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7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7B5BB104-6218-4F19-AF9B-047D621EBF6C}"/>
              </a:ext>
            </a:extLst>
          </p:cNvPr>
          <p:cNvSpPr>
            <a:spLocks/>
          </p:cNvSpPr>
          <p:nvPr/>
        </p:nvSpPr>
        <p:spPr bwMode="auto">
          <a:xfrm>
            <a:off x="415131" y="5207001"/>
            <a:ext cx="1530351" cy="701140"/>
          </a:xfrm>
          <a:custGeom>
            <a:avLst/>
            <a:gdLst>
              <a:gd name="T0" fmla="*/ 139 w 1410"/>
              <a:gd name="T1" fmla="*/ 329 h 646"/>
              <a:gd name="T2" fmla="*/ 66 w 1410"/>
              <a:gd name="T3" fmla="*/ 397 h 646"/>
              <a:gd name="T4" fmla="*/ 31 w 1410"/>
              <a:gd name="T5" fmla="*/ 429 h 646"/>
              <a:gd name="T6" fmla="*/ 6 w 1410"/>
              <a:gd name="T7" fmla="*/ 454 h 646"/>
              <a:gd name="T8" fmla="*/ 0 w 1410"/>
              <a:gd name="T9" fmla="*/ 484 h 646"/>
              <a:gd name="T10" fmla="*/ 16 w 1410"/>
              <a:gd name="T11" fmla="*/ 513 h 646"/>
              <a:gd name="T12" fmla="*/ 65 w 1410"/>
              <a:gd name="T13" fmla="*/ 551 h 646"/>
              <a:gd name="T14" fmla="*/ 86 w 1410"/>
              <a:gd name="T15" fmla="*/ 554 h 646"/>
              <a:gd name="T16" fmla="*/ 116 w 1410"/>
              <a:gd name="T17" fmla="*/ 548 h 646"/>
              <a:gd name="T18" fmla="*/ 227 w 1410"/>
              <a:gd name="T19" fmla="*/ 543 h 646"/>
              <a:gd name="T20" fmla="*/ 343 w 1410"/>
              <a:gd name="T21" fmla="*/ 522 h 646"/>
              <a:gd name="T22" fmla="*/ 394 w 1410"/>
              <a:gd name="T23" fmla="*/ 568 h 646"/>
              <a:gd name="T24" fmla="*/ 423 w 1410"/>
              <a:gd name="T25" fmla="*/ 597 h 646"/>
              <a:gd name="T26" fmla="*/ 483 w 1410"/>
              <a:gd name="T27" fmla="*/ 639 h 646"/>
              <a:gd name="T28" fmla="*/ 493 w 1410"/>
              <a:gd name="T29" fmla="*/ 646 h 646"/>
              <a:gd name="T30" fmla="*/ 522 w 1410"/>
              <a:gd name="T31" fmla="*/ 633 h 646"/>
              <a:gd name="T32" fmla="*/ 546 w 1410"/>
              <a:gd name="T33" fmla="*/ 598 h 646"/>
              <a:gd name="T34" fmla="*/ 549 w 1410"/>
              <a:gd name="T35" fmla="*/ 574 h 646"/>
              <a:gd name="T36" fmla="*/ 521 w 1410"/>
              <a:gd name="T37" fmla="*/ 507 h 646"/>
              <a:gd name="T38" fmla="*/ 560 w 1410"/>
              <a:gd name="T39" fmla="*/ 429 h 646"/>
              <a:gd name="T40" fmla="*/ 720 w 1410"/>
              <a:gd name="T41" fmla="*/ 344 h 646"/>
              <a:gd name="T42" fmla="*/ 801 w 1410"/>
              <a:gd name="T43" fmla="*/ 274 h 646"/>
              <a:gd name="T44" fmla="*/ 887 w 1410"/>
              <a:gd name="T45" fmla="*/ 199 h 646"/>
              <a:gd name="T46" fmla="*/ 938 w 1410"/>
              <a:gd name="T47" fmla="*/ 167 h 646"/>
              <a:gd name="T48" fmla="*/ 1011 w 1410"/>
              <a:gd name="T49" fmla="*/ 154 h 646"/>
              <a:gd name="T50" fmla="*/ 1074 w 1410"/>
              <a:gd name="T51" fmla="*/ 165 h 646"/>
              <a:gd name="T52" fmla="*/ 1127 w 1410"/>
              <a:gd name="T53" fmla="*/ 186 h 646"/>
              <a:gd name="T54" fmla="*/ 1155 w 1410"/>
              <a:gd name="T55" fmla="*/ 187 h 646"/>
              <a:gd name="T56" fmla="*/ 1207 w 1410"/>
              <a:gd name="T57" fmla="*/ 171 h 646"/>
              <a:gd name="T58" fmla="*/ 1222 w 1410"/>
              <a:gd name="T59" fmla="*/ 155 h 646"/>
              <a:gd name="T60" fmla="*/ 1234 w 1410"/>
              <a:gd name="T61" fmla="*/ 107 h 646"/>
              <a:gd name="T62" fmla="*/ 1256 w 1410"/>
              <a:gd name="T63" fmla="*/ 86 h 646"/>
              <a:gd name="T64" fmla="*/ 1352 w 1410"/>
              <a:gd name="T65" fmla="*/ 73 h 646"/>
              <a:gd name="T66" fmla="*/ 1393 w 1410"/>
              <a:gd name="T67" fmla="*/ 53 h 646"/>
              <a:gd name="T68" fmla="*/ 1405 w 1410"/>
              <a:gd name="T69" fmla="*/ 32 h 646"/>
              <a:gd name="T70" fmla="*/ 1408 w 1410"/>
              <a:gd name="T71" fmla="*/ 10 h 646"/>
              <a:gd name="T72" fmla="*/ 1373 w 1410"/>
              <a:gd name="T73" fmla="*/ 3 h 646"/>
              <a:gd name="T74" fmla="*/ 1249 w 1410"/>
              <a:gd name="T75" fmla="*/ 0 h 646"/>
              <a:gd name="T76" fmla="*/ 1104 w 1410"/>
              <a:gd name="T77" fmla="*/ 6 h 646"/>
              <a:gd name="T78" fmla="*/ 1056 w 1410"/>
              <a:gd name="T79" fmla="*/ 15 h 646"/>
              <a:gd name="T80" fmla="*/ 914 w 1410"/>
              <a:gd name="T81" fmla="*/ 47 h 646"/>
              <a:gd name="T82" fmla="*/ 775 w 1410"/>
              <a:gd name="T83" fmla="*/ 86 h 646"/>
              <a:gd name="T84" fmla="*/ 317 w 1410"/>
              <a:gd name="T85" fmla="*/ 236 h 646"/>
              <a:gd name="T86" fmla="*/ 310 w 1410"/>
              <a:gd name="T87" fmla="*/ 213 h 646"/>
              <a:gd name="T88" fmla="*/ 287 w 1410"/>
              <a:gd name="T89" fmla="*/ 186 h 646"/>
              <a:gd name="T90" fmla="*/ 236 w 1410"/>
              <a:gd name="T91" fmla="*/ 155 h 646"/>
              <a:gd name="T92" fmla="*/ 187 w 1410"/>
              <a:gd name="T93" fmla="*/ 141 h 646"/>
              <a:gd name="T94" fmla="*/ 153 w 1410"/>
              <a:gd name="T95" fmla="*/ 152 h 646"/>
              <a:gd name="T96" fmla="*/ 130 w 1410"/>
              <a:gd name="T97" fmla="*/ 176 h 646"/>
              <a:gd name="T98" fmla="*/ 129 w 1410"/>
              <a:gd name="T99" fmla="*/ 204 h 646"/>
              <a:gd name="T100" fmla="*/ 164 w 1410"/>
              <a:gd name="T101" fmla="*/ 270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10" h="646">
                <a:moveTo>
                  <a:pt x="182" y="297"/>
                </a:moveTo>
                <a:lnTo>
                  <a:pt x="182" y="297"/>
                </a:lnTo>
                <a:lnTo>
                  <a:pt x="169" y="306"/>
                </a:lnTo>
                <a:lnTo>
                  <a:pt x="139" y="329"/>
                </a:lnTo>
                <a:lnTo>
                  <a:pt x="120" y="344"/>
                </a:lnTo>
                <a:lnTo>
                  <a:pt x="101" y="361"/>
                </a:lnTo>
                <a:lnTo>
                  <a:pt x="82" y="380"/>
                </a:lnTo>
                <a:lnTo>
                  <a:pt x="66" y="397"/>
                </a:lnTo>
                <a:lnTo>
                  <a:pt x="66" y="397"/>
                </a:lnTo>
                <a:lnTo>
                  <a:pt x="52" y="412"/>
                </a:lnTo>
                <a:lnTo>
                  <a:pt x="41" y="422"/>
                </a:lnTo>
                <a:lnTo>
                  <a:pt x="31" y="429"/>
                </a:lnTo>
                <a:lnTo>
                  <a:pt x="23" y="434"/>
                </a:lnTo>
                <a:lnTo>
                  <a:pt x="16" y="439"/>
                </a:lnTo>
                <a:lnTo>
                  <a:pt x="11" y="445"/>
                </a:lnTo>
                <a:lnTo>
                  <a:pt x="6" y="454"/>
                </a:lnTo>
                <a:lnTo>
                  <a:pt x="1" y="468"/>
                </a:lnTo>
                <a:lnTo>
                  <a:pt x="1" y="468"/>
                </a:lnTo>
                <a:lnTo>
                  <a:pt x="0" y="475"/>
                </a:lnTo>
                <a:lnTo>
                  <a:pt x="0" y="484"/>
                </a:lnTo>
                <a:lnTo>
                  <a:pt x="2" y="492"/>
                </a:lnTo>
                <a:lnTo>
                  <a:pt x="6" y="499"/>
                </a:lnTo>
                <a:lnTo>
                  <a:pt x="10" y="505"/>
                </a:lnTo>
                <a:lnTo>
                  <a:pt x="16" y="513"/>
                </a:lnTo>
                <a:lnTo>
                  <a:pt x="28" y="525"/>
                </a:lnTo>
                <a:lnTo>
                  <a:pt x="42" y="537"/>
                </a:lnTo>
                <a:lnTo>
                  <a:pt x="55" y="544"/>
                </a:lnTo>
                <a:lnTo>
                  <a:pt x="65" y="551"/>
                </a:lnTo>
                <a:lnTo>
                  <a:pt x="71" y="553"/>
                </a:lnTo>
                <a:lnTo>
                  <a:pt x="71" y="553"/>
                </a:lnTo>
                <a:lnTo>
                  <a:pt x="79" y="554"/>
                </a:lnTo>
                <a:lnTo>
                  <a:pt x="86" y="554"/>
                </a:lnTo>
                <a:lnTo>
                  <a:pt x="96" y="553"/>
                </a:lnTo>
                <a:lnTo>
                  <a:pt x="106" y="588"/>
                </a:lnTo>
                <a:lnTo>
                  <a:pt x="116" y="548"/>
                </a:lnTo>
                <a:lnTo>
                  <a:pt x="116" y="548"/>
                </a:lnTo>
                <a:lnTo>
                  <a:pt x="157" y="546"/>
                </a:lnTo>
                <a:lnTo>
                  <a:pt x="193" y="544"/>
                </a:lnTo>
                <a:lnTo>
                  <a:pt x="227" y="543"/>
                </a:lnTo>
                <a:lnTo>
                  <a:pt x="227" y="543"/>
                </a:lnTo>
                <a:lnTo>
                  <a:pt x="245" y="542"/>
                </a:lnTo>
                <a:lnTo>
                  <a:pt x="265" y="539"/>
                </a:lnTo>
                <a:lnTo>
                  <a:pt x="307" y="530"/>
                </a:lnTo>
                <a:lnTo>
                  <a:pt x="343" y="522"/>
                </a:lnTo>
                <a:lnTo>
                  <a:pt x="358" y="518"/>
                </a:lnTo>
                <a:lnTo>
                  <a:pt x="358" y="518"/>
                </a:lnTo>
                <a:lnTo>
                  <a:pt x="377" y="544"/>
                </a:lnTo>
                <a:lnTo>
                  <a:pt x="394" y="568"/>
                </a:lnTo>
                <a:lnTo>
                  <a:pt x="403" y="578"/>
                </a:lnTo>
                <a:lnTo>
                  <a:pt x="413" y="588"/>
                </a:lnTo>
                <a:lnTo>
                  <a:pt x="413" y="588"/>
                </a:lnTo>
                <a:lnTo>
                  <a:pt x="423" y="597"/>
                </a:lnTo>
                <a:lnTo>
                  <a:pt x="434" y="605"/>
                </a:lnTo>
                <a:lnTo>
                  <a:pt x="457" y="620"/>
                </a:lnTo>
                <a:lnTo>
                  <a:pt x="476" y="632"/>
                </a:lnTo>
                <a:lnTo>
                  <a:pt x="483" y="639"/>
                </a:lnTo>
                <a:lnTo>
                  <a:pt x="488" y="644"/>
                </a:lnTo>
                <a:lnTo>
                  <a:pt x="488" y="644"/>
                </a:lnTo>
                <a:lnTo>
                  <a:pt x="491" y="645"/>
                </a:lnTo>
                <a:lnTo>
                  <a:pt x="493" y="646"/>
                </a:lnTo>
                <a:lnTo>
                  <a:pt x="497" y="646"/>
                </a:lnTo>
                <a:lnTo>
                  <a:pt x="502" y="645"/>
                </a:lnTo>
                <a:lnTo>
                  <a:pt x="512" y="641"/>
                </a:lnTo>
                <a:lnTo>
                  <a:pt x="522" y="633"/>
                </a:lnTo>
                <a:lnTo>
                  <a:pt x="532" y="625"/>
                </a:lnTo>
                <a:lnTo>
                  <a:pt x="541" y="612"/>
                </a:lnTo>
                <a:lnTo>
                  <a:pt x="544" y="606"/>
                </a:lnTo>
                <a:lnTo>
                  <a:pt x="546" y="598"/>
                </a:lnTo>
                <a:lnTo>
                  <a:pt x="549" y="591"/>
                </a:lnTo>
                <a:lnTo>
                  <a:pt x="549" y="583"/>
                </a:lnTo>
                <a:lnTo>
                  <a:pt x="549" y="583"/>
                </a:lnTo>
                <a:lnTo>
                  <a:pt x="549" y="574"/>
                </a:lnTo>
                <a:lnTo>
                  <a:pt x="546" y="566"/>
                </a:lnTo>
                <a:lnTo>
                  <a:pt x="540" y="547"/>
                </a:lnTo>
                <a:lnTo>
                  <a:pt x="531" y="527"/>
                </a:lnTo>
                <a:lnTo>
                  <a:pt x="521" y="507"/>
                </a:lnTo>
                <a:lnTo>
                  <a:pt x="502" y="475"/>
                </a:lnTo>
                <a:lnTo>
                  <a:pt x="493" y="463"/>
                </a:lnTo>
                <a:lnTo>
                  <a:pt x="493" y="463"/>
                </a:lnTo>
                <a:lnTo>
                  <a:pt x="560" y="429"/>
                </a:lnTo>
                <a:lnTo>
                  <a:pt x="689" y="362"/>
                </a:lnTo>
                <a:lnTo>
                  <a:pt x="689" y="362"/>
                </a:lnTo>
                <a:lnTo>
                  <a:pt x="705" y="353"/>
                </a:lnTo>
                <a:lnTo>
                  <a:pt x="720" y="344"/>
                </a:lnTo>
                <a:lnTo>
                  <a:pt x="735" y="333"/>
                </a:lnTo>
                <a:lnTo>
                  <a:pt x="749" y="323"/>
                </a:lnTo>
                <a:lnTo>
                  <a:pt x="775" y="299"/>
                </a:lnTo>
                <a:lnTo>
                  <a:pt x="801" y="274"/>
                </a:lnTo>
                <a:lnTo>
                  <a:pt x="828" y="248"/>
                </a:lnTo>
                <a:lnTo>
                  <a:pt x="857" y="223"/>
                </a:lnTo>
                <a:lnTo>
                  <a:pt x="872" y="210"/>
                </a:lnTo>
                <a:lnTo>
                  <a:pt x="887" y="199"/>
                </a:lnTo>
                <a:lnTo>
                  <a:pt x="903" y="187"/>
                </a:lnTo>
                <a:lnTo>
                  <a:pt x="921" y="176"/>
                </a:lnTo>
                <a:lnTo>
                  <a:pt x="921" y="176"/>
                </a:lnTo>
                <a:lnTo>
                  <a:pt x="938" y="167"/>
                </a:lnTo>
                <a:lnTo>
                  <a:pt x="957" y="161"/>
                </a:lnTo>
                <a:lnTo>
                  <a:pt x="975" y="156"/>
                </a:lnTo>
                <a:lnTo>
                  <a:pt x="994" y="155"/>
                </a:lnTo>
                <a:lnTo>
                  <a:pt x="1011" y="154"/>
                </a:lnTo>
                <a:lnTo>
                  <a:pt x="1028" y="155"/>
                </a:lnTo>
                <a:lnTo>
                  <a:pt x="1044" y="157"/>
                </a:lnTo>
                <a:lnTo>
                  <a:pt x="1060" y="160"/>
                </a:lnTo>
                <a:lnTo>
                  <a:pt x="1074" y="165"/>
                </a:lnTo>
                <a:lnTo>
                  <a:pt x="1087" y="169"/>
                </a:lnTo>
                <a:lnTo>
                  <a:pt x="1108" y="177"/>
                </a:lnTo>
                <a:lnTo>
                  <a:pt x="1122" y="184"/>
                </a:lnTo>
                <a:lnTo>
                  <a:pt x="1127" y="186"/>
                </a:lnTo>
                <a:lnTo>
                  <a:pt x="1127" y="186"/>
                </a:lnTo>
                <a:lnTo>
                  <a:pt x="1134" y="187"/>
                </a:lnTo>
                <a:lnTo>
                  <a:pt x="1143" y="187"/>
                </a:lnTo>
                <a:lnTo>
                  <a:pt x="1155" y="187"/>
                </a:lnTo>
                <a:lnTo>
                  <a:pt x="1166" y="186"/>
                </a:lnTo>
                <a:lnTo>
                  <a:pt x="1180" y="182"/>
                </a:lnTo>
                <a:lnTo>
                  <a:pt x="1193" y="179"/>
                </a:lnTo>
                <a:lnTo>
                  <a:pt x="1207" y="171"/>
                </a:lnTo>
                <a:lnTo>
                  <a:pt x="1207" y="171"/>
                </a:lnTo>
                <a:lnTo>
                  <a:pt x="1214" y="166"/>
                </a:lnTo>
                <a:lnTo>
                  <a:pt x="1219" y="161"/>
                </a:lnTo>
                <a:lnTo>
                  <a:pt x="1222" y="155"/>
                </a:lnTo>
                <a:lnTo>
                  <a:pt x="1226" y="148"/>
                </a:lnTo>
                <a:lnTo>
                  <a:pt x="1231" y="135"/>
                </a:lnTo>
                <a:lnTo>
                  <a:pt x="1234" y="120"/>
                </a:lnTo>
                <a:lnTo>
                  <a:pt x="1234" y="107"/>
                </a:lnTo>
                <a:lnTo>
                  <a:pt x="1234" y="96"/>
                </a:lnTo>
                <a:lnTo>
                  <a:pt x="1232" y="86"/>
                </a:lnTo>
                <a:lnTo>
                  <a:pt x="1232" y="86"/>
                </a:lnTo>
                <a:lnTo>
                  <a:pt x="1256" y="86"/>
                </a:lnTo>
                <a:lnTo>
                  <a:pt x="1280" y="84"/>
                </a:lnTo>
                <a:lnTo>
                  <a:pt x="1309" y="82"/>
                </a:lnTo>
                <a:lnTo>
                  <a:pt x="1338" y="77"/>
                </a:lnTo>
                <a:lnTo>
                  <a:pt x="1352" y="73"/>
                </a:lnTo>
                <a:lnTo>
                  <a:pt x="1364" y="69"/>
                </a:lnTo>
                <a:lnTo>
                  <a:pt x="1377" y="66"/>
                </a:lnTo>
                <a:lnTo>
                  <a:pt x="1386" y="59"/>
                </a:lnTo>
                <a:lnTo>
                  <a:pt x="1393" y="53"/>
                </a:lnTo>
                <a:lnTo>
                  <a:pt x="1396" y="49"/>
                </a:lnTo>
                <a:lnTo>
                  <a:pt x="1398" y="45"/>
                </a:lnTo>
                <a:lnTo>
                  <a:pt x="1398" y="45"/>
                </a:lnTo>
                <a:lnTo>
                  <a:pt x="1405" y="32"/>
                </a:lnTo>
                <a:lnTo>
                  <a:pt x="1410" y="20"/>
                </a:lnTo>
                <a:lnTo>
                  <a:pt x="1410" y="17"/>
                </a:lnTo>
                <a:lnTo>
                  <a:pt x="1410" y="13"/>
                </a:lnTo>
                <a:lnTo>
                  <a:pt x="1408" y="10"/>
                </a:lnTo>
                <a:lnTo>
                  <a:pt x="1406" y="8"/>
                </a:lnTo>
                <a:lnTo>
                  <a:pt x="1401" y="5"/>
                </a:lnTo>
                <a:lnTo>
                  <a:pt x="1393" y="4"/>
                </a:lnTo>
                <a:lnTo>
                  <a:pt x="1373" y="3"/>
                </a:lnTo>
                <a:lnTo>
                  <a:pt x="1342" y="1"/>
                </a:lnTo>
                <a:lnTo>
                  <a:pt x="1298" y="0"/>
                </a:lnTo>
                <a:lnTo>
                  <a:pt x="1298" y="0"/>
                </a:lnTo>
                <a:lnTo>
                  <a:pt x="1249" y="0"/>
                </a:lnTo>
                <a:lnTo>
                  <a:pt x="1205" y="0"/>
                </a:lnTo>
                <a:lnTo>
                  <a:pt x="1166" y="1"/>
                </a:lnTo>
                <a:lnTo>
                  <a:pt x="1132" y="4"/>
                </a:lnTo>
                <a:lnTo>
                  <a:pt x="1104" y="6"/>
                </a:lnTo>
                <a:lnTo>
                  <a:pt x="1082" y="9"/>
                </a:lnTo>
                <a:lnTo>
                  <a:pt x="1065" y="13"/>
                </a:lnTo>
                <a:lnTo>
                  <a:pt x="1056" y="15"/>
                </a:lnTo>
                <a:lnTo>
                  <a:pt x="1056" y="15"/>
                </a:lnTo>
                <a:lnTo>
                  <a:pt x="1045" y="19"/>
                </a:lnTo>
                <a:lnTo>
                  <a:pt x="1024" y="23"/>
                </a:lnTo>
                <a:lnTo>
                  <a:pt x="956" y="37"/>
                </a:lnTo>
                <a:lnTo>
                  <a:pt x="914" y="47"/>
                </a:lnTo>
                <a:lnTo>
                  <a:pt x="869" y="58"/>
                </a:lnTo>
                <a:lnTo>
                  <a:pt x="821" y="71"/>
                </a:lnTo>
                <a:lnTo>
                  <a:pt x="775" y="86"/>
                </a:lnTo>
                <a:lnTo>
                  <a:pt x="775" y="86"/>
                </a:lnTo>
                <a:lnTo>
                  <a:pt x="652" y="127"/>
                </a:lnTo>
                <a:lnTo>
                  <a:pt x="500" y="177"/>
                </a:lnTo>
                <a:lnTo>
                  <a:pt x="317" y="236"/>
                </a:lnTo>
                <a:lnTo>
                  <a:pt x="317" y="236"/>
                </a:lnTo>
                <a:lnTo>
                  <a:pt x="317" y="231"/>
                </a:lnTo>
                <a:lnTo>
                  <a:pt x="316" y="226"/>
                </a:lnTo>
                <a:lnTo>
                  <a:pt x="314" y="220"/>
                </a:lnTo>
                <a:lnTo>
                  <a:pt x="310" y="213"/>
                </a:lnTo>
                <a:lnTo>
                  <a:pt x="305" y="204"/>
                </a:lnTo>
                <a:lnTo>
                  <a:pt x="297" y="195"/>
                </a:lnTo>
                <a:lnTo>
                  <a:pt x="287" y="186"/>
                </a:lnTo>
                <a:lnTo>
                  <a:pt x="287" y="186"/>
                </a:lnTo>
                <a:lnTo>
                  <a:pt x="275" y="177"/>
                </a:lnTo>
                <a:lnTo>
                  <a:pt x="262" y="170"/>
                </a:lnTo>
                <a:lnTo>
                  <a:pt x="248" y="162"/>
                </a:lnTo>
                <a:lnTo>
                  <a:pt x="236" y="155"/>
                </a:lnTo>
                <a:lnTo>
                  <a:pt x="222" y="150"/>
                </a:lnTo>
                <a:lnTo>
                  <a:pt x="209" y="145"/>
                </a:lnTo>
                <a:lnTo>
                  <a:pt x="197" y="142"/>
                </a:lnTo>
                <a:lnTo>
                  <a:pt x="187" y="141"/>
                </a:lnTo>
                <a:lnTo>
                  <a:pt x="187" y="141"/>
                </a:lnTo>
                <a:lnTo>
                  <a:pt x="177" y="142"/>
                </a:lnTo>
                <a:lnTo>
                  <a:pt x="164" y="146"/>
                </a:lnTo>
                <a:lnTo>
                  <a:pt x="153" y="152"/>
                </a:lnTo>
                <a:lnTo>
                  <a:pt x="143" y="160"/>
                </a:lnTo>
                <a:lnTo>
                  <a:pt x="138" y="165"/>
                </a:lnTo>
                <a:lnTo>
                  <a:pt x="134" y="170"/>
                </a:lnTo>
                <a:lnTo>
                  <a:pt x="130" y="176"/>
                </a:lnTo>
                <a:lnTo>
                  <a:pt x="128" y="182"/>
                </a:lnTo>
                <a:lnTo>
                  <a:pt x="126" y="189"/>
                </a:lnTo>
                <a:lnTo>
                  <a:pt x="126" y="196"/>
                </a:lnTo>
                <a:lnTo>
                  <a:pt x="129" y="204"/>
                </a:lnTo>
                <a:lnTo>
                  <a:pt x="131" y="211"/>
                </a:lnTo>
                <a:lnTo>
                  <a:pt x="131" y="211"/>
                </a:lnTo>
                <a:lnTo>
                  <a:pt x="148" y="243"/>
                </a:lnTo>
                <a:lnTo>
                  <a:pt x="164" y="270"/>
                </a:lnTo>
                <a:lnTo>
                  <a:pt x="182" y="297"/>
                </a:lnTo>
                <a:lnTo>
                  <a:pt x="182" y="2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F4B3C9C4-2739-4C78-BD17-33ACD652510A}"/>
              </a:ext>
            </a:extLst>
          </p:cNvPr>
          <p:cNvSpPr>
            <a:spLocks/>
          </p:cNvSpPr>
          <p:nvPr/>
        </p:nvSpPr>
        <p:spPr bwMode="auto">
          <a:xfrm>
            <a:off x="6039834" y="5351452"/>
            <a:ext cx="1614265" cy="448217"/>
          </a:xfrm>
          <a:custGeom>
            <a:avLst/>
            <a:gdLst>
              <a:gd name="T0" fmla="*/ 491 w 1419"/>
              <a:gd name="T1" fmla="*/ 30 h 394"/>
              <a:gd name="T2" fmla="*/ 540 w 1419"/>
              <a:gd name="T3" fmla="*/ 25 h 394"/>
              <a:gd name="T4" fmla="*/ 540 w 1419"/>
              <a:gd name="T5" fmla="*/ 45 h 394"/>
              <a:gd name="T6" fmla="*/ 550 w 1419"/>
              <a:gd name="T7" fmla="*/ 62 h 394"/>
              <a:gd name="T8" fmla="*/ 665 w 1419"/>
              <a:gd name="T9" fmla="*/ 61 h 394"/>
              <a:gd name="T10" fmla="*/ 753 w 1419"/>
              <a:gd name="T11" fmla="*/ 37 h 394"/>
              <a:gd name="T12" fmla="*/ 771 w 1419"/>
              <a:gd name="T13" fmla="*/ 41 h 394"/>
              <a:gd name="T14" fmla="*/ 773 w 1419"/>
              <a:gd name="T15" fmla="*/ 61 h 394"/>
              <a:gd name="T16" fmla="*/ 785 w 1419"/>
              <a:gd name="T17" fmla="*/ 66 h 394"/>
              <a:gd name="T18" fmla="*/ 915 w 1419"/>
              <a:gd name="T19" fmla="*/ 96 h 394"/>
              <a:gd name="T20" fmla="*/ 1081 w 1419"/>
              <a:gd name="T21" fmla="*/ 132 h 394"/>
              <a:gd name="T22" fmla="*/ 1184 w 1419"/>
              <a:gd name="T23" fmla="*/ 120 h 394"/>
              <a:gd name="T24" fmla="*/ 1265 w 1419"/>
              <a:gd name="T25" fmla="*/ 93 h 394"/>
              <a:gd name="T26" fmla="*/ 1308 w 1419"/>
              <a:gd name="T27" fmla="*/ 66 h 394"/>
              <a:gd name="T28" fmla="*/ 1398 w 1419"/>
              <a:gd name="T29" fmla="*/ 2 h 394"/>
              <a:gd name="T30" fmla="*/ 1413 w 1419"/>
              <a:gd name="T31" fmla="*/ 2 h 394"/>
              <a:gd name="T32" fmla="*/ 1411 w 1419"/>
              <a:gd name="T33" fmla="*/ 15 h 394"/>
              <a:gd name="T34" fmla="*/ 1363 w 1419"/>
              <a:gd name="T35" fmla="*/ 66 h 394"/>
              <a:gd name="T36" fmla="*/ 1318 w 1419"/>
              <a:gd name="T37" fmla="*/ 101 h 394"/>
              <a:gd name="T38" fmla="*/ 1292 w 1419"/>
              <a:gd name="T39" fmla="*/ 125 h 394"/>
              <a:gd name="T40" fmla="*/ 1299 w 1419"/>
              <a:gd name="T41" fmla="*/ 139 h 394"/>
              <a:gd name="T42" fmla="*/ 1333 w 1419"/>
              <a:gd name="T43" fmla="*/ 158 h 394"/>
              <a:gd name="T44" fmla="*/ 1397 w 1419"/>
              <a:gd name="T45" fmla="*/ 187 h 394"/>
              <a:gd name="T46" fmla="*/ 1418 w 1419"/>
              <a:gd name="T47" fmla="*/ 208 h 394"/>
              <a:gd name="T48" fmla="*/ 1413 w 1419"/>
              <a:gd name="T49" fmla="*/ 227 h 394"/>
              <a:gd name="T50" fmla="*/ 1372 w 1419"/>
              <a:gd name="T51" fmla="*/ 245 h 394"/>
              <a:gd name="T52" fmla="*/ 1269 w 1419"/>
              <a:gd name="T53" fmla="*/ 245 h 394"/>
              <a:gd name="T54" fmla="*/ 1148 w 1419"/>
              <a:gd name="T55" fmla="*/ 230 h 394"/>
              <a:gd name="T56" fmla="*/ 1055 w 1419"/>
              <a:gd name="T57" fmla="*/ 233 h 394"/>
              <a:gd name="T58" fmla="*/ 1032 w 1419"/>
              <a:gd name="T59" fmla="*/ 238 h 394"/>
              <a:gd name="T60" fmla="*/ 1034 w 1419"/>
              <a:gd name="T61" fmla="*/ 261 h 394"/>
              <a:gd name="T62" fmla="*/ 1021 w 1419"/>
              <a:gd name="T63" fmla="*/ 267 h 394"/>
              <a:gd name="T64" fmla="*/ 949 w 1419"/>
              <a:gd name="T65" fmla="*/ 258 h 394"/>
              <a:gd name="T66" fmla="*/ 709 w 1419"/>
              <a:gd name="T67" fmla="*/ 277 h 394"/>
              <a:gd name="T68" fmla="*/ 753 w 1419"/>
              <a:gd name="T69" fmla="*/ 310 h 394"/>
              <a:gd name="T70" fmla="*/ 760 w 1419"/>
              <a:gd name="T71" fmla="*/ 328 h 394"/>
              <a:gd name="T72" fmla="*/ 741 w 1419"/>
              <a:gd name="T73" fmla="*/ 360 h 394"/>
              <a:gd name="T74" fmla="*/ 704 w 1419"/>
              <a:gd name="T75" fmla="*/ 390 h 394"/>
              <a:gd name="T76" fmla="*/ 674 w 1419"/>
              <a:gd name="T77" fmla="*/ 393 h 394"/>
              <a:gd name="T78" fmla="*/ 650 w 1419"/>
              <a:gd name="T79" fmla="*/ 379 h 394"/>
              <a:gd name="T80" fmla="*/ 601 w 1419"/>
              <a:gd name="T81" fmla="*/ 311 h 394"/>
              <a:gd name="T82" fmla="*/ 574 w 1419"/>
              <a:gd name="T83" fmla="*/ 279 h 394"/>
              <a:gd name="T84" fmla="*/ 497 w 1419"/>
              <a:gd name="T85" fmla="*/ 285 h 394"/>
              <a:gd name="T86" fmla="*/ 403 w 1419"/>
              <a:gd name="T87" fmla="*/ 272 h 394"/>
              <a:gd name="T88" fmla="*/ 372 w 1419"/>
              <a:gd name="T89" fmla="*/ 296 h 394"/>
              <a:gd name="T90" fmla="*/ 302 w 1419"/>
              <a:gd name="T91" fmla="*/ 334 h 394"/>
              <a:gd name="T92" fmla="*/ 271 w 1419"/>
              <a:gd name="T93" fmla="*/ 362 h 394"/>
              <a:gd name="T94" fmla="*/ 244 w 1419"/>
              <a:gd name="T95" fmla="*/ 369 h 394"/>
              <a:gd name="T96" fmla="*/ 232 w 1419"/>
              <a:gd name="T97" fmla="*/ 353 h 394"/>
              <a:gd name="T98" fmla="*/ 229 w 1419"/>
              <a:gd name="T99" fmla="*/ 329 h 394"/>
              <a:gd name="T100" fmla="*/ 246 w 1419"/>
              <a:gd name="T101" fmla="*/ 271 h 394"/>
              <a:gd name="T102" fmla="*/ 244 w 1419"/>
              <a:gd name="T103" fmla="*/ 243 h 394"/>
              <a:gd name="T104" fmla="*/ 120 w 1419"/>
              <a:gd name="T105" fmla="*/ 196 h 394"/>
              <a:gd name="T106" fmla="*/ 47 w 1419"/>
              <a:gd name="T107" fmla="*/ 157 h 394"/>
              <a:gd name="T108" fmla="*/ 8 w 1419"/>
              <a:gd name="T109" fmla="*/ 122 h 394"/>
              <a:gd name="T110" fmla="*/ 0 w 1419"/>
              <a:gd name="T111" fmla="*/ 93 h 394"/>
              <a:gd name="T112" fmla="*/ 16 w 1419"/>
              <a:gd name="T113" fmla="*/ 61 h 394"/>
              <a:gd name="T114" fmla="*/ 37 w 1419"/>
              <a:gd name="T115" fmla="*/ 49 h 394"/>
              <a:gd name="T116" fmla="*/ 114 w 1419"/>
              <a:gd name="T117" fmla="*/ 26 h 394"/>
              <a:gd name="T118" fmla="*/ 154 w 1419"/>
              <a:gd name="T119" fmla="*/ 8 h 394"/>
              <a:gd name="T120" fmla="*/ 207 w 1419"/>
              <a:gd name="T121" fmla="*/ 5 h 394"/>
              <a:gd name="T122" fmla="*/ 284 w 1419"/>
              <a:gd name="T123" fmla="*/ 15 h 394"/>
              <a:gd name="T124" fmla="*/ 433 w 1419"/>
              <a:gd name="T125" fmla="*/ 46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19" h="394">
                <a:moveTo>
                  <a:pt x="433" y="46"/>
                </a:moveTo>
                <a:lnTo>
                  <a:pt x="433" y="46"/>
                </a:lnTo>
                <a:lnTo>
                  <a:pt x="450" y="41"/>
                </a:lnTo>
                <a:lnTo>
                  <a:pt x="491" y="30"/>
                </a:lnTo>
                <a:lnTo>
                  <a:pt x="511" y="26"/>
                </a:lnTo>
                <a:lnTo>
                  <a:pt x="528" y="24"/>
                </a:lnTo>
                <a:lnTo>
                  <a:pt x="535" y="24"/>
                </a:lnTo>
                <a:lnTo>
                  <a:pt x="540" y="25"/>
                </a:lnTo>
                <a:lnTo>
                  <a:pt x="543" y="27"/>
                </a:lnTo>
                <a:lnTo>
                  <a:pt x="543" y="31"/>
                </a:lnTo>
                <a:lnTo>
                  <a:pt x="543" y="31"/>
                </a:lnTo>
                <a:lnTo>
                  <a:pt x="540" y="45"/>
                </a:lnTo>
                <a:lnTo>
                  <a:pt x="537" y="55"/>
                </a:lnTo>
                <a:lnTo>
                  <a:pt x="533" y="61"/>
                </a:lnTo>
                <a:lnTo>
                  <a:pt x="533" y="61"/>
                </a:lnTo>
                <a:lnTo>
                  <a:pt x="550" y="62"/>
                </a:lnTo>
                <a:lnTo>
                  <a:pt x="590" y="65"/>
                </a:lnTo>
                <a:lnTo>
                  <a:pt x="615" y="65"/>
                </a:lnTo>
                <a:lnTo>
                  <a:pt x="640" y="65"/>
                </a:lnTo>
                <a:lnTo>
                  <a:pt x="665" y="61"/>
                </a:lnTo>
                <a:lnTo>
                  <a:pt x="678" y="59"/>
                </a:lnTo>
                <a:lnTo>
                  <a:pt x="689" y="56"/>
                </a:lnTo>
                <a:lnTo>
                  <a:pt x="689" y="56"/>
                </a:lnTo>
                <a:lnTo>
                  <a:pt x="753" y="37"/>
                </a:lnTo>
                <a:lnTo>
                  <a:pt x="775" y="31"/>
                </a:lnTo>
                <a:lnTo>
                  <a:pt x="775" y="31"/>
                </a:lnTo>
                <a:lnTo>
                  <a:pt x="772" y="36"/>
                </a:lnTo>
                <a:lnTo>
                  <a:pt x="771" y="41"/>
                </a:lnTo>
                <a:lnTo>
                  <a:pt x="770" y="46"/>
                </a:lnTo>
                <a:lnTo>
                  <a:pt x="770" y="52"/>
                </a:lnTo>
                <a:lnTo>
                  <a:pt x="771" y="59"/>
                </a:lnTo>
                <a:lnTo>
                  <a:pt x="773" y="61"/>
                </a:lnTo>
                <a:lnTo>
                  <a:pt x="776" y="64"/>
                </a:lnTo>
                <a:lnTo>
                  <a:pt x="780" y="65"/>
                </a:lnTo>
                <a:lnTo>
                  <a:pt x="785" y="66"/>
                </a:lnTo>
                <a:lnTo>
                  <a:pt x="785" y="66"/>
                </a:lnTo>
                <a:lnTo>
                  <a:pt x="810" y="71"/>
                </a:lnTo>
                <a:lnTo>
                  <a:pt x="841" y="79"/>
                </a:lnTo>
                <a:lnTo>
                  <a:pt x="915" y="96"/>
                </a:lnTo>
                <a:lnTo>
                  <a:pt x="915" y="96"/>
                </a:lnTo>
                <a:lnTo>
                  <a:pt x="1003" y="117"/>
                </a:lnTo>
                <a:lnTo>
                  <a:pt x="1046" y="125"/>
                </a:lnTo>
                <a:lnTo>
                  <a:pt x="1081" y="132"/>
                </a:lnTo>
                <a:lnTo>
                  <a:pt x="1081" y="132"/>
                </a:lnTo>
                <a:lnTo>
                  <a:pt x="1100" y="133"/>
                </a:lnTo>
                <a:lnTo>
                  <a:pt x="1124" y="130"/>
                </a:lnTo>
                <a:lnTo>
                  <a:pt x="1153" y="127"/>
                </a:lnTo>
                <a:lnTo>
                  <a:pt x="1184" y="120"/>
                </a:lnTo>
                <a:lnTo>
                  <a:pt x="1217" y="111"/>
                </a:lnTo>
                <a:lnTo>
                  <a:pt x="1233" y="105"/>
                </a:lnTo>
                <a:lnTo>
                  <a:pt x="1250" y="99"/>
                </a:lnTo>
                <a:lnTo>
                  <a:pt x="1265" y="93"/>
                </a:lnTo>
                <a:lnTo>
                  <a:pt x="1280" y="84"/>
                </a:lnTo>
                <a:lnTo>
                  <a:pt x="1294" y="76"/>
                </a:lnTo>
                <a:lnTo>
                  <a:pt x="1308" y="66"/>
                </a:lnTo>
                <a:lnTo>
                  <a:pt x="1308" y="66"/>
                </a:lnTo>
                <a:lnTo>
                  <a:pt x="1353" y="32"/>
                </a:lnTo>
                <a:lnTo>
                  <a:pt x="1370" y="19"/>
                </a:lnTo>
                <a:lnTo>
                  <a:pt x="1385" y="8"/>
                </a:lnTo>
                <a:lnTo>
                  <a:pt x="1398" y="2"/>
                </a:lnTo>
                <a:lnTo>
                  <a:pt x="1406" y="0"/>
                </a:lnTo>
                <a:lnTo>
                  <a:pt x="1409" y="0"/>
                </a:lnTo>
                <a:lnTo>
                  <a:pt x="1412" y="1"/>
                </a:lnTo>
                <a:lnTo>
                  <a:pt x="1413" y="2"/>
                </a:lnTo>
                <a:lnTo>
                  <a:pt x="1413" y="6"/>
                </a:lnTo>
                <a:lnTo>
                  <a:pt x="1413" y="6"/>
                </a:lnTo>
                <a:lnTo>
                  <a:pt x="1412" y="10"/>
                </a:lnTo>
                <a:lnTo>
                  <a:pt x="1411" y="15"/>
                </a:lnTo>
                <a:lnTo>
                  <a:pt x="1403" y="26"/>
                </a:lnTo>
                <a:lnTo>
                  <a:pt x="1392" y="39"/>
                </a:lnTo>
                <a:lnTo>
                  <a:pt x="1379" y="52"/>
                </a:lnTo>
                <a:lnTo>
                  <a:pt x="1363" y="66"/>
                </a:lnTo>
                <a:lnTo>
                  <a:pt x="1348" y="80"/>
                </a:lnTo>
                <a:lnTo>
                  <a:pt x="1331" y="91"/>
                </a:lnTo>
                <a:lnTo>
                  <a:pt x="1318" y="101"/>
                </a:lnTo>
                <a:lnTo>
                  <a:pt x="1318" y="101"/>
                </a:lnTo>
                <a:lnTo>
                  <a:pt x="1306" y="109"/>
                </a:lnTo>
                <a:lnTo>
                  <a:pt x="1299" y="117"/>
                </a:lnTo>
                <a:lnTo>
                  <a:pt x="1294" y="123"/>
                </a:lnTo>
                <a:lnTo>
                  <a:pt x="1292" y="125"/>
                </a:lnTo>
                <a:lnTo>
                  <a:pt x="1292" y="128"/>
                </a:lnTo>
                <a:lnTo>
                  <a:pt x="1292" y="132"/>
                </a:lnTo>
                <a:lnTo>
                  <a:pt x="1294" y="134"/>
                </a:lnTo>
                <a:lnTo>
                  <a:pt x="1299" y="139"/>
                </a:lnTo>
                <a:lnTo>
                  <a:pt x="1306" y="145"/>
                </a:lnTo>
                <a:lnTo>
                  <a:pt x="1318" y="152"/>
                </a:lnTo>
                <a:lnTo>
                  <a:pt x="1318" y="152"/>
                </a:lnTo>
                <a:lnTo>
                  <a:pt x="1333" y="158"/>
                </a:lnTo>
                <a:lnTo>
                  <a:pt x="1350" y="166"/>
                </a:lnTo>
                <a:lnTo>
                  <a:pt x="1370" y="174"/>
                </a:lnTo>
                <a:lnTo>
                  <a:pt x="1389" y="183"/>
                </a:lnTo>
                <a:lnTo>
                  <a:pt x="1397" y="187"/>
                </a:lnTo>
                <a:lnTo>
                  <a:pt x="1404" y="192"/>
                </a:lnTo>
                <a:lnTo>
                  <a:pt x="1411" y="197"/>
                </a:lnTo>
                <a:lnTo>
                  <a:pt x="1416" y="203"/>
                </a:lnTo>
                <a:lnTo>
                  <a:pt x="1418" y="208"/>
                </a:lnTo>
                <a:lnTo>
                  <a:pt x="1419" y="215"/>
                </a:lnTo>
                <a:lnTo>
                  <a:pt x="1417" y="221"/>
                </a:lnTo>
                <a:lnTo>
                  <a:pt x="1413" y="227"/>
                </a:lnTo>
                <a:lnTo>
                  <a:pt x="1413" y="227"/>
                </a:lnTo>
                <a:lnTo>
                  <a:pt x="1406" y="233"/>
                </a:lnTo>
                <a:lnTo>
                  <a:pt x="1397" y="238"/>
                </a:lnTo>
                <a:lnTo>
                  <a:pt x="1385" y="241"/>
                </a:lnTo>
                <a:lnTo>
                  <a:pt x="1372" y="245"/>
                </a:lnTo>
                <a:lnTo>
                  <a:pt x="1357" y="246"/>
                </a:lnTo>
                <a:lnTo>
                  <a:pt x="1340" y="247"/>
                </a:lnTo>
                <a:lnTo>
                  <a:pt x="1306" y="246"/>
                </a:lnTo>
                <a:lnTo>
                  <a:pt x="1269" y="245"/>
                </a:lnTo>
                <a:lnTo>
                  <a:pt x="1233" y="241"/>
                </a:lnTo>
                <a:lnTo>
                  <a:pt x="1172" y="232"/>
                </a:lnTo>
                <a:lnTo>
                  <a:pt x="1172" y="232"/>
                </a:lnTo>
                <a:lnTo>
                  <a:pt x="1148" y="230"/>
                </a:lnTo>
                <a:lnTo>
                  <a:pt x="1125" y="228"/>
                </a:lnTo>
                <a:lnTo>
                  <a:pt x="1104" y="228"/>
                </a:lnTo>
                <a:lnTo>
                  <a:pt x="1085" y="230"/>
                </a:lnTo>
                <a:lnTo>
                  <a:pt x="1055" y="233"/>
                </a:lnTo>
                <a:lnTo>
                  <a:pt x="1036" y="237"/>
                </a:lnTo>
                <a:lnTo>
                  <a:pt x="1036" y="237"/>
                </a:lnTo>
                <a:lnTo>
                  <a:pt x="1034" y="238"/>
                </a:lnTo>
                <a:lnTo>
                  <a:pt x="1032" y="238"/>
                </a:lnTo>
                <a:lnTo>
                  <a:pt x="1031" y="242"/>
                </a:lnTo>
                <a:lnTo>
                  <a:pt x="1035" y="251"/>
                </a:lnTo>
                <a:lnTo>
                  <a:pt x="1035" y="256"/>
                </a:lnTo>
                <a:lnTo>
                  <a:pt x="1034" y="261"/>
                </a:lnTo>
                <a:lnTo>
                  <a:pt x="1032" y="262"/>
                </a:lnTo>
                <a:lnTo>
                  <a:pt x="1030" y="265"/>
                </a:lnTo>
                <a:lnTo>
                  <a:pt x="1021" y="267"/>
                </a:lnTo>
                <a:lnTo>
                  <a:pt x="1021" y="267"/>
                </a:lnTo>
                <a:lnTo>
                  <a:pt x="1007" y="267"/>
                </a:lnTo>
                <a:lnTo>
                  <a:pt x="990" y="266"/>
                </a:lnTo>
                <a:lnTo>
                  <a:pt x="969" y="264"/>
                </a:lnTo>
                <a:lnTo>
                  <a:pt x="949" y="258"/>
                </a:lnTo>
                <a:lnTo>
                  <a:pt x="915" y="251"/>
                </a:lnTo>
                <a:lnTo>
                  <a:pt x="900" y="247"/>
                </a:lnTo>
                <a:lnTo>
                  <a:pt x="709" y="277"/>
                </a:lnTo>
                <a:lnTo>
                  <a:pt x="709" y="277"/>
                </a:lnTo>
                <a:lnTo>
                  <a:pt x="718" y="282"/>
                </a:lnTo>
                <a:lnTo>
                  <a:pt x="737" y="294"/>
                </a:lnTo>
                <a:lnTo>
                  <a:pt x="746" y="301"/>
                </a:lnTo>
                <a:lnTo>
                  <a:pt x="753" y="310"/>
                </a:lnTo>
                <a:lnTo>
                  <a:pt x="757" y="315"/>
                </a:lnTo>
                <a:lnTo>
                  <a:pt x="758" y="319"/>
                </a:lnTo>
                <a:lnTo>
                  <a:pt x="760" y="324"/>
                </a:lnTo>
                <a:lnTo>
                  <a:pt x="760" y="328"/>
                </a:lnTo>
                <a:lnTo>
                  <a:pt x="760" y="328"/>
                </a:lnTo>
                <a:lnTo>
                  <a:pt x="756" y="338"/>
                </a:lnTo>
                <a:lnTo>
                  <a:pt x="749" y="349"/>
                </a:lnTo>
                <a:lnTo>
                  <a:pt x="741" y="360"/>
                </a:lnTo>
                <a:lnTo>
                  <a:pt x="731" y="373"/>
                </a:lnTo>
                <a:lnTo>
                  <a:pt x="718" y="383"/>
                </a:lnTo>
                <a:lnTo>
                  <a:pt x="711" y="387"/>
                </a:lnTo>
                <a:lnTo>
                  <a:pt x="704" y="390"/>
                </a:lnTo>
                <a:lnTo>
                  <a:pt x="697" y="393"/>
                </a:lnTo>
                <a:lnTo>
                  <a:pt x="689" y="394"/>
                </a:lnTo>
                <a:lnTo>
                  <a:pt x="682" y="394"/>
                </a:lnTo>
                <a:lnTo>
                  <a:pt x="674" y="393"/>
                </a:lnTo>
                <a:lnTo>
                  <a:pt x="674" y="393"/>
                </a:lnTo>
                <a:lnTo>
                  <a:pt x="667" y="390"/>
                </a:lnTo>
                <a:lnTo>
                  <a:pt x="659" y="385"/>
                </a:lnTo>
                <a:lnTo>
                  <a:pt x="650" y="379"/>
                </a:lnTo>
                <a:lnTo>
                  <a:pt x="643" y="370"/>
                </a:lnTo>
                <a:lnTo>
                  <a:pt x="628" y="351"/>
                </a:lnTo>
                <a:lnTo>
                  <a:pt x="614" y="331"/>
                </a:lnTo>
                <a:lnTo>
                  <a:pt x="601" y="311"/>
                </a:lnTo>
                <a:lnTo>
                  <a:pt x="592" y="294"/>
                </a:lnTo>
                <a:lnTo>
                  <a:pt x="584" y="277"/>
                </a:lnTo>
                <a:lnTo>
                  <a:pt x="584" y="277"/>
                </a:lnTo>
                <a:lnTo>
                  <a:pt x="574" y="279"/>
                </a:lnTo>
                <a:lnTo>
                  <a:pt x="548" y="282"/>
                </a:lnTo>
                <a:lnTo>
                  <a:pt x="532" y="284"/>
                </a:lnTo>
                <a:lnTo>
                  <a:pt x="514" y="285"/>
                </a:lnTo>
                <a:lnTo>
                  <a:pt x="497" y="285"/>
                </a:lnTo>
                <a:lnTo>
                  <a:pt x="478" y="282"/>
                </a:lnTo>
                <a:lnTo>
                  <a:pt x="478" y="282"/>
                </a:lnTo>
                <a:lnTo>
                  <a:pt x="423" y="275"/>
                </a:lnTo>
                <a:lnTo>
                  <a:pt x="403" y="272"/>
                </a:lnTo>
                <a:lnTo>
                  <a:pt x="403" y="272"/>
                </a:lnTo>
                <a:lnTo>
                  <a:pt x="399" y="276"/>
                </a:lnTo>
                <a:lnTo>
                  <a:pt x="389" y="284"/>
                </a:lnTo>
                <a:lnTo>
                  <a:pt x="372" y="296"/>
                </a:lnTo>
                <a:lnTo>
                  <a:pt x="352" y="308"/>
                </a:lnTo>
                <a:lnTo>
                  <a:pt x="352" y="308"/>
                </a:lnTo>
                <a:lnTo>
                  <a:pt x="316" y="326"/>
                </a:lnTo>
                <a:lnTo>
                  <a:pt x="302" y="334"/>
                </a:lnTo>
                <a:lnTo>
                  <a:pt x="292" y="343"/>
                </a:lnTo>
                <a:lnTo>
                  <a:pt x="292" y="343"/>
                </a:lnTo>
                <a:lnTo>
                  <a:pt x="279" y="355"/>
                </a:lnTo>
                <a:lnTo>
                  <a:pt x="271" y="362"/>
                </a:lnTo>
                <a:lnTo>
                  <a:pt x="262" y="367"/>
                </a:lnTo>
                <a:lnTo>
                  <a:pt x="253" y="369"/>
                </a:lnTo>
                <a:lnTo>
                  <a:pt x="249" y="369"/>
                </a:lnTo>
                <a:lnTo>
                  <a:pt x="244" y="369"/>
                </a:lnTo>
                <a:lnTo>
                  <a:pt x="240" y="367"/>
                </a:lnTo>
                <a:lnTo>
                  <a:pt x="238" y="364"/>
                </a:lnTo>
                <a:lnTo>
                  <a:pt x="234" y="359"/>
                </a:lnTo>
                <a:lnTo>
                  <a:pt x="232" y="353"/>
                </a:lnTo>
                <a:lnTo>
                  <a:pt x="232" y="353"/>
                </a:lnTo>
                <a:lnTo>
                  <a:pt x="230" y="345"/>
                </a:lnTo>
                <a:lnTo>
                  <a:pt x="229" y="338"/>
                </a:lnTo>
                <a:lnTo>
                  <a:pt x="229" y="329"/>
                </a:lnTo>
                <a:lnTo>
                  <a:pt x="230" y="320"/>
                </a:lnTo>
                <a:lnTo>
                  <a:pt x="234" y="302"/>
                </a:lnTo>
                <a:lnTo>
                  <a:pt x="239" y="286"/>
                </a:lnTo>
                <a:lnTo>
                  <a:pt x="246" y="271"/>
                </a:lnTo>
                <a:lnTo>
                  <a:pt x="251" y="258"/>
                </a:lnTo>
                <a:lnTo>
                  <a:pt x="257" y="247"/>
                </a:lnTo>
                <a:lnTo>
                  <a:pt x="257" y="247"/>
                </a:lnTo>
                <a:lnTo>
                  <a:pt x="244" y="243"/>
                </a:lnTo>
                <a:lnTo>
                  <a:pt x="209" y="232"/>
                </a:lnTo>
                <a:lnTo>
                  <a:pt x="184" y="223"/>
                </a:lnTo>
                <a:lnTo>
                  <a:pt x="154" y="211"/>
                </a:lnTo>
                <a:lnTo>
                  <a:pt x="120" y="196"/>
                </a:lnTo>
                <a:lnTo>
                  <a:pt x="81" y="177"/>
                </a:lnTo>
                <a:lnTo>
                  <a:pt x="81" y="177"/>
                </a:lnTo>
                <a:lnTo>
                  <a:pt x="62" y="167"/>
                </a:lnTo>
                <a:lnTo>
                  <a:pt x="47" y="157"/>
                </a:lnTo>
                <a:lnTo>
                  <a:pt x="33" y="148"/>
                </a:lnTo>
                <a:lnTo>
                  <a:pt x="23" y="138"/>
                </a:lnTo>
                <a:lnTo>
                  <a:pt x="14" y="129"/>
                </a:lnTo>
                <a:lnTo>
                  <a:pt x="8" y="122"/>
                </a:lnTo>
                <a:lnTo>
                  <a:pt x="4" y="113"/>
                </a:lnTo>
                <a:lnTo>
                  <a:pt x="2" y="105"/>
                </a:lnTo>
                <a:lnTo>
                  <a:pt x="0" y="99"/>
                </a:lnTo>
                <a:lnTo>
                  <a:pt x="0" y="93"/>
                </a:lnTo>
                <a:lnTo>
                  <a:pt x="2" y="86"/>
                </a:lnTo>
                <a:lnTo>
                  <a:pt x="3" y="80"/>
                </a:lnTo>
                <a:lnTo>
                  <a:pt x="9" y="70"/>
                </a:lnTo>
                <a:lnTo>
                  <a:pt x="16" y="61"/>
                </a:lnTo>
                <a:lnTo>
                  <a:pt x="16" y="61"/>
                </a:lnTo>
                <a:lnTo>
                  <a:pt x="19" y="57"/>
                </a:lnTo>
                <a:lnTo>
                  <a:pt x="24" y="55"/>
                </a:lnTo>
                <a:lnTo>
                  <a:pt x="37" y="49"/>
                </a:lnTo>
                <a:lnTo>
                  <a:pt x="51" y="44"/>
                </a:lnTo>
                <a:lnTo>
                  <a:pt x="67" y="39"/>
                </a:lnTo>
                <a:lnTo>
                  <a:pt x="100" y="31"/>
                </a:lnTo>
                <a:lnTo>
                  <a:pt x="114" y="26"/>
                </a:lnTo>
                <a:lnTo>
                  <a:pt x="126" y="21"/>
                </a:lnTo>
                <a:lnTo>
                  <a:pt x="126" y="21"/>
                </a:lnTo>
                <a:lnTo>
                  <a:pt x="145" y="11"/>
                </a:lnTo>
                <a:lnTo>
                  <a:pt x="154" y="8"/>
                </a:lnTo>
                <a:lnTo>
                  <a:pt x="164" y="6"/>
                </a:lnTo>
                <a:lnTo>
                  <a:pt x="175" y="5"/>
                </a:lnTo>
                <a:lnTo>
                  <a:pt x="189" y="3"/>
                </a:lnTo>
                <a:lnTo>
                  <a:pt x="207" y="5"/>
                </a:lnTo>
                <a:lnTo>
                  <a:pt x="227" y="6"/>
                </a:lnTo>
                <a:lnTo>
                  <a:pt x="227" y="6"/>
                </a:lnTo>
                <a:lnTo>
                  <a:pt x="253" y="10"/>
                </a:lnTo>
                <a:lnTo>
                  <a:pt x="284" y="15"/>
                </a:lnTo>
                <a:lnTo>
                  <a:pt x="352" y="27"/>
                </a:lnTo>
                <a:lnTo>
                  <a:pt x="409" y="41"/>
                </a:lnTo>
                <a:lnTo>
                  <a:pt x="433" y="46"/>
                </a:lnTo>
                <a:lnTo>
                  <a:pt x="433" y="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D6CECA99-281F-473F-AEAF-A6497C678A00}"/>
              </a:ext>
            </a:extLst>
          </p:cNvPr>
          <p:cNvSpPr>
            <a:spLocks/>
          </p:cNvSpPr>
          <p:nvPr/>
        </p:nvSpPr>
        <p:spPr bwMode="auto">
          <a:xfrm>
            <a:off x="7838331" y="2972856"/>
            <a:ext cx="1555750" cy="833315"/>
          </a:xfrm>
          <a:custGeom>
            <a:avLst/>
            <a:gdLst>
              <a:gd name="T0" fmla="*/ 629 w 1361"/>
              <a:gd name="T1" fmla="*/ 545 h 729"/>
              <a:gd name="T2" fmla="*/ 593 w 1361"/>
              <a:gd name="T3" fmla="*/ 560 h 729"/>
              <a:gd name="T4" fmla="*/ 600 w 1361"/>
              <a:gd name="T5" fmla="*/ 565 h 729"/>
              <a:gd name="T6" fmla="*/ 751 w 1361"/>
              <a:gd name="T7" fmla="*/ 582 h 729"/>
              <a:gd name="T8" fmla="*/ 798 w 1361"/>
              <a:gd name="T9" fmla="*/ 590 h 729"/>
              <a:gd name="T10" fmla="*/ 847 w 1361"/>
              <a:gd name="T11" fmla="*/ 614 h 729"/>
              <a:gd name="T12" fmla="*/ 931 w 1361"/>
              <a:gd name="T13" fmla="*/ 651 h 729"/>
              <a:gd name="T14" fmla="*/ 918 w 1361"/>
              <a:gd name="T15" fmla="*/ 655 h 729"/>
              <a:gd name="T16" fmla="*/ 844 w 1361"/>
              <a:gd name="T17" fmla="*/ 666 h 729"/>
              <a:gd name="T18" fmla="*/ 842 w 1361"/>
              <a:gd name="T19" fmla="*/ 674 h 729"/>
              <a:gd name="T20" fmla="*/ 873 w 1361"/>
              <a:gd name="T21" fmla="*/ 685 h 729"/>
              <a:gd name="T22" fmla="*/ 952 w 1361"/>
              <a:gd name="T23" fmla="*/ 689 h 729"/>
              <a:gd name="T24" fmla="*/ 1038 w 1361"/>
              <a:gd name="T25" fmla="*/ 679 h 729"/>
              <a:gd name="T26" fmla="*/ 1069 w 1361"/>
              <a:gd name="T27" fmla="*/ 681 h 729"/>
              <a:gd name="T28" fmla="*/ 1158 w 1361"/>
              <a:gd name="T29" fmla="*/ 693 h 729"/>
              <a:gd name="T30" fmla="*/ 1226 w 1361"/>
              <a:gd name="T31" fmla="*/ 697 h 729"/>
              <a:gd name="T32" fmla="*/ 1214 w 1361"/>
              <a:gd name="T33" fmla="*/ 729 h 729"/>
              <a:gd name="T34" fmla="*/ 1307 w 1361"/>
              <a:gd name="T35" fmla="*/ 709 h 729"/>
              <a:gd name="T36" fmla="*/ 1339 w 1361"/>
              <a:gd name="T37" fmla="*/ 694 h 729"/>
              <a:gd name="T38" fmla="*/ 1357 w 1361"/>
              <a:gd name="T39" fmla="*/ 665 h 729"/>
              <a:gd name="T40" fmla="*/ 1354 w 1361"/>
              <a:gd name="T41" fmla="*/ 644 h 729"/>
              <a:gd name="T42" fmla="*/ 1360 w 1361"/>
              <a:gd name="T43" fmla="*/ 632 h 729"/>
              <a:gd name="T44" fmla="*/ 1354 w 1361"/>
              <a:gd name="T45" fmla="*/ 619 h 729"/>
              <a:gd name="T46" fmla="*/ 1334 w 1361"/>
              <a:gd name="T47" fmla="*/ 609 h 729"/>
              <a:gd name="T48" fmla="*/ 1294 w 1361"/>
              <a:gd name="T49" fmla="*/ 573 h 729"/>
              <a:gd name="T50" fmla="*/ 1239 w 1361"/>
              <a:gd name="T51" fmla="*/ 518 h 729"/>
              <a:gd name="T52" fmla="*/ 1108 w 1361"/>
              <a:gd name="T53" fmla="*/ 438 h 729"/>
              <a:gd name="T54" fmla="*/ 844 w 1361"/>
              <a:gd name="T55" fmla="*/ 345 h 729"/>
              <a:gd name="T56" fmla="*/ 801 w 1361"/>
              <a:gd name="T57" fmla="*/ 328 h 729"/>
              <a:gd name="T58" fmla="*/ 711 w 1361"/>
              <a:gd name="T59" fmla="*/ 302 h 729"/>
              <a:gd name="T60" fmla="*/ 671 w 1361"/>
              <a:gd name="T61" fmla="*/ 282 h 729"/>
              <a:gd name="T62" fmla="*/ 629 w 1361"/>
              <a:gd name="T63" fmla="*/ 278 h 729"/>
              <a:gd name="T64" fmla="*/ 583 w 1361"/>
              <a:gd name="T65" fmla="*/ 272 h 729"/>
              <a:gd name="T66" fmla="*/ 432 w 1361"/>
              <a:gd name="T67" fmla="*/ 232 h 729"/>
              <a:gd name="T68" fmla="*/ 279 w 1361"/>
              <a:gd name="T69" fmla="*/ 181 h 729"/>
              <a:gd name="T70" fmla="*/ 235 w 1361"/>
              <a:gd name="T71" fmla="*/ 170 h 729"/>
              <a:gd name="T72" fmla="*/ 168 w 1361"/>
              <a:gd name="T73" fmla="*/ 126 h 729"/>
              <a:gd name="T74" fmla="*/ 94 w 1361"/>
              <a:gd name="T75" fmla="*/ 61 h 729"/>
              <a:gd name="T76" fmla="*/ 68 w 1361"/>
              <a:gd name="T77" fmla="*/ 31 h 729"/>
              <a:gd name="T78" fmla="*/ 10 w 1361"/>
              <a:gd name="T79" fmla="*/ 0 h 729"/>
              <a:gd name="T80" fmla="*/ 0 w 1361"/>
              <a:gd name="T81" fmla="*/ 3 h 729"/>
              <a:gd name="T82" fmla="*/ 10 w 1361"/>
              <a:gd name="T83" fmla="*/ 21 h 729"/>
              <a:gd name="T84" fmla="*/ 76 w 1361"/>
              <a:gd name="T85" fmla="*/ 96 h 729"/>
              <a:gd name="T86" fmla="*/ 93 w 1361"/>
              <a:gd name="T87" fmla="*/ 126 h 729"/>
              <a:gd name="T88" fmla="*/ 113 w 1361"/>
              <a:gd name="T89" fmla="*/ 159 h 729"/>
              <a:gd name="T90" fmla="*/ 112 w 1361"/>
              <a:gd name="T91" fmla="*/ 168 h 729"/>
              <a:gd name="T92" fmla="*/ 73 w 1361"/>
              <a:gd name="T93" fmla="*/ 184 h 729"/>
              <a:gd name="T94" fmla="*/ 57 w 1361"/>
              <a:gd name="T95" fmla="*/ 203 h 729"/>
              <a:gd name="T96" fmla="*/ 62 w 1361"/>
              <a:gd name="T97" fmla="*/ 212 h 729"/>
              <a:gd name="T98" fmla="*/ 135 w 1361"/>
              <a:gd name="T99" fmla="*/ 244 h 729"/>
              <a:gd name="T100" fmla="*/ 202 w 1361"/>
              <a:gd name="T101" fmla="*/ 263 h 729"/>
              <a:gd name="T102" fmla="*/ 329 w 1361"/>
              <a:gd name="T103" fmla="*/ 312 h 729"/>
              <a:gd name="T104" fmla="*/ 348 w 1361"/>
              <a:gd name="T105" fmla="*/ 331 h 729"/>
              <a:gd name="T106" fmla="*/ 349 w 1361"/>
              <a:gd name="T107" fmla="*/ 346 h 729"/>
              <a:gd name="T108" fmla="*/ 355 w 1361"/>
              <a:gd name="T109" fmla="*/ 360 h 729"/>
              <a:gd name="T110" fmla="*/ 428 w 1361"/>
              <a:gd name="T111" fmla="*/ 374 h 729"/>
              <a:gd name="T112" fmla="*/ 475 w 1361"/>
              <a:gd name="T113" fmla="*/ 382 h 729"/>
              <a:gd name="T114" fmla="*/ 550 w 1361"/>
              <a:gd name="T115" fmla="*/ 443 h 729"/>
              <a:gd name="T116" fmla="*/ 636 w 1361"/>
              <a:gd name="T117" fmla="*/ 493 h 729"/>
              <a:gd name="T118" fmla="*/ 681 w 1361"/>
              <a:gd name="T119" fmla="*/ 532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61" h="729">
                <a:moveTo>
                  <a:pt x="681" y="533"/>
                </a:moveTo>
                <a:lnTo>
                  <a:pt x="681" y="533"/>
                </a:lnTo>
                <a:lnTo>
                  <a:pt x="662" y="537"/>
                </a:lnTo>
                <a:lnTo>
                  <a:pt x="629" y="545"/>
                </a:lnTo>
                <a:lnTo>
                  <a:pt x="612" y="550"/>
                </a:lnTo>
                <a:lnTo>
                  <a:pt x="599" y="555"/>
                </a:lnTo>
                <a:lnTo>
                  <a:pt x="595" y="557"/>
                </a:lnTo>
                <a:lnTo>
                  <a:pt x="593" y="560"/>
                </a:lnTo>
                <a:lnTo>
                  <a:pt x="593" y="561"/>
                </a:lnTo>
                <a:lnTo>
                  <a:pt x="595" y="563"/>
                </a:lnTo>
                <a:lnTo>
                  <a:pt x="595" y="563"/>
                </a:lnTo>
                <a:lnTo>
                  <a:pt x="600" y="565"/>
                </a:lnTo>
                <a:lnTo>
                  <a:pt x="609" y="567"/>
                </a:lnTo>
                <a:lnTo>
                  <a:pt x="632" y="571"/>
                </a:lnTo>
                <a:lnTo>
                  <a:pt x="693" y="577"/>
                </a:lnTo>
                <a:lnTo>
                  <a:pt x="751" y="582"/>
                </a:lnTo>
                <a:lnTo>
                  <a:pt x="776" y="583"/>
                </a:lnTo>
                <a:lnTo>
                  <a:pt x="776" y="583"/>
                </a:lnTo>
                <a:lnTo>
                  <a:pt x="783" y="585"/>
                </a:lnTo>
                <a:lnTo>
                  <a:pt x="798" y="590"/>
                </a:lnTo>
                <a:lnTo>
                  <a:pt x="820" y="600"/>
                </a:lnTo>
                <a:lnTo>
                  <a:pt x="833" y="606"/>
                </a:lnTo>
                <a:lnTo>
                  <a:pt x="847" y="614"/>
                </a:lnTo>
                <a:lnTo>
                  <a:pt x="847" y="614"/>
                </a:lnTo>
                <a:lnTo>
                  <a:pt x="862" y="622"/>
                </a:lnTo>
                <a:lnTo>
                  <a:pt x="877" y="630"/>
                </a:lnTo>
                <a:lnTo>
                  <a:pt x="908" y="643"/>
                </a:lnTo>
                <a:lnTo>
                  <a:pt x="931" y="651"/>
                </a:lnTo>
                <a:lnTo>
                  <a:pt x="936" y="653"/>
                </a:lnTo>
                <a:lnTo>
                  <a:pt x="937" y="654"/>
                </a:lnTo>
                <a:lnTo>
                  <a:pt x="937" y="654"/>
                </a:lnTo>
                <a:lnTo>
                  <a:pt x="918" y="655"/>
                </a:lnTo>
                <a:lnTo>
                  <a:pt x="882" y="658"/>
                </a:lnTo>
                <a:lnTo>
                  <a:pt x="864" y="661"/>
                </a:lnTo>
                <a:lnTo>
                  <a:pt x="849" y="664"/>
                </a:lnTo>
                <a:lnTo>
                  <a:pt x="844" y="666"/>
                </a:lnTo>
                <a:lnTo>
                  <a:pt x="842" y="669"/>
                </a:lnTo>
                <a:lnTo>
                  <a:pt x="840" y="671"/>
                </a:lnTo>
                <a:lnTo>
                  <a:pt x="842" y="674"/>
                </a:lnTo>
                <a:lnTo>
                  <a:pt x="842" y="674"/>
                </a:lnTo>
                <a:lnTo>
                  <a:pt x="845" y="676"/>
                </a:lnTo>
                <a:lnTo>
                  <a:pt x="849" y="679"/>
                </a:lnTo>
                <a:lnTo>
                  <a:pt x="859" y="683"/>
                </a:lnTo>
                <a:lnTo>
                  <a:pt x="873" y="685"/>
                </a:lnTo>
                <a:lnTo>
                  <a:pt x="888" y="687"/>
                </a:lnTo>
                <a:lnTo>
                  <a:pt x="920" y="689"/>
                </a:lnTo>
                <a:lnTo>
                  <a:pt x="952" y="689"/>
                </a:lnTo>
                <a:lnTo>
                  <a:pt x="952" y="689"/>
                </a:lnTo>
                <a:lnTo>
                  <a:pt x="981" y="688"/>
                </a:lnTo>
                <a:lnTo>
                  <a:pt x="1005" y="685"/>
                </a:lnTo>
                <a:lnTo>
                  <a:pt x="1025" y="681"/>
                </a:lnTo>
                <a:lnTo>
                  <a:pt x="1038" y="679"/>
                </a:lnTo>
                <a:lnTo>
                  <a:pt x="1038" y="679"/>
                </a:lnTo>
                <a:lnTo>
                  <a:pt x="1044" y="679"/>
                </a:lnTo>
                <a:lnTo>
                  <a:pt x="1050" y="679"/>
                </a:lnTo>
                <a:lnTo>
                  <a:pt x="1069" y="681"/>
                </a:lnTo>
                <a:lnTo>
                  <a:pt x="1089" y="687"/>
                </a:lnTo>
                <a:lnTo>
                  <a:pt x="1108" y="689"/>
                </a:lnTo>
                <a:lnTo>
                  <a:pt x="1108" y="689"/>
                </a:lnTo>
                <a:lnTo>
                  <a:pt x="1158" y="693"/>
                </a:lnTo>
                <a:lnTo>
                  <a:pt x="1209" y="694"/>
                </a:lnTo>
                <a:lnTo>
                  <a:pt x="1209" y="694"/>
                </a:lnTo>
                <a:lnTo>
                  <a:pt x="1217" y="695"/>
                </a:lnTo>
                <a:lnTo>
                  <a:pt x="1226" y="697"/>
                </a:lnTo>
                <a:lnTo>
                  <a:pt x="1245" y="702"/>
                </a:lnTo>
                <a:lnTo>
                  <a:pt x="1259" y="707"/>
                </a:lnTo>
                <a:lnTo>
                  <a:pt x="1264" y="709"/>
                </a:lnTo>
                <a:lnTo>
                  <a:pt x="1214" y="729"/>
                </a:lnTo>
                <a:lnTo>
                  <a:pt x="1289" y="714"/>
                </a:lnTo>
                <a:lnTo>
                  <a:pt x="1289" y="714"/>
                </a:lnTo>
                <a:lnTo>
                  <a:pt x="1294" y="713"/>
                </a:lnTo>
                <a:lnTo>
                  <a:pt x="1307" y="709"/>
                </a:lnTo>
                <a:lnTo>
                  <a:pt x="1323" y="704"/>
                </a:lnTo>
                <a:lnTo>
                  <a:pt x="1332" y="699"/>
                </a:lnTo>
                <a:lnTo>
                  <a:pt x="1339" y="694"/>
                </a:lnTo>
                <a:lnTo>
                  <a:pt x="1339" y="694"/>
                </a:lnTo>
                <a:lnTo>
                  <a:pt x="1346" y="688"/>
                </a:lnTo>
                <a:lnTo>
                  <a:pt x="1351" y="680"/>
                </a:lnTo>
                <a:lnTo>
                  <a:pt x="1354" y="673"/>
                </a:lnTo>
                <a:lnTo>
                  <a:pt x="1357" y="665"/>
                </a:lnTo>
                <a:lnTo>
                  <a:pt x="1357" y="658"/>
                </a:lnTo>
                <a:lnTo>
                  <a:pt x="1357" y="651"/>
                </a:lnTo>
                <a:lnTo>
                  <a:pt x="1356" y="646"/>
                </a:lnTo>
                <a:lnTo>
                  <a:pt x="1354" y="644"/>
                </a:lnTo>
                <a:lnTo>
                  <a:pt x="1354" y="644"/>
                </a:lnTo>
                <a:lnTo>
                  <a:pt x="1353" y="641"/>
                </a:lnTo>
                <a:lnTo>
                  <a:pt x="1354" y="639"/>
                </a:lnTo>
                <a:lnTo>
                  <a:pt x="1360" y="632"/>
                </a:lnTo>
                <a:lnTo>
                  <a:pt x="1361" y="630"/>
                </a:lnTo>
                <a:lnTo>
                  <a:pt x="1361" y="626"/>
                </a:lnTo>
                <a:lnTo>
                  <a:pt x="1360" y="622"/>
                </a:lnTo>
                <a:lnTo>
                  <a:pt x="1354" y="619"/>
                </a:lnTo>
                <a:lnTo>
                  <a:pt x="1354" y="619"/>
                </a:lnTo>
                <a:lnTo>
                  <a:pt x="1338" y="610"/>
                </a:lnTo>
                <a:lnTo>
                  <a:pt x="1334" y="609"/>
                </a:lnTo>
                <a:lnTo>
                  <a:pt x="1334" y="609"/>
                </a:lnTo>
                <a:lnTo>
                  <a:pt x="1321" y="597"/>
                </a:lnTo>
                <a:lnTo>
                  <a:pt x="1308" y="586"/>
                </a:lnTo>
                <a:lnTo>
                  <a:pt x="1294" y="573"/>
                </a:lnTo>
                <a:lnTo>
                  <a:pt x="1294" y="573"/>
                </a:lnTo>
                <a:lnTo>
                  <a:pt x="1272" y="548"/>
                </a:lnTo>
                <a:lnTo>
                  <a:pt x="1258" y="534"/>
                </a:lnTo>
                <a:lnTo>
                  <a:pt x="1239" y="518"/>
                </a:lnTo>
                <a:lnTo>
                  <a:pt x="1239" y="518"/>
                </a:lnTo>
                <a:lnTo>
                  <a:pt x="1225" y="508"/>
                </a:lnTo>
                <a:lnTo>
                  <a:pt x="1206" y="496"/>
                </a:lnTo>
                <a:lnTo>
                  <a:pt x="1162" y="468"/>
                </a:lnTo>
                <a:lnTo>
                  <a:pt x="1108" y="438"/>
                </a:lnTo>
                <a:lnTo>
                  <a:pt x="1108" y="438"/>
                </a:lnTo>
                <a:lnTo>
                  <a:pt x="975" y="391"/>
                </a:lnTo>
                <a:lnTo>
                  <a:pt x="879" y="357"/>
                </a:lnTo>
                <a:lnTo>
                  <a:pt x="844" y="345"/>
                </a:lnTo>
                <a:lnTo>
                  <a:pt x="827" y="337"/>
                </a:lnTo>
                <a:lnTo>
                  <a:pt x="827" y="337"/>
                </a:lnTo>
                <a:lnTo>
                  <a:pt x="817" y="333"/>
                </a:lnTo>
                <a:lnTo>
                  <a:pt x="801" y="328"/>
                </a:lnTo>
                <a:lnTo>
                  <a:pt x="764" y="317"/>
                </a:lnTo>
                <a:lnTo>
                  <a:pt x="730" y="308"/>
                </a:lnTo>
                <a:lnTo>
                  <a:pt x="717" y="305"/>
                </a:lnTo>
                <a:lnTo>
                  <a:pt x="711" y="302"/>
                </a:lnTo>
                <a:lnTo>
                  <a:pt x="711" y="302"/>
                </a:lnTo>
                <a:lnTo>
                  <a:pt x="693" y="293"/>
                </a:lnTo>
                <a:lnTo>
                  <a:pt x="671" y="282"/>
                </a:lnTo>
                <a:lnTo>
                  <a:pt x="671" y="282"/>
                </a:lnTo>
                <a:lnTo>
                  <a:pt x="664" y="279"/>
                </a:lnTo>
                <a:lnTo>
                  <a:pt x="659" y="278"/>
                </a:lnTo>
                <a:lnTo>
                  <a:pt x="646" y="277"/>
                </a:lnTo>
                <a:lnTo>
                  <a:pt x="629" y="278"/>
                </a:lnTo>
                <a:lnTo>
                  <a:pt x="610" y="277"/>
                </a:lnTo>
                <a:lnTo>
                  <a:pt x="610" y="277"/>
                </a:lnTo>
                <a:lnTo>
                  <a:pt x="598" y="276"/>
                </a:lnTo>
                <a:lnTo>
                  <a:pt x="583" y="272"/>
                </a:lnTo>
                <a:lnTo>
                  <a:pt x="545" y="262"/>
                </a:lnTo>
                <a:lnTo>
                  <a:pt x="470" y="242"/>
                </a:lnTo>
                <a:lnTo>
                  <a:pt x="470" y="242"/>
                </a:lnTo>
                <a:lnTo>
                  <a:pt x="432" y="232"/>
                </a:lnTo>
                <a:lnTo>
                  <a:pt x="383" y="217"/>
                </a:lnTo>
                <a:lnTo>
                  <a:pt x="329" y="199"/>
                </a:lnTo>
                <a:lnTo>
                  <a:pt x="279" y="181"/>
                </a:lnTo>
                <a:lnTo>
                  <a:pt x="279" y="181"/>
                </a:lnTo>
                <a:lnTo>
                  <a:pt x="260" y="175"/>
                </a:lnTo>
                <a:lnTo>
                  <a:pt x="248" y="173"/>
                </a:lnTo>
                <a:lnTo>
                  <a:pt x="241" y="171"/>
                </a:lnTo>
                <a:lnTo>
                  <a:pt x="235" y="170"/>
                </a:lnTo>
                <a:lnTo>
                  <a:pt x="227" y="166"/>
                </a:lnTo>
                <a:lnTo>
                  <a:pt x="216" y="159"/>
                </a:lnTo>
                <a:lnTo>
                  <a:pt x="168" y="126"/>
                </a:lnTo>
                <a:lnTo>
                  <a:pt x="168" y="126"/>
                </a:lnTo>
                <a:lnTo>
                  <a:pt x="138" y="103"/>
                </a:lnTo>
                <a:lnTo>
                  <a:pt x="118" y="86"/>
                </a:lnTo>
                <a:lnTo>
                  <a:pt x="103" y="72"/>
                </a:lnTo>
                <a:lnTo>
                  <a:pt x="94" y="61"/>
                </a:lnTo>
                <a:lnTo>
                  <a:pt x="83" y="44"/>
                </a:lnTo>
                <a:lnTo>
                  <a:pt x="76" y="38"/>
                </a:lnTo>
                <a:lnTo>
                  <a:pt x="68" y="31"/>
                </a:lnTo>
                <a:lnTo>
                  <a:pt x="68" y="31"/>
                </a:lnTo>
                <a:lnTo>
                  <a:pt x="42" y="16"/>
                </a:lnTo>
                <a:lnTo>
                  <a:pt x="30" y="9"/>
                </a:lnTo>
                <a:lnTo>
                  <a:pt x="19" y="3"/>
                </a:lnTo>
                <a:lnTo>
                  <a:pt x="10" y="0"/>
                </a:lnTo>
                <a:lnTo>
                  <a:pt x="6" y="0"/>
                </a:lnTo>
                <a:lnTo>
                  <a:pt x="3" y="0"/>
                </a:lnTo>
                <a:lnTo>
                  <a:pt x="1" y="2"/>
                </a:lnTo>
                <a:lnTo>
                  <a:pt x="0" y="3"/>
                </a:lnTo>
                <a:lnTo>
                  <a:pt x="1" y="7"/>
                </a:lnTo>
                <a:lnTo>
                  <a:pt x="2" y="10"/>
                </a:lnTo>
                <a:lnTo>
                  <a:pt x="2" y="10"/>
                </a:lnTo>
                <a:lnTo>
                  <a:pt x="10" y="21"/>
                </a:lnTo>
                <a:lnTo>
                  <a:pt x="20" y="34"/>
                </a:lnTo>
                <a:lnTo>
                  <a:pt x="49" y="63"/>
                </a:lnTo>
                <a:lnTo>
                  <a:pt x="62" y="80"/>
                </a:lnTo>
                <a:lnTo>
                  <a:pt x="76" y="96"/>
                </a:lnTo>
                <a:lnTo>
                  <a:pt x="86" y="111"/>
                </a:lnTo>
                <a:lnTo>
                  <a:pt x="90" y="119"/>
                </a:lnTo>
                <a:lnTo>
                  <a:pt x="93" y="126"/>
                </a:lnTo>
                <a:lnTo>
                  <a:pt x="93" y="126"/>
                </a:lnTo>
                <a:lnTo>
                  <a:pt x="98" y="139"/>
                </a:lnTo>
                <a:lnTo>
                  <a:pt x="103" y="147"/>
                </a:lnTo>
                <a:lnTo>
                  <a:pt x="108" y="154"/>
                </a:lnTo>
                <a:lnTo>
                  <a:pt x="113" y="159"/>
                </a:lnTo>
                <a:lnTo>
                  <a:pt x="115" y="163"/>
                </a:lnTo>
                <a:lnTo>
                  <a:pt x="115" y="164"/>
                </a:lnTo>
                <a:lnTo>
                  <a:pt x="115" y="165"/>
                </a:lnTo>
                <a:lnTo>
                  <a:pt x="112" y="168"/>
                </a:lnTo>
                <a:lnTo>
                  <a:pt x="103" y="171"/>
                </a:lnTo>
                <a:lnTo>
                  <a:pt x="103" y="171"/>
                </a:lnTo>
                <a:lnTo>
                  <a:pt x="81" y="180"/>
                </a:lnTo>
                <a:lnTo>
                  <a:pt x="73" y="184"/>
                </a:lnTo>
                <a:lnTo>
                  <a:pt x="65" y="189"/>
                </a:lnTo>
                <a:lnTo>
                  <a:pt x="60" y="195"/>
                </a:lnTo>
                <a:lnTo>
                  <a:pt x="57" y="200"/>
                </a:lnTo>
                <a:lnTo>
                  <a:pt x="57" y="203"/>
                </a:lnTo>
                <a:lnTo>
                  <a:pt x="57" y="207"/>
                </a:lnTo>
                <a:lnTo>
                  <a:pt x="60" y="209"/>
                </a:lnTo>
                <a:lnTo>
                  <a:pt x="62" y="212"/>
                </a:lnTo>
                <a:lnTo>
                  <a:pt x="62" y="212"/>
                </a:lnTo>
                <a:lnTo>
                  <a:pt x="70" y="218"/>
                </a:lnTo>
                <a:lnTo>
                  <a:pt x="80" y="223"/>
                </a:lnTo>
                <a:lnTo>
                  <a:pt x="106" y="234"/>
                </a:lnTo>
                <a:lnTo>
                  <a:pt x="135" y="244"/>
                </a:lnTo>
                <a:lnTo>
                  <a:pt x="163" y="252"/>
                </a:lnTo>
                <a:lnTo>
                  <a:pt x="163" y="252"/>
                </a:lnTo>
                <a:lnTo>
                  <a:pt x="179" y="256"/>
                </a:lnTo>
                <a:lnTo>
                  <a:pt x="202" y="263"/>
                </a:lnTo>
                <a:lnTo>
                  <a:pt x="254" y="281"/>
                </a:lnTo>
                <a:lnTo>
                  <a:pt x="301" y="300"/>
                </a:lnTo>
                <a:lnTo>
                  <a:pt x="319" y="307"/>
                </a:lnTo>
                <a:lnTo>
                  <a:pt x="329" y="312"/>
                </a:lnTo>
                <a:lnTo>
                  <a:pt x="329" y="312"/>
                </a:lnTo>
                <a:lnTo>
                  <a:pt x="334" y="316"/>
                </a:lnTo>
                <a:lnTo>
                  <a:pt x="339" y="321"/>
                </a:lnTo>
                <a:lnTo>
                  <a:pt x="348" y="331"/>
                </a:lnTo>
                <a:lnTo>
                  <a:pt x="354" y="342"/>
                </a:lnTo>
                <a:lnTo>
                  <a:pt x="354" y="342"/>
                </a:lnTo>
                <a:lnTo>
                  <a:pt x="352" y="345"/>
                </a:lnTo>
                <a:lnTo>
                  <a:pt x="349" y="346"/>
                </a:lnTo>
                <a:lnTo>
                  <a:pt x="348" y="350"/>
                </a:lnTo>
                <a:lnTo>
                  <a:pt x="348" y="352"/>
                </a:lnTo>
                <a:lnTo>
                  <a:pt x="350" y="356"/>
                </a:lnTo>
                <a:lnTo>
                  <a:pt x="355" y="360"/>
                </a:lnTo>
                <a:lnTo>
                  <a:pt x="364" y="362"/>
                </a:lnTo>
                <a:lnTo>
                  <a:pt x="364" y="362"/>
                </a:lnTo>
                <a:lnTo>
                  <a:pt x="393" y="367"/>
                </a:lnTo>
                <a:lnTo>
                  <a:pt x="428" y="374"/>
                </a:lnTo>
                <a:lnTo>
                  <a:pt x="458" y="379"/>
                </a:lnTo>
                <a:lnTo>
                  <a:pt x="468" y="380"/>
                </a:lnTo>
                <a:lnTo>
                  <a:pt x="475" y="382"/>
                </a:lnTo>
                <a:lnTo>
                  <a:pt x="475" y="382"/>
                </a:lnTo>
                <a:lnTo>
                  <a:pt x="484" y="390"/>
                </a:lnTo>
                <a:lnTo>
                  <a:pt x="499" y="403"/>
                </a:lnTo>
                <a:lnTo>
                  <a:pt x="520" y="421"/>
                </a:lnTo>
                <a:lnTo>
                  <a:pt x="550" y="443"/>
                </a:lnTo>
                <a:lnTo>
                  <a:pt x="550" y="443"/>
                </a:lnTo>
                <a:lnTo>
                  <a:pt x="583" y="463"/>
                </a:lnTo>
                <a:lnTo>
                  <a:pt x="610" y="479"/>
                </a:lnTo>
                <a:lnTo>
                  <a:pt x="636" y="493"/>
                </a:lnTo>
                <a:lnTo>
                  <a:pt x="636" y="493"/>
                </a:lnTo>
                <a:lnTo>
                  <a:pt x="661" y="513"/>
                </a:lnTo>
                <a:lnTo>
                  <a:pt x="676" y="527"/>
                </a:lnTo>
                <a:lnTo>
                  <a:pt x="681" y="532"/>
                </a:lnTo>
                <a:lnTo>
                  <a:pt x="681" y="533"/>
                </a:lnTo>
                <a:lnTo>
                  <a:pt x="681" y="533"/>
                </a:lnTo>
                <a:lnTo>
                  <a:pt x="681" y="5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B201804B-43D8-4E47-AFB3-39C2F5527AAA}"/>
              </a:ext>
            </a:extLst>
          </p:cNvPr>
          <p:cNvSpPr>
            <a:spLocks/>
          </p:cNvSpPr>
          <p:nvPr/>
        </p:nvSpPr>
        <p:spPr bwMode="auto">
          <a:xfrm>
            <a:off x="4214343" y="2772082"/>
            <a:ext cx="1329568" cy="1563968"/>
          </a:xfrm>
          <a:custGeom>
            <a:avLst/>
            <a:gdLst>
              <a:gd name="T0" fmla="*/ 832 w 1367"/>
              <a:gd name="T1" fmla="*/ 152 h 1608"/>
              <a:gd name="T2" fmla="*/ 667 w 1367"/>
              <a:gd name="T3" fmla="*/ 252 h 1608"/>
              <a:gd name="T4" fmla="*/ 532 w 1367"/>
              <a:gd name="T5" fmla="*/ 355 h 1608"/>
              <a:gd name="T6" fmla="*/ 473 w 1367"/>
              <a:gd name="T7" fmla="*/ 419 h 1608"/>
              <a:gd name="T8" fmla="*/ 440 w 1367"/>
              <a:gd name="T9" fmla="*/ 482 h 1608"/>
              <a:gd name="T10" fmla="*/ 403 w 1367"/>
              <a:gd name="T11" fmla="*/ 583 h 1608"/>
              <a:gd name="T12" fmla="*/ 375 w 1367"/>
              <a:gd name="T13" fmla="*/ 728 h 1608"/>
              <a:gd name="T14" fmla="*/ 358 w 1367"/>
              <a:gd name="T15" fmla="*/ 708 h 1608"/>
              <a:gd name="T16" fmla="*/ 324 w 1367"/>
              <a:gd name="T17" fmla="*/ 693 h 1608"/>
              <a:gd name="T18" fmla="*/ 279 w 1367"/>
              <a:gd name="T19" fmla="*/ 698 h 1608"/>
              <a:gd name="T20" fmla="*/ 236 w 1367"/>
              <a:gd name="T21" fmla="*/ 718 h 1608"/>
              <a:gd name="T22" fmla="*/ 222 w 1367"/>
              <a:gd name="T23" fmla="*/ 742 h 1608"/>
              <a:gd name="T24" fmla="*/ 236 w 1367"/>
              <a:gd name="T25" fmla="*/ 774 h 1608"/>
              <a:gd name="T26" fmla="*/ 297 w 1367"/>
              <a:gd name="T27" fmla="*/ 840 h 1608"/>
              <a:gd name="T28" fmla="*/ 284 w 1367"/>
              <a:gd name="T29" fmla="*/ 1065 h 1608"/>
              <a:gd name="T30" fmla="*/ 215 w 1367"/>
              <a:gd name="T31" fmla="*/ 1026 h 1608"/>
              <a:gd name="T32" fmla="*/ 142 w 1367"/>
              <a:gd name="T33" fmla="*/ 1006 h 1608"/>
              <a:gd name="T34" fmla="*/ 45 w 1367"/>
              <a:gd name="T35" fmla="*/ 996 h 1608"/>
              <a:gd name="T36" fmla="*/ 8 w 1367"/>
              <a:gd name="T37" fmla="*/ 1009 h 1608"/>
              <a:gd name="T38" fmla="*/ 0 w 1367"/>
              <a:gd name="T39" fmla="*/ 1029 h 1608"/>
              <a:gd name="T40" fmla="*/ 19 w 1367"/>
              <a:gd name="T41" fmla="*/ 1058 h 1608"/>
              <a:gd name="T42" fmla="*/ 89 w 1367"/>
              <a:gd name="T43" fmla="*/ 1109 h 1608"/>
              <a:gd name="T44" fmla="*/ 116 w 1367"/>
              <a:gd name="T45" fmla="*/ 1131 h 1608"/>
              <a:gd name="T46" fmla="*/ 186 w 1367"/>
              <a:gd name="T47" fmla="*/ 1156 h 1608"/>
              <a:gd name="T48" fmla="*/ 197 w 1367"/>
              <a:gd name="T49" fmla="*/ 1208 h 1608"/>
              <a:gd name="T50" fmla="*/ 171 w 1367"/>
              <a:gd name="T51" fmla="*/ 1296 h 1608"/>
              <a:gd name="T52" fmla="*/ 162 w 1367"/>
              <a:gd name="T53" fmla="*/ 1441 h 1608"/>
              <a:gd name="T54" fmla="*/ 167 w 1367"/>
              <a:gd name="T55" fmla="*/ 1565 h 1608"/>
              <a:gd name="T56" fmla="*/ 180 w 1367"/>
              <a:gd name="T57" fmla="*/ 1590 h 1608"/>
              <a:gd name="T58" fmla="*/ 210 w 1367"/>
              <a:gd name="T59" fmla="*/ 1608 h 1608"/>
              <a:gd name="T60" fmla="*/ 254 w 1367"/>
              <a:gd name="T61" fmla="*/ 1598 h 1608"/>
              <a:gd name="T62" fmla="*/ 299 w 1367"/>
              <a:gd name="T63" fmla="*/ 1564 h 1608"/>
              <a:gd name="T64" fmla="*/ 464 w 1367"/>
              <a:gd name="T65" fmla="*/ 1391 h 1608"/>
              <a:gd name="T66" fmla="*/ 564 w 1367"/>
              <a:gd name="T67" fmla="*/ 1310 h 1608"/>
              <a:gd name="T68" fmla="*/ 704 w 1367"/>
              <a:gd name="T69" fmla="*/ 1349 h 1608"/>
              <a:gd name="T70" fmla="*/ 742 w 1367"/>
              <a:gd name="T71" fmla="*/ 1352 h 1608"/>
              <a:gd name="T72" fmla="*/ 765 w 1367"/>
              <a:gd name="T73" fmla="*/ 1337 h 1608"/>
              <a:gd name="T74" fmla="*/ 767 w 1367"/>
              <a:gd name="T75" fmla="*/ 1309 h 1608"/>
              <a:gd name="T76" fmla="*/ 739 w 1367"/>
              <a:gd name="T77" fmla="*/ 1266 h 1608"/>
              <a:gd name="T78" fmla="*/ 581 w 1367"/>
              <a:gd name="T79" fmla="*/ 1166 h 1608"/>
              <a:gd name="T80" fmla="*/ 615 w 1367"/>
              <a:gd name="T81" fmla="*/ 1075 h 1608"/>
              <a:gd name="T82" fmla="*/ 650 w 1367"/>
              <a:gd name="T83" fmla="*/ 926 h 1608"/>
              <a:gd name="T84" fmla="*/ 662 w 1367"/>
              <a:gd name="T85" fmla="*/ 796 h 1608"/>
              <a:gd name="T86" fmla="*/ 693 w 1367"/>
              <a:gd name="T87" fmla="*/ 591 h 1608"/>
              <a:gd name="T88" fmla="*/ 747 w 1367"/>
              <a:gd name="T89" fmla="*/ 377 h 1608"/>
              <a:gd name="T90" fmla="*/ 783 w 1367"/>
              <a:gd name="T91" fmla="*/ 290 h 1608"/>
              <a:gd name="T92" fmla="*/ 827 w 1367"/>
              <a:gd name="T93" fmla="*/ 231 h 1608"/>
              <a:gd name="T94" fmla="*/ 877 w 1367"/>
              <a:gd name="T95" fmla="*/ 211 h 1608"/>
              <a:gd name="T96" fmla="*/ 977 w 1367"/>
              <a:gd name="T97" fmla="*/ 220 h 1608"/>
              <a:gd name="T98" fmla="*/ 1101 w 1367"/>
              <a:gd name="T99" fmla="*/ 250 h 1608"/>
              <a:gd name="T100" fmla="*/ 1090 w 1367"/>
              <a:gd name="T101" fmla="*/ 182 h 1608"/>
              <a:gd name="T102" fmla="*/ 1112 w 1367"/>
              <a:gd name="T103" fmla="*/ 196 h 1608"/>
              <a:gd name="T104" fmla="*/ 1153 w 1367"/>
              <a:gd name="T105" fmla="*/ 196 h 1608"/>
              <a:gd name="T106" fmla="*/ 1219 w 1367"/>
              <a:gd name="T107" fmla="*/ 171 h 1608"/>
              <a:gd name="T108" fmla="*/ 1274 w 1367"/>
              <a:gd name="T109" fmla="*/ 134 h 1608"/>
              <a:gd name="T110" fmla="*/ 1331 w 1367"/>
              <a:gd name="T111" fmla="*/ 79 h 1608"/>
              <a:gd name="T112" fmla="*/ 1362 w 1367"/>
              <a:gd name="T113" fmla="*/ 29 h 1608"/>
              <a:gd name="T114" fmla="*/ 1364 w 1367"/>
              <a:gd name="T115" fmla="*/ 1 h 1608"/>
              <a:gd name="T116" fmla="*/ 1340 w 1367"/>
              <a:gd name="T117" fmla="*/ 1 h 1608"/>
              <a:gd name="T118" fmla="*/ 1065 w 1367"/>
              <a:gd name="T119" fmla="*/ 54 h 1608"/>
              <a:gd name="T120" fmla="*/ 916 w 1367"/>
              <a:gd name="T121" fmla="*/ 111 h 1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67" h="1608">
                <a:moveTo>
                  <a:pt x="892" y="120"/>
                </a:moveTo>
                <a:lnTo>
                  <a:pt x="892" y="120"/>
                </a:lnTo>
                <a:lnTo>
                  <a:pt x="875" y="129"/>
                </a:lnTo>
                <a:lnTo>
                  <a:pt x="832" y="152"/>
                </a:lnTo>
                <a:lnTo>
                  <a:pt x="773" y="186"/>
                </a:lnTo>
                <a:lnTo>
                  <a:pt x="739" y="206"/>
                </a:lnTo>
                <a:lnTo>
                  <a:pt x="704" y="228"/>
                </a:lnTo>
                <a:lnTo>
                  <a:pt x="667" y="252"/>
                </a:lnTo>
                <a:lnTo>
                  <a:pt x="631" y="277"/>
                </a:lnTo>
                <a:lnTo>
                  <a:pt x="596" y="302"/>
                </a:lnTo>
                <a:lnTo>
                  <a:pt x="562" y="329"/>
                </a:lnTo>
                <a:lnTo>
                  <a:pt x="532" y="355"/>
                </a:lnTo>
                <a:lnTo>
                  <a:pt x="505" y="382"/>
                </a:lnTo>
                <a:lnTo>
                  <a:pt x="493" y="394"/>
                </a:lnTo>
                <a:lnTo>
                  <a:pt x="483" y="407"/>
                </a:lnTo>
                <a:lnTo>
                  <a:pt x="473" y="419"/>
                </a:lnTo>
                <a:lnTo>
                  <a:pt x="465" y="432"/>
                </a:lnTo>
                <a:lnTo>
                  <a:pt x="465" y="432"/>
                </a:lnTo>
                <a:lnTo>
                  <a:pt x="451" y="457"/>
                </a:lnTo>
                <a:lnTo>
                  <a:pt x="440" y="482"/>
                </a:lnTo>
                <a:lnTo>
                  <a:pt x="429" y="507"/>
                </a:lnTo>
                <a:lnTo>
                  <a:pt x="419" y="532"/>
                </a:lnTo>
                <a:lnTo>
                  <a:pt x="411" y="558"/>
                </a:lnTo>
                <a:lnTo>
                  <a:pt x="403" y="583"/>
                </a:lnTo>
                <a:lnTo>
                  <a:pt x="392" y="629"/>
                </a:lnTo>
                <a:lnTo>
                  <a:pt x="383" y="668"/>
                </a:lnTo>
                <a:lnTo>
                  <a:pt x="378" y="701"/>
                </a:lnTo>
                <a:lnTo>
                  <a:pt x="375" y="728"/>
                </a:lnTo>
                <a:lnTo>
                  <a:pt x="375" y="728"/>
                </a:lnTo>
                <a:lnTo>
                  <a:pt x="371" y="722"/>
                </a:lnTo>
                <a:lnTo>
                  <a:pt x="366" y="716"/>
                </a:lnTo>
                <a:lnTo>
                  <a:pt x="358" y="708"/>
                </a:lnTo>
                <a:lnTo>
                  <a:pt x="349" y="702"/>
                </a:lnTo>
                <a:lnTo>
                  <a:pt x="338" y="697"/>
                </a:lnTo>
                <a:lnTo>
                  <a:pt x="332" y="695"/>
                </a:lnTo>
                <a:lnTo>
                  <a:pt x="324" y="693"/>
                </a:lnTo>
                <a:lnTo>
                  <a:pt x="317" y="693"/>
                </a:lnTo>
                <a:lnTo>
                  <a:pt x="309" y="693"/>
                </a:lnTo>
                <a:lnTo>
                  <a:pt x="309" y="693"/>
                </a:lnTo>
                <a:lnTo>
                  <a:pt x="279" y="698"/>
                </a:lnTo>
                <a:lnTo>
                  <a:pt x="266" y="701"/>
                </a:lnTo>
                <a:lnTo>
                  <a:pt x="254" y="705"/>
                </a:lnTo>
                <a:lnTo>
                  <a:pt x="244" y="711"/>
                </a:lnTo>
                <a:lnTo>
                  <a:pt x="236" y="718"/>
                </a:lnTo>
                <a:lnTo>
                  <a:pt x="229" y="727"/>
                </a:lnTo>
                <a:lnTo>
                  <a:pt x="224" y="739"/>
                </a:lnTo>
                <a:lnTo>
                  <a:pt x="224" y="739"/>
                </a:lnTo>
                <a:lnTo>
                  <a:pt x="222" y="742"/>
                </a:lnTo>
                <a:lnTo>
                  <a:pt x="222" y="746"/>
                </a:lnTo>
                <a:lnTo>
                  <a:pt x="225" y="754"/>
                </a:lnTo>
                <a:lnTo>
                  <a:pt x="230" y="764"/>
                </a:lnTo>
                <a:lnTo>
                  <a:pt x="236" y="774"/>
                </a:lnTo>
                <a:lnTo>
                  <a:pt x="244" y="785"/>
                </a:lnTo>
                <a:lnTo>
                  <a:pt x="254" y="796"/>
                </a:lnTo>
                <a:lnTo>
                  <a:pt x="275" y="819"/>
                </a:lnTo>
                <a:lnTo>
                  <a:pt x="297" y="840"/>
                </a:lnTo>
                <a:lnTo>
                  <a:pt x="315" y="858"/>
                </a:lnTo>
                <a:lnTo>
                  <a:pt x="334" y="874"/>
                </a:lnTo>
                <a:lnTo>
                  <a:pt x="284" y="1065"/>
                </a:lnTo>
                <a:lnTo>
                  <a:pt x="284" y="1065"/>
                </a:lnTo>
                <a:lnTo>
                  <a:pt x="274" y="1059"/>
                </a:lnTo>
                <a:lnTo>
                  <a:pt x="249" y="1044"/>
                </a:lnTo>
                <a:lnTo>
                  <a:pt x="233" y="1035"/>
                </a:lnTo>
                <a:lnTo>
                  <a:pt x="215" y="1026"/>
                </a:lnTo>
                <a:lnTo>
                  <a:pt x="199" y="1020"/>
                </a:lnTo>
                <a:lnTo>
                  <a:pt x="184" y="1015"/>
                </a:lnTo>
                <a:lnTo>
                  <a:pt x="184" y="1015"/>
                </a:lnTo>
                <a:lnTo>
                  <a:pt x="142" y="1006"/>
                </a:lnTo>
                <a:lnTo>
                  <a:pt x="114" y="1001"/>
                </a:lnTo>
                <a:lnTo>
                  <a:pt x="85" y="997"/>
                </a:lnTo>
                <a:lnTo>
                  <a:pt x="58" y="996"/>
                </a:lnTo>
                <a:lnTo>
                  <a:pt x="45" y="996"/>
                </a:lnTo>
                <a:lnTo>
                  <a:pt x="33" y="997"/>
                </a:lnTo>
                <a:lnTo>
                  <a:pt x="23" y="1000"/>
                </a:lnTo>
                <a:lnTo>
                  <a:pt x="14" y="1004"/>
                </a:lnTo>
                <a:lnTo>
                  <a:pt x="8" y="1009"/>
                </a:lnTo>
                <a:lnTo>
                  <a:pt x="3" y="1015"/>
                </a:lnTo>
                <a:lnTo>
                  <a:pt x="3" y="1015"/>
                </a:lnTo>
                <a:lnTo>
                  <a:pt x="0" y="1022"/>
                </a:lnTo>
                <a:lnTo>
                  <a:pt x="0" y="1029"/>
                </a:lnTo>
                <a:lnTo>
                  <a:pt x="3" y="1036"/>
                </a:lnTo>
                <a:lnTo>
                  <a:pt x="6" y="1044"/>
                </a:lnTo>
                <a:lnTo>
                  <a:pt x="11" y="1050"/>
                </a:lnTo>
                <a:lnTo>
                  <a:pt x="19" y="1058"/>
                </a:lnTo>
                <a:lnTo>
                  <a:pt x="35" y="1071"/>
                </a:lnTo>
                <a:lnTo>
                  <a:pt x="54" y="1084"/>
                </a:lnTo>
                <a:lnTo>
                  <a:pt x="73" y="1097"/>
                </a:lnTo>
                <a:lnTo>
                  <a:pt x="89" y="1109"/>
                </a:lnTo>
                <a:lnTo>
                  <a:pt x="103" y="1120"/>
                </a:lnTo>
                <a:lnTo>
                  <a:pt x="103" y="1120"/>
                </a:lnTo>
                <a:lnTo>
                  <a:pt x="109" y="1126"/>
                </a:lnTo>
                <a:lnTo>
                  <a:pt x="116" y="1131"/>
                </a:lnTo>
                <a:lnTo>
                  <a:pt x="132" y="1139"/>
                </a:lnTo>
                <a:lnTo>
                  <a:pt x="151" y="1147"/>
                </a:lnTo>
                <a:lnTo>
                  <a:pt x="170" y="1152"/>
                </a:lnTo>
                <a:lnTo>
                  <a:pt x="186" y="1156"/>
                </a:lnTo>
                <a:lnTo>
                  <a:pt x="200" y="1158"/>
                </a:lnTo>
                <a:lnTo>
                  <a:pt x="214" y="1161"/>
                </a:lnTo>
                <a:lnTo>
                  <a:pt x="214" y="1161"/>
                </a:lnTo>
                <a:lnTo>
                  <a:pt x="197" y="1208"/>
                </a:lnTo>
                <a:lnTo>
                  <a:pt x="185" y="1249"/>
                </a:lnTo>
                <a:lnTo>
                  <a:pt x="173" y="1286"/>
                </a:lnTo>
                <a:lnTo>
                  <a:pt x="173" y="1286"/>
                </a:lnTo>
                <a:lnTo>
                  <a:pt x="171" y="1296"/>
                </a:lnTo>
                <a:lnTo>
                  <a:pt x="170" y="1310"/>
                </a:lnTo>
                <a:lnTo>
                  <a:pt x="166" y="1347"/>
                </a:lnTo>
                <a:lnTo>
                  <a:pt x="163" y="1392"/>
                </a:lnTo>
                <a:lnTo>
                  <a:pt x="162" y="1441"/>
                </a:lnTo>
                <a:lnTo>
                  <a:pt x="162" y="1490"/>
                </a:lnTo>
                <a:lnTo>
                  <a:pt x="163" y="1533"/>
                </a:lnTo>
                <a:lnTo>
                  <a:pt x="166" y="1550"/>
                </a:lnTo>
                <a:lnTo>
                  <a:pt x="167" y="1565"/>
                </a:lnTo>
                <a:lnTo>
                  <a:pt x="170" y="1577"/>
                </a:lnTo>
                <a:lnTo>
                  <a:pt x="173" y="1583"/>
                </a:lnTo>
                <a:lnTo>
                  <a:pt x="173" y="1583"/>
                </a:lnTo>
                <a:lnTo>
                  <a:pt x="180" y="1590"/>
                </a:lnTo>
                <a:lnTo>
                  <a:pt x="186" y="1598"/>
                </a:lnTo>
                <a:lnTo>
                  <a:pt x="194" y="1603"/>
                </a:lnTo>
                <a:lnTo>
                  <a:pt x="201" y="1607"/>
                </a:lnTo>
                <a:lnTo>
                  <a:pt x="210" y="1608"/>
                </a:lnTo>
                <a:lnTo>
                  <a:pt x="222" y="1607"/>
                </a:lnTo>
                <a:lnTo>
                  <a:pt x="236" y="1603"/>
                </a:lnTo>
                <a:lnTo>
                  <a:pt x="254" y="1598"/>
                </a:lnTo>
                <a:lnTo>
                  <a:pt x="254" y="1598"/>
                </a:lnTo>
                <a:lnTo>
                  <a:pt x="259" y="1595"/>
                </a:lnTo>
                <a:lnTo>
                  <a:pt x="265" y="1592"/>
                </a:lnTo>
                <a:lnTo>
                  <a:pt x="282" y="1580"/>
                </a:lnTo>
                <a:lnTo>
                  <a:pt x="299" y="1564"/>
                </a:lnTo>
                <a:lnTo>
                  <a:pt x="321" y="1544"/>
                </a:lnTo>
                <a:lnTo>
                  <a:pt x="367" y="1496"/>
                </a:lnTo>
                <a:lnTo>
                  <a:pt x="416" y="1442"/>
                </a:lnTo>
                <a:lnTo>
                  <a:pt x="464" y="1391"/>
                </a:lnTo>
                <a:lnTo>
                  <a:pt x="503" y="1345"/>
                </a:lnTo>
                <a:lnTo>
                  <a:pt x="540" y="1301"/>
                </a:lnTo>
                <a:lnTo>
                  <a:pt x="540" y="1301"/>
                </a:lnTo>
                <a:lnTo>
                  <a:pt x="564" y="1310"/>
                </a:lnTo>
                <a:lnTo>
                  <a:pt x="622" y="1329"/>
                </a:lnTo>
                <a:lnTo>
                  <a:pt x="656" y="1339"/>
                </a:lnTo>
                <a:lnTo>
                  <a:pt x="689" y="1347"/>
                </a:lnTo>
                <a:lnTo>
                  <a:pt x="704" y="1349"/>
                </a:lnTo>
                <a:lnTo>
                  <a:pt x="719" y="1352"/>
                </a:lnTo>
                <a:lnTo>
                  <a:pt x="731" y="1352"/>
                </a:lnTo>
                <a:lnTo>
                  <a:pt x="742" y="1352"/>
                </a:lnTo>
                <a:lnTo>
                  <a:pt x="742" y="1352"/>
                </a:lnTo>
                <a:lnTo>
                  <a:pt x="750" y="1349"/>
                </a:lnTo>
                <a:lnTo>
                  <a:pt x="757" y="1347"/>
                </a:lnTo>
                <a:lnTo>
                  <a:pt x="762" y="1342"/>
                </a:lnTo>
                <a:lnTo>
                  <a:pt x="765" y="1337"/>
                </a:lnTo>
                <a:lnTo>
                  <a:pt x="768" y="1332"/>
                </a:lnTo>
                <a:lnTo>
                  <a:pt x="768" y="1324"/>
                </a:lnTo>
                <a:lnTo>
                  <a:pt x="768" y="1317"/>
                </a:lnTo>
                <a:lnTo>
                  <a:pt x="767" y="1309"/>
                </a:lnTo>
                <a:lnTo>
                  <a:pt x="763" y="1301"/>
                </a:lnTo>
                <a:lnTo>
                  <a:pt x="760" y="1294"/>
                </a:lnTo>
                <a:lnTo>
                  <a:pt x="750" y="1279"/>
                </a:lnTo>
                <a:lnTo>
                  <a:pt x="739" y="1266"/>
                </a:lnTo>
                <a:lnTo>
                  <a:pt x="733" y="1261"/>
                </a:lnTo>
                <a:lnTo>
                  <a:pt x="726" y="1256"/>
                </a:lnTo>
                <a:lnTo>
                  <a:pt x="726" y="1256"/>
                </a:lnTo>
                <a:lnTo>
                  <a:pt x="581" y="1166"/>
                </a:lnTo>
                <a:lnTo>
                  <a:pt x="581" y="1166"/>
                </a:lnTo>
                <a:lnTo>
                  <a:pt x="591" y="1141"/>
                </a:lnTo>
                <a:lnTo>
                  <a:pt x="602" y="1113"/>
                </a:lnTo>
                <a:lnTo>
                  <a:pt x="615" y="1075"/>
                </a:lnTo>
                <a:lnTo>
                  <a:pt x="627" y="1031"/>
                </a:lnTo>
                <a:lnTo>
                  <a:pt x="640" y="981"/>
                </a:lnTo>
                <a:lnTo>
                  <a:pt x="645" y="953"/>
                </a:lnTo>
                <a:lnTo>
                  <a:pt x="650" y="926"/>
                </a:lnTo>
                <a:lnTo>
                  <a:pt x="654" y="898"/>
                </a:lnTo>
                <a:lnTo>
                  <a:pt x="656" y="869"/>
                </a:lnTo>
                <a:lnTo>
                  <a:pt x="656" y="869"/>
                </a:lnTo>
                <a:lnTo>
                  <a:pt x="662" y="796"/>
                </a:lnTo>
                <a:lnTo>
                  <a:pt x="669" y="751"/>
                </a:lnTo>
                <a:lnTo>
                  <a:pt x="675" y="701"/>
                </a:lnTo>
                <a:lnTo>
                  <a:pt x="684" y="647"/>
                </a:lnTo>
                <a:lnTo>
                  <a:pt x="693" y="591"/>
                </a:lnTo>
                <a:lnTo>
                  <a:pt x="704" y="536"/>
                </a:lnTo>
                <a:lnTo>
                  <a:pt x="716" y="480"/>
                </a:lnTo>
                <a:lnTo>
                  <a:pt x="730" y="427"/>
                </a:lnTo>
                <a:lnTo>
                  <a:pt x="747" y="377"/>
                </a:lnTo>
                <a:lnTo>
                  <a:pt x="755" y="353"/>
                </a:lnTo>
                <a:lnTo>
                  <a:pt x="764" y="330"/>
                </a:lnTo>
                <a:lnTo>
                  <a:pt x="773" y="309"/>
                </a:lnTo>
                <a:lnTo>
                  <a:pt x="783" y="290"/>
                </a:lnTo>
                <a:lnTo>
                  <a:pt x="793" y="272"/>
                </a:lnTo>
                <a:lnTo>
                  <a:pt x="803" y="256"/>
                </a:lnTo>
                <a:lnTo>
                  <a:pt x="814" y="242"/>
                </a:lnTo>
                <a:lnTo>
                  <a:pt x="827" y="231"/>
                </a:lnTo>
                <a:lnTo>
                  <a:pt x="838" y="222"/>
                </a:lnTo>
                <a:lnTo>
                  <a:pt x="851" y="216"/>
                </a:lnTo>
                <a:lnTo>
                  <a:pt x="863" y="212"/>
                </a:lnTo>
                <a:lnTo>
                  <a:pt x="877" y="211"/>
                </a:lnTo>
                <a:lnTo>
                  <a:pt x="877" y="211"/>
                </a:lnTo>
                <a:lnTo>
                  <a:pt x="904" y="212"/>
                </a:lnTo>
                <a:lnTo>
                  <a:pt x="930" y="215"/>
                </a:lnTo>
                <a:lnTo>
                  <a:pt x="977" y="220"/>
                </a:lnTo>
                <a:lnTo>
                  <a:pt x="1018" y="227"/>
                </a:lnTo>
                <a:lnTo>
                  <a:pt x="1053" y="235"/>
                </a:lnTo>
                <a:lnTo>
                  <a:pt x="1081" y="243"/>
                </a:lnTo>
                <a:lnTo>
                  <a:pt x="1101" y="250"/>
                </a:lnTo>
                <a:lnTo>
                  <a:pt x="1119" y="256"/>
                </a:lnTo>
                <a:lnTo>
                  <a:pt x="1088" y="181"/>
                </a:lnTo>
                <a:lnTo>
                  <a:pt x="1088" y="181"/>
                </a:lnTo>
                <a:lnTo>
                  <a:pt x="1090" y="182"/>
                </a:lnTo>
                <a:lnTo>
                  <a:pt x="1093" y="187"/>
                </a:lnTo>
                <a:lnTo>
                  <a:pt x="1101" y="192"/>
                </a:lnTo>
                <a:lnTo>
                  <a:pt x="1106" y="194"/>
                </a:lnTo>
                <a:lnTo>
                  <a:pt x="1112" y="196"/>
                </a:lnTo>
                <a:lnTo>
                  <a:pt x="1121" y="198"/>
                </a:lnTo>
                <a:lnTo>
                  <a:pt x="1130" y="198"/>
                </a:lnTo>
                <a:lnTo>
                  <a:pt x="1140" y="197"/>
                </a:lnTo>
                <a:lnTo>
                  <a:pt x="1153" y="196"/>
                </a:lnTo>
                <a:lnTo>
                  <a:pt x="1166" y="192"/>
                </a:lnTo>
                <a:lnTo>
                  <a:pt x="1183" y="187"/>
                </a:lnTo>
                <a:lnTo>
                  <a:pt x="1200" y="179"/>
                </a:lnTo>
                <a:lnTo>
                  <a:pt x="1219" y="171"/>
                </a:lnTo>
                <a:lnTo>
                  <a:pt x="1219" y="171"/>
                </a:lnTo>
                <a:lnTo>
                  <a:pt x="1239" y="159"/>
                </a:lnTo>
                <a:lnTo>
                  <a:pt x="1258" y="148"/>
                </a:lnTo>
                <a:lnTo>
                  <a:pt x="1274" y="134"/>
                </a:lnTo>
                <a:lnTo>
                  <a:pt x="1291" y="120"/>
                </a:lnTo>
                <a:lnTo>
                  <a:pt x="1306" y="106"/>
                </a:lnTo>
                <a:lnTo>
                  <a:pt x="1320" y="93"/>
                </a:lnTo>
                <a:lnTo>
                  <a:pt x="1331" y="79"/>
                </a:lnTo>
                <a:lnTo>
                  <a:pt x="1341" y="65"/>
                </a:lnTo>
                <a:lnTo>
                  <a:pt x="1350" y="52"/>
                </a:lnTo>
                <a:lnTo>
                  <a:pt x="1356" y="40"/>
                </a:lnTo>
                <a:lnTo>
                  <a:pt x="1362" y="29"/>
                </a:lnTo>
                <a:lnTo>
                  <a:pt x="1365" y="20"/>
                </a:lnTo>
                <a:lnTo>
                  <a:pt x="1367" y="11"/>
                </a:lnTo>
                <a:lnTo>
                  <a:pt x="1366" y="5"/>
                </a:lnTo>
                <a:lnTo>
                  <a:pt x="1364" y="1"/>
                </a:lnTo>
                <a:lnTo>
                  <a:pt x="1362" y="0"/>
                </a:lnTo>
                <a:lnTo>
                  <a:pt x="1360" y="0"/>
                </a:lnTo>
                <a:lnTo>
                  <a:pt x="1360" y="0"/>
                </a:lnTo>
                <a:lnTo>
                  <a:pt x="1340" y="1"/>
                </a:lnTo>
                <a:lnTo>
                  <a:pt x="1302" y="7"/>
                </a:lnTo>
                <a:lnTo>
                  <a:pt x="1202" y="25"/>
                </a:lnTo>
                <a:lnTo>
                  <a:pt x="1101" y="45"/>
                </a:lnTo>
                <a:lnTo>
                  <a:pt x="1065" y="54"/>
                </a:lnTo>
                <a:lnTo>
                  <a:pt x="1043" y="60"/>
                </a:lnTo>
                <a:lnTo>
                  <a:pt x="1043" y="60"/>
                </a:lnTo>
                <a:lnTo>
                  <a:pt x="960" y="94"/>
                </a:lnTo>
                <a:lnTo>
                  <a:pt x="916" y="111"/>
                </a:lnTo>
                <a:lnTo>
                  <a:pt x="892" y="120"/>
                </a:lnTo>
                <a:lnTo>
                  <a:pt x="892" y="1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322CCA48-6111-4FC8-9BC2-C7D1691CA84D}"/>
              </a:ext>
            </a:extLst>
          </p:cNvPr>
          <p:cNvSpPr>
            <a:spLocks/>
          </p:cNvSpPr>
          <p:nvPr/>
        </p:nvSpPr>
        <p:spPr bwMode="auto">
          <a:xfrm>
            <a:off x="2227085" y="1715669"/>
            <a:ext cx="1695429" cy="544931"/>
          </a:xfrm>
          <a:custGeom>
            <a:avLst/>
            <a:gdLst>
              <a:gd name="T0" fmla="*/ 166 w 2125"/>
              <a:gd name="T1" fmla="*/ 188 h 683"/>
              <a:gd name="T2" fmla="*/ 125 w 2125"/>
              <a:gd name="T3" fmla="*/ 230 h 683"/>
              <a:gd name="T4" fmla="*/ 0 w 2125"/>
              <a:gd name="T5" fmla="*/ 294 h 683"/>
              <a:gd name="T6" fmla="*/ 23 w 2125"/>
              <a:gd name="T7" fmla="*/ 315 h 683"/>
              <a:gd name="T8" fmla="*/ 20 w 2125"/>
              <a:gd name="T9" fmla="*/ 339 h 683"/>
              <a:gd name="T10" fmla="*/ 35 w 2125"/>
              <a:gd name="T11" fmla="*/ 373 h 683"/>
              <a:gd name="T12" fmla="*/ 66 w 2125"/>
              <a:gd name="T13" fmla="*/ 412 h 683"/>
              <a:gd name="T14" fmla="*/ 95 w 2125"/>
              <a:gd name="T15" fmla="*/ 445 h 683"/>
              <a:gd name="T16" fmla="*/ 135 w 2125"/>
              <a:gd name="T17" fmla="*/ 465 h 683"/>
              <a:gd name="T18" fmla="*/ 166 w 2125"/>
              <a:gd name="T19" fmla="*/ 423 h 683"/>
              <a:gd name="T20" fmla="*/ 221 w 2125"/>
              <a:gd name="T21" fmla="*/ 421 h 683"/>
              <a:gd name="T22" fmla="*/ 256 w 2125"/>
              <a:gd name="T23" fmla="*/ 429 h 683"/>
              <a:gd name="T24" fmla="*/ 367 w 2125"/>
              <a:gd name="T25" fmla="*/ 451 h 683"/>
              <a:gd name="T26" fmla="*/ 482 w 2125"/>
              <a:gd name="T27" fmla="*/ 455 h 683"/>
              <a:gd name="T28" fmla="*/ 534 w 2125"/>
              <a:gd name="T29" fmla="*/ 536 h 683"/>
              <a:gd name="T30" fmla="*/ 548 w 2125"/>
              <a:gd name="T31" fmla="*/ 570 h 683"/>
              <a:gd name="T32" fmla="*/ 570 w 2125"/>
              <a:gd name="T33" fmla="*/ 647 h 683"/>
              <a:gd name="T34" fmla="*/ 592 w 2125"/>
              <a:gd name="T35" fmla="*/ 681 h 683"/>
              <a:gd name="T36" fmla="*/ 603 w 2125"/>
              <a:gd name="T37" fmla="*/ 681 h 683"/>
              <a:gd name="T38" fmla="*/ 626 w 2125"/>
              <a:gd name="T39" fmla="*/ 636 h 683"/>
              <a:gd name="T40" fmla="*/ 622 w 2125"/>
              <a:gd name="T41" fmla="*/ 583 h 683"/>
              <a:gd name="T42" fmla="*/ 600 w 2125"/>
              <a:gd name="T43" fmla="*/ 536 h 683"/>
              <a:gd name="T44" fmla="*/ 558 w 2125"/>
              <a:gd name="T45" fmla="*/ 424 h 683"/>
              <a:gd name="T46" fmla="*/ 593 w 2125"/>
              <a:gd name="T47" fmla="*/ 407 h 683"/>
              <a:gd name="T48" fmla="*/ 794 w 2125"/>
              <a:gd name="T49" fmla="*/ 352 h 683"/>
              <a:gd name="T50" fmla="*/ 894 w 2125"/>
              <a:gd name="T51" fmla="*/ 339 h 683"/>
              <a:gd name="T52" fmla="*/ 998 w 2125"/>
              <a:gd name="T53" fmla="*/ 328 h 683"/>
              <a:gd name="T54" fmla="*/ 1269 w 2125"/>
              <a:gd name="T55" fmla="*/ 272 h 683"/>
              <a:gd name="T56" fmla="*/ 1367 w 2125"/>
              <a:gd name="T57" fmla="*/ 266 h 683"/>
              <a:gd name="T58" fmla="*/ 1628 w 2125"/>
              <a:gd name="T59" fmla="*/ 289 h 683"/>
              <a:gd name="T60" fmla="*/ 1714 w 2125"/>
              <a:gd name="T61" fmla="*/ 362 h 683"/>
              <a:gd name="T62" fmla="*/ 1747 w 2125"/>
              <a:gd name="T63" fmla="*/ 374 h 683"/>
              <a:gd name="T64" fmla="*/ 1754 w 2125"/>
              <a:gd name="T65" fmla="*/ 369 h 683"/>
              <a:gd name="T66" fmla="*/ 1768 w 2125"/>
              <a:gd name="T67" fmla="*/ 293 h 683"/>
              <a:gd name="T68" fmla="*/ 1894 w 2125"/>
              <a:gd name="T69" fmla="*/ 184 h 683"/>
              <a:gd name="T70" fmla="*/ 2046 w 2125"/>
              <a:gd name="T71" fmla="*/ 108 h 683"/>
              <a:gd name="T72" fmla="*/ 2120 w 2125"/>
              <a:gd name="T73" fmla="*/ 61 h 683"/>
              <a:gd name="T74" fmla="*/ 2122 w 2125"/>
              <a:gd name="T75" fmla="*/ 47 h 683"/>
              <a:gd name="T76" fmla="*/ 2101 w 2125"/>
              <a:gd name="T77" fmla="*/ 41 h 683"/>
              <a:gd name="T78" fmla="*/ 2017 w 2125"/>
              <a:gd name="T79" fmla="*/ 53 h 683"/>
              <a:gd name="T80" fmla="*/ 1794 w 2125"/>
              <a:gd name="T81" fmla="*/ 98 h 683"/>
              <a:gd name="T82" fmla="*/ 1670 w 2125"/>
              <a:gd name="T83" fmla="*/ 113 h 683"/>
              <a:gd name="T84" fmla="*/ 1518 w 2125"/>
              <a:gd name="T85" fmla="*/ 108 h 683"/>
              <a:gd name="T86" fmla="*/ 1406 w 2125"/>
              <a:gd name="T87" fmla="*/ 86 h 683"/>
              <a:gd name="T88" fmla="*/ 1117 w 2125"/>
              <a:gd name="T89" fmla="*/ 22 h 683"/>
              <a:gd name="T90" fmla="*/ 940 w 2125"/>
              <a:gd name="T91" fmla="*/ 7 h 683"/>
              <a:gd name="T92" fmla="*/ 789 w 2125"/>
              <a:gd name="T93" fmla="*/ 15 h 683"/>
              <a:gd name="T94" fmla="*/ 534 w 2125"/>
              <a:gd name="T95" fmla="*/ 49 h 683"/>
              <a:gd name="T96" fmla="*/ 316 w 2125"/>
              <a:gd name="T97" fmla="*/ 93 h 683"/>
              <a:gd name="T98" fmla="*/ 282 w 2125"/>
              <a:gd name="T99" fmla="*/ 42 h 683"/>
              <a:gd name="T100" fmla="*/ 250 w 2125"/>
              <a:gd name="T101" fmla="*/ 15 h 683"/>
              <a:gd name="T102" fmla="*/ 203 w 2125"/>
              <a:gd name="T103" fmla="*/ 0 h 683"/>
              <a:gd name="T104" fmla="*/ 171 w 2125"/>
              <a:gd name="T105" fmla="*/ 12 h 683"/>
              <a:gd name="T106" fmla="*/ 159 w 2125"/>
              <a:gd name="T107" fmla="*/ 32 h 683"/>
              <a:gd name="T108" fmla="*/ 169 w 2125"/>
              <a:gd name="T109" fmla="*/ 64 h 683"/>
              <a:gd name="T110" fmla="*/ 191 w 2125"/>
              <a:gd name="T111" fmla="*/ 88 h 683"/>
              <a:gd name="T112" fmla="*/ 241 w 2125"/>
              <a:gd name="T113" fmla="*/ 138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25" h="683">
                <a:moveTo>
                  <a:pt x="241" y="138"/>
                </a:moveTo>
                <a:lnTo>
                  <a:pt x="241" y="138"/>
                </a:lnTo>
                <a:lnTo>
                  <a:pt x="216" y="154"/>
                </a:lnTo>
                <a:lnTo>
                  <a:pt x="166" y="188"/>
                </a:lnTo>
                <a:lnTo>
                  <a:pt x="166" y="188"/>
                </a:lnTo>
                <a:lnTo>
                  <a:pt x="153" y="200"/>
                </a:lnTo>
                <a:lnTo>
                  <a:pt x="139" y="213"/>
                </a:lnTo>
                <a:lnTo>
                  <a:pt x="125" y="230"/>
                </a:lnTo>
                <a:lnTo>
                  <a:pt x="113" y="247"/>
                </a:lnTo>
                <a:lnTo>
                  <a:pt x="93" y="276"/>
                </a:lnTo>
                <a:lnTo>
                  <a:pt x="85" y="289"/>
                </a:lnTo>
                <a:lnTo>
                  <a:pt x="0" y="294"/>
                </a:lnTo>
                <a:lnTo>
                  <a:pt x="30" y="309"/>
                </a:lnTo>
                <a:lnTo>
                  <a:pt x="30" y="309"/>
                </a:lnTo>
                <a:lnTo>
                  <a:pt x="27" y="310"/>
                </a:lnTo>
                <a:lnTo>
                  <a:pt x="23" y="315"/>
                </a:lnTo>
                <a:lnTo>
                  <a:pt x="21" y="319"/>
                </a:lnTo>
                <a:lnTo>
                  <a:pt x="20" y="325"/>
                </a:lnTo>
                <a:lnTo>
                  <a:pt x="18" y="331"/>
                </a:lnTo>
                <a:lnTo>
                  <a:pt x="20" y="339"/>
                </a:lnTo>
                <a:lnTo>
                  <a:pt x="20" y="339"/>
                </a:lnTo>
                <a:lnTo>
                  <a:pt x="22" y="348"/>
                </a:lnTo>
                <a:lnTo>
                  <a:pt x="26" y="357"/>
                </a:lnTo>
                <a:lnTo>
                  <a:pt x="35" y="373"/>
                </a:lnTo>
                <a:lnTo>
                  <a:pt x="45" y="388"/>
                </a:lnTo>
                <a:lnTo>
                  <a:pt x="55" y="399"/>
                </a:lnTo>
                <a:lnTo>
                  <a:pt x="55" y="399"/>
                </a:lnTo>
                <a:lnTo>
                  <a:pt x="66" y="412"/>
                </a:lnTo>
                <a:lnTo>
                  <a:pt x="78" y="426"/>
                </a:lnTo>
                <a:lnTo>
                  <a:pt x="89" y="438"/>
                </a:lnTo>
                <a:lnTo>
                  <a:pt x="95" y="445"/>
                </a:lnTo>
                <a:lnTo>
                  <a:pt x="95" y="445"/>
                </a:lnTo>
                <a:lnTo>
                  <a:pt x="101" y="446"/>
                </a:lnTo>
                <a:lnTo>
                  <a:pt x="113" y="448"/>
                </a:lnTo>
                <a:lnTo>
                  <a:pt x="125" y="450"/>
                </a:lnTo>
                <a:lnTo>
                  <a:pt x="135" y="465"/>
                </a:lnTo>
                <a:lnTo>
                  <a:pt x="150" y="429"/>
                </a:lnTo>
                <a:lnTo>
                  <a:pt x="150" y="429"/>
                </a:lnTo>
                <a:lnTo>
                  <a:pt x="158" y="426"/>
                </a:lnTo>
                <a:lnTo>
                  <a:pt x="166" y="423"/>
                </a:lnTo>
                <a:lnTo>
                  <a:pt x="178" y="419"/>
                </a:lnTo>
                <a:lnTo>
                  <a:pt x="193" y="418"/>
                </a:lnTo>
                <a:lnTo>
                  <a:pt x="211" y="419"/>
                </a:lnTo>
                <a:lnTo>
                  <a:pt x="221" y="421"/>
                </a:lnTo>
                <a:lnTo>
                  <a:pt x="232" y="422"/>
                </a:lnTo>
                <a:lnTo>
                  <a:pt x="243" y="426"/>
                </a:lnTo>
                <a:lnTo>
                  <a:pt x="256" y="429"/>
                </a:lnTo>
                <a:lnTo>
                  <a:pt x="256" y="429"/>
                </a:lnTo>
                <a:lnTo>
                  <a:pt x="282" y="438"/>
                </a:lnTo>
                <a:lnTo>
                  <a:pt x="311" y="445"/>
                </a:lnTo>
                <a:lnTo>
                  <a:pt x="340" y="448"/>
                </a:lnTo>
                <a:lnTo>
                  <a:pt x="367" y="451"/>
                </a:lnTo>
                <a:lnTo>
                  <a:pt x="409" y="455"/>
                </a:lnTo>
                <a:lnTo>
                  <a:pt x="427" y="455"/>
                </a:lnTo>
                <a:lnTo>
                  <a:pt x="482" y="455"/>
                </a:lnTo>
                <a:lnTo>
                  <a:pt x="482" y="455"/>
                </a:lnTo>
                <a:lnTo>
                  <a:pt x="491" y="467"/>
                </a:lnTo>
                <a:lnTo>
                  <a:pt x="512" y="499"/>
                </a:lnTo>
                <a:lnTo>
                  <a:pt x="524" y="517"/>
                </a:lnTo>
                <a:lnTo>
                  <a:pt x="534" y="536"/>
                </a:lnTo>
                <a:lnTo>
                  <a:pt x="543" y="554"/>
                </a:lnTo>
                <a:lnTo>
                  <a:pt x="545" y="563"/>
                </a:lnTo>
                <a:lnTo>
                  <a:pt x="548" y="570"/>
                </a:lnTo>
                <a:lnTo>
                  <a:pt x="548" y="570"/>
                </a:lnTo>
                <a:lnTo>
                  <a:pt x="551" y="587"/>
                </a:lnTo>
                <a:lnTo>
                  <a:pt x="556" y="607"/>
                </a:lnTo>
                <a:lnTo>
                  <a:pt x="563" y="627"/>
                </a:lnTo>
                <a:lnTo>
                  <a:pt x="570" y="647"/>
                </a:lnTo>
                <a:lnTo>
                  <a:pt x="579" y="664"/>
                </a:lnTo>
                <a:lnTo>
                  <a:pt x="583" y="672"/>
                </a:lnTo>
                <a:lnTo>
                  <a:pt x="587" y="677"/>
                </a:lnTo>
                <a:lnTo>
                  <a:pt x="592" y="681"/>
                </a:lnTo>
                <a:lnTo>
                  <a:pt x="595" y="683"/>
                </a:lnTo>
                <a:lnTo>
                  <a:pt x="599" y="683"/>
                </a:lnTo>
                <a:lnTo>
                  <a:pt x="603" y="681"/>
                </a:lnTo>
                <a:lnTo>
                  <a:pt x="603" y="681"/>
                </a:lnTo>
                <a:lnTo>
                  <a:pt x="610" y="672"/>
                </a:lnTo>
                <a:lnTo>
                  <a:pt x="617" y="662"/>
                </a:lnTo>
                <a:lnTo>
                  <a:pt x="622" y="649"/>
                </a:lnTo>
                <a:lnTo>
                  <a:pt x="626" y="636"/>
                </a:lnTo>
                <a:lnTo>
                  <a:pt x="627" y="620"/>
                </a:lnTo>
                <a:lnTo>
                  <a:pt x="627" y="605"/>
                </a:lnTo>
                <a:lnTo>
                  <a:pt x="624" y="590"/>
                </a:lnTo>
                <a:lnTo>
                  <a:pt x="622" y="583"/>
                </a:lnTo>
                <a:lnTo>
                  <a:pt x="618" y="575"/>
                </a:lnTo>
                <a:lnTo>
                  <a:pt x="618" y="575"/>
                </a:lnTo>
                <a:lnTo>
                  <a:pt x="610" y="558"/>
                </a:lnTo>
                <a:lnTo>
                  <a:pt x="600" y="536"/>
                </a:lnTo>
                <a:lnTo>
                  <a:pt x="583" y="489"/>
                </a:lnTo>
                <a:lnTo>
                  <a:pt x="566" y="447"/>
                </a:lnTo>
                <a:lnTo>
                  <a:pt x="558" y="424"/>
                </a:lnTo>
                <a:lnTo>
                  <a:pt x="558" y="424"/>
                </a:lnTo>
                <a:lnTo>
                  <a:pt x="558" y="423"/>
                </a:lnTo>
                <a:lnTo>
                  <a:pt x="559" y="422"/>
                </a:lnTo>
                <a:lnTo>
                  <a:pt x="566" y="418"/>
                </a:lnTo>
                <a:lnTo>
                  <a:pt x="593" y="407"/>
                </a:lnTo>
                <a:lnTo>
                  <a:pt x="632" y="393"/>
                </a:lnTo>
                <a:lnTo>
                  <a:pt x="682" y="379"/>
                </a:lnTo>
                <a:lnTo>
                  <a:pt x="737" y="364"/>
                </a:lnTo>
                <a:lnTo>
                  <a:pt x="794" y="352"/>
                </a:lnTo>
                <a:lnTo>
                  <a:pt x="822" y="347"/>
                </a:lnTo>
                <a:lnTo>
                  <a:pt x="847" y="343"/>
                </a:lnTo>
                <a:lnTo>
                  <a:pt x="872" y="340"/>
                </a:lnTo>
                <a:lnTo>
                  <a:pt x="894" y="339"/>
                </a:lnTo>
                <a:lnTo>
                  <a:pt x="894" y="339"/>
                </a:lnTo>
                <a:lnTo>
                  <a:pt x="917" y="338"/>
                </a:lnTo>
                <a:lnTo>
                  <a:pt x="942" y="335"/>
                </a:lnTo>
                <a:lnTo>
                  <a:pt x="998" y="328"/>
                </a:lnTo>
                <a:lnTo>
                  <a:pt x="1058" y="316"/>
                </a:lnTo>
                <a:lnTo>
                  <a:pt x="1119" y="305"/>
                </a:lnTo>
                <a:lnTo>
                  <a:pt x="1229" y="281"/>
                </a:lnTo>
                <a:lnTo>
                  <a:pt x="1269" y="272"/>
                </a:lnTo>
                <a:lnTo>
                  <a:pt x="1297" y="269"/>
                </a:lnTo>
                <a:lnTo>
                  <a:pt x="1297" y="269"/>
                </a:lnTo>
                <a:lnTo>
                  <a:pt x="1324" y="267"/>
                </a:lnTo>
                <a:lnTo>
                  <a:pt x="1367" y="266"/>
                </a:lnTo>
                <a:lnTo>
                  <a:pt x="1471" y="266"/>
                </a:lnTo>
                <a:lnTo>
                  <a:pt x="1608" y="269"/>
                </a:lnTo>
                <a:lnTo>
                  <a:pt x="1608" y="269"/>
                </a:lnTo>
                <a:lnTo>
                  <a:pt x="1628" y="289"/>
                </a:lnTo>
                <a:lnTo>
                  <a:pt x="1651" y="310"/>
                </a:lnTo>
                <a:lnTo>
                  <a:pt x="1676" y="331"/>
                </a:lnTo>
                <a:lnTo>
                  <a:pt x="1701" y="353"/>
                </a:lnTo>
                <a:lnTo>
                  <a:pt x="1714" y="362"/>
                </a:lnTo>
                <a:lnTo>
                  <a:pt x="1725" y="368"/>
                </a:lnTo>
                <a:lnTo>
                  <a:pt x="1735" y="373"/>
                </a:lnTo>
                <a:lnTo>
                  <a:pt x="1744" y="375"/>
                </a:lnTo>
                <a:lnTo>
                  <a:pt x="1747" y="374"/>
                </a:lnTo>
                <a:lnTo>
                  <a:pt x="1750" y="374"/>
                </a:lnTo>
                <a:lnTo>
                  <a:pt x="1753" y="372"/>
                </a:lnTo>
                <a:lnTo>
                  <a:pt x="1754" y="369"/>
                </a:lnTo>
                <a:lnTo>
                  <a:pt x="1754" y="369"/>
                </a:lnTo>
                <a:lnTo>
                  <a:pt x="1759" y="354"/>
                </a:lnTo>
                <a:lnTo>
                  <a:pt x="1763" y="335"/>
                </a:lnTo>
                <a:lnTo>
                  <a:pt x="1765" y="314"/>
                </a:lnTo>
                <a:lnTo>
                  <a:pt x="1768" y="293"/>
                </a:lnTo>
                <a:lnTo>
                  <a:pt x="1769" y="259"/>
                </a:lnTo>
                <a:lnTo>
                  <a:pt x="1769" y="243"/>
                </a:lnTo>
                <a:lnTo>
                  <a:pt x="1769" y="243"/>
                </a:lnTo>
                <a:lnTo>
                  <a:pt x="1894" y="184"/>
                </a:lnTo>
                <a:lnTo>
                  <a:pt x="1987" y="138"/>
                </a:lnTo>
                <a:lnTo>
                  <a:pt x="2023" y="120"/>
                </a:lnTo>
                <a:lnTo>
                  <a:pt x="2046" y="108"/>
                </a:lnTo>
                <a:lnTo>
                  <a:pt x="2046" y="108"/>
                </a:lnTo>
                <a:lnTo>
                  <a:pt x="2078" y="89"/>
                </a:lnTo>
                <a:lnTo>
                  <a:pt x="2095" y="80"/>
                </a:lnTo>
                <a:lnTo>
                  <a:pt x="2110" y="70"/>
                </a:lnTo>
                <a:lnTo>
                  <a:pt x="2120" y="61"/>
                </a:lnTo>
                <a:lnTo>
                  <a:pt x="2124" y="58"/>
                </a:lnTo>
                <a:lnTo>
                  <a:pt x="2125" y="54"/>
                </a:lnTo>
                <a:lnTo>
                  <a:pt x="2125" y="50"/>
                </a:lnTo>
                <a:lnTo>
                  <a:pt x="2122" y="47"/>
                </a:lnTo>
                <a:lnTo>
                  <a:pt x="2119" y="45"/>
                </a:lnTo>
                <a:lnTo>
                  <a:pt x="2111" y="42"/>
                </a:lnTo>
                <a:lnTo>
                  <a:pt x="2111" y="42"/>
                </a:lnTo>
                <a:lnTo>
                  <a:pt x="2101" y="41"/>
                </a:lnTo>
                <a:lnTo>
                  <a:pt x="2088" y="41"/>
                </a:lnTo>
                <a:lnTo>
                  <a:pt x="2073" y="42"/>
                </a:lnTo>
                <a:lnTo>
                  <a:pt x="2056" y="45"/>
                </a:lnTo>
                <a:lnTo>
                  <a:pt x="2017" y="53"/>
                </a:lnTo>
                <a:lnTo>
                  <a:pt x="1973" y="61"/>
                </a:lnTo>
                <a:lnTo>
                  <a:pt x="1879" y="83"/>
                </a:lnTo>
                <a:lnTo>
                  <a:pt x="1835" y="91"/>
                </a:lnTo>
                <a:lnTo>
                  <a:pt x="1794" y="98"/>
                </a:lnTo>
                <a:lnTo>
                  <a:pt x="1794" y="98"/>
                </a:lnTo>
                <a:lnTo>
                  <a:pt x="1729" y="107"/>
                </a:lnTo>
                <a:lnTo>
                  <a:pt x="1700" y="110"/>
                </a:lnTo>
                <a:lnTo>
                  <a:pt x="1670" y="113"/>
                </a:lnTo>
                <a:lnTo>
                  <a:pt x="1640" y="114"/>
                </a:lnTo>
                <a:lnTo>
                  <a:pt x="1605" y="114"/>
                </a:lnTo>
                <a:lnTo>
                  <a:pt x="1564" y="113"/>
                </a:lnTo>
                <a:lnTo>
                  <a:pt x="1518" y="108"/>
                </a:lnTo>
                <a:lnTo>
                  <a:pt x="1518" y="108"/>
                </a:lnTo>
                <a:lnTo>
                  <a:pt x="1491" y="104"/>
                </a:lnTo>
                <a:lnTo>
                  <a:pt x="1464" y="99"/>
                </a:lnTo>
                <a:lnTo>
                  <a:pt x="1406" y="86"/>
                </a:lnTo>
                <a:lnTo>
                  <a:pt x="1273" y="53"/>
                </a:lnTo>
                <a:lnTo>
                  <a:pt x="1197" y="36"/>
                </a:lnTo>
                <a:lnTo>
                  <a:pt x="1158" y="29"/>
                </a:lnTo>
                <a:lnTo>
                  <a:pt x="1117" y="22"/>
                </a:lnTo>
                <a:lnTo>
                  <a:pt x="1074" y="16"/>
                </a:lnTo>
                <a:lnTo>
                  <a:pt x="1031" y="12"/>
                </a:lnTo>
                <a:lnTo>
                  <a:pt x="986" y="9"/>
                </a:lnTo>
                <a:lnTo>
                  <a:pt x="940" y="7"/>
                </a:lnTo>
                <a:lnTo>
                  <a:pt x="940" y="7"/>
                </a:lnTo>
                <a:lnTo>
                  <a:pt x="891" y="7"/>
                </a:lnTo>
                <a:lnTo>
                  <a:pt x="840" y="10"/>
                </a:lnTo>
                <a:lnTo>
                  <a:pt x="789" y="15"/>
                </a:lnTo>
                <a:lnTo>
                  <a:pt x="736" y="20"/>
                </a:lnTo>
                <a:lnTo>
                  <a:pt x="683" y="26"/>
                </a:lnTo>
                <a:lnTo>
                  <a:pt x="632" y="34"/>
                </a:lnTo>
                <a:lnTo>
                  <a:pt x="534" y="49"/>
                </a:lnTo>
                <a:lnTo>
                  <a:pt x="447" y="65"/>
                </a:lnTo>
                <a:lnTo>
                  <a:pt x="378" y="79"/>
                </a:lnTo>
                <a:lnTo>
                  <a:pt x="316" y="93"/>
                </a:lnTo>
                <a:lnTo>
                  <a:pt x="316" y="93"/>
                </a:lnTo>
                <a:lnTo>
                  <a:pt x="313" y="85"/>
                </a:lnTo>
                <a:lnTo>
                  <a:pt x="300" y="66"/>
                </a:lnTo>
                <a:lnTo>
                  <a:pt x="291" y="55"/>
                </a:lnTo>
                <a:lnTo>
                  <a:pt x="282" y="42"/>
                </a:lnTo>
                <a:lnTo>
                  <a:pt x="272" y="32"/>
                </a:lnTo>
                <a:lnTo>
                  <a:pt x="261" y="22"/>
                </a:lnTo>
                <a:lnTo>
                  <a:pt x="261" y="22"/>
                </a:lnTo>
                <a:lnTo>
                  <a:pt x="250" y="15"/>
                </a:lnTo>
                <a:lnTo>
                  <a:pt x="238" y="9"/>
                </a:lnTo>
                <a:lnTo>
                  <a:pt x="226" y="4"/>
                </a:lnTo>
                <a:lnTo>
                  <a:pt x="215" y="0"/>
                </a:lnTo>
                <a:lnTo>
                  <a:pt x="203" y="0"/>
                </a:lnTo>
                <a:lnTo>
                  <a:pt x="192" y="1"/>
                </a:lnTo>
                <a:lnTo>
                  <a:pt x="181" y="5"/>
                </a:lnTo>
                <a:lnTo>
                  <a:pt x="171" y="12"/>
                </a:lnTo>
                <a:lnTo>
                  <a:pt x="171" y="12"/>
                </a:lnTo>
                <a:lnTo>
                  <a:pt x="166" y="17"/>
                </a:lnTo>
                <a:lnTo>
                  <a:pt x="163" y="21"/>
                </a:lnTo>
                <a:lnTo>
                  <a:pt x="160" y="26"/>
                </a:lnTo>
                <a:lnTo>
                  <a:pt x="159" y="32"/>
                </a:lnTo>
                <a:lnTo>
                  <a:pt x="159" y="37"/>
                </a:lnTo>
                <a:lnTo>
                  <a:pt x="160" y="42"/>
                </a:lnTo>
                <a:lnTo>
                  <a:pt x="164" y="54"/>
                </a:lnTo>
                <a:lnTo>
                  <a:pt x="169" y="64"/>
                </a:lnTo>
                <a:lnTo>
                  <a:pt x="177" y="74"/>
                </a:lnTo>
                <a:lnTo>
                  <a:pt x="183" y="81"/>
                </a:lnTo>
                <a:lnTo>
                  <a:pt x="191" y="88"/>
                </a:lnTo>
                <a:lnTo>
                  <a:pt x="191" y="88"/>
                </a:lnTo>
                <a:lnTo>
                  <a:pt x="206" y="100"/>
                </a:lnTo>
                <a:lnTo>
                  <a:pt x="222" y="118"/>
                </a:lnTo>
                <a:lnTo>
                  <a:pt x="241" y="138"/>
                </a:lnTo>
                <a:lnTo>
                  <a:pt x="241" y="1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CF213609-7A68-4995-A1B1-F404CF324FFC}"/>
              </a:ext>
            </a:extLst>
          </p:cNvPr>
          <p:cNvSpPr>
            <a:spLocks/>
          </p:cNvSpPr>
          <p:nvPr/>
        </p:nvSpPr>
        <p:spPr bwMode="auto">
          <a:xfrm>
            <a:off x="7844777" y="4765708"/>
            <a:ext cx="1511584" cy="1390068"/>
          </a:xfrm>
          <a:custGeom>
            <a:avLst/>
            <a:gdLst>
              <a:gd name="T0" fmla="*/ 340 w 821"/>
              <a:gd name="T1" fmla="*/ 602 h 755"/>
              <a:gd name="T2" fmla="*/ 377 w 821"/>
              <a:gd name="T3" fmla="*/ 629 h 755"/>
              <a:gd name="T4" fmla="*/ 436 w 821"/>
              <a:gd name="T5" fmla="*/ 646 h 755"/>
              <a:gd name="T6" fmla="*/ 478 w 821"/>
              <a:gd name="T7" fmla="*/ 643 h 755"/>
              <a:gd name="T8" fmla="*/ 499 w 821"/>
              <a:gd name="T9" fmla="*/ 631 h 755"/>
              <a:gd name="T10" fmla="*/ 503 w 821"/>
              <a:gd name="T11" fmla="*/ 616 h 755"/>
              <a:gd name="T12" fmla="*/ 493 w 821"/>
              <a:gd name="T13" fmla="*/ 608 h 755"/>
              <a:gd name="T14" fmla="*/ 414 w 821"/>
              <a:gd name="T15" fmla="*/ 573 h 755"/>
              <a:gd name="T16" fmla="*/ 394 w 821"/>
              <a:gd name="T17" fmla="*/ 552 h 755"/>
              <a:gd name="T18" fmla="*/ 376 w 821"/>
              <a:gd name="T19" fmla="*/ 531 h 755"/>
              <a:gd name="T20" fmla="*/ 372 w 821"/>
              <a:gd name="T21" fmla="*/ 510 h 755"/>
              <a:gd name="T22" fmla="*/ 428 w 821"/>
              <a:gd name="T23" fmla="*/ 351 h 755"/>
              <a:gd name="T24" fmla="*/ 502 w 821"/>
              <a:gd name="T25" fmla="*/ 191 h 755"/>
              <a:gd name="T26" fmla="*/ 541 w 821"/>
              <a:gd name="T27" fmla="*/ 141 h 755"/>
              <a:gd name="T28" fmla="*/ 587 w 821"/>
              <a:gd name="T29" fmla="*/ 88 h 755"/>
              <a:gd name="T30" fmla="*/ 612 w 821"/>
              <a:gd name="T31" fmla="*/ 77 h 755"/>
              <a:gd name="T32" fmla="*/ 639 w 821"/>
              <a:gd name="T33" fmla="*/ 75 h 755"/>
              <a:gd name="T34" fmla="*/ 714 w 821"/>
              <a:gd name="T35" fmla="*/ 99 h 755"/>
              <a:gd name="T36" fmla="*/ 774 w 821"/>
              <a:gd name="T37" fmla="*/ 117 h 755"/>
              <a:gd name="T38" fmla="*/ 795 w 821"/>
              <a:gd name="T39" fmla="*/ 112 h 755"/>
              <a:gd name="T40" fmla="*/ 815 w 821"/>
              <a:gd name="T41" fmla="*/ 99 h 755"/>
              <a:gd name="T42" fmla="*/ 813 w 821"/>
              <a:gd name="T43" fmla="*/ 74 h 755"/>
              <a:gd name="T44" fmla="*/ 821 w 821"/>
              <a:gd name="T45" fmla="*/ 29 h 755"/>
              <a:gd name="T46" fmla="*/ 813 w 821"/>
              <a:gd name="T47" fmla="*/ 6 h 755"/>
              <a:gd name="T48" fmla="*/ 795 w 821"/>
              <a:gd name="T49" fmla="*/ 0 h 755"/>
              <a:gd name="T50" fmla="*/ 718 w 821"/>
              <a:gd name="T51" fmla="*/ 6 h 755"/>
              <a:gd name="T52" fmla="*/ 601 w 821"/>
              <a:gd name="T53" fmla="*/ 38 h 755"/>
              <a:gd name="T54" fmla="*/ 533 w 821"/>
              <a:gd name="T55" fmla="*/ 69 h 755"/>
              <a:gd name="T56" fmla="*/ 416 w 821"/>
              <a:gd name="T57" fmla="*/ 153 h 755"/>
              <a:gd name="T58" fmla="*/ 328 w 821"/>
              <a:gd name="T59" fmla="*/ 229 h 755"/>
              <a:gd name="T60" fmla="*/ 242 w 821"/>
              <a:gd name="T61" fmla="*/ 344 h 755"/>
              <a:gd name="T62" fmla="*/ 181 w 821"/>
              <a:gd name="T63" fmla="*/ 442 h 755"/>
              <a:gd name="T64" fmla="*/ 154 w 821"/>
              <a:gd name="T65" fmla="*/ 422 h 755"/>
              <a:gd name="T66" fmla="*/ 122 w 821"/>
              <a:gd name="T67" fmla="*/ 416 h 755"/>
              <a:gd name="T68" fmla="*/ 91 w 821"/>
              <a:gd name="T69" fmla="*/ 417 h 755"/>
              <a:gd name="T70" fmla="*/ 34 w 821"/>
              <a:gd name="T71" fmla="*/ 411 h 755"/>
              <a:gd name="T72" fmla="*/ 7 w 821"/>
              <a:gd name="T73" fmla="*/ 412 h 755"/>
              <a:gd name="T74" fmla="*/ 0 w 821"/>
              <a:gd name="T75" fmla="*/ 422 h 755"/>
              <a:gd name="T76" fmla="*/ 9 w 821"/>
              <a:gd name="T77" fmla="*/ 444 h 755"/>
              <a:gd name="T78" fmla="*/ 56 w 821"/>
              <a:gd name="T79" fmla="*/ 480 h 755"/>
              <a:gd name="T80" fmla="*/ 115 w 821"/>
              <a:gd name="T81" fmla="*/ 505 h 755"/>
              <a:gd name="T82" fmla="*/ 108 w 821"/>
              <a:gd name="T83" fmla="*/ 549 h 755"/>
              <a:gd name="T84" fmla="*/ 91 w 821"/>
              <a:gd name="T85" fmla="*/ 628 h 755"/>
              <a:gd name="T86" fmla="*/ 90 w 821"/>
              <a:gd name="T87" fmla="*/ 706 h 755"/>
              <a:gd name="T88" fmla="*/ 91 w 821"/>
              <a:gd name="T89" fmla="*/ 715 h 755"/>
              <a:gd name="T90" fmla="*/ 79 w 821"/>
              <a:gd name="T91" fmla="*/ 720 h 755"/>
              <a:gd name="T92" fmla="*/ 95 w 821"/>
              <a:gd name="T93" fmla="*/ 735 h 755"/>
              <a:gd name="T94" fmla="*/ 147 w 821"/>
              <a:gd name="T95" fmla="*/ 754 h 755"/>
              <a:gd name="T96" fmla="*/ 171 w 821"/>
              <a:gd name="T97" fmla="*/ 754 h 755"/>
              <a:gd name="T98" fmla="*/ 166 w 821"/>
              <a:gd name="T99" fmla="*/ 750 h 755"/>
              <a:gd name="T100" fmla="*/ 176 w 821"/>
              <a:gd name="T101" fmla="*/ 744 h 755"/>
              <a:gd name="T102" fmla="*/ 242 w 821"/>
              <a:gd name="T103" fmla="*/ 709 h 755"/>
              <a:gd name="T104" fmla="*/ 284 w 821"/>
              <a:gd name="T105" fmla="*/ 668 h 755"/>
              <a:gd name="T106" fmla="*/ 316 w 821"/>
              <a:gd name="T107" fmla="*/ 618 h 755"/>
              <a:gd name="T108" fmla="*/ 321 w 821"/>
              <a:gd name="T109" fmla="*/ 599 h 755"/>
              <a:gd name="T110" fmla="*/ 332 w 821"/>
              <a:gd name="T111" fmla="*/ 593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21" h="755">
                <a:moveTo>
                  <a:pt x="332" y="593"/>
                </a:moveTo>
                <a:lnTo>
                  <a:pt x="332" y="593"/>
                </a:lnTo>
                <a:lnTo>
                  <a:pt x="336" y="597"/>
                </a:lnTo>
                <a:lnTo>
                  <a:pt x="340" y="602"/>
                </a:lnTo>
                <a:lnTo>
                  <a:pt x="345" y="608"/>
                </a:lnTo>
                <a:lnTo>
                  <a:pt x="352" y="614"/>
                </a:lnTo>
                <a:lnTo>
                  <a:pt x="364" y="622"/>
                </a:lnTo>
                <a:lnTo>
                  <a:pt x="377" y="629"/>
                </a:lnTo>
                <a:lnTo>
                  <a:pt x="397" y="637"/>
                </a:lnTo>
                <a:lnTo>
                  <a:pt x="423" y="643"/>
                </a:lnTo>
                <a:lnTo>
                  <a:pt x="423" y="643"/>
                </a:lnTo>
                <a:lnTo>
                  <a:pt x="436" y="646"/>
                </a:lnTo>
                <a:lnTo>
                  <a:pt x="449" y="647"/>
                </a:lnTo>
                <a:lnTo>
                  <a:pt x="459" y="646"/>
                </a:lnTo>
                <a:lnTo>
                  <a:pt x="469" y="646"/>
                </a:lnTo>
                <a:lnTo>
                  <a:pt x="478" y="643"/>
                </a:lnTo>
                <a:lnTo>
                  <a:pt x="485" y="641"/>
                </a:lnTo>
                <a:lnTo>
                  <a:pt x="492" y="638"/>
                </a:lnTo>
                <a:lnTo>
                  <a:pt x="495" y="635"/>
                </a:lnTo>
                <a:lnTo>
                  <a:pt x="499" y="631"/>
                </a:lnTo>
                <a:lnTo>
                  <a:pt x="502" y="627"/>
                </a:lnTo>
                <a:lnTo>
                  <a:pt x="504" y="623"/>
                </a:lnTo>
                <a:lnTo>
                  <a:pt x="504" y="619"/>
                </a:lnTo>
                <a:lnTo>
                  <a:pt x="503" y="616"/>
                </a:lnTo>
                <a:lnTo>
                  <a:pt x="501" y="613"/>
                </a:lnTo>
                <a:lnTo>
                  <a:pt x="498" y="611"/>
                </a:lnTo>
                <a:lnTo>
                  <a:pt x="493" y="608"/>
                </a:lnTo>
                <a:lnTo>
                  <a:pt x="493" y="608"/>
                </a:lnTo>
                <a:lnTo>
                  <a:pt x="468" y="599"/>
                </a:lnTo>
                <a:lnTo>
                  <a:pt x="440" y="587"/>
                </a:lnTo>
                <a:lnTo>
                  <a:pt x="426" y="579"/>
                </a:lnTo>
                <a:lnTo>
                  <a:pt x="414" y="573"/>
                </a:lnTo>
                <a:lnTo>
                  <a:pt x="404" y="565"/>
                </a:lnTo>
                <a:lnTo>
                  <a:pt x="397" y="558"/>
                </a:lnTo>
                <a:lnTo>
                  <a:pt x="397" y="558"/>
                </a:lnTo>
                <a:lnTo>
                  <a:pt x="394" y="552"/>
                </a:lnTo>
                <a:lnTo>
                  <a:pt x="389" y="547"/>
                </a:lnTo>
                <a:lnTo>
                  <a:pt x="382" y="539"/>
                </a:lnTo>
                <a:lnTo>
                  <a:pt x="379" y="535"/>
                </a:lnTo>
                <a:lnTo>
                  <a:pt x="376" y="531"/>
                </a:lnTo>
                <a:lnTo>
                  <a:pt x="374" y="525"/>
                </a:lnTo>
                <a:lnTo>
                  <a:pt x="372" y="518"/>
                </a:lnTo>
                <a:lnTo>
                  <a:pt x="372" y="518"/>
                </a:lnTo>
                <a:lnTo>
                  <a:pt x="372" y="510"/>
                </a:lnTo>
                <a:lnTo>
                  <a:pt x="376" y="498"/>
                </a:lnTo>
                <a:lnTo>
                  <a:pt x="387" y="460"/>
                </a:lnTo>
                <a:lnTo>
                  <a:pt x="405" y="410"/>
                </a:lnTo>
                <a:lnTo>
                  <a:pt x="428" y="351"/>
                </a:lnTo>
                <a:lnTo>
                  <a:pt x="453" y="291"/>
                </a:lnTo>
                <a:lnTo>
                  <a:pt x="478" y="236"/>
                </a:lnTo>
                <a:lnTo>
                  <a:pt x="490" y="212"/>
                </a:lnTo>
                <a:lnTo>
                  <a:pt x="502" y="191"/>
                </a:lnTo>
                <a:lnTo>
                  <a:pt x="513" y="173"/>
                </a:lnTo>
                <a:lnTo>
                  <a:pt x="523" y="161"/>
                </a:lnTo>
                <a:lnTo>
                  <a:pt x="523" y="161"/>
                </a:lnTo>
                <a:lnTo>
                  <a:pt x="541" y="141"/>
                </a:lnTo>
                <a:lnTo>
                  <a:pt x="555" y="124"/>
                </a:lnTo>
                <a:lnTo>
                  <a:pt x="566" y="109"/>
                </a:lnTo>
                <a:lnTo>
                  <a:pt x="576" y="97"/>
                </a:lnTo>
                <a:lnTo>
                  <a:pt x="587" y="88"/>
                </a:lnTo>
                <a:lnTo>
                  <a:pt x="592" y="84"/>
                </a:lnTo>
                <a:lnTo>
                  <a:pt x="599" y="80"/>
                </a:lnTo>
                <a:lnTo>
                  <a:pt x="605" y="79"/>
                </a:lnTo>
                <a:lnTo>
                  <a:pt x="612" y="77"/>
                </a:lnTo>
                <a:lnTo>
                  <a:pt x="620" y="75"/>
                </a:lnTo>
                <a:lnTo>
                  <a:pt x="629" y="75"/>
                </a:lnTo>
                <a:lnTo>
                  <a:pt x="629" y="75"/>
                </a:lnTo>
                <a:lnTo>
                  <a:pt x="639" y="75"/>
                </a:lnTo>
                <a:lnTo>
                  <a:pt x="649" y="78"/>
                </a:lnTo>
                <a:lnTo>
                  <a:pt x="670" y="83"/>
                </a:lnTo>
                <a:lnTo>
                  <a:pt x="692" y="90"/>
                </a:lnTo>
                <a:lnTo>
                  <a:pt x="714" y="99"/>
                </a:lnTo>
                <a:lnTo>
                  <a:pt x="736" y="107"/>
                </a:lnTo>
                <a:lnTo>
                  <a:pt x="753" y="113"/>
                </a:lnTo>
                <a:lnTo>
                  <a:pt x="768" y="117"/>
                </a:lnTo>
                <a:lnTo>
                  <a:pt x="774" y="117"/>
                </a:lnTo>
                <a:lnTo>
                  <a:pt x="780" y="116"/>
                </a:lnTo>
                <a:lnTo>
                  <a:pt x="780" y="116"/>
                </a:lnTo>
                <a:lnTo>
                  <a:pt x="787" y="113"/>
                </a:lnTo>
                <a:lnTo>
                  <a:pt x="795" y="112"/>
                </a:lnTo>
                <a:lnTo>
                  <a:pt x="802" y="109"/>
                </a:lnTo>
                <a:lnTo>
                  <a:pt x="807" y="107"/>
                </a:lnTo>
                <a:lnTo>
                  <a:pt x="812" y="104"/>
                </a:lnTo>
                <a:lnTo>
                  <a:pt x="815" y="99"/>
                </a:lnTo>
                <a:lnTo>
                  <a:pt x="816" y="92"/>
                </a:lnTo>
                <a:lnTo>
                  <a:pt x="815" y="80"/>
                </a:lnTo>
                <a:lnTo>
                  <a:pt x="815" y="80"/>
                </a:lnTo>
                <a:lnTo>
                  <a:pt x="813" y="74"/>
                </a:lnTo>
                <a:lnTo>
                  <a:pt x="813" y="68"/>
                </a:lnTo>
                <a:lnTo>
                  <a:pt x="816" y="54"/>
                </a:lnTo>
                <a:lnTo>
                  <a:pt x="818" y="41"/>
                </a:lnTo>
                <a:lnTo>
                  <a:pt x="821" y="29"/>
                </a:lnTo>
                <a:lnTo>
                  <a:pt x="821" y="19"/>
                </a:lnTo>
                <a:lnTo>
                  <a:pt x="820" y="14"/>
                </a:lnTo>
                <a:lnTo>
                  <a:pt x="817" y="10"/>
                </a:lnTo>
                <a:lnTo>
                  <a:pt x="813" y="6"/>
                </a:lnTo>
                <a:lnTo>
                  <a:pt x="810" y="4"/>
                </a:lnTo>
                <a:lnTo>
                  <a:pt x="802" y="1"/>
                </a:lnTo>
                <a:lnTo>
                  <a:pt x="795" y="0"/>
                </a:lnTo>
                <a:lnTo>
                  <a:pt x="795" y="0"/>
                </a:lnTo>
                <a:lnTo>
                  <a:pt x="785" y="0"/>
                </a:lnTo>
                <a:lnTo>
                  <a:pt x="773" y="0"/>
                </a:lnTo>
                <a:lnTo>
                  <a:pt x="748" y="2"/>
                </a:lnTo>
                <a:lnTo>
                  <a:pt x="718" y="6"/>
                </a:lnTo>
                <a:lnTo>
                  <a:pt x="688" y="13"/>
                </a:lnTo>
                <a:lnTo>
                  <a:pt x="656" y="21"/>
                </a:lnTo>
                <a:lnTo>
                  <a:pt x="627" y="29"/>
                </a:lnTo>
                <a:lnTo>
                  <a:pt x="601" y="38"/>
                </a:lnTo>
                <a:lnTo>
                  <a:pt x="578" y="45"/>
                </a:lnTo>
                <a:lnTo>
                  <a:pt x="578" y="45"/>
                </a:lnTo>
                <a:lnTo>
                  <a:pt x="557" y="55"/>
                </a:lnTo>
                <a:lnTo>
                  <a:pt x="533" y="69"/>
                </a:lnTo>
                <a:lnTo>
                  <a:pt x="506" y="87"/>
                </a:lnTo>
                <a:lnTo>
                  <a:pt x="477" y="108"/>
                </a:lnTo>
                <a:lnTo>
                  <a:pt x="446" y="129"/>
                </a:lnTo>
                <a:lnTo>
                  <a:pt x="416" y="153"/>
                </a:lnTo>
                <a:lnTo>
                  <a:pt x="357" y="201"/>
                </a:lnTo>
                <a:lnTo>
                  <a:pt x="357" y="201"/>
                </a:lnTo>
                <a:lnTo>
                  <a:pt x="343" y="214"/>
                </a:lnTo>
                <a:lnTo>
                  <a:pt x="328" y="229"/>
                </a:lnTo>
                <a:lnTo>
                  <a:pt x="313" y="246"/>
                </a:lnTo>
                <a:lnTo>
                  <a:pt x="298" y="265"/>
                </a:lnTo>
                <a:lnTo>
                  <a:pt x="268" y="304"/>
                </a:lnTo>
                <a:lnTo>
                  <a:pt x="242" y="344"/>
                </a:lnTo>
                <a:lnTo>
                  <a:pt x="216" y="382"/>
                </a:lnTo>
                <a:lnTo>
                  <a:pt x="198" y="413"/>
                </a:lnTo>
                <a:lnTo>
                  <a:pt x="181" y="442"/>
                </a:lnTo>
                <a:lnTo>
                  <a:pt x="181" y="442"/>
                </a:lnTo>
                <a:lnTo>
                  <a:pt x="178" y="438"/>
                </a:lnTo>
                <a:lnTo>
                  <a:pt x="169" y="430"/>
                </a:lnTo>
                <a:lnTo>
                  <a:pt x="161" y="426"/>
                </a:lnTo>
                <a:lnTo>
                  <a:pt x="154" y="422"/>
                </a:lnTo>
                <a:lnTo>
                  <a:pt x="145" y="418"/>
                </a:lnTo>
                <a:lnTo>
                  <a:pt x="136" y="417"/>
                </a:lnTo>
                <a:lnTo>
                  <a:pt x="136" y="417"/>
                </a:lnTo>
                <a:lnTo>
                  <a:pt x="122" y="416"/>
                </a:lnTo>
                <a:lnTo>
                  <a:pt x="115" y="415"/>
                </a:lnTo>
                <a:lnTo>
                  <a:pt x="106" y="415"/>
                </a:lnTo>
                <a:lnTo>
                  <a:pt x="91" y="417"/>
                </a:lnTo>
                <a:lnTo>
                  <a:pt x="91" y="417"/>
                </a:lnTo>
                <a:lnTo>
                  <a:pt x="85" y="418"/>
                </a:lnTo>
                <a:lnTo>
                  <a:pt x="78" y="418"/>
                </a:lnTo>
                <a:lnTo>
                  <a:pt x="64" y="417"/>
                </a:lnTo>
                <a:lnTo>
                  <a:pt x="34" y="411"/>
                </a:lnTo>
                <a:lnTo>
                  <a:pt x="22" y="410"/>
                </a:lnTo>
                <a:lnTo>
                  <a:pt x="15" y="410"/>
                </a:lnTo>
                <a:lnTo>
                  <a:pt x="10" y="411"/>
                </a:lnTo>
                <a:lnTo>
                  <a:pt x="7" y="412"/>
                </a:lnTo>
                <a:lnTo>
                  <a:pt x="3" y="415"/>
                </a:lnTo>
                <a:lnTo>
                  <a:pt x="2" y="417"/>
                </a:lnTo>
                <a:lnTo>
                  <a:pt x="0" y="422"/>
                </a:lnTo>
                <a:lnTo>
                  <a:pt x="0" y="422"/>
                </a:lnTo>
                <a:lnTo>
                  <a:pt x="0" y="427"/>
                </a:lnTo>
                <a:lnTo>
                  <a:pt x="3" y="432"/>
                </a:lnTo>
                <a:lnTo>
                  <a:pt x="5" y="438"/>
                </a:lnTo>
                <a:lnTo>
                  <a:pt x="9" y="444"/>
                </a:lnTo>
                <a:lnTo>
                  <a:pt x="18" y="454"/>
                </a:lnTo>
                <a:lnTo>
                  <a:pt x="29" y="462"/>
                </a:lnTo>
                <a:lnTo>
                  <a:pt x="43" y="472"/>
                </a:lnTo>
                <a:lnTo>
                  <a:pt x="56" y="480"/>
                </a:lnTo>
                <a:lnTo>
                  <a:pt x="81" y="493"/>
                </a:lnTo>
                <a:lnTo>
                  <a:pt x="81" y="493"/>
                </a:lnTo>
                <a:lnTo>
                  <a:pt x="100" y="500"/>
                </a:lnTo>
                <a:lnTo>
                  <a:pt x="115" y="505"/>
                </a:lnTo>
                <a:lnTo>
                  <a:pt x="126" y="508"/>
                </a:lnTo>
                <a:lnTo>
                  <a:pt x="126" y="508"/>
                </a:lnTo>
                <a:lnTo>
                  <a:pt x="121" y="520"/>
                </a:lnTo>
                <a:lnTo>
                  <a:pt x="108" y="549"/>
                </a:lnTo>
                <a:lnTo>
                  <a:pt x="102" y="569"/>
                </a:lnTo>
                <a:lnTo>
                  <a:pt x="96" y="589"/>
                </a:lnTo>
                <a:lnTo>
                  <a:pt x="92" y="609"/>
                </a:lnTo>
                <a:lnTo>
                  <a:pt x="91" y="628"/>
                </a:lnTo>
                <a:lnTo>
                  <a:pt x="91" y="628"/>
                </a:lnTo>
                <a:lnTo>
                  <a:pt x="91" y="662"/>
                </a:lnTo>
                <a:lnTo>
                  <a:pt x="90" y="687"/>
                </a:lnTo>
                <a:lnTo>
                  <a:pt x="90" y="706"/>
                </a:lnTo>
                <a:lnTo>
                  <a:pt x="90" y="711"/>
                </a:lnTo>
                <a:lnTo>
                  <a:pt x="91" y="714"/>
                </a:lnTo>
                <a:lnTo>
                  <a:pt x="91" y="714"/>
                </a:lnTo>
                <a:lnTo>
                  <a:pt x="91" y="715"/>
                </a:lnTo>
                <a:lnTo>
                  <a:pt x="90" y="715"/>
                </a:lnTo>
                <a:lnTo>
                  <a:pt x="83" y="716"/>
                </a:lnTo>
                <a:lnTo>
                  <a:pt x="81" y="717"/>
                </a:lnTo>
                <a:lnTo>
                  <a:pt x="79" y="720"/>
                </a:lnTo>
                <a:lnTo>
                  <a:pt x="81" y="724"/>
                </a:lnTo>
                <a:lnTo>
                  <a:pt x="86" y="729"/>
                </a:lnTo>
                <a:lnTo>
                  <a:pt x="86" y="729"/>
                </a:lnTo>
                <a:lnTo>
                  <a:pt x="95" y="735"/>
                </a:lnTo>
                <a:lnTo>
                  <a:pt x="106" y="740"/>
                </a:lnTo>
                <a:lnTo>
                  <a:pt x="120" y="746"/>
                </a:lnTo>
                <a:lnTo>
                  <a:pt x="135" y="750"/>
                </a:lnTo>
                <a:lnTo>
                  <a:pt x="147" y="754"/>
                </a:lnTo>
                <a:lnTo>
                  <a:pt x="160" y="755"/>
                </a:lnTo>
                <a:lnTo>
                  <a:pt x="167" y="755"/>
                </a:lnTo>
                <a:lnTo>
                  <a:pt x="170" y="755"/>
                </a:lnTo>
                <a:lnTo>
                  <a:pt x="171" y="754"/>
                </a:lnTo>
                <a:lnTo>
                  <a:pt x="171" y="754"/>
                </a:lnTo>
                <a:lnTo>
                  <a:pt x="171" y="753"/>
                </a:lnTo>
                <a:lnTo>
                  <a:pt x="170" y="751"/>
                </a:lnTo>
                <a:lnTo>
                  <a:pt x="166" y="750"/>
                </a:lnTo>
                <a:lnTo>
                  <a:pt x="165" y="750"/>
                </a:lnTo>
                <a:lnTo>
                  <a:pt x="166" y="749"/>
                </a:lnTo>
                <a:lnTo>
                  <a:pt x="176" y="744"/>
                </a:lnTo>
                <a:lnTo>
                  <a:pt x="176" y="744"/>
                </a:lnTo>
                <a:lnTo>
                  <a:pt x="201" y="731"/>
                </a:lnTo>
                <a:lnTo>
                  <a:pt x="216" y="724"/>
                </a:lnTo>
                <a:lnTo>
                  <a:pt x="242" y="709"/>
                </a:lnTo>
                <a:lnTo>
                  <a:pt x="242" y="709"/>
                </a:lnTo>
                <a:lnTo>
                  <a:pt x="249" y="704"/>
                </a:lnTo>
                <a:lnTo>
                  <a:pt x="257" y="697"/>
                </a:lnTo>
                <a:lnTo>
                  <a:pt x="271" y="684"/>
                </a:lnTo>
                <a:lnTo>
                  <a:pt x="284" y="668"/>
                </a:lnTo>
                <a:lnTo>
                  <a:pt x="294" y="653"/>
                </a:lnTo>
                <a:lnTo>
                  <a:pt x="304" y="640"/>
                </a:lnTo>
                <a:lnTo>
                  <a:pt x="311" y="627"/>
                </a:lnTo>
                <a:lnTo>
                  <a:pt x="316" y="618"/>
                </a:lnTo>
                <a:lnTo>
                  <a:pt x="317" y="613"/>
                </a:lnTo>
                <a:lnTo>
                  <a:pt x="317" y="613"/>
                </a:lnTo>
                <a:lnTo>
                  <a:pt x="318" y="607"/>
                </a:lnTo>
                <a:lnTo>
                  <a:pt x="321" y="599"/>
                </a:lnTo>
                <a:lnTo>
                  <a:pt x="323" y="596"/>
                </a:lnTo>
                <a:lnTo>
                  <a:pt x="326" y="593"/>
                </a:lnTo>
                <a:lnTo>
                  <a:pt x="330" y="592"/>
                </a:lnTo>
                <a:lnTo>
                  <a:pt x="332" y="593"/>
                </a:lnTo>
                <a:lnTo>
                  <a:pt x="332" y="5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7">
            <a:extLst>
              <a:ext uri="{FF2B5EF4-FFF2-40B4-BE49-F238E27FC236}">
                <a16:creationId xmlns:a16="http://schemas.microsoft.com/office/drawing/2014/main" id="{46431376-BCEB-453B-9C9F-CF94A9D698C4}"/>
              </a:ext>
            </a:extLst>
          </p:cNvPr>
          <p:cNvSpPr>
            <a:spLocks/>
          </p:cNvSpPr>
          <p:nvPr/>
        </p:nvSpPr>
        <p:spPr bwMode="auto">
          <a:xfrm>
            <a:off x="5913904" y="2903534"/>
            <a:ext cx="1830936" cy="1295932"/>
          </a:xfrm>
          <a:custGeom>
            <a:avLst/>
            <a:gdLst>
              <a:gd name="T0" fmla="*/ 1333 w 2026"/>
              <a:gd name="T1" fmla="*/ 328 h 1434"/>
              <a:gd name="T2" fmla="*/ 1237 w 2026"/>
              <a:gd name="T3" fmla="*/ 323 h 1434"/>
              <a:gd name="T4" fmla="*/ 1225 w 2026"/>
              <a:gd name="T5" fmla="*/ 343 h 1434"/>
              <a:gd name="T6" fmla="*/ 1270 w 2026"/>
              <a:gd name="T7" fmla="*/ 439 h 1434"/>
              <a:gd name="T8" fmla="*/ 1315 w 2026"/>
              <a:gd name="T9" fmla="*/ 538 h 1434"/>
              <a:gd name="T10" fmla="*/ 1217 w 2026"/>
              <a:gd name="T11" fmla="*/ 670 h 1434"/>
              <a:gd name="T12" fmla="*/ 1186 w 2026"/>
              <a:gd name="T13" fmla="*/ 717 h 1434"/>
              <a:gd name="T14" fmla="*/ 1172 w 2026"/>
              <a:gd name="T15" fmla="*/ 742 h 1434"/>
              <a:gd name="T16" fmla="*/ 983 w 2026"/>
              <a:gd name="T17" fmla="*/ 856 h 1434"/>
              <a:gd name="T18" fmla="*/ 816 w 2026"/>
              <a:gd name="T19" fmla="*/ 988 h 1434"/>
              <a:gd name="T20" fmla="*/ 694 w 2026"/>
              <a:gd name="T21" fmla="*/ 1048 h 1434"/>
              <a:gd name="T22" fmla="*/ 291 w 2026"/>
              <a:gd name="T23" fmla="*/ 1068 h 1434"/>
              <a:gd name="T24" fmla="*/ 36 w 2026"/>
              <a:gd name="T25" fmla="*/ 1086 h 1434"/>
              <a:gd name="T26" fmla="*/ 0 w 2026"/>
              <a:gd name="T27" fmla="*/ 1107 h 1434"/>
              <a:gd name="T28" fmla="*/ 23 w 2026"/>
              <a:gd name="T29" fmla="*/ 1138 h 1434"/>
              <a:gd name="T30" fmla="*/ 141 w 2026"/>
              <a:gd name="T31" fmla="*/ 1251 h 1434"/>
              <a:gd name="T32" fmla="*/ 151 w 2026"/>
              <a:gd name="T33" fmla="*/ 1293 h 1434"/>
              <a:gd name="T34" fmla="*/ 139 w 2026"/>
              <a:gd name="T35" fmla="*/ 1418 h 1434"/>
              <a:gd name="T36" fmla="*/ 161 w 2026"/>
              <a:gd name="T37" fmla="*/ 1434 h 1434"/>
              <a:gd name="T38" fmla="*/ 207 w 2026"/>
              <a:gd name="T39" fmla="*/ 1388 h 1434"/>
              <a:gd name="T40" fmla="*/ 283 w 2026"/>
              <a:gd name="T41" fmla="*/ 1286 h 1434"/>
              <a:gd name="T42" fmla="*/ 385 w 2026"/>
              <a:gd name="T43" fmla="*/ 1239 h 1434"/>
              <a:gd name="T44" fmla="*/ 672 w 2026"/>
              <a:gd name="T45" fmla="*/ 1205 h 1434"/>
              <a:gd name="T46" fmla="*/ 684 w 2026"/>
              <a:gd name="T47" fmla="*/ 1242 h 1434"/>
              <a:gd name="T48" fmla="*/ 692 w 2026"/>
              <a:gd name="T49" fmla="*/ 1276 h 1434"/>
              <a:gd name="T50" fmla="*/ 743 w 2026"/>
              <a:gd name="T51" fmla="*/ 1273 h 1434"/>
              <a:gd name="T52" fmla="*/ 971 w 2026"/>
              <a:gd name="T53" fmla="*/ 1178 h 1434"/>
              <a:gd name="T54" fmla="*/ 1057 w 2026"/>
              <a:gd name="T55" fmla="*/ 1165 h 1434"/>
              <a:gd name="T56" fmla="*/ 1232 w 2026"/>
              <a:gd name="T57" fmla="*/ 1122 h 1434"/>
              <a:gd name="T58" fmla="*/ 1311 w 2026"/>
              <a:gd name="T59" fmla="*/ 1063 h 1434"/>
              <a:gd name="T60" fmla="*/ 1310 w 2026"/>
              <a:gd name="T61" fmla="*/ 1131 h 1434"/>
              <a:gd name="T62" fmla="*/ 1328 w 2026"/>
              <a:gd name="T63" fmla="*/ 1194 h 1434"/>
              <a:gd name="T64" fmla="*/ 1367 w 2026"/>
              <a:gd name="T65" fmla="*/ 1207 h 1434"/>
              <a:gd name="T66" fmla="*/ 1419 w 2026"/>
              <a:gd name="T67" fmla="*/ 1187 h 1434"/>
              <a:gd name="T68" fmla="*/ 1465 w 2026"/>
              <a:gd name="T69" fmla="*/ 1135 h 1434"/>
              <a:gd name="T70" fmla="*/ 1494 w 2026"/>
              <a:gd name="T71" fmla="*/ 1008 h 1434"/>
              <a:gd name="T72" fmla="*/ 1506 w 2026"/>
              <a:gd name="T73" fmla="*/ 925 h 1434"/>
              <a:gd name="T74" fmla="*/ 1683 w 2026"/>
              <a:gd name="T75" fmla="*/ 733 h 1434"/>
              <a:gd name="T76" fmla="*/ 1801 w 2026"/>
              <a:gd name="T77" fmla="*/ 686 h 1434"/>
              <a:gd name="T78" fmla="*/ 1868 w 2026"/>
              <a:gd name="T79" fmla="*/ 745 h 1434"/>
              <a:gd name="T80" fmla="*/ 1950 w 2026"/>
              <a:gd name="T81" fmla="*/ 773 h 1434"/>
              <a:gd name="T82" fmla="*/ 2018 w 2026"/>
              <a:gd name="T83" fmla="*/ 762 h 1434"/>
              <a:gd name="T84" fmla="*/ 2011 w 2026"/>
              <a:gd name="T85" fmla="*/ 700 h 1434"/>
              <a:gd name="T86" fmla="*/ 1899 w 2026"/>
              <a:gd name="T87" fmla="*/ 575 h 1434"/>
              <a:gd name="T88" fmla="*/ 1877 w 2026"/>
              <a:gd name="T89" fmla="*/ 485 h 1434"/>
              <a:gd name="T90" fmla="*/ 1951 w 2026"/>
              <a:gd name="T91" fmla="*/ 341 h 1434"/>
              <a:gd name="T92" fmla="*/ 1972 w 2026"/>
              <a:gd name="T93" fmla="*/ 190 h 1434"/>
              <a:gd name="T94" fmla="*/ 1977 w 2026"/>
              <a:gd name="T95" fmla="*/ 83 h 1434"/>
              <a:gd name="T96" fmla="*/ 1966 w 2026"/>
              <a:gd name="T97" fmla="*/ 23 h 1434"/>
              <a:gd name="T98" fmla="*/ 1918 w 2026"/>
              <a:gd name="T99" fmla="*/ 2 h 1434"/>
              <a:gd name="T100" fmla="*/ 1839 w 2026"/>
              <a:gd name="T101" fmla="*/ 13 h 1434"/>
              <a:gd name="T102" fmla="*/ 1736 w 2026"/>
              <a:gd name="T103" fmla="*/ 73 h 1434"/>
              <a:gd name="T104" fmla="*/ 1632 w 2026"/>
              <a:gd name="T105" fmla="*/ 167 h 1434"/>
              <a:gd name="T106" fmla="*/ 1468 w 2026"/>
              <a:gd name="T107" fmla="*/ 369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26" h="1434">
                <a:moveTo>
                  <a:pt x="1468" y="369"/>
                </a:moveTo>
                <a:lnTo>
                  <a:pt x="1468" y="369"/>
                </a:lnTo>
                <a:lnTo>
                  <a:pt x="1433" y="356"/>
                </a:lnTo>
                <a:lnTo>
                  <a:pt x="1397" y="345"/>
                </a:lnTo>
                <a:lnTo>
                  <a:pt x="1355" y="333"/>
                </a:lnTo>
                <a:lnTo>
                  <a:pt x="1333" y="328"/>
                </a:lnTo>
                <a:lnTo>
                  <a:pt x="1311" y="323"/>
                </a:lnTo>
                <a:lnTo>
                  <a:pt x="1291" y="321"/>
                </a:lnTo>
                <a:lnTo>
                  <a:pt x="1272" y="320"/>
                </a:lnTo>
                <a:lnTo>
                  <a:pt x="1256" y="320"/>
                </a:lnTo>
                <a:lnTo>
                  <a:pt x="1242" y="321"/>
                </a:lnTo>
                <a:lnTo>
                  <a:pt x="1237" y="323"/>
                </a:lnTo>
                <a:lnTo>
                  <a:pt x="1233" y="326"/>
                </a:lnTo>
                <a:lnTo>
                  <a:pt x="1230" y="330"/>
                </a:lnTo>
                <a:lnTo>
                  <a:pt x="1227" y="333"/>
                </a:lnTo>
                <a:lnTo>
                  <a:pt x="1227" y="333"/>
                </a:lnTo>
                <a:lnTo>
                  <a:pt x="1226" y="338"/>
                </a:lnTo>
                <a:lnTo>
                  <a:pt x="1225" y="343"/>
                </a:lnTo>
                <a:lnTo>
                  <a:pt x="1226" y="355"/>
                </a:lnTo>
                <a:lnTo>
                  <a:pt x="1230" y="367"/>
                </a:lnTo>
                <a:lnTo>
                  <a:pt x="1235" y="381"/>
                </a:lnTo>
                <a:lnTo>
                  <a:pt x="1242" y="395"/>
                </a:lnTo>
                <a:lnTo>
                  <a:pt x="1251" y="410"/>
                </a:lnTo>
                <a:lnTo>
                  <a:pt x="1270" y="439"/>
                </a:lnTo>
                <a:lnTo>
                  <a:pt x="1291" y="467"/>
                </a:lnTo>
                <a:lnTo>
                  <a:pt x="1309" y="488"/>
                </a:lnTo>
                <a:lnTo>
                  <a:pt x="1328" y="509"/>
                </a:lnTo>
                <a:lnTo>
                  <a:pt x="1328" y="509"/>
                </a:lnTo>
                <a:lnTo>
                  <a:pt x="1323" y="522"/>
                </a:lnTo>
                <a:lnTo>
                  <a:pt x="1315" y="538"/>
                </a:lnTo>
                <a:lnTo>
                  <a:pt x="1305" y="557"/>
                </a:lnTo>
                <a:lnTo>
                  <a:pt x="1290" y="582"/>
                </a:lnTo>
                <a:lnTo>
                  <a:pt x="1270" y="609"/>
                </a:lnTo>
                <a:lnTo>
                  <a:pt x="1246" y="639"/>
                </a:lnTo>
                <a:lnTo>
                  <a:pt x="1232" y="654"/>
                </a:lnTo>
                <a:lnTo>
                  <a:pt x="1217" y="670"/>
                </a:lnTo>
                <a:lnTo>
                  <a:pt x="1217" y="670"/>
                </a:lnTo>
                <a:lnTo>
                  <a:pt x="1203" y="684"/>
                </a:lnTo>
                <a:lnTo>
                  <a:pt x="1194" y="695"/>
                </a:lnTo>
                <a:lnTo>
                  <a:pt x="1189" y="704"/>
                </a:lnTo>
                <a:lnTo>
                  <a:pt x="1187" y="712"/>
                </a:lnTo>
                <a:lnTo>
                  <a:pt x="1186" y="717"/>
                </a:lnTo>
                <a:lnTo>
                  <a:pt x="1186" y="720"/>
                </a:lnTo>
                <a:lnTo>
                  <a:pt x="1186" y="723"/>
                </a:lnTo>
                <a:lnTo>
                  <a:pt x="1186" y="727"/>
                </a:lnTo>
                <a:lnTo>
                  <a:pt x="1184" y="730"/>
                </a:lnTo>
                <a:lnTo>
                  <a:pt x="1179" y="735"/>
                </a:lnTo>
                <a:lnTo>
                  <a:pt x="1172" y="742"/>
                </a:lnTo>
                <a:lnTo>
                  <a:pt x="1160" y="749"/>
                </a:lnTo>
                <a:lnTo>
                  <a:pt x="1122" y="773"/>
                </a:lnTo>
                <a:lnTo>
                  <a:pt x="1056" y="811"/>
                </a:lnTo>
                <a:lnTo>
                  <a:pt x="1056" y="811"/>
                </a:lnTo>
                <a:lnTo>
                  <a:pt x="1017" y="833"/>
                </a:lnTo>
                <a:lnTo>
                  <a:pt x="983" y="856"/>
                </a:lnTo>
                <a:lnTo>
                  <a:pt x="953" y="877"/>
                </a:lnTo>
                <a:lnTo>
                  <a:pt x="924" y="899"/>
                </a:lnTo>
                <a:lnTo>
                  <a:pt x="899" y="919"/>
                </a:lnTo>
                <a:lnTo>
                  <a:pt x="876" y="938"/>
                </a:lnTo>
                <a:lnTo>
                  <a:pt x="836" y="973"/>
                </a:lnTo>
                <a:lnTo>
                  <a:pt x="816" y="988"/>
                </a:lnTo>
                <a:lnTo>
                  <a:pt x="797" y="1003"/>
                </a:lnTo>
                <a:lnTo>
                  <a:pt x="780" y="1016"/>
                </a:lnTo>
                <a:lnTo>
                  <a:pt x="760" y="1027"/>
                </a:lnTo>
                <a:lnTo>
                  <a:pt x="739" y="1036"/>
                </a:lnTo>
                <a:lnTo>
                  <a:pt x="718" y="1043"/>
                </a:lnTo>
                <a:lnTo>
                  <a:pt x="694" y="1048"/>
                </a:lnTo>
                <a:lnTo>
                  <a:pt x="669" y="1052"/>
                </a:lnTo>
                <a:lnTo>
                  <a:pt x="669" y="1052"/>
                </a:lnTo>
                <a:lnTo>
                  <a:pt x="611" y="1056"/>
                </a:lnTo>
                <a:lnTo>
                  <a:pt x="548" y="1060"/>
                </a:lnTo>
                <a:lnTo>
                  <a:pt x="415" y="1065"/>
                </a:lnTo>
                <a:lnTo>
                  <a:pt x="291" y="1068"/>
                </a:lnTo>
                <a:lnTo>
                  <a:pt x="191" y="1072"/>
                </a:lnTo>
                <a:lnTo>
                  <a:pt x="191" y="1072"/>
                </a:lnTo>
                <a:lnTo>
                  <a:pt x="117" y="1076"/>
                </a:lnTo>
                <a:lnTo>
                  <a:pt x="86" y="1078"/>
                </a:lnTo>
                <a:lnTo>
                  <a:pt x="58" y="1082"/>
                </a:lnTo>
                <a:lnTo>
                  <a:pt x="36" y="1086"/>
                </a:lnTo>
                <a:lnTo>
                  <a:pt x="26" y="1089"/>
                </a:lnTo>
                <a:lnTo>
                  <a:pt x="18" y="1091"/>
                </a:lnTo>
                <a:lnTo>
                  <a:pt x="10" y="1095"/>
                </a:lnTo>
                <a:lnTo>
                  <a:pt x="5" y="1099"/>
                </a:lnTo>
                <a:lnTo>
                  <a:pt x="2" y="1102"/>
                </a:lnTo>
                <a:lnTo>
                  <a:pt x="0" y="1107"/>
                </a:lnTo>
                <a:lnTo>
                  <a:pt x="0" y="1107"/>
                </a:lnTo>
                <a:lnTo>
                  <a:pt x="0" y="1110"/>
                </a:lnTo>
                <a:lnTo>
                  <a:pt x="2" y="1114"/>
                </a:lnTo>
                <a:lnTo>
                  <a:pt x="5" y="1120"/>
                </a:lnTo>
                <a:lnTo>
                  <a:pt x="13" y="1127"/>
                </a:lnTo>
                <a:lnTo>
                  <a:pt x="23" y="1138"/>
                </a:lnTo>
                <a:lnTo>
                  <a:pt x="78" y="1181"/>
                </a:lnTo>
                <a:lnTo>
                  <a:pt x="93" y="1195"/>
                </a:lnTo>
                <a:lnTo>
                  <a:pt x="107" y="1208"/>
                </a:lnTo>
                <a:lnTo>
                  <a:pt x="120" y="1222"/>
                </a:lnTo>
                <a:lnTo>
                  <a:pt x="132" y="1237"/>
                </a:lnTo>
                <a:lnTo>
                  <a:pt x="141" y="1251"/>
                </a:lnTo>
                <a:lnTo>
                  <a:pt x="147" y="1264"/>
                </a:lnTo>
                <a:lnTo>
                  <a:pt x="150" y="1272"/>
                </a:lnTo>
                <a:lnTo>
                  <a:pt x="151" y="1280"/>
                </a:lnTo>
                <a:lnTo>
                  <a:pt x="151" y="1286"/>
                </a:lnTo>
                <a:lnTo>
                  <a:pt x="151" y="1293"/>
                </a:lnTo>
                <a:lnTo>
                  <a:pt x="151" y="1293"/>
                </a:lnTo>
                <a:lnTo>
                  <a:pt x="142" y="1347"/>
                </a:lnTo>
                <a:lnTo>
                  <a:pt x="139" y="1371"/>
                </a:lnTo>
                <a:lnTo>
                  <a:pt x="136" y="1393"/>
                </a:lnTo>
                <a:lnTo>
                  <a:pt x="136" y="1401"/>
                </a:lnTo>
                <a:lnTo>
                  <a:pt x="136" y="1410"/>
                </a:lnTo>
                <a:lnTo>
                  <a:pt x="139" y="1418"/>
                </a:lnTo>
                <a:lnTo>
                  <a:pt x="140" y="1423"/>
                </a:lnTo>
                <a:lnTo>
                  <a:pt x="144" y="1428"/>
                </a:lnTo>
                <a:lnTo>
                  <a:pt x="149" y="1432"/>
                </a:lnTo>
                <a:lnTo>
                  <a:pt x="154" y="1434"/>
                </a:lnTo>
                <a:lnTo>
                  <a:pt x="161" y="1434"/>
                </a:lnTo>
                <a:lnTo>
                  <a:pt x="161" y="1434"/>
                </a:lnTo>
                <a:lnTo>
                  <a:pt x="165" y="1434"/>
                </a:lnTo>
                <a:lnTo>
                  <a:pt x="169" y="1433"/>
                </a:lnTo>
                <a:lnTo>
                  <a:pt x="176" y="1428"/>
                </a:lnTo>
                <a:lnTo>
                  <a:pt x="184" y="1420"/>
                </a:lnTo>
                <a:lnTo>
                  <a:pt x="191" y="1411"/>
                </a:lnTo>
                <a:lnTo>
                  <a:pt x="207" y="1388"/>
                </a:lnTo>
                <a:lnTo>
                  <a:pt x="223" y="1359"/>
                </a:lnTo>
                <a:lnTo>
                  <a:pt x="233" y="1344"/>
                </a:lnTo>
                <a:lnTo>
                  <a:pt x="244" y="1329"/>
                </a:lnTo>
                <a:lnTo>
                  <a:pt x="256" y="1313"/>
                </a:lnTo>
                <a:lnTo>
                  <a:pt x="269" y="1298"/>
                </a:lnTo>
                <a:lnTo>
                  <a:pt x="283" y="1286"/>
                </a:lnTo>
                <a:lnTo>
                  <a:pt x="300" y="1273"/>
                </a:lnTo>
                <a:lnTo>
                  <a:pt x="317" y="1262"/>
                </a:lnTo>
                <a:lnTo>
                  <a:pt x="337" y="1253"/>
                </a:lnTo>
                <a:lnTo>
                  <a:pt x="337" y="1253"/>
                </a:lnTo>
                <a:lnTo>
                  <a:pt x="360" y="1246"/>
                </a:lnTo>
                <a:lnTo>
                  <a:pt x="385" y="1239"/>
                </a:lnTo>
                <a:lnTo>
                  <a:pt x="413" y="1233"/>
                </a:lnTo>
                <a:lnTo>
                  <a:pt x="443" y="1228"/>
                </a:lnTo>
                <a:lnTo>
                  <a:pt x="506" y="1219"/>
                </a:lnTo>
                <a:lnTo>
                  <a:pt x="567" y="1213"/>
                </a:lnTo>
                <a:lnTo>
                  <a:pt x="624" y="1208"/>
                </a:lnTo>
                <a:lnTo>
                  <a:pt x="672" y="1205"/>
                </a:lnTo>
                <a:lnTo>
                  <a:pt x="714" y="1203"/>
                </a:lnTo>
                <a:lnTo>
                  <a:pt x="714" y="1203"/>
                </a:lnTo>
                <a:lnTo>
                  <a:pt x="706" y="1213"/>
                </a:lnTo>
                <a:lnTo>
                  <a:pt x="697" y="1223"/>
                </a:lnTo>
                <a:lnTo>
                  <a:pt x="688" y="1236"/>
                </a:lnTo>
                <a:lnTo>
                  <a:pt x="684" y="1242"/>
                </a:lnTo>
                <a:lnTo>
                  <a:pt x="682" y="1248"/>
                </a:lnTo>
                <a:lnTo>
                  <a:pt x="680" y="1254"/>
                </a:lnTo>
                <a:lnTo>
                  <a:pt x="680" y="1261"/>
                </a:lnTo>
                <a:lnTo>
                  <a:pt x="682" y="1266"/>
                </a:lnTo>
                <a:lnTo>
                  <a:pt x="685" y="1271"/>
                </a:lnTo>
                <a:lnTo>
                  <a:pt x="692" y="1276"/>
                </a:lnTo>
                <a:lnTo>
                  <a:pt x="699" y="1278"/>
                </a:lnTo>
                <a:lnTo>
                  <a:pt x="699" y="1278"/>
                </a:lnTo>
                <a:lnTo>
                  <a:pt x="704" y="1280"/>
                </a:lnTo>
                <a:lnTo>
                  <a:pt x="711" y="1280"/>
                </a:lnTo>
                <a:lnTo>
                  <a:pt x="726" y="1277"/>
                </a:lnTo>
                <a:lnTo>
                  <a:pt x="743" y="1273"/>
                </a:lnTo>
                <a:lnTo>
                  <a:pt x="763" y="1267"/>
                </a:lnTo>
                <a:lnTo>
                  <a:pt x="785" y="1259"/>
                </a:lnTo>
                <a:lnTo>
                  <a:pt x="809" y="1251"/>
                </a:lnTo>
                <a:lnTo>
                  <a:pt x="856" y="1231"/>
                </a:lnTo>
                <a:lnTo>
                  <a:pt x="942" y="1190"/>
                </a:lnTo>
                <a:lnTo>
                  <a:pt x="971" y="1178"/>
                </a:lnTo>
                <a:lnTo>
                  <a:pt x="981" y="1174"/>
                </a:lnTo>
                <a:lnTo>
                  <a:pt x="986" y="1173"/>
                </a:lnTo>
                <a:lnTo>
                  <a:pt x="986" y="1173"/>
                </a:lnTo>
                <a:lnTo>
                  <a:pt x="998" y="1173"/>
                </a:lnTo>
                <a:lnTo>
                  <a:pt x="1023" y="1169"/>
                </a:lnTo>
                <a:lnTo>
                  <a:pt x="1057" y="1165"/>
                </a:lnTo>
                <a:lnTo>
                  <a:pt x="1096" y="1159"/>
                </a:lnTo>
                <a:lnTo>
                  <a:pt x="1137" y="1151"/>
                </a:lnTo>
                <a:lnTo>
                  <a:pt x="1174" y="1143"/>
                </a:lnTo>
                <a:lnTo>
                  <a:pt x="1208" y="1132"/>
                </a:lnTo>
                <a:lnTo>
                  <a:pt x="1221" y="1127"/>
                </a:lnTo>
                <a:lnTo>
                  <a:pt x="1232" y="1122"/>
                </a:lnTo>
                <a:lnTo>
                  <a:pt x="1232" y="1122"/>
                </a:lnTo>
                <a:lnTo>
                  <a:pt x="1250" y="1111"/>
                </a:lnTo>
                <a:lnTo>
                  <a:pt x="1267" y="1100"/>
                </a:lnTo>
                <a:lnTo>
                  <a:pt x="1281" y="1090"/>
                </a:lnTo>
                <a:lnTo>
                  <a:pt x="1294" y="1078"/>
                </a:lnTo>
                <a:lnTo>
                  <a:pt x="1311" y="1063"/>
                </a:lnTo>
                <a:lnTo>
                  <a:pt x="1318" y="1057"/>
                </a:lnTo>
                <a:lnTo>
                  <a:pt x="1318" y="1057"/>
                </a:lnTo>
                <a:lnTo>
                  <a:pt x="1316" y="1066"/>
                </a:lnTo>
                <a:lnTo>
                  <a:pt x="1313" y="1087"/>
                </a:lnTo>
                <a:lnTo>
                  <a:pt x="1310" y="1116"/>
                </a:lnTo>
                <a:lnTo>
                  <a:pt x="1310" y="1131"/>
                </a:lnTo>
                <a:lnTo>
                  <a:pt x="1311" y="1148"/>
                </a:lnTo>
                <a:lnTo>
                  <a:pt x="1313" y="1163"/>
                </a:lnTo>
                <a:lnTo>
                  <a:pt x="1318" y="1176"/>
                </a:lnTo>
                <a:lnTo>
                  <a:pt x="1320" y="1183"/>
                </a:lnTo>
                <a:lnTo>
                  <a:pt x="1324" y="1189"/>
                </a:lnTo>
                <a:lnTo>
                  <a:pt x="1328" y="1194"/>
                </a:lnTo>
                <a:lnTo>
                  <a:pt x="1333" y="1199"/>
                </a:lnTo>
                <a:lnTo>
                  <a:pt x="1338" y="1202"/>
                </a:lnTo>
                <a:lnTo>
                  <a:pt x="1344" y="1205"/>
                </a:lnTo>
                <a:lnTo>
                  <a:pt x="1350" y="1207"/>
                </a:lnTo>
                <a:lnTo>
                  <a:pt x="1359" y="1207"/>
                </a:lnTo>
                <a:lnTo>
                  <a:pt x="1367" y="1207"/>
                </a:lnTo>
                <a:lnTo>
                  <a:pt x="1377" y="1205"/>
                </a:lnTo>
                <a:lnTo>
                  <a:pt x="1387" y="1202"/>
                </a:lnTo>
                <a:lnTo>
                  <a:pt x="1398" y="1198"/>
                </a:lnTo>
                <a:lnTo>
                  <a:pt x="1398" y="1198"/>
                </a:lnTo>
                <a:lnTo>
                  <a:pt x="1409" y="1193"/>
                </a:lnTo>
                <a:lnTo>
                  <a:pt x="1419" y="1187"/>
                </a:lnTo>
                <a:lnTo>
                  <a:pt x="1429" y="1179"/>
                </a:lnTo>
                <a:lnTo>
                  <a:pt x="1438" y="1171"/>
                </a:lnTo>
                <a:lnTo>
                  <a:pt x="1446" y="1163"/>
                </a:lnTo>
                <a:lnTo>
                  <a:pt x="1453" y="1154"/>
                </a:lnTo>
                <a:lnTo>
                  <a:pt x="1460" y="1145"/>
                </a:lnTo>
                <a:lnTo>
                  <a:pt x="1465" y="1135"/>
                </a:lnTo>
                <a:lnTo>
                  <a:pt x="1475" y="1115"/>
                </a:lnTo>
                <a:lnTo>
                  <a:pt x="1482" y="1094"/>
                </a:lnTo>
                <a:lnTo>
                  <a:pt x="1487" y="1071"/>
                </a:lnTo>
                <a:lnTo>
                  <a:pt x="1491" y="1050"/>
                </a:lnTo>
                <a:lnTo>
                  <a:pt x="1492" y="1028"/>
                </a:lnTo>
                <a:lnTo>
                  <a:pt x="1494" y="1008"/>
                </a:lnTo>
                <a:lnTo>
                  <a:pt x="1492" y="991"/>
                </a:lnTo>
                <a:lnTo>
                  <a:pt x="1492" y="974"/>
                </a:lnTo>
                <a:lnTo>
                  <a:pt x="1490" y="950"/>
                </a:lnTo>
                <a:lnTo>
                  <a:pt x="1488" y="942"/>
                </a:lnTo>
                <a:lnTo>
                  <a:pt x="1488" y="942"/>
                </a:lnTo>
                <a:lnTo>
                  <a:pt x="1506" y="925"/>
                </a:lnTo>
                <a:lnTo>
                  <a:pt x="1549" y="884"/>
                </a:lnTo>
                <a:lnTo>
                  <a:pt x="1600" y="831"/>
                </a:lnTo>
                <a:lnTo>
                  <a:pt x="1624" y="805"/>
                </a:lnTo>
                <a:lnTo>
                  <a:pt x="1644" y="781"/>
                </a:lnTo>
                <a:lnTo>
                  <a:pt x="1644" y="781"/>
                </a:lnTo>
                <a:lnTo>
                  <a:pt x="1683" y="733"/>
                </a:lnTo>
                <a:lnTo>
                  <a:pt x="1725" y="685"/>
                </a:lnTo>
                <a:lnTo>
                  <a:pt x="1770" y="635"/>
                </a:lnTo>
                <a:lnTo>
                  <a:pt x="1770" y="635"/>
                </a:lnTo>
                <a:lnTo>
                  <a:pt x="1778" y="650"/>
                </a:lnTo>
                <a:lnTo>
                  <a:pt x="1788" y="666"/>
                </a:lnTo>
                <a:lnTo>
                  <a:pt x="1801" y="686"/>
                </a:lnTo>
                <a:lnTo>
                  <a:pt x="1809" y="696"/>
                </a:lnTo>
                <a:lnTo>
                  <a:pt x="1819" y="707"/>
                </a:lnTo>
                <a:lnTo>
                  <a:pt x="1829" y="718"/>
                </a:lnTo>
                <a:lnTo>
                  <a:pt x="1842" y="728"/>
                </a:lnTo>
                <a:lnTo>
                  <a:pt x="1854" y="737"/>
                </a:lnTo>
                <a:lnTo>
                  <a:pt x="1868" y="745"/>
                </a:lnTo>
                <a:lnTo>
                  <a:pt x="1884" y="754"/>
                </a:lnTo>
                <a:lnTo>
                  <a:pt x="1901" y="761"/>
                </a:lnTo>
                <a:lnTo>
                  <a:pt x="1901" y="761"/>
                </a:lnTo>
                <a:lnTo>
                  <a:pt x="1918" y="766"/>
                </a:lnTo>
                <a:lnTo>
                  <a:pt x="1935" y="771"/>
                </a:lnTo>
                <a:lnTo>
                  <a:pt x="1950" y="773"/>
                </a:lnTo>
                <a:lnTo>
                  <a:pt x="1965" y="774"/>
                </a:lnTo>
                <a:lnTo>
                  <a:pt x="1979" y="774"/>
                </a:lnTo>
                <a:lnTo>
                  <a:pt x="1990" y="773"/>
                </a:lnTo>
                <a:lnTo>
                  <a:pt x="2001" y="772"/>
                </a:lnTo>
                <a:lnTo>
                  <a:pt x="2010" y="767"/>
                </a:lnTo>
                <a:lnTo>
                  <a:pt x="2018" y="762"/>
                </a:lnTo>
                <a:lnTo>
                  <a:pt x="2023" y="756"/>
                </a:lnTo>
                <a:lnTo>
                  <a:pt x="2025" y="748"/>
                </a:lnTo>
                <a:lnTo>
                  <a:pt x="2026" y="738"/>
                </a:lnTo>
                <a:lnTo>
                  <a:pt x="2024" y="727"/>
                </a:lnTo>
                <a:lnTo>
                  <a:pt x="2019" y="715"/>
                </a:lnTo>
                <a:lnTo>
                  <a:pt x="2011" y="700"/>
                </a:lnTo>
                <a:lnTo>
                  <a:pt x="2001" y="685"/>
                </a:lnTo>
                <a:lnTo>
                  <a:pt x="2001" y="685"/>
                </a:lnTo>
                <a:lnTo>
                  <a:pt x="1976" y="654"/>
                </a:lnTo>
                <a:lnTo>
                  <a:pt x="1950" y="624"/>
                </a:lnTo>
                <a:lnTo>
                  <a:pt x="1923" y="597"/>
                </a:lnTo>
                <a:lnTo>
                  <a:pt x="1899" y="575"/>
                </a:lnTo>
                <a:lnTo>
                  <a:pt x="1878" y="556"/>
                </a:lnTo>
                <a:lnTo>
                  <a:pt x="1860" y="542"/>
                </a:lnTo>
                <a:lnTo>
                  <a:pt x="1845" y="529"/>
                </a:lnTo>
                <a:lnTo>
                  <a:pt x="1845" y="529"/>
                </a:lnTo>
                <a:lnTo>
                  <a:pt x="1860" y="509"/>
                </a:lnTo>
                <a:lnTo>
                  <a:pt x="1877" y="485"/>
                </a:lnTo>
                <a:lnTo>
                  <a:pt x="1896" y="455"/>
                </a:lnTo>
                <a:lnTo>
                  <a:pt x="1916" y="420"/>
                </a:lnTo>
                <a:lnTo>
                  <a:pt x="1926" y="401"/>
                </a:lnTo>
                <a:lnTo>
                  <a:pt x="1935" y="381"/>
                </a:lnTo>
                <a:lnTo>
                  <a:pt x="1943" y="361"/>
                </a:lnTo>
                <a:lnTo>
                  <a:pt x="1951" y="341"/>
                </a:lnTo>
                <a:lnTo>
                  <a:pt x="1957" y="320"/>
                </a:lnTo>
                <a:lnTo>
                  <a:pt x="1961" y="298"/>
                </a:lnTo>
                <a:lnTo>
                  <a:pt x="1961" y="298"/>
                </a:lnTo>
                <a:lnTo>
                  <a:pt x="1967" y="258"/>
                </a:lnTo>
                <a:lnTo>
                  <a:pt x="1970" y="222"/>
                </a:lnTo>
                <a:lnTo>
                  <a:pt x="1972" y="190"/>
                </a:lnTo>
                <a:lnTo>
                  <a:pt x="1974" y="164"/>
                </a:lnTo>
                <a:lnTo>
                  <a:pt x="1972" y="126"/>
                </a:lnTo>
                <a:lnTo>
                  <a:pt x="1971" y="112"/>
                </a:lnTo>
                <a:lnTo>
                  <a:pt x="1971" y="112"/>
                </a:lnTo>
                <a:lnTo>
                  <a:pt x="1975" y="98"/>
                </a:lnTo>
                <a:lnTo>
                  <a:pt x="1977" y="83"/>
                </a:lnTo>
                <a:lnTo>
                  <a:pt x="1979" y="67"/>
                </a:lnTo>
                <a:lnTo>
                  <a:pt x="1977" y="57"/>
                </a:lnTo>
                <a:lnTo>
                  <a:pt x="1976" y="48"/>
                </a:lnTo>
                <a:lnTo>
                  <a:pt x="1974" y="39"/>
                </a:lnTo>
                <a:lnTo>
                  <a:pt x="1970" y="31"/>
                </a:lnTo>
                <a:lnTo>
                  <a:pt x="1966" y="23"/>
                </a:lnTo>
                <a:lnTo>
                  <a:pt x="1959" y="17"/>
                </a:lnTo>
                <a:lnTo>
                  <a:pt x="1951" y="10"/>
                </a:lnTo>
                <a:lnTo>
                  <a:pt x="1941" y="7"/>
                </a:lnTo>
                <a:lnTo>
                  <a:pt x="1941" y="7"/>
                </a:lnTo>
                <a:lnTo>
                  <a:pt x="1930" y="4"/>
                </a:lnTo>
                <a:lnTo>
                  <a:pt x="1918" y="2"/>
                </a:lnTo>
                <a:lnTo>
                  <a:pt x="1906" y="0"/>
                </a:lnTo>
                <a:lnTo>
                  <a:pt x="1893" y="0"/>
                </a:lnTo>
                <a:lnTo>
                  <a:pt x="1881" y="2"/>
                </a:lnTo>
                <a:lnTo>
                  <a:pt x="1867" y="4"/>
                </a:lnTo>
                <a:lnTo>
                  <a:pt x="1853" y="8"/>
                </a:lnTo>
                <a:lnTo>
                  <a:pt x="1839" y="13"/>
                </a:lnTo>
                <a:lnTo>
                  <a:pt x="1823" y="19"/>
                </a:lnTo>
                <a:lnTo>
                  <a:pt x="1808" y="27"/>
                </a:lnTo>
                <a:lnTo>
                  <a:pt x="1790" y="37"/>
                </a:lnTo>
                <a:lnTo>
                  <a:pt x="1773" y="47"/>
                </a:lnTo>
                <a:lnTo>
                  <a:pt x="1755" y="59"/>
                </a:lnTo>
                <a:lnTo>
                  <a:pt x="1736" y="73"/>
                </a:lnTo>
                <a:lnTo>
                  <a:pt x="1716" y="90"/>
                </a:lnTo>
                <a:lnTo>
                  <a:pt x="1695" y="107"/>
                </a:lnTo>
                <a:lnTo>
                  <a:pt x="1695" y="107"/>
                </a:lnTo>
                <a:lnTo>
                  <a:pt x="1673" y="126"/>
                </a:lnTo>
                <a:lnTo>
                  <a:pt x="1652" y="147"/>
                </a:lnTo>
                <a:lnTo>
                  <a:pt x="1632" y="167"/>
                </a:lnTo>
                <a:lnTo>
                  <a:pt x="1612" y="190"/>
                </a:lnTo>
                <a:lnTo>
                  <a:pt x="1573" y="233"/>
                </a:lnTo>
                <a:lnTo>
                  <a:pt x="1539" y="276"/>
                </a:lnTo>
                <a:lnTo>
                  <a:pt x="1510" y="312"/>
                </a:lnTo>
                <a:lnTo>
                  <a:pt x="1487" y="342"/>
                </a:lnTo>
                <a:lnTo>
                  <a:pt x="1468" y="369"/>
                </a:lnTo>
                <a:lnTo>
                  <a:pt x="1468" y="3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8">
            <a:extLst>
              <a:ext uri="{FF2B5EF4-FFF2-40B4-BE49-F238E27FC236}">
                <a16:creationId xmlns:a16="http://schemas.microsoft.com/office/drawing/2014/main" id="{2D7EE796-55FE-4886-8A27-45CDCF0B754A}"/>
              </a:ext>
            </a:extLst>
          </p:cNvPr>
          <p:cNvSpPr>
            <a:spLocks/>
          </p:cNvSpPr>
          <p:nvPr/>
        </p:nvSpPr>
        <p:spPr bwMode="auto">
          <a:xfrm>
            <a:off x="2552820" y="2796194"/>
            <a:ext cx="1027990" cy="1640092"/>
          </a:xfrm>
          <a:custGeom>
            <a:avLst/>
            <a:gdLst>
              <a:gd name="T0" fmla="*/ 700 w 964"/>
              <a:gd name="T1" fmla="*/ 542 h 1538"/>
              <a:gd name="T2" fmla="*/ 717 w 964"/>
              <a:gd name="T3" fmla="*/ 585 h 1538"/>
              <a:gd name="T4" fmla="*/ 761 w 964"/>
              <a:gd name="T5" fmla="*/ 623 h 1538"/>
              <a:gd name="T6" fmla="*/ 820 w 964"/>
              <a:gd name="T7" fmla="*/ 644 h 1538"/>
              <a:gd name="T8" fmla="*/ 910 w 964"/>
              <a:gd name="T9" fmla="*/ 657 h 1538"/>
              <a:gd name="T10" fmla="*/ 943 w 964"/>
              <a:gd name="T11" fmla="*/ 644 h 1538"/>
              <a:gd name="T12" fmla="*/ 946 w 964"/>
              <a:gd name="T13" fmla="*/ 612 h 1538"/>
              <a:gd name="T14" fmla="*/ 930 w 964"/>
              <a:gd name="T15" fmla="*/ 574 h 1538"/>
              <a:gd name="T16" fmla="*/ 869 w 964"/>
              <a:gd name="T17" fmla="*/ 482 h 1538"/>
              <a:gd name="T18" fmla="*/ 790 w 964"/>
              <a:gd name="T19" fmla="*/ 393 h 1538"/>
              <a:gd name="T20" fmla="*/ 824 w 964"/>
              <a:gd name="T21" fmla="*/ 363 h 1538"/>
              <a:gd name="T22" fmla="*/ 881 w 964"/>
              <a:gd name="T23" fmla="*/ 274 h 1538"/>
              <a:gd name="T24" fmla="*/ 927 w 964"/>
              <a:gd name="T25" fmla="*/ 178 h 1538"/>
              <a:gd name="T26" fmla="*/ 963 w 964"/>
              <a:gd name="T27" fmla="*/ 71 h 1538"/>
              <a:gd name="T28" fmla="*/ 959 w 964"/>
              <a:gd name="T29" fmla="*/ 28 h 1538"/>
              <a:gd name="T30" fmla="*/ 930 w 964"/>
              <a:gd name="T31" fmla="*/ 6 h 1538"/>
              <a:gd name="T32" fmla="*/ 894 w 964"/>
              <a:gd name="T33" fmla="*/ 0 h 1538"/>
              <a:gd name="T34" fmla="*/ 819 w 964"/>
              <a:gd name="T35" fmla="*/ 8 h 1538"/>
              <a:gd name="T36" fmla="*/ 689 w 964"/>
              <a:gd name="T37" fmla="*/ 56 h 1538"/>
              <a:gd name="T38" fmla="*/ 644 w 964"/>
              <a:gd name="T39" fmla="*/ 89 h 1538"/>
              <a:gd name="T40" fmla="*/ 573 w 964"/>
              <a:gd name="T41" fmla="*/ 162 h 1538"/>
              <a:gd name="T42" fmla="*/ 518 w 964"/>
              <a:gd name="T43" fmla="*/ 237 h 1538"/>
              <a:gd name="T44" fmla="*/ 438 w 964"/>
              <a:gd name="T45" fmla="*/ 232 h 1538"/>
              <a:gd name="T46" fmla="*/ 345 w 964"/>
              <a:gd name="T47" fmla="*/ 242 h 1538"/>
              <a:gd name="T48" fmla="*/ 261 w 964"/>
              <a:gd name="T49" fmla="*/ 270 h 1538"/>
              <a:gd name="T50" fmla="*/ 247 w 964"/>
              <a:gd name="T51" fmla="*/ 285 h 1538"/>
              <a:gd name="T52" fmla="*/ 249 w 964"/>
              <a:gd name="T53" fmla="*/ 296 h 1538"/>
              <a:gd name="T54" fmla="*/ 300 w 964"/>
              <a:gd name="T55" fmla="*/ 319 h 1538"/>
              <a:gd name="T56" fmla="*/ 403 w 964"/>
              <a:gd name="T57" fmla="*/ 348 h 1538"/>
              <a:gd name="T58" fmla="*/ 312 w 964"/>
              <a:gd name="T59" fmla="*/ 436 h 1538"/>
              <a:gd name="T60" fmla="*/ 220 w 964"/>
              <a:gd name="T61" fmla="*/ 549 h 1538"/>
              <a:gd name="T62" fmla="*/ 151 w 964"/>
              <a:gd name="T63" fmla="*/ 672 h 1538"/>
              <a:gd name="T64" fmla="*/ 131 w 964"/>
              <a:gd name="T65" fmla="*/ 730 h 1538"/>
              <a:gd name="T66" fmla="*/ 85 w 964"/>
              <a:gd name="T67" fmla="*/ 864 h 1538"/>
              <a:gd name="T68" fmla="*/ 17 w 964"/>
              <a:gd name="T69" fmla="*/ 1032 h 1538"/>
              <a:gd name="T70" fmla="*/ 0 w 964"/>
              <a:gd name="T71" fmla="*/ 1125 h 1538"/>
              <a:gd name="T72" fmla="*/ 4 w 964"/>
              <a:gd name="T73" fmla="*/ 1244 h 1538"/>
              <a:gd name="T74" fmla="*/ 15 w 964"/>
              <a:gd name="T75" fmla="*/ 1311 h 1538"/>
              <a:gd name="T76" fmla="*/ 43 w 964"/>
              <a:gd name="T77" fmla="*/ 1364 h 1538"/>
              <a:gd name="T78" fmla="*/ 96 w 964"/>
              <a:gd name="T79" fmla="*/ 1413 h 1538"/>
              <a:gd name="T80" fmla="*/ 193 w 964"/>
              <a:gd name="T81" fmla="*/ 1476 h 1538"/>
              <a:gd name="T82" fmla="*/ 232 w 964"/>
              <a:gd name="T83" fmla="*/ 1504 h 1538"/>
              <a:gd name="T84" fmla="*/ 263 w 964"/>
              <a:gd name="T85" fmla="*/ 1531 h 1538"/>
              <a:gd name="T86" fmla="*/ 283 w 964"/>
              <a:gd name="T87" fmla="*/ 1538 h 1538"/>
              <a:gd name="T88" fmla="*/ 287 w 964"/>
              <a:gd name="T89" fmla="*/ 1530 h 1538"/>
              <a:gd name="T90" fmla="*/ 258 w 964"/>
              <a:gd name="T91" fmla="*/ 1490 h 1538"/>
              <a:gd name="T92" fmla="*/ 174 w 964"/>
              <a:gd name="T93" fmla="*/ 1411 h 1538"/>
              <a:gd name="T94" fmla="*/ 136 w 964"/>
              <a:gd name="T95" fmla="*/ 1364 h 1538"/>
              <a:gd name="T96" fmla="*/ 110 w 964"/>
              <a:gd name="T97" fmla="*/ 1295 h 1538"/>
              <a:gd name="T98" fmla="*/ 110 w 964"/>
              <a:gd name="T99" fmla="*/ 1200 h 1538"/>
              <a:gd name="T100" fmla="*/ 139 w 964"/>
              <a:gd name="T101" fmla="*/ 1110 h 1538"/>
              <a:gd name="T102" fmla="*/ 208 w 964"/>
              <a:gd name="T103" fmla="*/ 987 h 1538"/>
              <a:gd name="T104" fmla="*/ 307 w 964"/>
              <a:gd name="T105" fmla="*/ 858 h 1538"/>
              <a:gd name="T106" fmla="*/ 366 w 964"/>
              <a:gd name="T107" fmla="*/ 799 h 1538"/>
              <a:gd name="T108" fmla="*/ 367 w 964"/>
              <a:gd name="T109" fmla="*/ 833 h 1538"/>
              <a:gd name="T110" fmla="*/ 381 w 964"/>
              <a:gd name="T111" fmla="*/ 838 h 1538"/>
              <a:gd name="T112" fmla="*/ 405 w 964"/>
              <a:gd name="T113" fmla="*/ 825 h 1538"/>
              <a:gd name="T114" fmla="*/ 425 w 964"/>
              <a:gd name="T115" fmla="*/ 787 h 1538"/>
              <a:gd name="T116" fmla="*/ 480 w 964"/>
              <a:gd name="T117" fmla="*/ 711 h 1538"/>
              <a:gd name="T118" fmla="*/ 562 w 964"/>
              <a:gd name="T119" fmla="*/ 627 h 1538"/>
              <a:gd name="T120" fmla="*/ 638 w 964"/>
              <a:gd name="T121" fmla="*/ 569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64" h="1538">
                <a:moveTo>
                  <a:pt x="699" y="529"/>
                </a:moveTo>
                <a:lnTo>
                  <a:pt x="699" y="529"/>
                </a:lnTo>
                <a:lnTo>
                  <a:pt x="699" y="532"/>
                </a:lnTo>
                <a:lnTo>
                  <a:pt x="700" y="542"/>
                </a:lnTo>
                <a:lnTo>
                  <a:pt x="703" y="557"/>
                </a:lnTo>
                <a:lnTo>
                  <a:pt x="707" y="566"/>
                </a:lnTo>
                <a:lnTo>
                  <a:pt x="710" y="575"/>
                </a:lnTo>
                <a:lnTo>
                  <a:pt x="717" y="585"/>
                </a:lnTo>
                <a:lnTo>
                  <a:pt x="726" y="594"/>
                </a:lnTo>
                <a:lnTo>
                  <a:pt x="734" y="604"/>
                </a:lnTo>
                <a:lnTo>
                  <a:pt x="747" y="613"/>
                </a:lnTo>
                <a:lnTo>
                  <a:pt x="761" y="623"/>
                </a:lnTo>
                <a:lnTo>
                  <a:pt x="777" y="630"/>
                </a:lnTo>
                <a:lnTo>
                  <a:pt x="797" y="638"/>
                </a:lnTo>
                <a:lnTo>
                  <a:pt x="820" y="644"/>
                </a:lnTo>
                <a:lnTo>
                  <a:pt x="820" y="644"/>
                </a:lnTo>
                <a:lnTo>
                  <a:pt x="864" y="653"/>
                </a:lnTo>
                <a:lnTo>
                  <a:pt x="881" y="655"/>
                </a:lnTo>
                <a:lnTo>
                  <a:pt x="896" y="657"/>
                </a:lnTo>
                <a:lnTo>
                  <a:pt x="910" y="657"/>
                </a:lnTo>
                <a:lnTo>
                  <a:pt x="922" y="655"/>
                </a:lnTo>
                <a:lnTo>
                  <a:pt x="930" y="653"/>
                </a:lnTo>
                <a:lnTo>
                  <a:pt x="938" y="649"/>
                </a:lnTo>
                <a:lnTo>
                  <a:pt x="943" y="644"/>
                </a:lnTo>
                <a:lnTo>
                  <a:pt x="947" y="638"/>
                </a:lnTo>
                <a:lnTo>
                  <a:pt x="948" y="630"/>
                </a:lnTo>
                <a:lnTo>
                  <a:pt x="948" y="622"/>
                </a:lnTo>
                <a:lnTo>
                  <a:pt x="946" y="612"/>
                </a:lnTo>
                <a:lnTo>
                  <a:pt x="942" y="600"/>
                </a:lnTo>
                <a:lnTo>
                  <a:pt x="937" y="588"/>
                </a:lnTo>
                <a:lnTo>
                  <a:pt x="930" y="574"/>
                </a:lnTo>
                <a:lnTo>
                  <a:pt x="930" y="574"/>
                </a:lnTo>
                <a:lnTo>
                  <a:pt x="923" y="559"/>
                </a:lnTo>
                <a:lnTo>
                  <a:pt x="913" y="544"/>
                </a:lnTo>
                <a:lnTo>
                  <a:pt x="893" y="514"/>
                </a:lnTo>
                <a:lnTo>
                  <a:pt x="869" y="482"/>
                </a:lnTo>
                <a:lnTo>
                  <a:pt x="845" y="454"/>
                </a:lnTo>
                <a:lnTo>
                  <a:pt x="824" y="429"/>
                </a:lnTo>
                <a:lnTo>
                  <a:pt x="806" y="410"/>
                </a:lnTo>
                <a:lnTo>
                  <a:pt x="790" y="393"/>
                </a:lnTo>
                <a:lnTo>
                  <a:pt x="790" y="393"/>
                </a:lnTo>
                <a:lnTo>
                  <a:pt x="798" y="387"/>
                </a:lnTo>
                <a:lnTo>
                  <a:pt x="810" y="377"/>
                </a:lnTo>
                <a:lnTo>
                  <a:pt x="824" y="363"/>
                </a:lnTo>
                <a:lnTo>
                  <a:pt x="841" y="340"/>
                </a:lnTo>
                <a:lnTo>
                  <a:pt x="860" y="311"/>
                </a:lnTo>
                <a:lnTo>
                  <a:pt x="871" y="294"/>
                </a:lnTo>
                <a:lnTo>
                  <a:pt x="881" y="274"/>
                </a:lnTo>
                <a:lnTo>
                  <a:pt x="894" y="252"/>
                </a:lnTo>
                <a:lnTo>
                  <a:pt x="905" y="227"/>
                </a:lnTo>
                <a:lnTo>
                  <a:pt x="905" y="227"/>
                </a:lnTo>
                <a:lnTo>
                  <a:pt x="927" y="178"/>
                </a:lnTo>
                <a:lnTo>
                  <a:pt x="944" y="137"/>
                </a:lnTo>
                <a:lnTo>
                  <a:pt x="956" y="101"/>
                </a:lnTo>
                <a:lnTo>
                  <a:pt x="959" y="85"/>
                </a:lnTo>
                <a:lnTo>
                  <a:pt x="963" y="71"/>
                </a:lnTo>
                <a:lnTo>
                  <a:pt x="964" y="59"/>
                </a:lnTo>
                <a:lnTo>
                  <a:pt x="963" y="47"/>
                </a:lnTo>
                <a:lnTo>
                  <a:pt x="962" y="37"/>
                </a:lnTo>
                <a:lnTo>
                  <a:pt x="959" y="28"/>
                </a:lnTo>
                <a:lnTo>
                  <a:pt x="954" y="21"/>
                </a:lnTo>
                <a:lnTo>
                  <a:pt x="948" y="15"/>
                </a:lnTo>
                <a:lnTo>
                  <a:pt x="940" y="10"/>
                </a:lnTo>
                <a:lnTo>
                  <a:pt x="930" y="6"/>
                </a:lnTo>
                <a:lnTo>
                  <a:pt x="930" y="6"/>
                </a:lnTo>
                <a:lnTo>
                  <a:pt x="919" y="3"/>
                </a:lnTo>
                <a:lnTo>
                  <a:pt x="908" y="1"/>
                </a:lnTo>
                <a:lnTo>
                  <a:pt x="894" y="0"/>
                </a:lnTo>
                <a:lnTo>
                  <a:pt x="880" y="0"/>
                </a:lnTo>
                <a:lnTo>
                  <a:pt x="866" y="1"/>
                </a:lnTo>
                <a:lnTo>
                  <a:pt x="850" y="2"/>
                </a:lnTo>
                <a:lnTo>
                  <a:pt x="819" y="8"/>
                </a:lnTo>
                <a:lnTo>
                  <a:pt x="786" y="17"/>
                </a:lnTo>
                <a:lnTo>
                  <a:pt x="752" y="28"/>
                </a:lnTo>
                <a:lnTo>
                  <a:pt x="719" y="41"/>
                </a:lnTo>
                <a:lnTo>
                  <a:pt x="689" y="56"/>
                </a:lnTo>
                <a:lnTo>
                  <a:pt x="689" y="56"/>
                </a:lnTo>
                <a:lnTo>
                  <a:pt x="674" y="65"/>
                </a:lnTo>
                <a:lnTo>
                  <a:pt x="659" y="76"/>
                </a:lnTo>
                <a:lnTo>
                  <a:pt x="644" y="89"/>
                </a:lnTo>
                <a:lnTo>
                  <a:pt x="629" y="103"/>
                </a:lnTo>
                <a:lnTo>
                  <a:pt x="615" y="116"/>
                </a:lnTo>
                <a:lnTo>
                  <a:pt x="600" y="132"/>
                </a:lnTo>
                <a:lnTo>
                  <a:pt x="573" y="162"/>
                </a:lnTo>
                <a:lnTo>
                  <a:pt x="552" y="191"/>
                </a:lnTo>
                <a:lnTo>
                  <a:pt x="533" y="214"/>
                </a:lnTo>
                <a:lnTo>
                  <a:pt x="518" y="237"/>
                </a:lnTo>
                <a:lnTo>
                  <a:pt x="518" y="237"/>
                </a:lnTo>
                <a:lnTo>
                  <a:pt x="509" y="236"/>
                </a:lnTo>
                <a:lnTo>
                  <a:pt x="482" y="233"/>
                </a:lnTo>
                <a:lnTo>
                  <a:pt x="463" y="232"/>
                </a:lnTo>
                <a:lnTo>
                  <a:pt x="438" y="232"/>
                </a:lnTo>
                <a:lnTo>
                  <a:pt x="410" y="233"/>
                </a:lnTo>
                <a:lnTo>
                  <a:pt x="377" y="237"/>
                </a:lnTo>
                <a:lnTo>
                  <a:pt x="377" y="237"/>
                </a:lnTo>
                <a:lnTo>
                  <a:pt x="345" y="242"/>
                </a:lnTo>
                <a:lnTo>
                  <a:pt x="317" y="248"/>
                </a:lnTo>
                <a:lnTo>
                  <a:pt x="293" y="255"/>
                </a:lnTo>
                <a:lnTo>
                  <a:pt x="274" y="261"/>
                </a:lnTo>
                <a:lnTo>
                  <a:pt x="261" y="270"/>
                </a:lnTo>
                <a:lnTo>
                  <a:pt x="254" y="274"/>
                </a:lnTo>
                <a:lnTo>
                  <a:pt x="250" y="277"/>
                </a:lnTo>
                <a:lnTo>
                  <a:pt x="248" y="281"/>
                </a:lnTo>
                <a:lnTo>
                  <a:pt x="247" y="285"/>
                </a:lnTo>
                <a:lnTo>
                  <a:pt x="245" y="289"/>
                </a:lnTo>
                <a:lnTo>
                  <a:pt x="247" y="292"/>
                </a:lnTo>
                <a:lnTo>
                  <a:pt x="247" y="292"/>
                </a:lnTo>
                <a:lnTo>
                  <a:pt x="249" y="296"/>
                </a:lnTo>
                <a:lnTo>
                  <a:pt x="256" y="300"/>
                </a:lnTo>
                <a:lnTo>
                  <a:pt x="264" y="305"/>
                </a:lnTo>
                <a:lnTo>
                  <a:pt x="274" y="310"/>
                </a:lnTo>
                <a:lnTo>
                  <a:pt x="300" y="319"/>
                </a:lnTo>
                <a:lnTo>
                  <a:pt x="328" y="328"/>
                </a:lnTo>
                <a:lnTo>
                  <a:pt x="380" y="341"/>
                </a:lnTo>
                <a:lnTo>
                  <a:pt x="403" y="348"/>
                </a:lnTo>
                <a:lnTo>
                  <a:pt x="403" y="348"/>
                </a:lnTo>
                <a:lnTo>
                  <a:pt x="394" y="355"/>
                </a:lnTo>
                <a:lnTo>
                  <a:pt x="369" y="378"/>
                </a:lnTo>
                <a:lnTo>
                  <a:pt x="332" y="413"/>
                </a:lnTo>
                <a:lnTo>
                  <a:pt x="312" y="436"/>
                </a:lnTo>
                <a:lnTo>
                  <a:pt x="289" y="459"/>
                </a:lnTo>
                <a:lnTo>
                  <a:pt x="267" y="487"/>
                </a:lnTo>
                <a:lnTo>
                  <a:pt x="243" y="517"/>
                </a:lnTo>
                <a:lnTo>
                  <a:pt x="220" y="549"/>
                </a:lnTo>
                <a:lnTo>
                  <a:pt x="199" y="581"/>
                </a:lnTo>
                <a:lnTo>
                  <a:pt x="179" y="617"/>
                </a:lnTo>
                <a:lnTo>
                  <a:pt x="160" y="653"/>
                </a:lnTo>
                <a:lnTo>
                  <a:pt x="151" y="672"/>
                </a:lnTo>
                <a:lnTo>
                  <a:pt x="144" y="691"/>
                </a:lnTo>
                <a:lnTo>
                  <a:pt x="137" y="710"/>
                </a:lnTo>
                <a:lnTo>
                  <a:pt x="131" y="730"/>
                </a:lnTo>
                <a:lnTo>
                  <a:pt x="131" y="730"/>
                </a:lnTo>
                <a:lnTo>
                  <a:pt x="120" y="767"/>
                </a:lnTo>
                <a:lnTo>
                  <a:pt x="108" y="803"/>
                </a:lnTo>
                <a:lnTo>
                  <a:pt x="96" y="834"/>
                </a:lnTo>
                <a:lnTo>
                  <a:pt x="85" y="864"/>
                </a:lnTo>
                <a:lnTo>
                  <a:pt x="62" y="918"/>
                </a:lnTo>
                <a:lnTo>
                  <a:pt x="42" y="966"/>
                </a:lnTo>
                <a:lnTo>
                  <a:pt x="24" y="1011"/>
                </a:lnTo>
                <a:lnTo>
                  <a:pt x="17" y="1032"/>
                </a:lnTo>
                <a:lnTo>
                  <a:pt x="10" y="1055"/>
                </a:lnTo>
                <a:lnTo>
                  <a:pt x="5" y="1078"/>
                </a:lnTo>
                <a:lnTo>
                  <a:pt x="3" y="1102"/>
                </a:lnTo>
                <a:lnTo>
                  <a:pt x="0" y="1125"/>
                </a:lnTo>
                <a:lnTo>
                  <a:pt x="0" y="1152"/>
                </a:lnTo>
                <a:lnTo>
                  <a:pt x="0" y="1152"/>
                </a:lnTo>
                <a:lnTo>
                  <a:pt x="2" y="1201"/>
                </a:lnTo>
                <a:lnTo>
                  <a:pt x="4" y="1244"/>
                </a:lnTo>
                <a:lnTo>
                  <a:pt x="5" y="1262"/>
                </a:lnTo>
                <a:lnTo>
                  <a:pt x="8" y="1280"/>
                </a:lnTo>
                <a:lnTo>
                  <a:pt x="10" y="1296"/>
                </a:lnTo>
                <a:lnTo>
                  <a:pt x="15" y="1311"/>
                </a:lnTo>
                <a:lnTo>
                  <a:pt x="21" y="1325"/>
                </a:lnTo>
                <a:lnTo>
                  <a:pt x="26" y="1339"/>
                </a:lnTo>
                <a:lnTo>
                  <a:pt x="33" y="1353"/>
                </a:lnTo>
                <a:lnTo>
                  <a:pt x="43" y="1364"/>
                </a:lnTo>
                <a:lnTo>
                  <a:pt x="53" y="1377"/>
                </a:lnTo>
                <a:lnTo>
                  <a:pt x="66" y="1389"/>
                </a:lnTo>
                <a:lnTo>
                  <a:pt x="80" y="1401"/>
                </a:lnTo>
                <a:lnTo>
                  <a:pt x="96" y="1413"/>
                </a:lnTo>
                <a:lnTo>
                  <a:pt x="96" y="1413"/>
                </a:lnTo>
                <a:lnTo>
                  <a:pt x="127" y="1435"/>
                </a:lnTo>
                <a:lnTo>
                  <a:pt x="154" y="1452"/>
                </a:lnTo>
                <a:lnTo>
                  <a:pt x="193" y="1476"/>
                </a:lnTo>
                <a:lnTo>
                  <a:pt x="218" y="1491"/>
                </a:lnTo>
                <a:lnTo>
                  <a:pt x="225" y="1497"/>
                </a:lnTo>
                <a:lnTo>
                  <a:pt x="232" y="1504"/>
                </a:lnTo>
                <a:lnTo>
                  <a:pt x="232" y="1504"/>
                </a:lnTo>
                <a:lnTo>
                  <a:pt x="238" y="1511"/>
                </a:lnTo>
                <a:lnTo>
                  <a:pt x="245" y="1519"/>
                </a:lnTo>
                <a:lnTo>
                  <a:pt x="254" y="1525"/>
                </a:lnTo>
                <a:lnTo>
                  <a:pt x="263" y="1531"/>
                </a:lnTo>
                <a:lnTo>
                  <a:pt x="271" y="1536"/>
                </a:lnTo>
                <a:lnTo>
                  <a:pt x="278" y="1538"/>
                </a:lnTo>
                <a:lnTo>
                  <a:pt x="281" y="1538"/>
                </a:lnTo>
                <a:lnTo>
                  <a:pt x="283" y="1538"/>
                </a:lnTo>
                <a:lnTo>
                  <a:pt x="286" y="1536"/>
                </a:lnTo>
                <a:lnTo>
                  <a:pt x="287" y="1534"/>
                </a:lnTo>
                <a:lnTo>
                  <a:pt x="287" y="1534"/>
                </a:lnTo>
                <a:lnTo>
                  <a:pt x="287" y="1530"/>
                </a:lnTo>
                <a:lnTo>
                  <a:pt x="286" y="1526"/>
                </a:lnTo>
                <a:lnTo>
                  <a:pt x="281" y="1516"/>
                </a:lnTo>
                <a:lnTo>
                  <a:pt x="271" y="1505"/>
                </a:lnTo>
                <a:lnTo>
                  <a:pt x="258" y="1490"/>
                </a:lnTo>
                <a:lnTo>
                  <a:pt x="225" y="1460"/>
                </a:lnTo>
                <a:lnTo>
                  <a:pt x="191" y="1428"/>
                </a:lnTo>
                <a:lnTo>
                  <a:pt x="191" y="1428"/>
                </a:lnTo>
                <a:lnTo>
                  <a:pt x="174" y="1411"/>
                </a:lnTo>
                <a:lnTo>
                  <a:pt x="164" y="1401"/>
                </a:lnTo>
                <a:lnTo>
                  <a:pt x="155" y="1389"/>
                </a:lnTo>
                <a:lnTo>
                  <a:pt x="145" y="1378"/>
                </a:lnTo>
                <a:lnTo>
                  <a:pt x="136" y="1364"/>
                </a:lnTo>
                <a:lnTo>
                  <a:pt x="127" y="1349"/>
                </a:lnTo>
                <a:lnTo>
                  <a:pt x="120" y="1332"/>
                </a:lnTo>
                <a:lnTo>
                  <a:pt x="115" y="1314"/>
                </a:lnTo>
                <a:lnTo>
                  <a:pt x="110" y="1295"/>
                </a:lnTo>
                <a:lnTo>
                  <a:pt x="106" y="1274"/>
                </a:lnTo>
                <a:lnTo>
                  <a:pt x="106" y="1251"/>
                </a:lnTo>
                <a:lnTo>
                  <a:pt x="106" y="1226"/>
                </a:lnTo>
                <a:lnTo>
                  <a:pt x="110" y="1200"/>
                </a:lnTo>
                <a:lnTo>
                  <a:pt x="117" y="1172"/>
                </a:lnTo>
                <a:lnTo>
                  <a:pt x="126" y="1142"/>
                </a:lnTo>
                <a:lnTo>
                  <a:pt x="126" y="1142"/>
                </a:lnTo>
                <a:lnTo>
                  <a:pt x="139" y="1110"/>
                </a:lnTo>
                <a:lnTo>
                  <a:pt x="154" y="1079"/>
                </a:lnTo>
                <a:lnTo>
                  <a:pt x="170" y="1048"/>
                </a:lnTo>
                <a:lnTo>
                  <a:pt x="189" y="1017"/>
                </a:lnTo>
                <a:lnTo>
                  <a:pt x="208" y="987"/>
                </a:lnTo>
                <a:lnTo>
                  <a:pt x="228" y="957"/>
                </a:lnTo>
                <a:lnTo>
                  <a:pt x="248" y="929"/>
                </a:lnTo>
                <a:lnTo>
                  <a:pt x="269" y="903"/>
                </a:lnTo>
                <a:lnTo>
                  <a:pt x="307" y="858"/>
                </a:lnTo>
                <a:lnTo>
                  <a:pt x="338" y="821"/>
                </a:lnTo>
                <a:lnTo>
                  <a:pt x="367" y="790"/>
                </a:lnTo>
                <a:lnTo>
                  <a:pt x="367" y="790"/>
                </a:lnTo>
                <a:lnTo>
                  <a:pt x="366" y="799"/>
                </a:lnTo>
                <a:lnTo>
                  <a:pt x="365" y="809"/>
                </a:lnTo>
                <a:lnTo>
                  <a:pt x="365" y="819"/>
                </a:lnTo>
                <a:lnTo>
                  <a:pt x="366" y="828"/>
                </a:lnTo>
                <a:lnTo>
                  <a:pt x="367" y="833"/>
                </a:lnTo>
                <a:lnTo>
                  <a:pt x="370" y="835"/>
                </a:lnTo>
                <a:lnTo>
                  <a:pt x="372" y="838"/>
                </a:lnTo>
                <a:lnTo>
                  <a:pt x="376" y="838"/>
                </a:lnTo>
                <a:lnTo>
                  <a:pt x="381" y="838"/>
                </a:lnTo>
                <a:lnTo>
                  <a:pt x="387" y="835"/>
                </a:lnTo>
                <a:lnTo>
                  <a:pt x="387" y="835"/>
                </a:lnTo>
                <a:lnTo>
                  <a:pt x="398" y="830"/>
                </a:lnTo>
                <a:lnTo>
                  <a:pt x="405" y="825"/>
                </a:lnTo>
                <a:lnTo>
                  <a:pt x="409" y="819"/>
                </a:lnTo>
                <a:lnTo>
                  <a:pt x="413" y="811"/>
                </a:lnTo>
                <a:lnTo>
                  <a:pt x="418" y="801"/>
                </a:lnTo>
                <a:lnTo>
                  <a:pt x="425" y="787"/>
                </a:lnTo>
                <a:lnTo>
                  <a:pt x="439" y="766"/>
                </a:lnTo>
                <a:lnTo>
                  <a:pt x="458" y="740"/>
                </a:lnTo>
                <a:lnTo>
                  <a:pt x="458" y="740"/>
                </a:lnTo>
                <a:lnTo>
                  <a:pt x="480" y="711"/>
                </a:lnTo>
                <a:lnTo>
                  <a:pt x="503" y="686"/>
                </a:lnTo>
                <a:lnTo>
                  <a:pt x="523" y="663"/>
                </a:lnTo>
                <a:lnTo>
                  <a:pt x="543" y="643"/>
                </a:lnTo>
                <a:lnTo>
                  <a:pt x="562" y="627"/>
                </a:lnTo>
                <a:lnTo>
                  <a:pt x="579" y="612"/>
                </a:lnTo>
                <a:lnTo>
                  <a:pt x="609" y="589"/>
                </a:lnTo>
                <a:lnTo>
                  <a:pt x="609" y="589"/>
                </a:lnTo>
                <a:lnTo>
                  <a:pt x="638" y="569"/>
                </a:lnTo>
                <a:lnTo>
                  <a:pt x="668" y="549"/>
                </a:lnTo>
                <a:lnTo>
                  <a:pt x="699" y="529"/>
                </a:lnTo>
                <a:lnTo>
                  <a:pt x="699" y="5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9">
            <a:extLst>
              <a:ext uri="{FF2B5EF4-FFF2-40B4-BE49-F238E27FC236}">
                <a16:creationId xmlns:a16="http://schemas.microsoft.com/office/drawing/2014/main" id="{72CCB83F-3DF1-49D1-8BA0-3A42B076B4BF}"/>
              </a:ext>
            </a:extLst>
          </p:cNvPr>
          <p:cNvSpPr>
            <a:spLocks/>
          </p:cNvSpPr>
          <p:nvPr/>
        </p:nvSpPr>
        <p:spPr bwMode="auto">
          <a:xfrm>
            <a:off x="4179689" y="830602"/>
            <a:ext cx="1577248" cy="1644590"/>
          </a:xfrm>
          <a:custGeom>
            <a:avLst/>
            <a:gdLst>
              <a:gd name="T0" fmla="*/ 359 w 1335"/>
              <a:gd name="T1" fmla="*/ 729 h 1392"/>
              <a:gd name="T2" fmla="*/ 339 w 1335"/>
              <a:gd name="T3" fmla="*/ 687 h 1392"/>
              <a:gd name="T4" fmla="*/ 305 w 1335"/>
              <a:gd name="T5" fmla="*/ 679 h 1392"/>
              <a:gd name="T6" fmla="*/ 251 w 1335"/>
              <a:gd name="T7" fmla="*/ 704 h 1392"/>
              <a:gd name="T8" fmla="*/ 204 w 1335"/>
              <a:gd name="T9" fmla="*/ 743 h 1392"/>
              <a:gd name="T10" fmla="*/ 185 w 1335"/>
              <a:gd name="T11" fmla="*/ 782 h 1392"/>
              <a:gd name="T12" fmla="*/ 169 w 1335"/>
              <a:gd name="T13" fmla="*/ 861 h 1392"/>
              <a:gd name="T14" fmla="*/ 163 w 1335"/>
              <a:gd name="T15" fmla="*/ 944 h 1392"/>
              <a:gd name="T16" fmla="*/ 117 w 1335"/>
              <a:gd name="T17" fmla="*/ 996 h 1392"/>
              <a:gd name="T18" fmla="*/ 65 w 1335"/>
              <a:gd name="T19" fmla="*/ 1077 h 1392"/>
              <a:gd name="T20" fmla="*/ 34 w 1335"/>
              <a:gd name="T21" fmla="*/ 1155 h 1392"/>
              <a:gd name="T22" fmla="*/ 5 w 1335"/>
              <a:gd name="T23" fmla="*/ 1263 h 1392"/>
              <a:gd name="T24" fmla="*/ 0 w 1335"/>
              <a:gd name="T25" fmla="*/ 1326 h 1392"/>
              <a:gd name="T26" fmla="*/ 24 w 1335"/>
              <a:gd name="T27" fmla="*/ 1367 h 1392"/>
              <a:gd name="T28" fmla="*/ 63 w 1335"/>
              <a:gd name="T29" fmla="*/ 1383 h 1392"/>
              <a:gd name="T30" fmla="*/ 116 w 1335"/>
              <a:gd name="T31" fmla="*/ 1392 h 1392"/>
              <a:gd name="T32" fmla="*/ 147 w 1335"/>
              <a:gd name="T33" fmla="*/ 1380 h 1392"/>
              <a:gd name="T34" fmla="*/ 243 w 1335"/>
              <a:gd name="T35" fmla="*/ 1321 h 1392"/>
              <a:gd name="T36" fmla="*/ 288 w 1335"/>
              <a:gd name="T37" fmla="*/ 1280 h 1392"/>
              <a:gd name="T38" fmla="*/ 376 w 1335"/>
              <a:gd name="T39" fmla="*/ 1166 h 1392"/>
              <a:gd name="T40" fmla="*/ 434 w 1335"/>
              <a:gd name="T41" fmla="*/ 1169 h 1392"/>
              <a:gd name="T42" fmla="*/ 527 w 1335"/>
              <a:gd name="T43" fmla="*/ 1180 h 1392"/>
              <a:gd name="T44" fmla="*/ 610 w 1335"/>
              <a:gd name="T45" fmla="*/ 1167 h 1392"/>
              <a:gd name="T46" fmla="*/ 708 w 1335"/>
              <a:gd name="T47" fmla="*/ 1121 h 1392"/>
              <a:gd name="T48" fmla="*/ 724 w 1335"/>
              <a:gd name="T49" fmla="*/ 1104 h 1392"/>
              <a:gd name="T50" fmla="*/ 711 w 1335"/>
              <a:gd name="T51" fmla="*/ 1074 h 1392"/>
              <a:gd name="T52" fmla="*/ 684 w 1335"/>
              <a:gd name="T53" fmla="*/ 1053 h 1392"/>
              <a:gd name="T54" fmla="*/ 584 w 1335"/>
              <a:gd name="T55" fmla="*/ 1006 h 1392"/>
              <a:gd name="T56" fmla="*/ 640 w 1335"/>
              <a:gd name="T57" fmla="*/ 868 h 1392"/>
              <a:gd name="T58" fmla="*/ 650 w 1335"/>
              <a:gd name="T59" fmla="*/ 866 h 1392"/>
              <a:gd name="T60" fmla="*/ 675 w 1335"/>
              <a:gd name="T61" fmla="*/ 843 h 1392"/>
              <a:gd name="T62" fmla="*/ 702 w 1335"/>
              <a:gd name="T63" fmla="*/ 790 h 1392"/>
              <a:gd name="T64" fmla="*/ 706 w 1335"/>
              <a:gd name="T65" fmla="*/ 763 h 1392"/>
              <a:gd name="T66" fmla="*/ 856 w 1335"/>
              <a:gd name="T67" fmla="*/ 547 h 1392"/>
              <a:gd name="T68" fmla="*/ 995 w 1335"/>
              <a:gd name="T69" fmla="*/ 310 h 1392"/>
              <a:gd name="T70" fmla="*/ 1025 w 1335"/>
              <a:gd name="T71" fmla="*/ 241 h 1392"/>
              <a:gd name="T72" fmla="*/ 1057 w 1335"/>
              <a:gd name="T73" fmla="*/ 196 h 1392"/>
              <a:gd name="T74" fmla="*/ 1163 w 1335"/>
              <a:gd name="T75" fmla="*/ 147 h 1392"/>
              <a:gd name="T76" fmla="*/ 1291 w 1335"/>
              <a:gd name="T77" fmla="*/ 85 h 1392"/>
              <a:gd name="T78" fmla="*/ 1331 w 1335"/>
              <a:gd name="T79" fmla="*/ 52 h 1392"/>
              <a:gd name="T80" fmla="*/ 1335 w 1335"/>
              <a:gd name="T81" fmla="*/ 30 h 1392"/>
              <a:gd name="T82" fmla="*/ 1329 w 1335"/>
              <a:gd name="T83" fmla="*/ 8 h 1392"/>
              <a:gd name="T84" fmla="*/ 1304 w 1335"/>
              <a:gd name="T85" fmla="*/ 0 h 1392"/>
              <a:gd name="T86" fmla="*/ 1247 w 1335"/>
              <a:gd name="T87" fmla="*/ 13 h 1392"/>
              <a:gd name="T88" fmla="*/ 1155 w 1335"/>
              <a:gd name="T89" fmla="*/ 52 h 1392"/>
              <a:gd name="T90" fmla="*/ 1070 w 1335"/>
              <a:gd name="T91" fmla="*/ 103 h 1392"/>
              <a:gd name="T92" fmla="*/ 1001 w 1335"/>
              <a:gd name="T93" fmla="*/ 162 h 1392"/>
              <a:gd name="T94" fmla="*/ 932 w 1335"/>
              <a:gd name="T95" fmla="*/ 245 h 1392"/>
              <a:gd name="T96" fmla="*/ 851 w 1335"/>
              <a:gd name="T97" fmla="*/ 329 h 1392"/>
              <a:gd name="T98" fmla="*/ 569 w 1335"/>
              <a:gd name="T99" fmla="*/ 578 h 1392"/>
              <a:gd name="T100" fmla="*/ 428 w 1335"/>
              <a:gd name="T101" fmla="*/ 697 h 1392"/>
              <a:gd name="T102" fmla="*/ 364 w 1335"/>
              <a:gd name="T103" fmla="*/ 763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5" h="1392">
                <a:moveTo>
                  <a:pt x="364" y="763"/>
                </a:moveTo>
                <a:lnTo>
                  <a:pt x="364" y="763"/>
                </a:lnTo>
                <a:lnTo>
                  <a:pt x="362" y="746"/>
                </a:lnTo>
                <a:lnTo>
                  <a:pt x="359" y="729"/>
                </a:lnTo>
                <a:lnTo>
                  <a:pt x="354" y="711"/>
                </a:lnTo>
                <a:lnTo>
                  <a:pt x="349" y="702"/>
                </a:lnTo>
                <a:lnTo>
                  <a:pt x="345" y="695"/>
                </a:lnTo>
                <a:lnTo>
                  <a:pt x="339" y="687"/>
                </a:lnTo>
                <a:lnTo>
                  <a:pt x="332" y="682"/>
                </a:lnTo>
                <a:lnTo>
                  <a:pt x="323" y="679"/>
                </a:lnTo>
                <a:lnTo>
                  <a:pt x="315" y="677"/>
                </a:lnTo>
                <a:lnTo>
                  <a:pt x="305" y="679"/>
                </a:lnTo>
                <a:lnTo>
                  <a:pt x="293" y="682"/>
                </a:lnTo>
                <a:lnTo>
                  <a:pt x="293" y="682"/>
                </a:lnTo>
                <a:lnTo>
                  <a:pt x="271" y="694"/>
                </a:lnTo>
                <a:lnTo>
                  <a:pt x="251" y="704"/>
                </a:lnTo>
                <a:lnTo>
                  <a:pt x="233" y="715"/>
                </a:lnTo>
                <a:lnTo>
                  <a:pt x="217" y="728"/>
                </a:lnTo>
                <a:lnTo>
                  <a:pt x="210" y="735"/>
                </a:lnTo>
                <a:lnTo>
                  <a:pt x="204" y="743"/>
                </a:lnTo>
                <a:lnTo>
                  <a:pt x="199" y="751"/>
                </a:lnTo>
                <a:lnTo>
                  <a:pt x="194" y="760"/>
                </a:lnTo>
                <a:lnTo>
                  <a:pt x="189" y="771"/>
                </a:lnTo>
                <a:lnTo>
                  <a:pt x="185" y="782"/>
                </a:lnTo>
                <a:lnTo>
                  <a:pt x="178" y="808"/>
                </a:lnTo>
                <a:lnTo>
                  <a:pt x="178" y="808"/>
                </a:lnTo>
                <a:lnTo>
                  <a:pt x="173" y="836"/>
                </a:lnTo>
                <a:lnTo>
                  <a:pt x="169" y="861"/>
                </a:lnTo>
                <a:lnTo>
                  <a:pt x="165" y="885"/>
                </a:lnTo>
                <a:lnTo>
                  <a:pt x="164" y="903"/>
                </a:lnTo>
                <a:lnTo>
                  <a:pt x="163" y="934"/>
                </a:lnTo>
                <a:lnTo>
                  <a:pt x="163" y="944"/>
                </a:lnTo>
                <a:lnTo>
                  <a:pt x="163" y="944"/>
                </a:lnTo>
                <a:lnTo>
                  <a:pt x="149" y="959"/>
                </a:lnTo>
                <a:lnTo>
                  <a:pt x="134" y="975"/>
                </a:lnTo>
                <a:lnTo>
                  <a:pt x="117" y="996"/>
                </a:lnTo>
                <a:lnTo>
                  <a:pt x="98" y="1022"/>
                </a:lnTo>
                <a:lnTo>
                  <a:pt x="80" y="1048"/>
                </a:lnTo>
                <a:lnTo>
                  <a:pt x="72" y="1062"/>
                </a:lnTo>
                <a:lnTo>
                  <a:pt x="65" y="1077"/>
                </a:lnTo>
                <a:lnTo>
                  <a:pt x="57" y="1091"/>
                </a:lnTo>
                <a:lnTo>
                  <a:pt x="52" y="1104"/>
                </a:lnTo>
                <a:lnTo>
                  <a:pt x="52" y="1104"/>
                </a:lnTo>
                <a:lnTo>
                  <a:pt x="34" y="1155"/>
                </a:lnTo>
                <a:lnTo>
                  <a:pt x="21" y="1199"/>
                </a:lnTo>
                <a:lnTo>
                  <a:pt x="14" y="1220"/>
                </a:lnTo>
                <a:lnTo>
                  <a:pt x="9" y="1240"/>
                </a:lnTo>
                <a:lnTo>
                  <a:pt x="5" y="1263"/>
                </a:lnTo>
                <a:lnTo>
                  <a:pt x="2" y="1285"/>
                </a:lnTo>
                <a:lnTo>
                  <a:pt x="2" y="1285"/>
                </a:lnTo>
                <a:lnTo>
                  <a:pt x="0" y="1307"/>
                </a:lnTo>
                <a:lnTo>
                  <a:pt x="0" y="1326"/>
                </a:lnTo>
                <a:lnTo>
                  <a:pt x="4" y="1339"/>
                </a:lnTo>
                <a:lnTo>
                  <a:pt x="9" y="1351"/>
                </a:lnTo>
                <a:lnTo>
                  <a:pt x="16" y="1360"/>
                </a:lnTo>
                <a:lnTo>
                  <a:pt x="24" y="1367"/>
                </a:lnTo>
                <a:lnTo>
                  <a:pt x="33" y="1372"/>
                </a:lnTo>
                <a:lnTo>
                  <a:pt x="42" y="1376"/>
                </a:lnTo>
                <a:lnTo>
                  <a:pt x="42" y="1376"/>
                </a:lnTo>
                <a:lnTo>
                  <a:pt x="63" y="1383"/>
                </a:lnTo>
                <a:lnTo>
                  <a:pt x="86" y="1388"/>
                </a:lnTo>
                <a:lnTo>
                  <a:pt x="97" y="1391"/>
                </a:lnTo>
                <a:lnTo>
                  <a:pt x="107" y="1392"/>
                </a:lnTo>
                <a:lnTo>
                  <a:pt x="116" y="1392"/>
                </a:lnTo>
                <a:lnTo>
                  <a:pt x="122" y="1391"/>
                </a:lnTo>
                <a:lnTo>
                  <a:pt x="122" y="1391"/>
                </a:lnTo>
                <a:lnTo>
                  <a:pt x="131" y="1387"/>
                </a:lnTo>
                <a:lnTo>
                  <a:pt x="147" y="1380"/>
                </a:lnTo>
                <a:lnTo>
                  <a:pt x="168" y="1368"/>
                </a:lnTo>
                <a:lnTo>
                  <a:pt x="193" y="1355"/>
                </a:lnTo>
                <a:lnTo>
                  <a:pt x="218" y="1338"/>
                </a:lnTo>
                <a:lnTo>
                  <a:pt x="243" y="1321"/>
                </a:lnTo>
                <a:lnTo>
                  <a:pt x="267" y="1300"/>
                </a:lnTo>
                <a:lnTo>
                  <a:pt x="278" y="1290"/>
                </a:lnTo>
                <a:lnTo>
                  <a:pt x="288" y="1280"/>
                </a:lnTo>
                <a:lnTo>
                  <a:pt x="288" y="1280"/>
                </a:lnTo>
                <a:lnTo>
                  <a:pt x="307" y="1259"/>
                </a:lnTo>
                <a:lnTo>
                  <a:pt x="325" y="1238"/>
                </a:lnTo>
                <a:lnTo>
                  <a:pt x="355" y="1196"/>
                </a:lnTo>
                <a:lnTo>
                  <a:pt x="376" y="1166"/>
                </a:lnTo>
                <a:lnTo>
                  <a:pt x="384" y="1155"/>
                </a:lnTo>
                <a:lnTo>
                  <a:pt x="384" y="1155"/>
                </a:lnTo>
                <a:lnTo>
                  <a:pt x="408" y="1162"/>
                </a:lnTo>
                <a:lnTo>
                  <a:pt x="434" y="1169"/>
                </a:lnTo>
                <a:lnTo>
                  <a:pt x="468" y="1176"/>
                </a:lnTo>
                <a:lnTo>
                  <a:pt x="487" y="1177"/>
                </a:lnTo>
                <a:lnTo>
                  <a:pt x="507" y="1180"/>
                </a:lnTo>
                <a:lnTo>
                  <a:pt x="527" y="1180"/>
                </a:lnTo>
                <a:lnTo>
                  <a:pt x="547" y="1180"/>
                </a:lnTo>
                <a:lnTo>
                  <a:pt x="569" y="1177"/>
                </a:lnTo>
                <a:lnTo>
                  <a:pt x="590" y="1174"/>
                </a:lnTo>
                <a:lnTo>
                  <a:pt x="610" y="1167"/>
                </a:lnTo>
                <a:lnTo>
                  <a:pt x="630" y="1160"/>
                </a:lnTo>
                <a:lnTo>
                  <a:pt x="630" y="1160"/>
                </a:lnTo>
                <a:lnTo>
                  <a:pt x="690" y="1131"/>
                </a:lnTo>
                <a:lnTo>
                  <a:pt x="708" y="1121"/>
                </a:lnTo>
                <a:lnTo>
                  <a:pt x="714" y="1117"/>
                </a:lnTo>
                <a:lnTo>
                  <a:pt x="719" y="1112"/>
                </a:lnTo>
                <a:lnTo>
                  <a:pt x="723" y="1108"/>
                </a:lnTo>
                <a:lnTo>
                  <a:pt x="724" y="1104"/>
                </a:lnTo>
                <a:lnTo>
                  <a:pt x="724" y="1101"/>
                </a:lnTo>
                <a:lnTo>
                  <a:pt x="724" y="1097"/>
                </a:lnTo>
                <a:lnTo>
                  <a:pt x="719" y="1087"/>
                </a:lnTo>
                <a:lnTo>
                  <a:pt x="711" y="1074"/>
                </a:lnTo>
                <a:lnTo>
                  <a:pt x="711" y="1074"/>
                </a:lnTo>
                <a:lnTo>
                  <a:pt x="704" y="1067"/>
                </a:lnTo>
                <a:lnTo>
                  <a:pt x="695" y="1060"/>
                </a:lnTo>
                <a:lnTo>
                  <a:pt x="684" y="1053"/>
                </a:lnTo>
                <a:lnTo>
                  <a:pt x="672" y="1045"/>
                </a:lnTo>
                <a:lnTo>
                  <a:pt x="643" y="1032"/>
                </a:lnTo>
                <a:lnTo>
                  <a:pt x="612" y="1018"/>
                </a:lnTo>
                <a:lnTo>
                  <a:pt x="584" y="1006"/>
                </a:lnTo>
                <a:lnTo>
                  <a:pt x="558" y="998"/>
                </a:lnTo>
                <a:lnTo>
                  <a:pt x="535" y="989"/>
                </a:lnTo>
                <a:lnTo>
                  <a:pt x="640" y="868"/>
                </a:lnTo>
                <a:lnTo>
                  <a:pt x="640" y="868"/>
                </a:lnTo>
                <a:lnTo>
                  <a:pt x="641" y="870"/>
                </a:lnTo>
                <a:lnTo>
                  <a:pt x="643" y="870"/>
                </a:lnTo>
                <a:lnTo>
                  <a:pt x="646" y="868"/>
                </a:lnTo>
                <a:lnTo>
                  <a:pt x="650" y="866"/>
                </a:lnTo>
                <a:lnTo>
                  <a:pt x="656" y="861"/>
                </a:lnTo>
                <a:lnTo>
                  <a:pt x="665" y="854"/>
                </a:lnTo>
                <a:lnTo>
                  <a:pt x="675" y="843"/>
                </a:lnTo>
                <a:lnTo>
                  <a:pt x="675" y="843"/>
                </a:lnTo>
                <a:lnTo>
                  <a:pt x="685" y="831"/>
                </a:lnTo>
                <a:lnTo>
                  <a:pt x="693" y="817"/>
                </a:lnTo>
                <a:lnTo>
                  <a:pt x="699" y="803"/>
                </a:lnTo>
                <a:lnTo>
                  <a:pt x="702" y="790"/>
                </a:lnTo>
                <a:lnTo>
                  <a:pt x="704" y="779"/>
                </a:lnTo>
                <a:lnTo>
                  <a:pt x="706" y="770"/>
                </a:lnTo>
                <a:lnTo>
                  <a:pt x="706" y="763"/>
                </a:lnTo>
                <a:lnTo>
                  <a:pt x="706" y="763"/>
                </a:lnTo>
                <a:lnTo>
                  <a:pt x="761" y="689"/>
                </a:lnTo>
                <a:lnTo>
                  <a:pt x="810" y="618"/>
                </a:lnTo>
                <a:lnTo>
                  <a:pt x="834" y="582"/>
                </a:lnTo>
                <a:lnTo>
                  <a:pt x="856" y="547"/>
                </a:lnTo>
                <a:lnTo>
                  <a:pt x="856" y="547"/>
                </a:lnTo>
                <a:lnTo>
                  <a:pt x="903" y="470"/>
                </a:lnTo>
                <a:lnTo>
                  <a:pt x="953" y="384"/>
                </a:lnTo>
                <a:lnTo>
                  <a:pt x="995" y="310"/>
                </a:lnTo>
                <a:lnTo>
                  <a:pt x="1010" y="283"/>
                </a:lnTo>
                <a:lnTo>
                  <a:pt x="1017" y="265"/>
                </a:lnTo>
                <a:lnTo>
                  <a:pt x="1017" y="265"/>
                </a:lnTo>
                <a:lnTo>
                  <a:pt x="1025" y="241"/>
                </a:lnTo>
                <a:lnTo>
                  <a:pt x="1030" y="230"/>
                </a:lnTo>
                <a:lnTo>
                  <a:pt x="1036" y="219"/>
                </a:lnTo>
                <a:lnTo>
                  <a:pt x="1045" y="207"/>
                </a:lnTo>
                <a:lnTo>
                  <a:pt x="1057" y="196"/>
                </a:lnTo>
                <a:lnTo>
                  <a:pt x="1075" y="186"/>
                </a:lnTo>
                <a:lnTo>
                  <a:pt x="1098" y="175"/>
                </a:lnTo>
                <a:lnTo>
                  <a:pt x="1098" y="175"/>
                </a:lnTo>
                <a:lnTo>
                  <a:pt x="1163" y="147"/>
                </a:lnTo>
                <a:lnTo>
                  <a:pt x="1202" y="131"/>
                </a:lnTo>
                <a:lnTo>
                  <a:pt x="1241" y="113"/>
                </a:lnTo>
                <a:lnTo>
                  <a:pt x="1276" y="94"/>
                </a:lnTo>
                <a:lnTo>
                  <a:pt x="1291" y="85"/>
                </a:lnTo>
                <a:lnTo>
                  <a:pt x="1305" y="77"/>
                </a:lnTo>
                <a:lnTo>
                  <a:pt x="1316" y="68"/>
                </a:lnTo>
                <a:lnTo>
                  <a:pt x="1325" y="59"/>
                </a:lnTo>
                <a:lnTo>
                  <a:pt x="1331" y="52"/>
                </a:lnTo>
                <a:lnTo>
                  <a:pt x="1333" y="48"/>
                </a:lnTo>
                <a:lnTo>
                  <a:pt x="1334" y="44"/>
                </a:lnTo>
                <a:lnTo>
                  <a:pt x="1334" y="44"/>
                </a:lnTo>
                <a:lnTo>
                  <a:pt x="1335" y="30"/>
                </a:lnTo>
                <a:lnTo>
                  <a:pt x="1335" y="24"/>
                </a:lnTo>
                <a:lnTo>
                  <a:pt x="1334" y="18"/>
                </a:lnTo>
                <a:lnTo>
                  <a:pt x="1333" y="13"/>
                </a:lnTo>
                <a:lnTo>
                  <a:pt x="1329" y="8"/>
                </a:lnTo>
                <a:lnTo>
                  <a:pt x="1325" y="5"/>
                </a:lnTo>
                <a:lnTo>
                  <a:pt x="1320" y="1"/>
                </a:lnTo>
                <a:lnTo>
                  <a:pt x="1313" y="0"/>
                </a:lnTo>
                <a:lnTo>
                  <a:pt x="1304" y="0"/>
                </a:lnTo>
                <a:lnTo>
                  <a:pt x="1294" y="1"/>
                </a:lnTo>
                <a:lnTo>
                  <a:pt x="1281" y="4"/>
                </a:lnTo>
                <a:lnTo>
                  <a:pt x="1265" y="8"/>
                </a:lnTo>
                <a:lnTo>
                  <a:pt x="1247" y="13"/>
                </a:lnTo>
                <a:lnTo>
                  <a:pt x="1203" y="29"/>
                </a:lnTo>
                <a:lnTo>
                  <a:pt x="1203" y="29"/>
                </a:lnTo>
                <a:lnTo>
                  <a:pt x="1178" y="39"/>
                </a:lnTo>
                <a:lnTo>
                  <a:pt x="1155" y="52"/>
                </a:lnTo>
                <a:lnTo>
                  <a:pt x="1132" y="63"/>
                </a:lnTo>
                <a:lnTo>
                  <a:pt x="1110" y="77"/>
                </a:lnTo>
                <a:lnTo>
                  <a:pt x="1090" y="89"/>
                </a:lnTo>
                <a:lnTo>
                  <a:pt x="1070" y="103"/>
                </a:lnTo>
                <a:lnTo>
                  <a:pt x="1051" y="118"/>
                </a:lnTo>
                <a:lnTo>
                  <a:pt x="1034" y="133"/>
                </a:lnTo>
                <a:lnTo>
                  <a:pt x="1017" y="147"/>
                </a:lnTo>
                <a:lnTo>
                  <a:pt x="1001" y="162"/>
                </a:lnTo>
                <a:lnTo>
                  <a:pt x="973" y="191"/>
                </a:lnTo>
                <a:lnTo>
                  <a:pt x="951" y="219"/>
                </a:lnTo>
                <a:lnTo>
                  <a:pt x="932" y="245"/>
                </a:lnTo>
                <a:lnTo>
                  <a:pt x="932" y="245"/>
                </a:lnTo>
                <a:lnTo>
                  <a:pt x="920" y="260"/>
                </a:lnTo>
                <a:lnTo>
                  <a:pt x="903" y="279"/>
                </a:lnTo>
                <a:lnTo>
                  <a:pt x="879" y="303"/>
                </a:lnTo>
                <a:lnTo>
                  <a:pt x="851" y="329"/>
                </a:lnTo>
                <a:lnTo>
                  <a:pt x="786" y="390"/>
                </a:lnTo>
                <a:lnTo>
                  <a:pt x="713" y="455"/>
                </a:lnTo>
                <a:lnTo>
                  <a:pt x="638" y="520"/>
                </a:lnTo>
                <a:lnTo>
                  <a:pt x="569" y="578"/>
                </a:lnTo>
                <a:lnTo>
                  <a:pt x="474" y="657"/>
                </a:lnTo>
                <a:lnTo>
                  <a:pt x="474" y="657"/>
                </a:lnTo>
                <a:lnTo>
                  <a:pt x="450" y="677"/>
                </a:lnTo>
                <a:lnTo>
                  <a:pt x="428" y="697"/>
                </a:lnTo>
                <a:lnTo>
                  <a:pt x="393" y="730"/>
                </a:lnTo>
                <a:lnTo>
                  <a:pt x="371" y="754"/>
                </a:lnTo>
                <a:lnTo>
                  <a:pt x="364" y="763"/>
                </a:lnTo>
                <a:lnTo>
                  <a:pt x="364" y="7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1">
            <a:extLst>
              <a:ext uri="{FF2B5EF4-FFF2-40B4-BE49-F238E27FC236}">
                <a16:creationId xmlns:a16="http://schemas.microsoft.com/office/drawing/2014/main" id="{1163CC60-4F46-424E-B047-CAE8C7D3A1B1}"/>
              </a:ext>
            </a:extLst>
          </p:cNvPr>
          <p:cNvSpPr>
            <a:spLocks/>
          </p:cNvSpPr>
          <p:nvPr/>
        </p:nvSpPr>
        <p:spPr bwMode="auto">
          <a:xfrm>
            <a:off x="438150" y="3223419"/>
            <a:ext cx="1481137" cy="760160"/>
          </a:xfrm>
          <a:custGeom>
            <a:avLst/>
            <a:gdLst>
              <a:gd name="T0" fmla="*/ 2270 w 2646"/>
              <a:gd name="T1" fmla="*/ 617 h 1358"/>
              <a:gd name="T2" fmla="*/ 2327 w 2646"/>
              <a:gd name="T3" fmla="*/ 795 h 1358"/>
              <a:gd name="T4" fmla="*/ 2328 w 2646"/>
              <a:gd name="T5" fmla="*/ 885 h 1358"/>
              <a:gd name="T6" fmla="*/ 2298 w 2646"/>
              <a:gd name="T7" fmla="*/ 910 h 1358"/>
              <a:gd name="T8" fmla="*/ 2223 w 2646"/>
              <a:gd name="T9" fmla="*/ 911 h 1358"/>
              <a:gd name="T10" fmla="*/ 2133 w 2646"/>
              <a:gd name="T11" fmla="*/ 873 h 1358"/>
              <a:gd name="T12" fmla="*/ 2079 w 2646"/>
              <a:gd name="T13" fmla="*/ 805 h 1358"/>
              <a:gd name="T14" fmla="*/ 2039 w 2646"/>
              <a:gd name="T15" fmla="*/ 640 h 1358"/>
              <a:gd name="T16" fmla="*/ 1863 w 2646"/>
              <a:gd name="T17" fmla="*/ 730 h 1358"/>
              <a:gd name="T18" fmla="*/ 1669 w 2646"/>
              <a:gd name="T19" fmla="*/ 853 h 1358"/>
              <a:gd name="T20" fmla="*/ 1600 w 2646"/>
              <a:gd name="T21" fmla="*/ 961 h 1358"/>
              <a:gd name="T22" fmla="*/ 1556 w 2646"/>
              <a:gd name="T23" fmla="*/ 975 h 1358"/>
              <a:gd name="T24" fmla="*/ 1516 w 2646"/>
              <a:gd name="T25" fmla="*/ 931 h 1358"/>
              <a:gd name="T26" fmla="*/ 1496 w 2646"/>
              <a:gd name="T27" fmla="*/ 871 h 1358"/>
              <a:gd name="T28" fmla="*/ 1170 w 2646"/>
              <a:gd name="T29" fmla="*/ 967 h 1358"/>
              <a:gd name="T30" fmla="*/ 969 w 2646"/>
              <a:gd name="T31" fmla="*/ 1003 h 1358"/>
              <a:gd name="T32" fmla="*/ 640 w 2646"/>
              <a:gd name="T33" fmla="*/ 1035 h 1358"/>
              <a:gd name="T34" fmla="*/ 549 w 2646"/>
              <a:gd name="T35" fmla="*/ 1062 h 1358"/>
              <a:gd name="T36" fmla="*/ 466 w 2646"/>
              <a:gd name="T37" fmla="*/ 1077 h 1358"/>
              <a:gd name="T38" fmla="*/ 410 w 2646"/>
              <a:gd name="T39" fmla="*/ 1142 h 1358"/>
              <a:gd name="T40" fmla="*/ 289 w 2646"/>
              <a:gd name="T41" fmla="*/ 1332 h 1358"/>
              <a:gd name="T42" fmla="*/ 249 w 2646"/>
              <a:gd name="T43" fmla="*/ 1358 h 1358"/>
              <a:gd name="T44" fmla="*/ 205 w 2646"/>
              <a:gd name="T45" fmla="*/ 1338 h 1358"/>
              <a:gd name="T46" fmla="*/ 204 w 2646"/>
              <a:gd name="T47" fmla="*/ 1288 h 1358"/>
              <a:gd name="T48" fmla="*/ 97 w 2646"/>
              <a:gd name="T49" fmla="*/ 1229 h 1358"/>
              <a:gd name="T50" fmla="*/ 10 w 2646"/>
              <a:gd name="T51" fmla="*/ 1241 h 1358"/>
              <a:gd name="T52" fmla="*/ 3 w 2646"/>
              <a:gd name="T53" fmla="*/ 1216 h 1358"/>
              <a:gd name="T54" fmla="*/ 39 w 2646"/>
              <a:gd name="T55" fmla="*/ 1132 h 1358"/>
              <a:gd name="T56" fmla="*/ 72 w 2646"/>
              <a:gd name="T57" fmla="*/ 1068 h 1358"/>
              <a:gd name="T58" fmla="*/ 155 w 2646"/>
              <a:gd name="T59" fmla="*/ 1059 h 1358"/>
              <a:gd name="T60" fmla="*/ 385 w 2646"/>
              <a:gd name="T61" fmla="*/ 1052 h 1358"/>
              <a:gd name="T62" fmla="*/ 497 w 2646"/>
              <a:gd name="T63" fmla="*/ 1006 h 1358"/>
              <a:gd name="T64" fmla="*/ 696 w 2646"/>
              <a:gd name="T65" fmla="*/ 890 h 1358"/>
              <a:gd name="T66" fmla="*/ 1017 w 2646"/>
              <a:gd name="T67" fmla="*/ 756 h 1358"/>
              <a:gd name="T68" fmla="*/ 1262 w 2646"/>
              <a:gd name="T69" fmla="*/ 629 h 1358"/>
              <a:gd name="T70" fmla="*/ 1246 w 2646"/>
              <a:gd name="T71" fmla="*/ 614 h 1358"/>
              <a:gd name="T72" fmla="*/ 1266 w 2646"/>
              <a:gd name="T73" fmla="*/ 607 h 1358"/>
              <a:gd name="T74" fmla="*/ 1414 w 2646"/>
              <a:gd name="T75" fmla="*/ 540 h 1358"/>
              <a:gd name="T76" fmla="*/ 1652 w 2646"/>
              <a:gd name="T77" fmla="*/ 377 h 1358"/>
              <a:gd name="T78" fmla="*/ 1858 w 2646"/>
              <a:gd name="T79" fmla="*/ 251 h 1358"/>
              <a:gd name="T80" fmla="*/ 1941 w 2646"/>
              <a:gd name="T81" fmla="*/ 197 h 1358"/>
              <a:gd name="T82" fmla="*/ 1843 w 2646"/>
              <a:gd name="T83" fmla="*/ 118 h 1358"/>
              <a:gd name="T84" fmla="*/ 1791 w 2646"/>
              <a:gd name="T85" fmla="*/ 64 h 1358"/>
              <a:gd name="T86" fmla="*/ 1806 w 2646"/>
              <a:gd name="T87" fmla="*/ 55 h 1358"/>
              <a:gd name="T88" fmla="*/ 1862 w 2646"/>
              <a:gd name="T89" fmla="*/ 87 h 1358"/>
              <a:gd name="T90" fmla="*/ 2034 w 2646"/>
              <a:gd name="T91" fmla="*/ 147 h 1358"/>
              <a:gd name="T92" fmla="*/ 2280 w 2646"/>
              <a:gd name="T93" fmla="*/ 36 h 1358"/>
              <a:gd name="T94" fmla="*/ 2426 w 2646"/>
              <a:gd name="T95" fmla="*/ 16 h 1358"/>
              <a:gd name="T96" fmla="*/ 2489 w 2646"/>
              <a:gd name="T97" fmla="*/ 1 h 1358"/>
              <a:gd name="T98" fmla="*/ 2552 w 2646"/>
              <a:gd name="T99" fmla="*/ 6 h 1358"/>
              <a:gd name="T100" fmla="*/ 2612 w 2646"/>
              <a:gd name="T101" fmla="*/ 39 h 1358"/>
              <a:gd name="T102" fmla="*/ 2645 w 2646"/>
              <a:gd name="T103" fmla="*/ 92 h 1358"/>
              <a:gd name="T104" fmla="*/ 2638 w 2646"/>
              <a:gd name="T105" fmla="*/ 149 h 1358"/>
              <a:gd name="T106" fmla="*/ 2533 w 2646"/>
              <a:gd name="T107" fmla="*/ 280 h 1358"/>
              <a:gd name="T108" fmla="*/ 2435 w 2646"/>
              <a:gd name="T109" fmla="*/ 396 h 1358"/>
              <a:gd name="T110" fmla="*/ 2260 w 2646"/>
              <a:gd name="T111" fmla="*/ 544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646" h="1358">
                <a:moveTo>
                  <a:pt x="2260" y="544"/>
                </a:moveTo>
                <a:lnTo>
                  <a:pt x="2260" y="544"/>
                </a:lnTo>
                <a:lnTo>
                  <a:pt x="2260" y="553"/>
                </a:lnTo>
                <a:lnTo>
                  <a:pt x="2262" y="577"/>
                </a:lnTo>
                <a:lnTo>
                  <a:pt x="2265" y="596"/>
                </a:lnTo>
                <a:lnTo>
                  <a:pt x="2270" y="617"/>
                </a:lnTo>
                <a:lnTo>
                  <a:pt x="2276" y="642"/>
                </a:lnTo>
                <a:lnTo>
                  <a:pt x="2285" y="670"/>
                </a:lnTo>
                <a:lnTo>
                  <a:pt x="2285" y="670"/>
                </a:lnTo>
                <a:lnTo>
                  <a:pt x="2310" y="739"/>
                </a:lnTo>
                <a:lnTo>
                  <a:pt x="2322" y="776"/>
                </a:lnTo>
                <a:lnTo>
                  <a:pt x="2327" y="795"/>
                </a:lnTo>
                <a:lnTo>
                  <a:pt x="2332" y="814"/>
                </a:lnTo>
                <a:lnTo>
                  <a:pt x="2334" y="832"/>
                </a:lnTo>
                <a:lnTo>
                  <a:pt x="2334" y="849"/>
                </a:lnTo>
                <a:lnTo>
                  <a:pt x="2334" y="864"/>
                </a:lnTo>
                <a:lnTo>
                  <a:pt x="2330" y="878"/>
                </a:lnTo>
                <a:lnTo>
                  <a:pt x="2328" y="885"/>
                </a:lnTo>
                <a:lnTo>
                  <a:pt x="2325" y="890"/>
                </a:lnTo>
                <a:lnTo>
                  <a:pt x="2322" y="895"/>
                </a:lnTo>
                <a:lnTo>
                  <a:pt x="2316" y="900"/>
                </a:lnTo>
                <a:lnTo>
                  <a:pt x="2311" y="903"/>
                </a:lnTo>
                <a:lnTo>
                  <a:pt x="2305" y="907"/>
                </a:lnTo>
                <a:lnTo>
                  <a:pt x="2298" y="910"/>
                </a:lnTo>
                <a:lnTo>
                  <a:pt x="2290" y="911"/>
                </a:lnTo>
                <a:lnTo>
                  <a:pt x="2290" y="911"/>
                </a:lnTo>
                <a:lnTo>
                  <a:pt x="2274" y="913"/>
                </a:lnTo>
                <a:lnTo>
                  <a:pt x="2256" y="913"/>
                </a:lnTo>
                <a:lnTo>
                  <a:pt x="2240" y="913"/>
                </a:lnTo>
                <a:lnTo>
                  <a:pt x="2223" y="911"/>
                </a:lnTo>
                <a:lnTo>
                  <a:pt x="2207" y="907"/>
                </a:lnTo>
                <a:lnTo>
                  <a:pt x="2191" y="902"/>
                </a:lnTo>
                <a:lnTo>
                  <a:pt x="2176" y="897"/>
                </a:lnTo>
                <a:lnTo>
                  <a:pt x="2161" y="890"/>
                </a:lnTo>
                <a:lnTo>
                  <a:pt x="2147" y="882"/>
                </a:lnTo>
                <a:lnTo>
                  <a:pt x="2133" y="873"/>
                </a:lnTo>
                <a:lnTo>
                  <a:pt x="2122" y="864"/>
                </a:lnTo>
                <a:lnTo>
                  <a:pt x="2110" y="853"/>
                </a:lnTo>
                <a:lnTo>
                  <a:pt x="2100" y="843"/>
                </a:lnTo>
                <a:lnTo>
                  <a:pt x="2092" y="831"/>
                </a:lnTo>
                <a:lnTo>
                  <a:pt x="2084" y="818"/>
                </a:lnTo>
                <a:lnTo>
                  <a:pt x="2079" y="805"/>
                </a:lnTo>
                <a:lnTo>
                  <a:pt x="2079" y="805"/>
                </a:lnTo>
                <a:lnTo>
                  <a:pt x="2070" y="778"/>
                </a:lnTo>
                <a:lnTo>
                  <a:pt x="2063" y="750"/>
                </a:lnTo>
                <a:lnTo>
                  <a:pt x="2050" y="696"/>
                </a:lnTo>
                <a:lnTo>
                  <a:pt x="2041" y="656"/>
                </a:lnTo>
                <a:lnTo>
                  <a:pt x="2039" y="640"/>
                </a:lnTo>
                <a:lnTo>
                  <a:pt x="2039" y="640"/>
                </a:lnTo>
                <a:lnTo>
                  <a:pt x="2034" y="643"/>
                </a:lnTo>
                <a:lnTo>
                  <a:pt x="2011" y="656"/>
                </a:lnTo>
                <a:lnTo>
                  <a:pt x="1958" y="683"/>
                </a:lnTo>
                <a:lnTo>
                  <a:pt x="1863" y="730"/>
                </a:lnTo>
                <a:lnTo>
                  <a:pt x="1863" y="730"/>
                </a:lnTo>
                <a:lnTo>
                  <a:pt x="1767" y="775"/>
                </a:lnTo>
                <a:lnTo>
                  <a:pt x="1714" y="800"/>
                </a:lnTo>
                <a:lnTo>
                  <a:pt x="1687" y="815"/>
                </a:lnTo>
                <a:lnTo>
                  <a:pt x="1687" y="815"/>
                </a:lnTo>
                <a:lnTo>
                  <a:pt x="1682" y="825"/>
                </a:lnTo>
                <a:lnTo>
                  <a:pt x="1669" y="853"/>
                </a:lnTo>
                <a:lnTo>
                  <a:pt x="1647" y="893"/>
                </a:lnTo>
                <a:lnTo>
                  <a:pt x="1633" y="917"/>
                </a:lnTo>
                <a:lnTo>
                  <a:pt x="1616" y="941"/>
                </a:lnTo>
                <a:lnTo>
                  <a:pt x="1616" y="941"/>
                </a:lnTo>
                <a:lnTo>
                  <a:pt x="1608" y="952"/>
                </a:lnTo>
                <a:lnTo>
                  <a:pt x="1600" y="961"/>
                </a:lnTo>
                <a:lnTo>
                  <a:pt x="1593" y="967"/>
                </a:lnTo>
                <a:lnTo>
                  <a:pt x="1584" y="972"/>
                </a:lnTo>
                <a:lnTo>
                  <a:pt x="1576" y="975"/>
                </a:lnTo>
                <a:lnTo>
                  <a:pt x="1570" y="976"/>
                </a:lnTo>
                <a:lnTo>
                  <a:pt x="1562" y="976"/>
                </a:lnTo>
                <a:lnTo>
                  <a:pt x="1556" y="975"/>
                </a:lnTo>
                <a:lnTo>
                  <a:pt x="1550" y="972"/>
                </a:lnTo>
                <a:lnTo>
                  <a:pt x="1544" y="969"/>
                </a:lnTo>
                <a:lnTo>
                  <a:pt x="1539" y="964"/>
                </a:lnTo>
                <a:lnTo>
                  <a:pt x="1534" y="959"/>
                </a:lnTo>
                <a:lnTo>
                  <a:pt x="1523" y="945"/>
                </a:lnTo>
                <a:lnTo>
                  <a:pt x="1516" y="931"/>
                </a:lnTo>
                <a:lnTo>
                  <a:pt x="1516" y="931"/>
                </a:lnTo>
                <a:lnTo>
                  <a:pt x="1505" y="906"/>
                </a:lnTo>
                <a:lnTo>
                  <a:pt x="1498" y="886"/>
                </a:lnTo>
                <a:lnTo>
                  <a:pt x="1496" y="874"/>
                </a:lnTo>
                <a:lnTo>
                  <a:pt x="1496" y="871"/>
                </a:lnTo>
                <a:lnTo>
                  <a:pt x="1496" y="871"/>
                </a:lnTo>
                <a:lnTo>
                  <a:pt x="1457" y="885"/>
                </a:lnTo>
                <a:lnTo>
                  <a:pt x="1412" y="900"/>
                </a:lnTo>
                <a:lnTo>
                  <a:pt x="1354" y="917"/>
                </a:lnTo>
                <a:lnTo>
                  <a:pt x="1286" y="937"/>
                </a:lnTo>
                <a:lnTo>
                  <a:pt x="1211" y="957"/>
                </a:lnTo>
                <a:lnTo>
                  <a:pt x="1170" y="967"/>
                </a:lnTo>
                <a:lnTo>
                  <a:pt x="1130" y="976"/>
                </a:lnTo>
                <a:lnTo>
                  <a:pt x="1090" y="984"/>
                </a:lnTo>
                <a:lnTo>
                  <a:pt x="1048" y="991"/>
                </a:lnTo>
                <a:lnTo>
                  <a:pt x="1048" y="991"/>
                </a:lnTo>
                <a:lnTo>
                  <a:pt x="1008" y="998"/>
                </a:lnTo>
                <a:lnTo>
                  <a:pt x="969" y="1003"/>
                </a:lnTo>
                <a:lnTo>
                  <a:pt x="896" y="1010"/>
                </a:lnTo>
                <a:lnTo>
                  <a:pt x="828" y="1015"/>
                </a:lnTo>
                <a:lnTo>
                  <a:pt x="768" y="1020"/>
                </a:lnTo>
                <a:lnTo>
                  <a:pt x="712" y="1025"/>
                </a:lnTo>
                <a:lnTo>
                  <a:pt x="663" y="1030"/>
                </a:lnTo>
                <a:lnTo>
                  <a:pt x="640" y="1035"/>
                </a:lnTo>
                <a:lnTo>
                  <a:pt x="619" y="1039"/>
                </a:lnTo>
                <a:lnTo>
                  <a:pt x="598" y="1045"/>
                </a:lnTo>
                <a:lnTo>
                  <a:pt x="581" y="1052"/>
                </a:lnTo>
                <a:lnTo>
                  <a:pt x="581" y="1052"/>
                </a:lnTo>
                <a:lnTo>
                  <a:pt x="565" y="1058"/>
                </a:lnTo>
                <a:lnTo>
                  <a:pt x="549" y="1062"/>
                </a:lnTo>
                <a:lnTo>
                  <a:pt x="536" y="1065"/>
                </a:lnTo>
                <a:lnTo>
                  <a:pt x="524" y="1067"/>
                </a:lnTo>
                <a:lnTo>
                  <a:pt x="503" y="1069"/>
                </a:lnTo>
                <a:lnTo>
                  <a:pt x="484" y="1072"/>
                </a:lnTo>
                <a:lnTo>
                  <a:pt x="475" y="1074"/>
                </a:lnTo>
                <a:lnTo>
                  <a:pt x="466" y="1077"/>
                </a:lnTo>
                <a:lnTo>
                  <a:pt x="459" y="1082"/>
                </a:lnTo>
                <a:lnTo>
                  <a:pt x="450" y="1089"/>
                </a:lnTo>
                <a:lnTo>
                  <a:pt x="441" y="1098"/>
                </a:lnTo>
                <a:lnTo>
                  <a:pt x="431" y="1109"/>
                </a:lnTo>
                <a:lnTo>
                  <a:pt x="421" y="1125"/>
                </a:lnTo>
                <a:lnTo>
                  <a:pt x="410" y="1142"/>
                </a:lnTo>
                <a:lnTo>
                  <a:pt x="410" y="1142"/>
                </a:lnTo>
                <a:lnTo>
                  <a:pt x="363" y="1221"/>
                </a:lnTo>
                <a:lnTo>
                  <a:pt x="341" y="1259"/>
                </a:lnTo>
                <a:lnTo>
                  <a:pt x="319" y="1292"/>
                </a:lnTo>
                <a:lnTo>
                  <a:pt x="299" y="1321"/>
                </a:lnTo>
                <a:lnTo>
                  <a:pt x="289" y="1332"/>
                </a:lnTo>
                <a:lnTo>
                  <a:pt x="280" y="1342"/>
                </a:lnTo>
                <a:lnTo>
                  <a:pt x="272" y="1349"/>
                </a:lnTo>
                <a:lnTo>
                  <a:pt x="264" y="1356"/>
                </a:lnTo>
                <a:lnTo>
                  <a:pt x="257" y="1358"/>
                </a:lnTo>
                <a:lnTo>
                  <a:pt x="249" y="1358"/>
                </a:lnTo>
                <a:lnTo>
                  <a:pt x="249" y="1358"/>
                </a:lnTo>
                <a:lnTo>
                  <a:pt x="236" y="1356"/>
                </a:lnTo>
                <a:lnTo>
                  <a:pt x="225" y="1352"/>
                </a:lnTo>
                <a:lnTo>
                  <a:pt x="215" y="1348"/>
                </a:lnTo>
                <a:lnTo>
                  <a:pt x="211" y="1346"/>
                </a:lnTo>
                <a:lnTo>
                  <a:pt x="208" y="1342"/>
                </a:lnTo>
                <a:lnTo>
                  <a:pt x="205" y="1338"/>
                </a:lnTo>
                <a:lnTo>
                  <a:pt x="203" y="1333"/>
                </a:lnTo>
                <a:lnTo>
                  <a:pt x="201" y="1328"/>
                </a:lnTo>
                <a:lnTo>
                  <a:pt x="200" y="1322"/>
                </a:lnTo>
                <a:lnTo>
                  <a:pt x="200" y="1307"/>
                </a:lnTo>
                <a:lnTo>
                  <a:pt x="204" y="1288"/>
                </a:lnTo>
                <a:lnTo>
                  <a:pt x="204" y="1288"/>
                </a:lnTo>
                <a:lnTo>
                  <a:pt x="214" y="1248"/>
                </a:lnTo>
                <a:lnTo>
                  <a:pt x="224" y="1216"/>
                </a:lnTo>
                <a:lnTo>
                  <a:pt x="234" y="1187"/>
                </a:lnTo>
                <a:lnTo>
                  <a:pt x="234" y="1187"/>
                </a:lnTo>
                <a:lnTo>
                  <a:pt x="157" y="1211"/>
                </a:lnTo>
                <a:lnTo>
                  <a:pt x="97" y="1229"/>
                </a:lnTo>
                <a:lnTo>
                  <a:pt x="72" y="1235"/>
                </a:lnTo>
                <a:lnTo>
                  <a:pt x="53" y="1238"/>
                </a:lnTo>
                <a:lnTo>
                  <a:pt x="53" y="1238"/>
                </a:lnTo>
                <a:lnTo>
                  <a:pt x="27" y="1241"/>
                </a:lnTo>
                <a:lnTo>
                  <a:pt x="14" y="1241"/>
                </a:lnTo>
                <a:lnTo>
                  <a:pt x="10" y="1241"/>
                </a:lnTo>
                <a:lnTo>
                  <a:pt x="6" y="1240"/>
                </a:lnTo>
                <a:lnTo>
                  <a:pt x="3" y="1238"/>
                </a:lnTo>
                <a:lnTo>
                  <a:pt x="0" y="1234"/>
                </a:lnTo>
                <a:lnTo>
                  <a:pt x="0" y="1229"/>
                </a:lnTo>
                <a:lnTo>
                  <a:pt x="0" y="1224"/>
                </a:lnTo>
                <a:lnTo>
                  <a:pt x="3" y="1216"/>
                </a:lnTo>
                <a:lnTo>
                  <a:pt x="5" y="1206"/>
                </a:lnTo>
                <a:lnTo>
                  <a:pt x="18" y="1182"/>
                </a:lnTo>
                <a:lnTo>
                  <a:pt x="18" y="1182"/>
                </a:lnTo>
                <a:lnTo>
                  <a:pt x="25" y="1169"/>
                </a:lnTo>
                <a:lnTo>
                  <a:pt x="30" y="1156"/>
                </a:lnTo>
                <a:lnTo>
                  <a:pt x="39" y="1132"/>
                </a:lnTo>
                <a:lnTo>
                  <a:pt x="50" y="1096"/>
                </a:lnTo>
                <a:lnTo>
                  <a:pt x="53" y="1088"/>
                </a:lnTo>
                <a:lnTo>
                  <a:pt x="57" y="1082"/>
                </a:lnTo>
                <a:lnTo>
                  <a:pt x="61" y="1077"/>
                </a:lnTo>
                <a:lnTo>
                  <a:pt x="66" y="1072"/>
                </a:lnTo>
                <a:lnTo>
                  <a:pt x="72" y="1068"/>
                </a:lnTo>
                <a:lnTo>
                  <a:pt x="78" y="1065"/>
                </a:lnTo>
                <a:lnTo>
                  <a:pt x="88" y="1063"/>
                </a:lnTo>
                <a:lnTo>
                  <a:pt x="98" y="1062"/>
                </a:lnTo>
                <a:lnTo>
                  <a:pt x="98" y="1062"/>
                </a:lnTo>
                <a:lnTo>
                  <a:pt x="125" y="1060"/>
                </a:lnTo>
                <a:lnTo>
                  <a:pt x="155" y="1059"/>
                </a:lnTo>
                <a:lnTo>
                  <a:pt x="226" y="1059"/>
                </a:lnTo>
                <a:lnTo>
                  <a:pt x="267" y="1059"/>
                </a:lnTo>
                <a:lnTo>
                  <a:pt x="307" y="1058"/>
                </a:lnTo>
                <a:lnTo>
                  <a:pt x="346" y="1055"/>
                </a:lnTo>
                <a:lnTo>
                  <a:pt x="385" y="1052"/>
                </a:lnTo>
                <a:lnTo>
                  <a:pt x="385" y="1052"/>
                </a:lnTo>
                <a:lnTo>
                  <a:pt x="404" y="1048"/>
                </a:lnTo>
                <a:lnTo>
                  <a:pt x="421" y="1043"/>
                </a:lnTo>
                <a:lnTo>
                  <a:pt x="440" y="1037"/>
                </a:lnTo>
                <a:lnTo>
                  <a:pt x="459" y="1028"/>
                </a:lnTo>
                <a:lnTo>
                  <a:pt x="478" y="1018"/>
                </a:lnTo>
                <a:lnTo>
                  <a:pt x="497" y="1006"/>
                </a:lnTo>
                <a:lnTo>
                  <a:pt x="538" y="980"/>
                </a:lnTo>
                <a:lnTo>
                  <a:pt x="585" y="951"/>
                </a:lnTo>
                <a:lnTo>
                  <a:pt x="610" y="936"/>
                </a:lnTo>
                <a:lnTo>
                  <a:pt x="636" y="921"/>
                </a:lnTo>
                <a:lnTo>
                  <a:pt x="665" y="906"/>
                </a:lnTo>
                <a:lnTo>
                  <a:pt x="696" y="890"/>
                </a:lnTo>
                <a:lnTo>
                  <a:pt x="730" y="874"/>
                </a:lnTo>
                <a:lnTo>
                  <a:pt x="767" y="861"/>
                </a:lnTo>
                <a:lnTo>
                  <a:pt x="767" y="861"/>
                </a:lnTo>
                <a:lnTo>
                  <a:pt x="846" y="829"/>
                </a:lnTo>
                <a:lnTo>
                  <a:pt x="932" y="794"/>
                </a:lnTo>
                <a:lnTo>
                  <a:pt x="1017" y="756"/>
                </a:lnTo>
                <a:lnTo>
                  <a:pt x="1099" y="719"/>
                </a:lnTo>
                <a:lnTo>
                  <a:pt x="1228" y="660"/>
                </a:lnTo>
                <a:lnTo>
                  <a:pt x="1280" y="634"/>
                </a:lnTo>
                <a:lnTo>
                  <a:pt x="1280" y="634"/>
                </a:lnTo>
                <a:lnTo>
                  <a:pt x="1271" y="632"/>
                </a:lnTo>
                <a:lnTo>
                  <a:pt x="1262" y="629"/>
                </a:lnTo>
                <a:lnTo>
                  <a:pt x="1254" y="626"/>
                </a:lnTo>
                <a:lnTo>
                  <a:pt x="1247" y="622"/>
                </a:lnTo>
                <a:lnTo>
                  <a:pt x="1244" y="621"/>
                </a:lnTo>
                <a:lnTo>
                  <a:pt x="1243" y="618"/>
                </a:lnTo>
                <a:lnTo>
                  <a:pt x="1243" y="616"/>
                </a:lnTo>
                <a:lnTo>
                  <a:pt x="1246" y="614"/>
                </a:lnTo>
                <a:lnTo>
                  <a:pt x="1249" y="612"/>
                </a:lnTo>
                <a:lnTo>
                  <a:pt x="1254" y="609"/>
                </a:lnTo>
                <a:lnTo>
                  <a:pt x="1254" y="609"/>
                </a:lnTo>
                <a:lnTo>
                  <a:pt x="1266" y="606"/>
                </a:lnTo>
                <a:lnTo>
                  <a:pt x="1266" y="606"/>
                </a:lnTo>
                <a:lnTo>
                  <a:pt x="1266" y="607"/>
                </a:lnTo>
                <a:lnTo>
                  <a:pt x="1266" y="607"/>
                </a:lnTo>
                <a:lnTo>
                  <a:pt x="1345" y="574"/>
                </a:lnTo>
                <a:lnTo>
                  <a:pt x="1345" y="574"/>
                </a:lnTo>
                <a:lnTo>
                  <a:pt x="1369" y="564"/>
                </a:lnTo>
                <a:lnTo>
                  <a:pt x="1391" y="553"/>
                </a:lnTo>
                <a:lnTo>
                  <a:pt x="1414" y="540"/>
                </a:lnTo>
                <a:lnTo>
                  <a:pt x="1437" y="528"/>
                </a:lnTo>
                <a:lnTo>
                  <a:pt x="1482" y="500"/>
                </a:lnTo>
                <a:lnTo>
                  <a:pt x="1526" y="469"/>
                </a:lnTo>
                <a:lnTo>
                  <a:pt x="1569" y="438"/>
                </a:lnTo>
                <a:lnTo>
                  <a:pt x="1610" y="407"/>
                </a:lnTo>
                <a:lnTo>
                  <a:pt x="1652" y="377"/>
                </a:lnTo>
                <a:lnTo>
                  <a:pt x="1692" y="348"/>
                </a:lnTo>
                <a:lnTo>
                  <a:pt x="1692" y="348"/>
                </a:lnTo>
                <a:lnTo>
                  <a:pt x="1733" y="322"/>
                </a:lnTo>
                <a:lnTo>
                  <a:pt x="1776" y="295"/>
                </a:lnTo>
                <a:lnTo>
                  <a:pt x="1819" y="271"/>
                </a:lnTo>
                <a:lnTo>
                  <a:pt x="1858" y="251"/>
                </a:lnTo>
                <a:lnTo>
                  <a:pt x="1919" y="219"/>
                </a:lnTo>
                <a:lnTo>
                  <a:pt x="1943" y="207"/>
                </a:lnTo>
                <a:lnTo>
                  <a:pt x="1943" y="207"/>
                </a:lnTo>
                <a:lnTo>
                  <a:pt x="1943" y="205"/>
                </a:lnTo>
                <a:lnTo>
                  <a:pt x="1943" y="202"/>
                </a:lnTo>
                <a:lnTo>
                  <a:pt x="1941" y="197"/>
                </a:lnTo>
                <a:lnTo>
                  <a:pt x="1934" y="190"/>
                </a:lnTo>
                <a:lnTo>
                  <a:pt x="1924" y="181"/>
                </a:lnTo>
                <a:lnTo>
                  <a:pt x="1909" y="168"/>
                </a:lnTo>
                <a:lnTo>
                  <a:pt x="1888" y="152"/>
                </a:lnTo>
                <a:lnTo>
                  <a:pt x="1888" y="152"/>
                </a:lnTo>
                <a:lnTo>
                  <a:pt x="1843" y="118"/>
                </a:lnTo>
                <a:lnTo>
                  <a:pt x="1824" y="103"/>
                </a:lnTo>
                <a:lnTo>
                  <a:pt x="1809" y="90"/>
                </a:lnTo>
                <a:lnTo>
                  <a:pt x="1797" y="78"/>
                </a:lnTo>
                <a:lnTo>
                  <a:pt x="1794" y="73"/>
                </a:lnTo>
                <a:lnTo>
                  <a:pt x="1792" y="68"/>
                </a:lnTo>
                <a:lnTo>
                  <a:pt x="1791" y="64"/>
                </a:lnTo>
                <a:lnTo>
                  <a:pt x="1791" y="62"/>
                </a:lnTo>
                <a:lnTo>
                  <a:pt x="1794" y="59"/>
                </a:lnTo>
                <a:lnTo>
                  <a:pt x="1797" y="56"/>
                </a:lnTo>
                <a:lnTo>
                  <a:pt x="1797" y="56"/>
                </a:lnTo>
                <a:lnTo>
                  <a:pt x="1802" y="55"/>
                </a:lnTo>
                <a:lnTo>
                  <a:pt x="1806" y="55"/>
                </a:lnTo>
                <a:lnTo>
                  <a:pt x="1810" y="55"/>
                </a:lnTo>
                <a:lnTo>
                  <a:pt x="1814" y="58"/>
                </a:lnTo>
                <a:lnTo>
                  <a:pt x="1823" y="62"/>
                </a:lnTo>
                <a:lnTo>
                  <a:pt x="1833" y="69"/>
                </a:lnTo>
                <a:lnTo>
                  <a:pt x="1845" y="78"/>
                </a:lnTo>
                <a:lnTo>
                  <a:pt x="1862" y="87"/>
                </a:lnTo>
                <a:lnTo>
                  <a:pt x="1884" y="97"/>
                </a:lnTo>
                <a:lnTo>
                  <a:pt x="1913" y="107"/>
                </a:lnTo>
                <a:lnTo>
                  <a:pt x="1913" y="107"/>
                </a:lnTo>
                <a:lnTo>
                  <a:pt x="1968" y="123"/>
                </a:lnTo>
                <a:lnTo>
                  <a:pt x="2006" y="136"/>
                </a:lnTo>
                <a:lnTo>
                  <a:pt x="2034" y="147"/>
                </a:lnTo>
                <a:lnTo>
                  <a:pt x="2034" y="147"/>
                </a:lnTo>
                <a:lnTo>
                  <a:pt x="2133" y="100"/>
                </a:lnTo>
                <a:lnTo>
                  <a:pt x="2213" y="64"/>
                </a:lnTo>
                <a:lnTo>
                  <a:pt x="2251" y="49"/>
                </a:lnTo>
                <a:lnTo>
                  <a:pt x="2280" y="36"/>
                </a:lnTo>
                <a:lnTo>
                  <a:pt x="2280" y="36"/>
                </a:lnTo>
                <a:lnTo>
                  <a:pt x="2304" y="29"/>
                </a:lnTo>
                <a:lnTo>
                  <a:pt x="2329" y="23"/>
                </a:lnTo>
                <a:lnTo>
                  <a:pt x="2352" y="19"/>
                </a:lnTo>
                <a:lnTo>
                  <a:pt x="2372" y="18"/>
                </a:lnTo>
                <a:lnTo>
                  <a:pt x="2407" y="16"/>
                </a:lnTo>
                <a:lnTo>
                  <a:pt x="2426" y="16"/>
                </a:lnTo>
                <a:lnTo>
                  <a:pt x="2426" y="16"/>
                </a:lnTo>
                <a:lnTo>
                  <a:pt x="2432" y="15"/>
                </a:lnTo>
                <a:lnTo>
                  <a:pt x="2442" y="11"/>
                </a:lnTo>
                <a:lnTo>
                  <a:pt x="2455" y="7"/>
                </a:lnTo>
                <a:lnTo>
                  <a:pt x="2471" y="4"/>
                </a:lnTo>
                <a:lnTo>
                  <a:pt x="2489" y="1"/>
                </a:lnTo>
                <a:lnTo>
                  <a:pt x="2508" y="0"/>
                </a:lnTo>
                <a:lnTo>
                  <a:pt x="2518" y="0"/>
                </a:lnTo>
                <a:lnTo>
                  <a:pt x="2529" y="1"/>
                </a:lnTo>
                <a:lnTo>
                  <a:pt x="2540" y="4"/>
                </a:lnTo>
                <a:lnTo>
                  <a:pt x="2552" y="6"/>
                </a:lnTo>
                <a:lnTo>
                  <a:pt x="2552" y="6"/>
                </a:lnTo>
                <a:lnTo>
                  <a:pt x="2563" y="10"/>
                </a:lnTo>
                <a:lnTo>
                  <a:pt x="2574" y="15"/>
                </a:lnTo>
                <a:lnTo>
                  <a:pt x="2584" y="20"/>
                </a:lnTo>
                <a:lnTo>
                  <a:pt x="2594" y="25"/>
                </a:lnTo>
                <a:lnTo>
                  <a:pt x="2604" y="31"/>
                </a:lnTo>
                <a:lnTo>
                  <a:pt x="2612" y="39"/>
                </a:lnTo>
                <a:lnTo>
                  <a:pt x="2621" y="46"/>
                </a:lnTo>
                <a:lnTo>
                  <a:pt x="2627" y="54"/>
                </a:lnTo>
                <a:lnTo>
                  <a:pt x="2633" y="63"/>
                </a:lnTo>
                <a:lnTo>
                  <a:pt x="2638" y="72"/>
                </a:lnTo>
                <a:lnTo>
                  <a:pt x="2642" y="82"/>
                </a:lnTo>
                <a:lnTo>
                  <a:pt x="2645" y="92"/>
                </a:lnTo>
                <a:lnTo>
                  <a:pt x="2646" y="102"/>
                </a:lnTo>
                <a:lnTo>
                  <a:pt x="2646" y="113"/>
                </a:lnTo>
                <a:lnTo>
                  <a:pt x="2645" y="124"/>
                </a:lnTo>
                <a:lnTo>
                  <a:pt x="2642" y="137"/>
                </a:lnTo>
                <a:lnTo>
                  <a:pt x="2642" y="137"/>
                </a:lnTo>
                <a:lnTo>
                  <a:pt x="2638" y="149"/>
                </a:lnTo>
                <a:lnTo>
                  <a:pt x="2633" y="161"/>
                </a:lnTo>
                <a:lnTo>
                  <a:pt x="2626" y="172"/>
                </a:lnTo>
                <a:lnTo>
                  <a:pt x="2618" y="183"/>
                </a:lnTo>
                <a:lnTo>
                  <a:pt x="2601" y="206"/>
                </a:lnTo>
                <a:lnTo>
                  <a:pt x="2580" y="229"/>
                </a:lnTo>
                <a:lnTo>
                  <a:pt x="2533" y="280"/>
                </a:lnTo>
                <a:lnTo>
                  <a:pt x="2508" y="310"/>
                </a:lnTo>
                <a:lnTo>
                  <a:pt x="2481" y="343"/>
                </a:lnTo>
                <a:lnTo>
                  <a:pt x="2481" y="343"/>
                </a:lnTo>
                <a:lnTo>
                  <a:pt x="2467" y="361"/>
                </a:lnTo>
                <a:lnTo>
                  <a:pt x="2452" y="378"/>
                </a:lnTo>
                <a:lnTo>
                  <a:pt x="2435" y="396"/>
                </a:lnTo>
                <a:lnTo>
                  <a:pt x="2417" y="415"/>
                </a:lnTo>
                <a:lnTo>
                  <a:pt x="2381" y="447"/>
                </a:lnTo>
                <a:lnTo>
                  <a:pt x="2344" y="479"/>
                </a:lnTo>
                <a:lnTo>
                  <a:pt x="2311" y="505"/>
                </a:lnTo>
                <a:lnTo>
                  <a:pt x="2285" y="526"/>
                </a:lnTo>
                <a:lnTo>
                  <a:pt x="2260" y="544"/>
                </a:lnTo>
                <a:lnTo>
                  <a:pt x="2260" y="5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2">
            <a:extLst>
              <a:ext uri="{FF2B5EF4-FFF2-40B4-BE49-F238E27FC236}">
                <a16:creationId xmlns:a16="http://schemas.microsoft.com/office/drawing/2014/main" id="{E2030898-FC87-46CE-9015-97AB73979199}"/>
              </a:ext>
            </a:extLst>
          </p:cNvPr>
          <p:cNvSpPr>
            <a:spLocks/>
          </p:cNvSpPr>
          <p:nvPr/>
        </p:nvSpPr>
        <p:spPr bwMode="auto">
          <a:xfrm>
            <a:off x="5813083" y="1320017"/>
            <a:ext cx="1871782" cy="664358"/>
          </a:xfrm>
          <a:custGeom>
            <a:avLst/>
            <a:gdLst>
              <a:gd name="T0" fmla="*/ 1517 w 2037"/>
              <a:gd name="T1" fmla="*/ 161 h 723"/>
              <a:gd name="T2" fmla="*/ 1420 w 2037"/>
              <a:gd name="T3" fmla="*/ 151 h 723"/>
              <a:gd name="T4" fmla="*/ 1369 w 2037"/>
              <a:gd name="T5" fmla="*/ 154 h 723"/>
              <a:gd name="T6" fmla="*/ 1312 w 2037"/>
              <a:gd name="T7" fmla="*/ 165 h 723"/>
              <a:gd name="T8" fmla="*/ 1283 w 2037"/>
              <a:gd name="T9" fmla="*/ 179 h 723"/>
              <a:gd name="T10" fmla="*/ 1282 w 2037"/>
              <a:gd name="T11" fmla="*/ 186 h 723"/>
              <a:gd name="T12" fmla="*/ 1300 w 2037"/>
              <a:gd name="T13" fmla="*/ 206 h 723"/>
              <a:gd name="T14" fmla="*/ 1359 w 2037"/>
              <a:gd name="T15" fmla="*/ 264 h 723"/>
              <a:gd name="T16" fmla="*/ 1017 w 2037"/>
              <a:gd name="T17" fmla="*/ 411 h 723"/>
              <a:gd name="T18" fmla="*/ 808 w 2037"/>
              <a:gd name="T19" fmla="*/ 492 h 723"/>
              <a:gd name="T20" fmla="*/ 624 w 2037"/>
              <a:gd name="T21" fmla="*/ 551 h 723"/>
              <a:gd name="T22" fmla="*/ 553 w 2037"/>
              <a:gd name="T23" fmla="*/ 565 h 723"/>
              <a:gd name="T24" fmla="*/ 461 w 2037"/>
              <a:gd name="T25" fmla="*/ 570 h 723"/>
              <a:gd name="T26" fmla="*/ 236 w 2037"/>
              <a:gd name="T27" fmla="*/ 587 h 723"/>
              <a:gd name="T28" fmla="*/ 74 w 2037"/>
              <a:gd name="T29" fmla="*/ 609 h 723"/>
              <a:gd name="T30" fmla="*/ 52 w 2037"/>
              <a:gd name="T31" fmla="*/ 616 h 723"/>
              <a:gd name="T32" fmla="*/ 8 w 2037"/>
              <a:gd name="T33" fmla="*/ 635 h 723"/>
              <a:gd name="T34" fmla="*/ 0 w 2037"/>
              <a:gd name="T35" fmla="*/ 642 h 723"/>
              <a:gd name="T36" fmla="*/ 12 w 2037"/>
              <a:gd name="T37" fmla="*/ 651 h 723"/>
              <a:gd name="T38" fmla="*/ 47 w 2037"/>
              <a:gd name="T39" fmla="*/ 661 h 723"/>
              <a:gd name="T40" fmla="*/ 141 w 2037"/>
              <a:gd name="T41" fmla="*/ 671 h 723"/>
              <a:gd name="T42" fmla="*/ 263 w 2037"/>
              <a:gd name="T43" fmla="*/ 671 h 723"/>
              <a:gd name="T44" fmla="*/ 345 w 2037"/>
              <a:gd name="T45" fmla="*/ 663 h 723"/>
              <a:gd name="T46" fmla="*/ 477 w 2037"/>
              <a:gd name="T47" fmla="*/ 636 h 723"/>
              <a:gd name="T48" fmla="*/ 519 w 2037"/>
              <a:gd name="T49" fmla="*/ 631 h 723"/>
              <a:gd name="T50" fmla="*/ 609 w 2037"/>
              <a:gd name="T51" fmla="*/ 639 h 723"/>
              <a:gd name="T52" fmla="*/ 771 w 2037"/>
              <a:gd name="T53" fmla="*/ 646 h 723"/>
              <a:gd name="T54" fmla="*/ 872 w 2037"/>
              <a:gd name="T55" fmla="*/ 651 h 723"/>
              <a:gd name="T56" fmla="*/ 1027 w 2037"/>
              <a:gd name="T57" fmla="*/ 663 h 723"/>
              <a:gd name="T58" fmla="*/ 1112 w 2037"/>
              <a:gd name="T59" fmla="*/ 660 h 723"/>
              <a:gd name="T60" fmla="*/ 1208 w 2037"/>
              <a:gd name="T61" fmla="*/ 646 h 723"/>
              <a:gd name="T62" fmla="*/ 1277 w 2037"/>
              <a:gd name="T63" fmla="*/ 631 h 723"/>
              <a:gd name="T64" fmla="*/ 1472 w 2037"/>
              <a:gd name="T65" fmla="*/ 572 h 723"/>
              <a:gd name="T66" fmla="*/ 1600 w 2037"/>
              <a:gd name="T67" fmla="*/ 526 h 723"/>
              <a:gd name="T68" fmla="*/ 1594 w 2037"/>
              <a:gd name="T69" fmla="*/ 551 h 723"/>
              <a:gd name="T70" fmla="*/ 1589 w 2037"/>
              <a:gd name="T71" fmla="*/ 586 h 723"/>
              <a:gd name="T72" fmla="*/ 1591 w 2037"/>
              <a:gd name="T73" fmla="*/ 606 h 723"/>
              <a:gd name="T74" fmla="*/ 1598 w 2037"/>
              <a:gd name="T75" fmla="*/ 661 h 723"/>
              <a:gd name="T76" fmla="*/ 1606 w 2037"/>
              <a:gd name="T77" fmla="*/ 691 h 723"/>
              <a:gd name="T78" fmla="*/ 1618 w 2037"/>
              <a:gd name="T79" fmla="*/ 704 h 723"/>
              <a:gd name="T80" fmla="*/ 1642 w 2037"/>
              <a:gd name="T81" fmla="*/ 720 h 723"/>
              <a:gd name="T82" fmla="*/ 1673 w 2037"/>
              <a:gd name="T83" fmla="*/ 720 h 723"/>
              <a:gd name="T84" fmla="*/ 1692 w 2037"/>
              <a:gd name="T85" fmla="*/ 713 h 723"/>
              <a:gd name="T86" fmla="*/ 1712 w 2037"/>
              <a:gd name="T87" fmla="*/ 690 h 723"/>
              <a:gd name="T88" fmla="*/ 1733 w 2037"/>
              <a:gd name="T89" fmla="*/ 645 h 723"/>
              <a:gd name="T90" fmla="*/ 1753 w 2037"/>
              <a:gd name="T91" fmla="*/ 567 h 723"/>
              <a:gd name="T92" fmla="*/ 1760 w 2037"/>
              <a:gd name="T93" fmla="*/ 469 h 723"/>
              <a:gd name="T94" fmla="*/ 1784 w 2037"/>
              <a:gd name="T95" fmla="*/ 418 h 723"/>
              <a:gd name="T96" fmla="*/ 1868 w 2037"/>
              <a:gd name="T97" fmla="*/ 361 h 723"/>
              <a:gd name="T98" fmla="*/ 1914 w 2037"/>
              <a:gd name="T99" fmla="*/ 321 h 723"/>
              <a:gd name="T100" fmla="*/ 1952 w 2037"/>
              <a:gd name="T101" fmla="*/ 274 h 723"/>
              <a:gd name="T102" fmla="*/ 1986 w 2037"/>
              <a:gd name="T103" fmla="*/ 216 h 723"/>
              <a:gd name="T104" fmla="*/ 2016 w 2037"/>
              <a:gd name="T105" fmla="*/ 147 h 723"/>
              <a:gd name="T106" fmla="*/ 2032 w 2037"/>
              <a:gd name="T107" fmla="*/ 83 h 723"/>
              <a:gd name="T108" fmla="*/ 2037 w 2037"/>
              <a:gd name="T109" fmla="*/ 47 h 723"/>
              <a:gd name="T110" fmla="*/ 2034 w 2037"/>
              <a:gd name="T111" fmla="*/ 24 h 723"/>
              <a:gd name="T112" fmla="*/ 2021 w 2037"/>
              <a:gd name="T113" fmla="*/ 13 h 723"/>
              <a:gd name="T114" fmla="*/ 1977 w 2037"/>
              <a:gd name="T115" fmla="*/ 3 h 723"/>
              <a:gd name="T116" fmla="*/ 1927 w 2037"/>
              <a:gd name="T117" fmla="*/ 0 h 723"/>
              <a:gd name="T118" fmla="*/ 1841 w 2037"/>
              <a:gd name="T119" fmla="*/ 13 h 723"/>
              <a:gd name="T120" fmla="*/ 1751 w 2037"/>
              <a:gd name="T121" fmla="*/ 43 h 723"/>
              <a:gd name="T122" fmla="*/ 1683 w 2037"/>
              <a:gd name="T123" fmla="*/ 77 h 723"/>
              <a:gd name="T124" fmla="*/ 1557 w 2037"/>
              <a:gd name="T125" fmla="*/ 150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37" h="723">
                <a:moveTo>
                  <a:pt x="1535" y="164"/>
                </a:moveTo>
                <a:lnTo>
                  <a:pt x="1535" y="164"/>
                </a:lnTo>
                <a:lnTo>
                  <a:pt x="1517" y="161"/>
                </a:lnTo>
                <a:lnTo>
                  <a:pt x="1474" y="155"/>
                </a:lnTo>
                <a:lnTo>
                  <a:pt x="1448" y="154"/>
                </a:lnTo>
                <a:lnTo>
                  <a:pt x="1420" y="151"/>
                </a:lnTo>
                <a:lnTo>
                  <a:pt x="1394" y="151"/>
                </a:lnTo>
                <a:lnTo>
                  <a:pt x="1369" y="154"/>
                </a:lnTo>
                <a:lnTo>
                  <a:pt x="1369" y="154"/>
                </a:lnTo>
                <a:lnTo>
                  <a:pt x="1348" y="157"/>
                </a:lnTo>
                <a:lnTo>
                  <a:pt x="1327" y="161"/>
                </a:lnTo>
                <a:lnTo>
                  <a:pt x="1312" y="165"/>
                </a:lnTo>
                <a:lnTo>
                  <a:pt x="1300" y="169"/>
                </a:lnTo>
                <a:lnTo>
                  <a:pt x="1290" y="174"/>
                </a:lnTo>
                <a:lnTo>
                  <a:pt x="1283" y="179"/>
                </a:lnTo>
                <a:lnTo>
                  <a:pt x="1282" y="181"/>
                </a:lnTo>
                <a:lnTo>
                  <a:pt x="1282" y="184"/>
                </a:lnTo>
                <a:lnTo>
                  <a:pt x="1282" y="186"/>
                </a:lnTo>
                <a:lnTo>
                  <a:pt x="1283" y="189"/>
                </a:lnTo>
                <a:lnTo>
                  <a:pt x="1283" y="189"/>
                </a:lnTo>
                <a:lnTo>
                  <a:pt x="1300" y="206"/>
                </a:lnTo>
                <a:lnTo>
                  <a:pt x="1325" y="232"/>
                </a:lnTo>
                <a:lnTo>
                  <a:pt x="1359" y="264"/>
                </a:lnTo>
                <a:lnTo>
                  <a:pt x="1359" y="264"/>
                </a:lnTo>
                <a:lnTo>
                  <a:pt x="1256" y="311"/>
                </a:lnTo>
                <a:lnTo>
                  <a:pt x="1146" y="357"/>
                </a:lnTo>
                <a:lnTo>
                  <a:pt x="1017" y="411"/>
                </a:lnTo>
                <a:lnTo>
                  <a:pt x="947" y="440"/>
                </a:lnTo>
                <a:lnTo>
                  <a:pt x="877" y="467"/>
                </a:lnTo>
                <a:lnTo>
                  <a:pt x="808" y="492"/>
                </a:lnTo>
                <a:lnTo>
                  <a:pt x="742" y="516"/>
                </a:lnTo>
                <a:lnTo>
                  <a:pt x="679" y="534"/>
                </a:lnTo>
                <a:lnTo>
                  <a:pt x="624" y="551"/>
                </a:lnTo>
                <a:lnTo>
                  <a:pt x="597" y="557"/>
                </a:lnTo>
                <a:lnTo>
                  <a:pt x="575" y="561"/>
                </a:lnTo>
                <a:lnTo>
                  <a:pt x="553" y="565"/>
                </a:lnTo>
                <a:lnTo>
                  <a:pt x="534" y="566"/>
                </a:lnTo>
                <a:lnTo>
                  <a:pt x="534" y="566"/>
                </a:lnTo>
                <a:lnTo>
                  <a:pt x="461" y="570"/>
                </a:lnTo>
                <a:lnTo>
                  <a:pt x="386" y="575"/>
                </a:lnTo>
                <a:lnTo>
                  <a:pt x="309" y="581"/>
                </a:lnTo>
                <a:lnTo>
                  <a:pt x="236" y="587"/>
                </a:lnTo>
                <a:lnTo>
                  <a:pt x="171" y="595"/>
                </a:lnTo>
                <a:lnTo>
                  <a:pt x="116" y="601"/>
                </a:lnTo>
                <a:lnTo>
                  <a:pt x="74" y="609"/>
                </a:lnTo>
                <a:lnTo>
                  <a:pt x="61" y="612"/>
                </a:lnTo>
                <a:lnTo>
                  <a:pt x="52" y="616"/>
                </a:lnTo>
                <a:lnTo>
                  <a:pt x="52" y="616"/>
                </a:lnTo>
                <a:lnTo>
                  <a:pt x="39" y="622"/>
                </a:lnTo>
                <a:lnTo>
                  <a:pt x="27" y="627"/>
                </a:lnTo>
                <a:lnTo>
                  <a:pt x="8" y="635"/>
                </a:lnTo>
                <a:lnTo>
                  <a:pt x="3" y="639"/>
                </a:lnTo>
                <a:lnTo>
                  <a:pt x="1" y="641"/>
                </a:lnTo>
                <a:lnTo>
                  <a:pt x="0" y="642"/>
                </a:lnTo>
                <a:lnTo>
                  <a:pt x="1" y="645"/>
                </a:lnTo>
                <a:lnTo>
                  <a:pt x="4" y="646"/>
                </a:lnTo>
                <a:lnTo>
                  <a:pt x="12" y="651"/>
                </a:lnTo>
                <a:lnTo>
                  <a:pt x="12" y="651"/>
                </a:lnTo>
                <a:lnTo>
                  <a:pt x="25" y="656"/>
                </a:lnTo>
                <a:lnTo>
                  <a:pt x="47" y="661"/>
                </a:lnTo>
                <a:lnTo>
                  <a:pt x="74" y="665"/>
                </a:lnTo>
                <a:lnTo>
                  <a:pt x="106" y="669"/>
                </a:lnTo>
                <a:lnTo>
                  <a:pt x="141" y="671"/>
                </a:lnTo>
                <a:lnTo>
                  <a:pt x="180" y="673"/>
                </a:lnTo>
                <a:lnTo>
                  <a:pt x="221" y="673"/>
                </a:lnTo>
                <a:lnTo>
                  <a:pt x="263" y="671"/>
                </a:lnTo>
                <a:lnTo>
                  <a:pt x="263" y="671"/>
                </a:lnTo>
                <a:lnTo>
                  <a:pt x="304" y="668"/>
                </a:lnTo>
                <a:lnTo>
                  <a:pt x="345" y="663"/>
                </a:lnTo>
                <a:lnTo>
                  <a:pt x="382" y="656"/>
                </a:lnTo>
                <a:lnTo>
                  <a:pt x="416" y="649"/>
                </a:lnTo>
                <a:lnTo>
                  <a:pt x="477" y="636"/>
                </a:lnTo>
                <a:lnTo>
                  <a:pt x="500" y="632"/>
                </a:lnTo>
                <a:lnTo>
                  <a:pt x="519" y="631"/>
                </a:lnTo>
                <a:lnTo>
                  <a:pt x="519" y="631"/>
                </a:lnTo>
                <a:lnTo>
                  <a:pt x="537" y="631"/>
                </a:lnTo>
                <a:lnTo>
                  <a:pt x="557" y="634"/>
                </a:lnTo>
                <a:lnTo>
                  <a:pt x="609" y="639"/>
                </a:lnTo>
                <a:lnTo>
                  <a:pt x="678" y="644"/>
                </a:lnTo>
                <a:lnTo>
                  <a:pt x="722" y="645"/>
                </a:lnTo>
                <a:lnTo>
                  <a:pt x="771" y="646"/>
                </a:lnTo>
                <a:lnTo>
                  <a:pt x="771" y="646"/>
                </a:lnTo>
                <a:lnTo>
                  <a:pt x="822" y="649"/>
                </a:lnTo>
                <a:lnTo>
                  <a:pt x="872" y="651"/>
                </a:lnTo>
                <a:lnTo>
                  <a:pt x="923" y="656"/>
                </a:lnTo>
                <a:lnTo>
                  <a:pt x="974" y="660"/>
                </a:lnTo>
                <a:lnTo>
                  <a:pt x="1027" y="663"/>
                </a:lnTo>
                <a:lnTo>
                  <a:pt x="1053" y="663"/>
                </a:lnTo>
                <a:lnTo>
                  <a:pt x="1082" y="661"/>
                </a:lnTo>
                <a:lnTo>
                  <a:pt x="1112" y="660"/>
                </a:lnTo>
                <a:lnTo>
                  <a:pt x="1143" y="656"/>
                </a:lnTo>
                <a:lnTo>
                  <a:pt x="1174" y="653"/>
                </a:lnTo>
                <a:lnTo>
                  <a:pt x="1208" y="646"/>
                </a:lnTo>
                <a:lnTo>
                  <a:pt x="1208" y="646"/>
                </a:lnTo>
                <a:lnTo>
                  <a:pt x="1242" y="639"/>
                </a:lnTo>
                <a:lnTo>
                  <a:pt x="1277" y="631"/>
                </a:lnTo>
                <a:lnTo>
                  <a:pt x="1346" y="612"/>
                </a:lnTo>
                <a:lnTo>
                  <a:pt x="1413" y="592"/>
                </a:lnTo>
                <a:lnTo>
                  <a:pt x="1472" y="572"/>
                </a:lnTo>
                <a:lnTo>
                  <a:pt x="1525" y="555"/>
                </a:lnTo>
                <a:lnTo>
                  <a:pt x="1565" y="539"/>
                </a:lnTo>
                <a:lnTo>
                  <a:pt x="1600" y="526"/>
                </a:lnTo>
                <a:lnTo>
                  <a:pt x="1600" y="526"/>
                </a:lnTo>
                <a:lnTo>
                  <a:pt x="1598" y="533"/>
                </a:lnTo>
                <a:lnTo>
                  <a:pt x="1594" y="551"/>
                </a:lnTo>
                <a:lnTo>
                  <a:pt x="1591" y="562"/>
                </a:lnTo>
                <a:lnTo>
                  <a:pt x="1590" y="575"/>
                </a:lnTo>
                <a:lnTo>
                  <a:pt x="1589" y="586"/>
                </a:lnTo>
                <a:lnTo>
                  <a:pt x="1590" y="596"/>
                </a:lnTo>
                <a:lnTo>
                  <a:pt x="1590" y="596"/>
                </a:lnTo>
                <a:lnTo>
                  <a:pt x="1591" y="606"/>
                </a:lnTo>
                <a:lnTo>
                  <a:pt x="1593" y="620"/>
                </a:lnTo>
                <a:lnTo>
                  <a:pt x="1595" y="647"/>
                </a:lnTo>
                <a:lnTo>
                  <a:pt x="1598" y="661"/>
                </a:lnTo>
                <a:lnTo>
                  <a:pt x="1600" y="675"/>
                </a:lnTo>
                <a:lnTo>
                  <a:pt x="1604" y="686"/>
                </a:lnTo>
                <a:lnTo>
                  <a:pt x="1606" y="691"/>
                </a:lnTo>
                <a:lnTo>
                  <a:pt x="1610" y="696"/>
                </a:lnTo>
                <a:lnTo>
                  <a:pt x="1610" y="696"/>
                </a:lnTo>
                <a:lnTo>
                  <a:pt x="1618" y="704"/>
                </a:lnTo>
                <a:lnTo>
                  <a:pt x="1624" y="710"/>
                </a:lnTo>
                <a:lnTo>
                  <a:pt x="1633" y="717"/>
                </a:lnTo>
                <a:lnTo>
                  <a:pt x="1642" y="720"/>
                </a:lnTo>
                <a:lnTo>
                  <a:pt x="1650" y="723"/>
                </a:lnTo>
                <a:lnTo>
                  <a:pt x="1660" y="723"/>
                </a:lnTo>
                <a:lnTo>
                  <a:pt x="1673" y="720"/>
                </a:lnTo>
                <a:lnTo>
                  <a:pt x="1686" y="717"/>
                </a:lnTo>
                <a:lnTo>
                  <a:pt x="1686" y="717"/>
                </a:lnTo>
                <a:lnTo>
                  <a:pt x="1692" y="713"/>
                </a:lnTo>
                <a:lnTo>
                  <a:pt x="1699" y="707"/>
                </a:lnTo>
                <a:lnTo>
                  <a:pt x="1706" y="700"/>
                </a:lnTo>
                <a:lnTo>
                  <a:pt x="1712" y="690"/>
                </a:lnTo>
                <a:lnTo>
                  <a:pt x="1717" y="680"/>
                </a:lnTo>
                <a:lnTo>
                  <a:pt x="1723" y="670"/>
                </a:lnTo>
                <a:lnTo>
                  <a:pt x="1733" y="645"/>
                </a:lnTo>
                <a:lnTo>
                  <a:pt x="1742" y="619"/>
                </a:lnTo>
                <a:lnTo>
                  <a:pt x="1748" y="592"/>
                </a:lnTo>
                <a:lnTo>
                  <a:pt x="1753" y="567"/>
                </a:lnTo>
                <a:lnTo>
                  <a:pt x="1756" y="546"/>
                </a:lnTo>
                <a:lnTo>
                  <a:pt x="1756" y="546"/>
                </a:lnTo>
                <a:lnTo>
                  <a:pt x="1760" y="469"/>
                </a:lnTo>
                <a:lnTo>
                  <a:pt x="1761" y="430"/>
                </a:lnTo>
                <a:lnTo>
                  <a:pt x="1761" y="430"/>
                </a:lnTo>
                <a:lnTo>
                  <a:pt x="1784" y="418"/>
                </a:lnTo>
                <a:lnTo>
                  <a:pt x="1806" y="404"/>
                </a:lnTo>
                <a:lnTo>
                  <a:pt x="1836" y="384"/>
                </a:lnTo>
                <a:lnTo>
                  <a:pt x="1868" y="361"/>
                </a:lnTo>
                <a:lnTo>
                  <a:pt x="1883" y="348"/>
                </a:lnTo>
                <a:lnTo>
                  <a:pt x="1899" y="335"/>
                </a:lnTo>
                <a:lnTo>
                  <a:pt x="1914" y="321"/>
                </a:lnTo>
                <a:lnTo>
                  <a:pt x="1928" y="306"/>
                </a:lnTo>
                <a:lnTo>
                  <a:pt x="1941" y="291"/>
                </a:lnTo>
                <a:lnTo>
                  <a:pt x="1952" y="274"/>
                </a:lnTo>
                <a:lnTo>
                  <a:pt x="1952" y="274"/>
                </a:lnTo>
                <a:lnTo>
                  <a:pt x="1971" y="244"/>
                </a:lnTo>
                <a:lnTo>
                  <a:pt x="1986" y="216"/>
                </a:lnTo>
                <a:lnTo>
                  <a:pt x="1999" y="191"/>
                </a:lnTo>
                <a:lnTo>
                  <a:pt x="2009" y="169"/>
                </a:lnTo>
                <a:lnTo>
                  <a:pt x="2016" y="147"/>
                </a:lnTo>
                <a:lnTo>
                  <a:pt x="2022" y="126"/>
                </a:lnTo>
                <a:lnTo>
                  <a:pt x="2027" y="105"/>
                </a:lnTo>
                <a:lnTo>
                  <a:pt x="2032" y="83"/>
                </a:lnTo>
                <a:lnTo>
                  <a:pt x="2032" y="83"/>
                </a:lnTo>
                <a:lnTo>
                  <a:pt x="2036" y="63"/>
                </a:lnTo>
                <a:lnTo>
                  <a:pt x="2037" y="47"/>
                </a:lnTo>
                <a:lnTo>
                  <a:pt x="2037" y="34"/>
                </a:lnTo>
                <a:lnTo>
                  <a:pt x="2035" y="29"/>
                </a:lnTo>
                <a:lnTo>
                  <a:pt x="2034" y="24"/>
                </a:lnTo>
                <a:lnTo>
                  <a:pt x="2030" y="20"/>
                </a:lnTo>
                <a:lnTo>
                  <a:pt x="2026" y="17"/>
                </a:lnTo>
                <a:lnTo>
                  <a:pt x="2021" y="13"/>
                </a:lnTo>
                <a:lnTo>
                  <a:pt x="2015" y="10"/>
                </a:lnTo>
                <a:lnTo>
                  <a:pt x="1999" y="7"/>
                </a:lnTo>
                <a:lnTo>
                  <a:pt x="1977" y="3"/>
                </a:lnTo>
                <a:lnTo>
                  <a:pt x="1977" y="3"/>
                </a:lnTo>
                <a:lnTo>
                  <a:pt x="1952" y="0"/>
                </a:lnTo>
                <a:lnTo>
                  <a:pt x="1927" y="0"/>
                </a:lnTo>
                <a:lnTo>
                  <a:pt x="1899" y="3"/>
                </a:lnTo>
                <a:lnTo>
                  <a:pt x="1870" y="7"/>
                </a:lnTo>
                <a:lnTo>
                  <a:pt x="1841" y="13"/>
                </a:lnTo>
                <a:lnTo>
                  <a:pt x="1813" y="20"/>
                </a:lnTo>
                <a:lnTo>
                  <a:pt x="1781" y="31"/>
                </a:lnTo>
                <a:lnTo>
                  <a:pt x="1751" y="43"/>
                </a:lnTo>
                <a:lnTo>
                  <a:pt x="1751" y="43"/>
                </a:lnTo>
                <a:lnTo>
                  <a:pt x="1718" y="58"/>
                </a:lnTo>
                <a:lnTo>
                  <a:pt x="1683" y="77"/>
                </a:lnTo>
                <a:lnTo>
                  <a:pt x="1647" y="97"/>
                </a:lnTo>
                <a:lnTo>
                  <a:pt x="1613" y="116"/>
                </a:lnTo>
                <a:lnTo>
                  <a:pt x="1557" y="150"/>
                </a:lnTo>
                <a:lnTo>
                  <a:pt x="1535" y="164"/>
                </a:lnTo>
                <a:lnTo>
                  <a:pt x="1535" y="1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3">
            <a:extLst>
              <a:ext uri="{FF2B5EF4-FFF2-40B4-BE49-F238E27FC236}">
                <a16:creationId xmlns:a16="http://schemas.microsoft.com/office/drawing/2014/main" id="{3A58F2A4-A105-4014-A92A-43D01035ED42}"/>
              </a:ext>
            </a:extLst>
          </p:cNvPr>
          <p:cNvSpPr>
            <a:spLocks/>
          </p:cNvSpPr>
          <p:nvPr/>
        </p:nvSpPr>
        <p:spPr bwMode="auto">
          <a:xfrm>
            <a:off x="832069" y="843193"/>
            <a:ext cx="865188" cy="1728160"/>
          </a:xfrm>
          <a:custGeom>
            <a:avLst/>
            <a:gdLst>
              <a:gd name="T0" fmla="*/ 482 w 1172"/>
              <a:gd name="T1" fmla="*/ 406 h 2341"/>
              <a:gd name="T2" fmla="*/ 336 w 1172"/>
              <a:gd name="T3" fmla="*/ 371 h 2341"/>
              <a:gd name="T4" fmla="*/ 408 w 1172"/>
              <a:gd name="T5" fmla="*/ 426 h 2341"/>
              <a:gd name="T6" fmla="*/ 453 w 1172"/>
              <a:gd name="T7" fmla="*/ 444 h 2341"/>
              <a:gd name="T8" fmla="*/ 527 w 1172"/>
              <a:gd name="T9" fmla="*/ 486 h 2341"/>
              <a:gd name="T10" fmla="*/ 446 w 1172"/>
              <a:gd name="T11" fmla="*/ 628 h 2341"/>
              <a:gd name="T12" fmla="*/ 367 w 1172"/>
              <a:gd name="T13" fmla="*/ 827 h 2341"/>
              <a:gd name="T14" fmla="*/ 330 w 1172"/>
              <a:gd name="T15" fmla="*/ 1027 h 2341"/>
              <a:gd name="T16" fmla="*/ 275 w 1172"/>
              <a:gd name="T17" fmla="*/ 1661 h 2341"/>
              <a:gd name="T18" fmla="*/ 251 w 1172"/>
              <a:gd name="T19" fmla="*/ 1788 h 2341"/>
              <a:gd name="T20" fmla="*/ 191 w 1172"/>
              <a:gd name="T21" fmla="*/ 1907 h 2341"/>
              <a:gd name="T22" fmla="*/ 95 w 1172"/>
              <a:gd name="T23" fmla="*/ 2009 h 2341"/>
              <a:gd name="T24" fmla="*/ 0 w 1172"/>
              <a:gd name="T25" fmla="*/ 2097 h 2341"/>
              <a:gd name="T26" fmla="*/ 5 w 1172"/>
              <a:gd name="T27" fmla="*/ 2105 h 2341"/>
              <a:gd name="T28" fmla="*/ 61 w 1172"/>
              <a:gd name="T29" fmla="*/ 2090 h 2341"/>
              <a:gd name="T30" fmla="*/ 101 w 1172"/>
              <a:gd name="T31" fmla="*/ 2096 h 2341"/>
              <a:gd name="T32" fmla="*/ 104 w 1172"/>
              <a:gd name="T33" fmla="*/ 2127 h 2341"/>
              <a:gd name="T34" fmla="*/ 98 w 1172"/>
              <a:gd name="T35" fmla="*/ 2131 h 2341"/>
              <a:gd name="T36" fmla="*/ 82 w 1172"/>
              <a:gd name="T37" fmla="*/ 2222 h 2341"/>
              <a:gd name="T38" fmla="*/ 54 w 1172"/>
              <a:gd name="T39" fmla="*/ 2336 h 2341"/>
              <a:gd name="T40" fmla="*/ 75 w 1172"/>
              <a:gd name="T41" fmla="*/ 2331 h 2341"/>
              <a:gd name="T42" fmla="*/ 120 w 1172"/>
              <a:gd name="T43" fmla="*/ 2274 h 2341"/>
              <a:gd name="T44" fmla="*/ 281 w 1172"/>
              <a:gd name="T45" fmla="*/ 1993 h 2341"/>
              <a:gd name="T46" fmla="*/ 404 w 1172"/>
              <a:gd name="T47" fmla="*/ 1817 h 2341"/>
              <a:gd name="T48" fmla="*/ 497 w 1172"/>
              <a:gd name="T49" fmla="*/ 1627 h 2341"/>
              <a:gd name="T50" fmla="*/ 551 w 1172"/>
              <a:gd name="T51" fmla="*/ 1430 h 2341"/>
              <a:gd name="T52" fmla="*/ 580 w 1172"/>
              <a:gd name="T53" fmla="*/ 1347 h 2341"/>
              <a:gd name="T54" fmla="*/ 649 w 1172"/>
              <a:gd name="T55" fmla="*/ 1245 h 2341"/>
              <a:gd name="T56" fmla="*/ 739 w 1172"/>
              <a:gd name="T57" fmla="*/ 1245 h 2341"/>
              <a:gd name="T58" fmla="*/ 816 w 1172"/>
              <a:gd name="T59" fmla="*/ 1280 h 2341"/>
              <a:gd name="T60" fmla="*/ 824 w 1172"/>
              <a:gd name="T61" fmla="*/ 1275 h 2341"/>
              <a:gd name="T62" fmla="*/ 835 w 1172"/>
              <a:gd name="T63" fmla="*/ 1175 h 2341"/>
              <a:gd name="T64" fmla="*/ 825 w 1172"/>
              <a:gd name="T65" fmla="*/ 1126 h 2341"/>
              <a:gd name="T66" fmla="*/ 780 w 1172"/>
              <a:gd name="T67" fmla="*/ 1067 h 2341"/>
              <a:gd name="T68" fmla="*/ 889 w 1172"/>
              <a:gd name="T69" fmla="*/ 823 h 2341"/>
              <a:gd name="T70" fmla="*/ 1013 w 1172"/>
              <a:gd name="T71" fmla="*/ 635 h 2341"/>
              <a:gd name="T72" fmla="*/ 1088 w 1172"/>
              <a:gd name="T73" fmla="*/ 627 h 2341"/>
              <a:gd name="T74" fmla="*/ 1162 w 1172"/>
              <a:gd name="T75" fmla="*/ 652 h 2341"/>
              <a:gd name="T76" fmla="*/ 1171 w 1172"/>
              <a:gd name="T77" fmla="*/ 642 h 2341"/>
              <a:gd name="T78" fmla="*/ 1156 w 1172"/>
              <a:gd name="T79" fmla="*/ 602 h 2341"/>
              <a:gd name="T80" fmla="*/ 1095 w 1172"/>
              <a:gd name="T81" fmla="*/ 562 h 2341"/>
              <a:gd name="T82" fmla="*/ 1025 w 1172"/>
              <a:gd name="T83" fmla="*/ 552 h 2341"/>
              <a:gd name="T84" fmla="*/ 1113 w 1172"/>
              <a:gd name="T85" fmla="*/ 339 h 2341"/>
              <a:gd name="T86" fmla="*/ 1151 w 1172"/>
              <a:gd name="T87" fmla="*/ 207 h 2341"/>
              <a:gd name="T88" fmla="*/ 1138 w 1172"/>
              <a:gd name="T89" fmla="*/ 77 h 2341"/>
              <a:gd name="T90" fmla="*/ 1113 w 1172"/>
              <a:gd name="T91" fmla="*/ 23 h 2341"/>
              <a:gd name="T92" fmla="*/ 1065 w 1172"/>
              <a:gd name="T93" fmla="*/ 5 h 2341"/>
              <a:gd name="T94" fmla="*/ 957 w 1172"/>
              <a:gd name="T95" fmla="*/ 4 h 2341"/>
              <a:gd name="T96" fmla="*/ 896 w 1172"/>
              <a:gd name="T97" fmla="*/ 19 h 2341"/>
              <a:gd name="T98" fmla="*/ 854 w 1172"/>
              <a:gd name="T99" fmla="*/ 34 h 2341"/>
              <a:gd name="T100" fmla="*/ 808 w 1172"/>
              <a:gd name="T101" fmla="*/ 58 h 2341"/>
              <a:gd name="T102" fmla="*/ 756 w 1172"/>
              <a:gd name="T103" fmla="*/ 138 h 2341"/>
              <a:gd name="T104" fmla="*/ 651 w 1172"/>
              <a:gd name="T105" fmla="*/ 282 h 2341"/>
              <a:gd name="T106" fmla="*/ 573 w 1172"/>
              <a:gd name="T107" fmla="*/ 421 h 2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72" h="2341">
                <a:moveTo>
                  <a:pt x="573" y="421"/>
                </a:moveTo>
                <a:lnTo>
                  <a:pt x="573" y="421"/>
                </a:lnTo>
                <a:lnTo>
                  <a:pt x="551" y="419"/>
                </a:lnTo>
                <a:lnTo>
                  <a:pt x="524" y="413"/>
                </a:lnTo>
                <a:lnTo>
                  <a:pt x="482" y="406"/>
                </a:lnTo>
                <a:lnTo>
                  <a:pt x="482" y="406"/>
                </a:lnTo>
                <a:lnTo>
                  <a:pt x="432" y="395"/>
                </a:lnTo>
                <a:lnTo>
                  <a:pt x="385" y="383"/>
                </a:lnTo>
                <a:lnTo>
                  <a:pt x="336" y="371"/>
                </a:lnTo>
                <a:lnTo>
                  <a:pt x="336" y="371"/>
                </a:lnTo>
                <a:lnTo>
                  <a:pt x="345" y="380"/>
                </a:lnTo>
                <a:lnTo>
                  <a:pt x="365" y="397"/>
                </a:lnTo>
                <a:lnTo>
                  <a:pt x="379" y="408"/>
                </a:lnTo>
                <a:lnTo>
                  <a:pt x="393" y="419"/>
                </a:lnTo>
                <a:lnTo>
                  <a:pt x="408" y="426"/>
                </a:lnTo>
                <a:lnTo>
                  <a:pt x="414" y="429"/>
                </a:lnTo>
                <a:lnTo>
                  <a:pt x="422" y="431"/>
                </a:lnTo>
                <a:lnTo>
                  <a:pt x="422" y="431"/>
                </a:lnTo>
                <a:lnTo>
                  <a:pt x="437" y="436"/>
                </a:lnTo>
                <a:lnTo>
                  <a:pt x="453" y="444"/>
                </a:lnTo>
                <a:lnTo>
                  <a:pt x="471" y="452"/>
                </a:lnTo>
                <a:lnTo>
                  <a:pt x="488" y="462"/>
                </a:lnTo>
                <a:lnTo>
                  <a:pt x="516" y="479"/>
                </a:lnTo>
                <a:lnTo>
                  <a:pt x="527" y="486"/>
                </a:lnTo>
                <a:lnTo>
                  <a:pt x="527" y="486"/>
                </a:lnTo>
                <a:lnTo>
                  <a:pt x="521" y="496"/>
                </a:lnTo>
                <a:lnTo>
                  <a:pt x="502" y="524"/>
                </a:lnTo>
                <a:lnTo>
                  <a:pt x="476" y="568"/>
                </a:lnTo>
                <a:lnTo>
                  <a:pt x="461" y="597"/>
                </a:lnTo>
                <a:lnTo>
                  <a:pt x="446" y="628"/>
                </a:lnTo>
                <a:lnTo>
                  <a:pt x="428" y="662"/>
                </a:lnTo>
                <a:lnTo>
                  <a:pt x="412" y="700"/>
                </a:lnTo>
                <a:lnTo>
                  <a:pt x="397" y="740"/>
                </a:lnTo>
                <a:lnTo>
                  <a:pt x="382" y="783"/>
                </a:lnTo>
                <a:lnTo>
                  <a:pt x="367" y="827"/>
                </a:lnTo>
                <a:lnTo>
                  <a:pt x="355" y="875"/>
                </a:lnTo>
                <a:lnTo>
                  <a:pt x="344" y="924"/>
                </a:lnTo>
                <a:lnTo>
                  <a:pt x="336" y="974"/>
                </a:lnTo>
                <a:lnTo>
                  <a:pt x="336" y="974"/>
                </a:lnTo>
                <a:lnTo>
                  <a:pt x="330" y="1027"/>
                </a:lnTo>
                <a:lnTo>
                  <a:pt x="324" y="1083"/>
                </a:lnTo>
                <a:lnTo>
                  <a:pt x="314" y="1204"/>
                </a:lnTo>
                <a:lnTo>
                  <a:pt x="294" y="1450"/>
                </a:lnTo>
                <a:lnTo>
                  <a:pt x="285" y="1563"/>
                </a:lnTo>
                <a:lnTo>
                  <a:pt x="275" y="1661"/>
                </a:lnTo>
                <a:lnTo>
                  <a:pt x="270" y="1704"/>
                </a:lnTo>
                <a:lnTo>
                  <a:pt x="263" y="1739"/>
                </a:lnTo>
                <a:lnTo>
                  <a:pt x="257" y="1767"/>
                </a:lnTo>
                <a:lnTo>
                  <a:pt x="255" y="1779"/>
                </a:lnTo>
                <a:lnTo>
                  <a:pt x="251" y="1788"/>
                </a:lnTo>
                <a:lnTo>
                  <a:pt x="251" y="1788"/>
                </a:lnTo>
                <a:lnTo>
                  <a:pt x="237" y="1821"/>
                </a:lnTo>
                <a:lnTo>
                  <a:pt x="222" y="1851"/>
                </a:lnTo>
                <a:lnTo>
                  <a:pt x="207" y="1880"/>
                </a:lnTo>
                <a:lnTo>
                  <a:pt x="191" y="1907"/>
                </a:lnTo>
                <a:lnTo>
                  <a:pt x="170" y="1934"/>
                </a:lnTo>
                <a:lnTo>
                  <a:pt x="149" y="1960"/>
                </a:lnTo>
                <a:lnTo>
                  <a:pt x="124" y="1984"/>
                </a:lnTo>
                <a:lnTo>
                  <a:pt x="95" y="2009"/>
                </a:lnTo>
                <a:lnTo>
                  <a:pt x="95" y="2009"/>
                </a:lnTo>
                <a:lnTo>
                  <a:pt x="44" y="2051"/>
                </a:lnTo>
                <a:lnTo>
                  <a:pt x="26" y="2067"/>
                </a:lnTo>
                <a:lnTo>
                  <a:pt x="12" y="2080"/>
                </a:lnTo>
                <a:lnTo>
                  <a:pt x="3" y="2090"/>
                </a:lnTo>
                <a:lnTo>
                  <a:pt x="0" y="2097"/>
                </a:lnTo>
                <a:lnTo>
                  <a:pt x="0" y="2100"/>
                </a:lnTo>
                <a:lnTo>
                  <a:pt x="0" y="2102"/>
                </a:lnTo>
                <a:lnTo>
                  <a:pt x="2" y="2104"/>
                </a:lnTo>
                <a:lnTo>
                  <a:pt x="5" y="2105"/>
                </a:lnTo>
                <a:lnTo>
                  <a:pt x="5" y="2105"/>
                </a:lnTo>
                <a:lnTo>
                  <a:pt x="8" y="2105"/>
                </a:lnTo>
                <a:lnTo>
                  <a:pt x="15" y="2104"/>
                </a:lnTo>
                <a:lnTo>
                  <a:pt x="28" y="2100"/>
                </a:lnTo>
                <a:lnTo>
                  <a:pt x="44" y="2095"/>
                </a:lnTo>
                <a:lnTo>
                  <a:pt x="61" y="2090"/>
                </a:lnTo>
                <a:lnTo>
                  <a:pt x="77" y="2087"/>
                </a:lnTo>
                <a:lnTo>
                  <a:pt x="85" y="2087"/>
                </a:lnTo>
                <a:lnTo>
                  <a:pt x="91" y="2088"/>
                </a:lnTo>
                <a:lnTo>
                  <a:pt x="96" y="2091"/>
                </a:lnTo>
                <a:lnTo>
                  <a:pt x="101" y="2096"/>
                </a:lnTo>
                <a:lnTo>
                  <a:pt x="104" y="2102"/>
                </a:lnTo>
                <a:lnTo>
                  <a:pt x="105" y="2110"/>
                </a:lnTo>
                <a:lnTo>
                  <a:pt x="105" y="2110"/>
                </a:lnTo>
                <a:lnTo>
                  <a:pt x="105" y="2122"/>
                </a:lnTo>
                <a:lnTo>
                  <a:pt x="104" y="2127"/>
                </a:lnTo>
                <a:lnTo>
                  <a:pt x="104" y="2127"/>
                </a:lnTo>
                <a:lnTo>
                  <a:pt x="103" y="2127"/>
                </a:lnTo>
                <a:lnTo>
                  <a:pt x="100" y="2127"/>
                </a:lnTo>
                <a:lnTo>
                  <a:pt x="99" y="2129"/>
                </a:lnTo>
                <a:lnTo>
                  <a:pt x="98" y="2131"/>
                </a:lnTo>
                <a:lnTo>
                  <a:pt x="94" y="2141"/>
                </a:lnTo>
                <a:lnTo>
                  <a:pt x="89" y="2164"/>
                </a:lnTo>
                <a:lnTo>
                  <a:pt x="85" y="2200"/>
                </a:lnTo>
                <a:lnTo>
                  <a:pt x="85" y="2200"/>
                </a:lnTo>
                <a:lnTo>
                  <a:pt x="82" y="2222"/>
                </a:lnTo>
                <a:lnTo>
                  <a:pt x="79" y="2242"/>
                </a:lnTo>
                <a:lnTo>
                  <a:pt x="71" y="2277"/>
                </a:lnTo>
                <a:lnTo>
                  <a:pt x="64" y="2303"/>
                </a:lnTo>
                <a:lnTo>
                  <a:pt x="57" y="2323"/>
                </a:lnTo>
                <a:lnTo>
                  <a:pt x="54" y="2336"/>
                </a:lnTo>
                <a:lnTo>
                  <a:pt x="54" y="2340"/>
                </a:lnTo>
                <a:lnTo>
                  <a:pt x="55" y="2341"/>
                </a:lnTo>
                <a:lnTo>
                  <a:pt x="57" y="2341"/>
                </a:lnTo>
                <a:lnTo>
                  <a:pt x="61" y="2340"/>
                </a:lnTo>
                <a:lnTo>
                  <a:pt x="75" y="2331"/>
                </a:lnTo>
                <a:lnTo>
                  <a:pt x="75" y="2331"/>
                </a:lnTo>
                <a:lnTo>
                  <a:pt x="85" y="2322"/>
                </a:lnTo>
                <a:lnTo>
                  <a:pt x="95" y="2311"/>
                </a:lnTo>
                <a:lnTo>
                  <a:pt x="108" y="2294"/>
                </a:lnTo>
                <a:lnTo>
                  <a:pt x="120" y="2274"/>
                </a:lnTo>
                <a:lnTo>
                  <a:pt x="148" y="2228"/>
                </a:lnTo>
                <a:lnTo>
                  <a:pt x="178" y="2173"/>
                </a:lnTo>
                <a:lnTo>
                  <a:pt x="211" y="2112"/>
                </a:lnTo>
                <a:lnTo>
                  <a:pt x="245" y="2052"/>
                </a:lnTo>
                <a:lnTo>
                  <a:pt x="281" y="1993"/>
                </a:lnTo>
                <a:lnTo>
                  <a:pt x="299" y="1965"/>
                </a:lnTo>
                <a:lnTo>
                  <a:pt x="316" y="1939"/>
                </a:lnTo>
                <a:lnTo>
                  <a:pt x="316" y="1939"/>
                </a:lnTo>
                <a:lnTo>
                  <a:pt x="379" y="1853"/>
                </a:lnTo>
                <a:lnTo>
                  <a:pt x="404" y="1817"/>
                </a:lnTo>
                <a:lnTo>
                  <a:pt x="427" y="1783"/>
                </a:lnTo>
                <a:lnTo>
                  <a:pt x="447" y="1749"/>
                </a:lnTo>
                <a:lnTo>
                  <a:pt x="465" y="1713"/>
                </a:lnTo>
                <a:lnTo>
                  <a:pt x="481" y="1674"/>
                </a:lnTo>
                <a:lnTo>
                  <a:pt x="497" y="1627"/>
                </a:lnTo>
                <a:lnTo>
                  <a:pt x="497" y="1627"/>
                </a:lnTo>
                <a:lnTo>
                  <a:pt x="511" y="1582"/>
                </a:lnTo>
                <a:lnTo>
                  <a:pt x="522" y="1543"/>
                </a:lnTo>
                <a:lnTo>
                  <a:pt x="539" y="1482"/>
                </a:lnTo>
                <a:lnTo>
                  <a:pt x="551" y="1430"/>
                </a:lnTo>
                <a:lnTo>
                  <a:pt x="559" y="1404"/>
                </a:lnTo>
                <a:lnTo>
                  <a:pt x="568" y="1376"/>
                </a:lnTo>
                <a:lnTo>
                  <a:pt x="568" y="1376"/>
                </a:lnTo>
                <a:lnTo>
                  <a:pt x="573" y="1361"/>
                </a:lnTo>
                <a:lnTo>
                  <a:pt x="580" y="1347"/>
                </a:lnTo>
                <a:lnTo>
                  <a:pt x="588" y="1332"/>
                </a:lnTo>
                <a:lnTo>
                  <a:pt x="595" y="1318"/>
                </a:lnTo>
                <a:lnTo>
                  <a:pt x="614" y="1291"/>
                </a:lnTo>
                <a:lnTo>
                  <a:pt x="633" y="1265"/>
                </a:lnTo>
                <a:lnTo>
                  <a:pt x="649" y="1245"/>
                </a:lnTo>
                <a:lnTo>
                  <a:pt x="664" y="1229"/>
                </a:lnTo>
                <a:lnTo>
                  <a:pt x="678" y="1215"/>
                </a:lnTo>
                <a:lnTo>
                  <a:pt x="678" y="1215"/>
                </a:lnTo>
                <a:lnTo>
                  <a:pt x="690" y="1220"/>
                </a:lnTo>
                <a:lnTo>
                  <a:pt x="739" y="1245"/>
                </a:lnTo>
                <a:lnTo>
                  <a:pt x="739" y="1245"/>
                </a:lnTo>
                <a:lnTo>
                  <a:pt x="774" y="1263"/>
                </a:lnTo>
                <a:lnTo>
                  <a:pt x="799" y="1275"/>
                </a:lnTo>
                <a:lnTo>
                  <a:pt x="809" y="1279"/>
                </a:lnTo>
                <a:lnTo>
                  <a:pt x="816" y="1280"/>
                </a:lnTo>
                <a:lnTo>
                  <a:pt x="819" y="1280"/>
                </a:lnTo>
                <a:lnTo>
                  <a:pt x="821" y="1279"/>
                </a:lnTo>
                <a:lnTo>
                  <a:pt x="823" y="1278"/>
                </a:lnTo>
                <a:lnTo>
                  <a:pt x="824" y="1275"/>
                </a:lnTo>
                <a:lnTo>
                  <a:pt x="824" y="1275"/>
                </a:lnTo>
                <a:lnTo>
                  <a:pt x="828" y="1254"/>
                </a:lnTo>
                <a:lnTo>
                  <a:pt x="832" y="1237"/>
                </a:lnTo>
                <a:lnTo>
                  <a:pt x="834" y="1218"/>
                </a:lnTo>
                <a:lnTo>
                  <a:pt x="835" y="1196"/>
                </a:lnTo>
                <a:lnTo>
                  <a:pt x="835" y="1175"/>
                </a:lnTo>
                <a:lnTo>
                  <a:pt x="833" y="1154"/>
                </a:lnTo>
                <a:lnTo>
                  <a:pt x="832" y="1144"/>
                </a:lnTo>
                <a:lnTo>
                  <a:pt x="829" y="1135"/>
                </a:lnTo>
                <a:lnTo>
                  <a:pt x="829" y="1135"/>
                </a:lnTo>
                <a:lnTo>
                  <a:pt x="825" y="1126"/>
                </a:lnTo>
                <a:lnTo>
                  <a:pt x="821" y="1117"/>
                </a:lnTo>
                <a:lnTo>
                  <a:pt x="813" y="1102"/>
                </a:lnTo>
                <a:lnTo>
                  <a:pt x="801" y="1088"/>
                </a:lnTo>
                <a:lnTo>
                  <a:pt x="791" y="1076"/>
                </a:lnTo>
                <a:lnTo>
                  <a:pt x="780" y="1067"/>
                </a:lnTo>
                <a:lnTo>
                  <a:pt x="771" y="1061"/>
                </a:lnTo>
                <a:lnTo>
                  <a:pt x="764" y="1054"/>
                </a:lnTo>
                <a:lnTo>
                  <a:pt x="764" y="1054"/>
                </a:lnTo>
                <a:lnTo>
                  <a:pt x="889" y="823"/>
                </a:lnTo>
                <a:lnTo>
                  <a:pt x="889" y="823"/>
                </a:lnTo>
                <a:lnTo>
                  <a:pt x="913" y="775"/>
                </a:lnTo>
                <a:lnTo>
                  <a:pt x="942" y="715"/>
                </a:lnTo>
                <a:lnTo>
                  <a:pt x="975" y="642"/>
                </a:lnTo>
                <a:lnTo>
                  <a:pt x="975" y="642"/>
                </a:lnTo>
                <a:lnTo>
                  <a:pt x="1013" y="635"/>
                </a:lnTo>
                <a:lnTo>
                  <a:pt x="1048" y="630"/>
                </a:lnTo>
                <a:lnTo>
                  <a:pt x="1065" y="628"/>
                </a:lnTo>
                <a:lnTo>
                  <a:pt x="1080" y="627"/>
                </a:lnTo>
                <a:lnTo>
                  <a:pt x="1080" y="627"/>
                </a:lnTo>
                <a:lnTo>
                  <a:pt x="1088" y="627"/>
                </a:lnTo>
                <a:lnTo>
                  <a:pt x="1095" y="628"/>
                </a:lnTo>
                <a:lnTo>
                  <a:pt x="1111" y="633"/>
                </a:lnTo>
                <a:lnTo>
                  <a:pt x="1139" y="646"/>
                </a:lnTo>
                <a:lnTo>
                  <a:pt x="1152" y="650"/>
                </a:lnTo>
                <a:lnTo>
                  <a:pt x="1162" y="652"/>
                </a:lnTo>
                <a:lnTo>
                  <a:pt x="1165" y="651"/>
                </a:lnTo>
                <a:lnTo>
                  <a:pt x="1168" y="650"/>
                </a:lnTo>
                <a:lnTo>
                  <a:pt x="1170" y="647"/>
                </a:lnTo>
                <a:lnTo>
                  <a:pt x="1171" y="642"/>
                </a:lnTo>
                <a:lnTo>
                  <a:pt x="1171" y="642"/>
                </a:lnTo>
                <a:lnTo>
                  <a:pt x="1172" y="626"/>
                </a:lnTo>
                <a:lnTo>
                  <a:pt x="1171" y="620"/>
                </a:lnTo>
                <a:lnTo>
                  <a:pt x="1168" y="615"/>
                </a:lnTo>
                <a:lnTo>
                  <a:pt x="1163" y="609"/>
                </a:lnTo>
                <a:lnTo>
                  <a:pt x="1156" y="602"/>
                </a:lnTo>
                <a:lnTo>
                  <a:pt x="1131" y="582"/>
                </a:lnTo>
                <a:lnTo>
                  <a:pt x="1131" y="582"/>
                </a:lnTo>
                <a:lnTo>
                  <a:pt x="1122" y="576"/>
                </a:lnTo>
                <a:lnTo>
                  <a:pt x="1113" y="571"/>
                </a:lnTo>
                <a:lnTo>
                  <a:pt x="1095" y="562"/>
                </a:lnTo>
                <a:lnTo>
                  <a:pt x="1078" y="557"/>
                </a:lnTo>
                <a:lnTo>
                  <a:pt x="1062" y="553"/>
                </a:lnTo>
                <a:lnTo>
                  <a:pt x="1046" y="552"/>
                </a:lnTo>
                <a:lnTo>
                  <a:pt x="1035" y="552"/>
                </a:lnTo>
                <a:lnTo>
                  <a:pt x="1025" y="552"/>
                </a:lnTo>
                <a:lnTo>
                  <a:pt x="1025" y="552"/>
                </a:lnTo>
                <a:lnTo>
                  <a:pt x="1045" y="506"/>
                </a:lnTo>
                <a:lnTo>
                  <a:pt x="1067" y="457"/>
                </a:lnTo>
                <a:lnTo>
                  <a:pt x="1090" y="401"/>
                </a:lnTo>
                <a:lnTo>
                  <a:pt x="1113" y="339"/>
                </a:lnTo>
                <a:lnTo>
                  <a:pt x="1124" y="309"/>
                </a:lnTo>
                <a:lnTo>
                  <a:pt x="1133" y="279"/>
                </a:lnTo>
                <a:lnTo>
                  <a:pt x="1141" y="253"/>
                </a:lnTo>
                <a:lnTo>
                  <a:pt x="1147" y="228"/>
                </a:lnTo>
                <a:lnTo>
                  <a:pt x="1151" y="207"/>
                </a:lnTo>
                <a:lnTo>
                  <a:pt x="1151" y="190"/>
                </a:lnTo>
                <a:lnTo>
                  <a:pt x="1151" y="190"/>
                </a:lnTo>
                <a:lnTo>
                  <a:pt x="1146" y="131"/>
                </a:lnTo>
                <a:lnTo>
                  <a:pt x="1143" y="103"/>
                </a:lnTo>
                <a:lnTo>
                  <a:pt x="1138" y="77"/>
                </a:lnTo>
                <a:lnTo>
                  <a:pt x="1132" y="54"/>
                </a:lnTo>
                <a:lnTo>
                  <a:pt x="1128" y="45"/>
                </a:lnTo>
                <a:lnTo>
                  <a:pt x="1124" y="37"/>
                </a:lnTo>
                <a:lnTo>
                  <a:pt x="1119" y="29"/>
                </a:lnTo>
                <a:lnTo>
                  <a:pt x="1113" y="23"/>
                </a:lnTo>
                <a:lnTo>
                  <a:pt x="1107" y="18"/>
                </a:lnTo>
                <a:lnTo>
                  <a:pt x="1100" y="14"/>
                </a:lnTo>
                <a:lnTo>
                  <a:pt x="1100" y="14"/>
                </a:lnTo>
                <a:lnTo>
                  <a:pt x="1084" y="9"/>
                </a:lnTo>
                <a:lnTo>
                  <a:pt x="1065" y="5"/>
                </a:lnTo>
                <a:lnTo>
                  <a:pt x="1044" y="3"/>
                </a:lnTo>
                <a:lnTo>
                  <a:pt x="1021" y="0"/>
                </a:lnTo>
                <a:lnTo>
                  <a:pt x="999" y="0"/>
                </a:lnTo>
                <a:lnTo>
                  <a:pt x="977" y="1"/>
                </a:lnTo>
                <a:lnTo>
                  <a:pt x="957" y="4"/>
                </a:lnTo>
                <a:lnTo>
                  <a:pt x="940" y="9"/>
                </a:lnTo>
                <a:lnTo>
                  <a:pt x="940" y="9"/>
                </a:lnTo>
                <a:lnTo>
                  <a:pt x="926" y="14"/>
                </a:lnTo>
                <a:lnTo>
                  <a:pt x="913" y="16"/>
                </a:lnTo>
                <a:lnTo>
                  <a:pt x="896" y="19"/>
                </a:lnTo>
                <a:lnTo>
                  <a:pt x="887" y="21"/>
                </a:lnTo>
                <a:lnTo>
                  <a:pt x="877" y="24"/>
                </a:lnTo>
                <a:lnTo>
                  <a:pt x="867" y="28"/>
                </a:lnTo>
                <a:lnTo>
                  <a:pt x="854" y="34"/>
                </a:lnTo>
                <a:lnTo>
                  <a:pt x="854" y="34"/>
                </a:lnTo>
                <a:lnTo>
                  <a:pt x="842" y="40"/>
                </a:lnTo>
                <a:lnTo>
                  <a:pt x="833" y="44"/>
                </a:lnTo>
                <a:lnTo>
                  <a:pt x="819" y="49"/>
                </a:lnTo>
                <a:lnTo>
                  <a:pt x="814" y="52"/>
                </a:lnTo>
                <a:lnTo>
                  <a:pt x="808" y="58"/>
                </a:lnTo>
                <a:lnTo>
                  <a:pt x="801" y="67"/>
                </a:lnTo>
                <a:lnTo>
                  <a:pt x="794" y="79"/>
                </a:lnTo>
                <a:lnTo>
                  <a:pt x="794" y="79"/>
                </a:lnTo>
                <a:lnTo>
                  <a:pt x="776" y="108"/>
                </a:lnTo>
                <a:lnTo>
                  <a:pt x="756" y="138"/>
                </a:lnTo>
                <a:lnTo>
                  <a:pt x="730" y="173"/>
                </a:lnTo>
                <a:lnTo>
                  <a:pt x="693" y="220"/>
                </a:lnTo>
                <a:lnTo>
                  <a:pt x="693" y="220"/>
                </a:lnTo>
                <a:lnTo>
                  <a:pt x="672" y="249"/>
                </a:lnTo>
                <a:lnTo>
                  <a:pt x="651" y="282"/>
                </a:lnTo>
                <a:lnTo>
                  <a:pt x="630" y="315"/>
                </a:lnTo>
                <a:lnTo>
                  <a:pt x="612" y="347"/>
                </a:lnTo>
                <a:lnTo>
                  <a:pt x="584" y="400"/>
                </a:lnTo>
                <a:lnTo>
                  <a:pt x="573" y="421"/>
                </a:lnTo>
                <a:lnTo>
                  <a:pt x="573" y="4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4">
            <a:extLst>
              <a:ext uri="{FF2B5EF4-FFF2-40B4-BE49-F238E27FC236}">
                <a16:creationId xmlns:a16="http://schemas.microsoft.com/office/drawing/2014/main" id="{946F562A-ECBB-425E-9D30-58CDA0A21324}"/>
              </a:ext>
            </a:extLst>
          </p:cNvPr>
          <p:cNvSpPr>
            <a:spLocks/>
          </p:cNvSpPr>
          <p:nvPr/>
        </p:nvSpPr>
        <p:spPr bwMode="auto">
          <a:xfrm>
            <a:off x="2421136" y="4765708"/>
            <a:ext cx="1501378" cy="1333614"/>
          </a:xfrm>
          <a:custGeom>
            <a:avLst/>
            <a:gdLst>
              <a:gd name="T0" fmla="*/ 628 w 2121"/>
              <a:gd name="T1" fmla="*/ 1090 h 1884"/>
              <a:gd name="T2" fmla="*/ 420 w 2121"/>
              <a:gd name="T3" fmla="*/ 1232 h 1884"/>
              <a:gd name="T4" fmla="*/ 330 w 2121"/>
              <a:gd name="T5" fmla="*/ 1318 h 1884"/>
              <a:gd name="T6" fmla="*/ 221 w 2121"/>
              <a:gd name="T7" fmla="*/ 1417 h 1884"/>
              <a:gd name="T8" fmla="*/ 157 w 2121"/>
              <a:gd name="T9" fmla="*/ 1528 h 1884"/>
              <a:gd name="T10" fmla="*/ 106 w 2121"/>
              <a:gd name="T11" fmla="*/ 1609 h 1884"/>
              <a:gd name="T12" fmla="*/ 62 w 2121"/>
              <a:gd name="T13" fmla="*/ 1665 h 1884"/>
              <a:gd name="T14" fmla="*/ 20 w 2121"/>
              <a:gd name="T15" fmla="*/ 1766 h 1884"/>
              <a:gd name="T16" fmla="*/ 11 w 2121"/>
              <a:gd name="T17" fmla="*/ 1781 h 1884"/>
              <a:gd name="T18" fmla="*/ 65 w 2121"/>
              <a:gd name="T19" fmla="*/ 1827 h 1884"/>
              <a:gd name="T20" fmla="*/ 167 w 2121"/>
              <a:gd name="T21" fmla="*/ 1871 h 1884"/>
              <a:gd name="T22" fmla="*/ 212 w 2121"/>
              <a:gd name="T23" fmla="*/ 1876 h 1884"/>
              <a:gd name="T24" fmla="*/ 248 w 2121"/>
              <a:gd name="T25" fmla="*/ 1832 h 1884"/>
              <a:gd name="T26" fmla="*/ 251 w 2121"/>
              <a:gd name="T27" fmla="*/ 1822 h 1884"/>
              <a:gd name="T28" fmla="*/ 405 w 2121"/>
              <a:gd name="T29" fmla="*/ 1797 h 1884"/>
              <a:gd name="T30" fmla="*/ 572 w 2121"/>
              <a:gd name="T31" fmla="*/ 1753 h 1884"/>
              <a:gd name="T32" fmla="*/ 646 w 2121"/>
              <a:gd name="T33" fmla="*/ 1726 h 1884"/>
              <a:gd name="T34" fmla="*/ 700 w 2121"/>
              <a:gd name="T35" fmla="*/ 1780 h 1884"/>
              <a:gd name="T36" fmla="*/ 760 w 2121"/>
              <a:gd name="T37" fmla="*/ 1783 h 1884"/>
              <a:gd name="T38" fmla="*/ 862 w 2121"/>
              <a:gd name="T39" fmla="*/ 1742 h 1884"/>
              <a:gd name="T40" fmla="*/ 912 w 2121"/>
              <a:gd name="T41" fmla="*/ 1711 h 1884"/>
              <a:gd name="T42" fmla="*/ 935 w 2121"/>
              <a:gd name="T43" fmla="*/ 1595 h 1884"/>
              <a:gd name="T44" fmla="*/ 980 w 2121"/>
              <a:gd name="T45" fmla="*/ 1479 h 1884"/>
              <a:gd name="T46" fmla="*/ 1058 w 2121"/>
              <a:gd name="T47" fmla="*/ 1430 h 1884"/>
              <a:gd name="T48" fmla="*/ 1159 w 2121"/>
              <a:gd name="T49" fmla="*/ 1506 h 1884"/>
              <a:gd name="T50" fmla="*/ 1230 w 2121"/>
              <a:gd name="T51" fmla="*/ 1514 h 1884"/>
              <a:gd name="T52" fmla="*/ 1350 w 2121"/>
              <a:gd name="T53" fmla="*/ 1479 h 1884"/>
              <a:gd name="T54" fmla="*/ 1403 w 2121"/>
              <a:gd name="T55" fmla="*/ 1443 h 1884"/>
              <a:gd name="T56" fmla="*/ 1356 w 2121"/>
              <a:gd name="T57" fmla="*/ 1408 h 1884"/>
              <a:gd name="T58" fmla="*/ 1350 w 2121"/>
              <a:gd name="T59" fmla="*/ 1381 h 1884"/>
              <a:gd name="T60" fmla="*/ 1347 w 2121"/>
              <a:gd name="T61" fmla="*/ 1328 h 1884"/>
              <a:gd name="T62" fmla="*/ 1263 w 2121"/>
              <a:gd name="T63" fmla="*/ 1281 h 1884"/>
              <a:gd name="T64" fmla="*/ 1529 w 2121"/>
              <a:gd name="T65" fmla="*/ 1069 h 1884"/>
              <a:gd name="T66" fmla="*/ 1689 w 2121"/>
              <a:gd name="T67" fmla="*/ 957 h 1884"/>
              <a:gd name="T68" fmla="*/ 1805 w 2121"/>
              <a:gd name="T69" fmla="*/ 835 h 1884"/>
              <a:gd name="T70" fmla="*/ 1883 w 2121"/>
              <a:gd name="T71" fmla="*/ 735 h 1884"/>
              <a:gd name="T72" fmla="*/ 1963 w 2121"/>
              <a:gd name="T73" fmla="*/ 595 h 1884"/>
              <a:gd name="T74" fmla="*/ 2020 w 2121"/>
              <a:gd name="T75" fmla="*/ 553 h 1884"/>
              <a:gd name="T76" fmla="*/ 2095 w 2121"/>
              <a:gd name="T77" fmla="*/ 536 h 1884"/>
              <a:gd name="T78" fmla="*/ 2121 w 2121"/>
              <a:gd name="T79" fmla="*/ 505 h 1884"/>
              <a:gd name="T80" fmla="*/ 2100 w 2121"/>
              <a:gd name="T81" fmla="*/ 480 h 1884"/>
              <a:gd name="T82" fmla="*/ 2071 w 2121"/>
              <a:gd name="T83" fmla="*/ 472 h 1884"/>
              <a:gd name="T84" fmla="*/ 2013 w 2121"/>
              <a:gd name="T85" fmla="*/ 380 h 1884"/>
              <a:gd name="T86" fmla="*/ 1942 w 2121"/>
              <a:gd name="T87" fmla="*/ 236 h 1884"/>
              <a:gd name="T88" fmla="*/ 1832 w 2121"/>
              <a:gd name="T89" fmla="*/ 6 h 1884"/>
              <a:gd name="T90" fmla="*/ 1820 w 2121"/>
              <a:gd name="T91" fmla="*/ 6 h 1884"/>
              <a:gd name="T92" fmla="*/ 1811 w 2121"/>
              <a:gd name="T93" fmla="*/ 117 h 1884"/>
              <a:gd name="T94" fmla="*/ 1845 w 2121"/>
              <a:gd name="T95" fmla="*/ 257 h 1884"/>
              <a:gd name="T96" fmla="*/ 1895 w 2121"/>
              <a:gd name="T97" fmla="*/ 372 h 1884"/>
              <a:gd name="T98" fmla="*/ 1874 w 2121"/>
              <a:gd name="T99" fmla="*/ 451 h 1884"/>
              <a:gd name="T100" fmla="*/ 1780 w 2121"/>
              <a:gd name="T101" fmla="*/ 561 h 1884"/>
              <a:gd name="T102" fmla="*/ 1720 w 2121"/>
              <a:gd name="T103" fmla="*/ 594 h 1884"/>
              <a:gd name="T104" fmla="*/ 1678 w 2121"/>
              <a:gd name="T105" fmla="*/ 580 h 1884"/>
              <a:gd name="T106" fmla="*/ 1646 w 2121"/>
              <a:gd name="T107" fmla="*/ 583 h 1884"/>
              <a:gd name="T108" fmla="*/ 1597 w 2121"/>
              <a:gd name="T109" fmla="*/ 608 h 1884"/>
              <a:gd name="T110" fmla="*/ 1534 w 2121"/>
              <a:gd name="T111" fmla="*/ 659 h 1884"/>
              <a:gd name="T112" fmla="*/ 1430 w 2121"/>
              <a:gd name="T113" fmla="*/ 690 h 1884"/>
              <a:gd name="T114" fmla="*/ 1269 w 2121"/>
              <a:gd name="T115" fmla="*/ 752 h 1884"/>
              <a:gd name="T116" fmla="*/ 1155 w 2121"/>
              <a:gd name="T117" fmla="*/ 777 h 1884"/>
              <a:gd name="T118" fmla="*/ 1003 w 2121"/>
              <a:gd name="T119" fmla="*/ 872 h 1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21" h="1884">
                <a:moveTo>
                  <a:pt x="1003" y="872"/>
                </a:moveTo>
                <a:lnTo>
                  <a:pt x="1003" y="872"/>
                </a:lnTo>
                <a:lnTo>
                  <a:pt x="920" y="918"/>
                </a:lnTo>
                <a:lnTo>
                  <a:pt x="833" y="968"/>
                </a:lnTo>
                <a:lnTo>
                  <a:pt x="733" y="1028"/>
                </a:lnTo>
                <a:lnTo>
                  <a:pt x="628" y="1090"/>
                </a:lnTo>
                <a:lnTo>
                  <a:pt x="578" y="1121"/>
                </a:lnTo>
                <a:lnTo>
                  <a:pt x="533" y="1151"/>
                </a:lnTo>
                <a:lnTo>
                  <a:pt x="491" y="1177"/>
                </a:lnTo>
                <a:lnTo>
                  <a:pt x="456" y="1202"/>
                </a:lnTo>
                <a:lnTo>
                  <a:pt x="430" y="1224"/>
                </a:lnTo>
                <a:lnTo>
                  <a:pt x="420" y="1232"/>
                </a:lnTo>
                <a:lnTo>
                  <a:pt x="412" y="1240"/>
                </a:lnTo>
                <a:lnTo>
                  <a:pt x="412" y="1240"/>
                </a:lnTo>
                <a:lnTo>
                  <a:pt x="400" y="1254"/>
                </a:lnTo>
                <a:lnTo>
                  <a:pt x="386" y="1268"/>
                </a:lnTo>
                <a:lnTo>
                  <a:pt x="358" y="1294"/>
                </a:lnTo>
                <a:lnTo>
                  <a:pt x="330" y="1318"/>
                </a:lnTo>
                <a:lnTo>
                  <a:pt x="303" y="1339"/>
                </a:lnTo>
                <a:lnTo>
                  <a:pt x="278" y="1361"/>
                </a:lnTo>
                <a:lnTo>
                  <a:pt x="255" y="1381"/>
                </a:lnTo>
                <a:lnTo>
                  <a:pt x="235" y="1399"/>
                </a:lnTo>
                <a:lnTo>
                  <a:pt x="227" y="1408"/>
                </a:lnTo>
                <a:lnTo>
                  <a:pt x="221" y="1417"/>
                </a:lnTo>
                <a:lnTo>
                  <a:pt x="221" y="1417"/>
                </a:lnTo>
                <a:lnTo>
                  <a:pt x="200" y="1451"/>
                </a:lnTo>
                <a:lnTo>
                  <a:pt x="182" y="1481"/>
                </a:lnTo>
                <a:lnTo>
                  <a:pt x="167" y="1508"/>
                </a:lnTo>
                <a:lnTo>
                  <a:pt x="157" y="1528"/>
                </a:lnTo>
                <a:lnTo>
                  <a:pt x="157" y="1528"/>
                </a:lnTo>
                <a:lnTo>
                  <a:pt x="147" y="1545"/>
                </a:lnTo>
                <a:lnTo>
                  <a:pt x="136" y="1565"/>
                </a:lnTo>
                <a:lnTo>
                  <a:pt x="114" y="1599"/>
                </a:lnTo>
                <a:lnTo>
                  <a:pt x="114" y="1599"/>
                </a:lnTo>
                <a:lnTo>
                  <a:pt x="111" y="1604"/>
                </a:lnTo>
                <a:lnTo>
                  <a:pt x="106" y="1609"/>
                </a:lnTo>
                <a:lnTo>
                  <a:pt x="95" y="1618"/>
                </a:lnTo>
                <a:lnTo>
                  <a:pt x="85" y="1629"/>
                </a:lnTo>
                <a:lnTo>
                  <a:pt x="79" y="1636"/>
                </a:lnTo>
                <a:lnTo>
                  <a:pt x="73" y="1646"/>
                </a:lnTo>
                <a:lnTo>
                  <a:pt x="73" y="1646"/>
                </a:lnTo>
                <a:lnTo>
                  <a:pt x="62" y="1665"/>
                </a:lnTo>
                <a:lnTo>
                  <a:pt x="54" y="1682"/>
                </a:lnTo>
                <a:lnTo>
                  <a:pt x="46" y="1699"/>
                </a:lnTo>
                <a:lnTo>
                  <a:pt x="0" y="1717"/>
                </a:lnTo>
                <a:lnTo>
                  <a:pt x="30" y="1724"/>
                </a:lnTo>
                <a:lnTo>
                  <a:pt x="20" y="1766"/>
                </a:lnTo>
                <a:lnTo>
                  <a:pt x="20" y="1766"/>
                </a:lnTo>
                <a:lnTo>
                  <a:pt x="18" y="1766"/>
                </a:lnTo>
                <a:lnTo>
                  <a:pt x="13" y="1768"/>
                </a:lnTo>
                <a:lnTo>
                  <a:pt x="11" y="1769"/>
                </a:lnTo>
                <a:lnTo>
                  <a:pt x="10" y="1771"/>
                </a:lnTo>
                <a:lnTo>
                  <a:pt x="10" y="1775"/>
                </a:lnTo>
                <a:lnTo>
                  <a:pt x="11" y="1781"/>
                </a:lnTo>
                <a:lnTo>
                  <a:pt x="11" y="1781"/>
                </a:lnTo>
                <a:lnTo>
                  <a:pt x="13" y="1785"/>
                </a:lnTo>
                <a:lnTo>
                  <a:pt x="16" y="1789"/>
                </a:lnTo>
                <a:lnTo>
                  <a:pt x="29" y="1800"/>
                </a:lnTo>
                <a:lnTo>
                  <a:pt x="45" y="1813"/>
                </a:lnTo>
                <a:lnTo>
                  <a:pt x="65" y="1827"/>
                </a:lnTo>
                <a:lnTo>
                  <a:pt x="88" y="1839"/>
                </a:lnTo>
                <a:lnTo>
                  <a:pt x="111" y="1852"/>
                </a:lnTo>
                <a:lnTo>
                  <a:pt x="132" y="1861"/>
                </a:lnTo>
                <a:lnTo>
                  <a:pt x="152" y="1867"/>
                </a:lnTo>
                <a:lnTo>
                  <a:pt x="152" y="1867"/>
                </a:lnTo>
                <a:lnTo>
                  <a:pt x="167" y="1871"/>
                </a:lnTo>
                <a:lnTo>
                  <a:pt x="177" y="1876"/>
                </a:lnTo>
                <a:lnTo>
                  <a:pt x="191" y="1883"/>
                </a:lnTo>
                <a:lnTo>
                  <a:pt x="195" y="1884"/>
                </a:lnTo>
                <a:lnTo>
                  <a:pt x="200" y="1884"/>
                </a:lnTo>
                <a:lnTo>
                  <a:pt x="205" y="1882"/>
                </a:lnTo>
                <a:lnTo>
                  <a:pt x="212" y="1876"/>
                </a:lnTo>
                <a:lnTo>
                  <a:pt x="212" y="1876"/>
                </a:lnTo>
                <a:lnTo>
                  <a:pt x="227" y="1861"/>
                </a:lnTo>
                <a:lnTo>
                  <a:pt x="240" y="1847"/>
                </a:lnTo>
                <a:lnTo>
                  <a:pt x="250" y="1833"/>
                </a:lnTo>
                <a:lnTo>
                  <a:pt x="250" y="1833"/>
                </a:lnTo>
                <a:lnTo>
                  <a:pt x="248" y="1832"/>
                </a:lnTo>
                <a:lnTo>
                  <a:pt x="245" y="1830"/>
                </a:lnTo>
                <a:lnTo>
                  <a:pt x="244" y="1829"/>
                </a:lnTo>
                <a:lnTo>
                  <a:pt x="242" y="1828"/>
                </a:lnTo>
                <a:lnTo>
                  <a:pt x="244" y="1825"/>
                </a:lnTo>
                <a:lnTo>
                  <a:pt x="246" y="1823"/>
                </a:lnTo>
                <a:lnTo>
                  <a:pt x="251" y="1822"/>
                </a:lnTo>
                <a:lnTo>
                  <a:pt x="258" y="1819"/>
                </a:lnTo>
                <a:lnTo>
                  <a:pt x="280" y="1813"/>
                </a:lnTo>
                <a:lnTo>
                  <a:pt x="318" y="1807"/>
                </a:lnTo>
                <a:lnTo>
                  <a:pt x="373" y="1800"/>
                </a:lnTo>
                <a:lnTo>
                  <a:pt x="373" y="1800"/>
                </a:lnTo>
                <a:lnTo>
                  <a:pt x="405" y="1797"/>
                </a:lnTo>
                <a:lnTo>
                  <a:pt x="434" y="1792"/>
                </a:lnTo>
                <a:lnTo>
                  <a:pt x="461" y="1786"/>
                </a:lnTo>
                <a:lnTo>
                  <a:pt x="488" y="1780"/>
                </a:lnTo>
                <a:lnTo>
                  <a:pt x="511" y="1773"/>
                </a:lnTo>
                <a:lnTo>
                  <a:pt x="534" y="1766"/>
                </a:lnTo>
                <a:lnTo>
                  <a:pt x="572" y="1753"/>
                </a:lnTo>
                <a:lnTo>
                  <a:pt x="602" y="1740"/>
                </a:lnTo>
                <a:lnTo>
                  <a:pt x="625" y="1730"/>
                </a:lnTo>
                <a:lnTo>
                  <a:pt x="640" y="1725"/>
                </a:lnTo>
                <a:lnTo>
                  <a:pt x="643" y="1725"/>
                </a:lnTo>
                <a:lnTo>
                  <a:pt x="646" y="1726"/>
                </a:lnTo>
                <a:lnTo>
                  <a:pt x="646" y="1726"/>
                </a:lnTo>
                <a:lnTo>
                  <a:pt x="655" y="1739"/>
                </a:lnTo>
                <a:lnTo>
                  <a:pt x="661" y="1746"/>
                </a:lnTo>
                <a:lnTo>
                  <a:pt x="669" y="1756"/>
                </a:lnTo>
                <a:lnTo>
                  <a:pt x="679" y="1765"/>
                </a:lnTo>
                <a:lnTo>
                  <a:pt x="689" y="1773"/>
                </a:lnTo>
                <a:lnTo>
                  <a:pt x="700" y="1780"/>
                </a:lnTo>
                <a:lnTo>
                  <a:pt x="713" y="1785"/>
                </a:lnTo>
                <a:lnTo>
                  <a:pt x="713" y="1785"/>
                </a:lnTo>
                <a:lnTo>
                  <a:pt x="719" y="1786"/>
                </a:lnTo>
                <a:lnTo>
                  <a:pt x="726" y="1786"/>
                </a:lnTo>
                <a:lnTo>
                  <a:pt x="743" y="1785"/>
                </a:lnTo>
                <a:lnTo>
                  <a:pt x="760" y="1783"/>
                </a:lnTo>
                <a:lnTo>
                  <a:pt x="778" y="1778"/>
                </a:lnTo>
                <a:lnTo>
                  <a:pt x="797" y="1771"/>
                </a:lnTo>
                <a:lnTo>
                  <a:pt x="813" y="1765"/>
                </a:lnTo>
                <a:lnTo>
                  <a:pt x="841" y="1753"/>
                </a:lnTo>
                <a:lnTo>
                  <a:pt x="841" y="1753"/>
                </a:lnTo>
                <a:lnTo>
                  <a:pt x="862" y="1742"/>
                </a:lnTo>
                <a:lnTo>
                  <a:pt x="883" y="1735"/>
                </a:lnTo>
                <a:lnTo>
                  <a:pt x="892" y="1730"/>
                </a:lnTo>
                <a:lnTo>
                  <a:pt x="900" y="1725"/>
                </a:lnTo>
                <a:lnTo>
                  <a:pt x="907" y="1719"/>
                </a:lnTo>
                <a:lnTo>
                  <a:pt x="912" y="1711"/>
                </a:lnTo>
                <a:lnTo>
                  <a:pt x="912" y="1711"/>
                </a:lnTo>
                <a:lnTo>
                  <a:pt x="915" y="1704"/>
                </a:lnTo>
                <a:lnTo>
                  <a:pt x="917" y="1696"/>
                </a:lnTo>
                <a:lnTo>
                  <a:pt x="920" y="1682"/>
                </a:lnTo>
                <a:lnTo>
                  <a:pt x="921" y="1667"/>
                </a:lnTo>
                <a:lnTo>
                  <a:pt x="925" y="1650"/>
                </a:lnTo>
                <a:lnTo>
                  <a:pt x="935" y="1595"/>
                </a:lnTo>
                <a:lnTo>
                  <a:pt x="824" y="1570"/>
                </a:lnTo>
                <a:lnTo>
                  <a:pt x="824" y="1570"/>
                </a:lnTo>
                <a:lnTo>
                  <a:pt x="883" y="1538"/>
                </a:lnTo>
                <a:lnTo>
                  <a:pt x="934" y="1508"/>
                </a:lnTo>
                <a:lnTo>
                  <a:pt x="959" y="1492"/>
                </a:lnTo>
                <a:lnTo>
                  <a:pt x="980" y="1479"/>
                </a:lnTo>
                <a:lnTo>
                  <a:pt x="980" y="1479"/>
                </a:lnTo>
                <a:lnTo>
                  <a:pt x="1012" y="1456"/>
                </a:lnTo>
                <a:lnTo>
                  <a:pt x="1036" y="1438"/>
                </a:lnTo>
                <a:lnTo>
                  <a:pt x="1053" y="1422"/>
                </a:lnTo>
                <a:lnTo>
                  <a:pt x="1053" y="1422"/>
                </a:lnTo>
                <a:lnTo>
                  <a:pt x="1058" y="1430"/>
                </a:lnTo>
                <a:lnTo>
                  <a:pt x="1066" y="1438"/>
                </a:lnTo>
                <a:lnTo>
                  <a:pt x="1076" y="1450"/>
                </a:lnTo>
                <a:lnTo>
                  <a:pt x="1091" y="1462"/>
                </a:lnTo>
                <a:lnTo>
                  <a:pt x="1108" y="1476"/>
                </a:lnTo>
                <a:lnTo>
                  <a:pt x="1131" y="1491"/>
                </a:lnTo>
                <a:lnTo>
                  <a:pt x="1159" y="1506"/>
                </a:lnTo>
                <a:lnTo>
                  <a:pt x="1159" y="1506"/>
                </a:lnTo>
                <a:lnTo>
                  <a:pt x="1166" y="1509"/>
                </a:lnTo>
                <a:lnTo>
                  <a:pt x="1174" y="1511"/>
                </a:lnTo>
                <a:lnTo>
                  <a:pt x="1191" y="1515"/>
                </a:lnTo>
                <a:lnTo>
                  <a:pt x="1210" y="1516"/>
                </a:lnTo>
                <a:lnTo>
                  <a:pt x="1230" y="1514"/>
                </a:lnTo>
                <a:lnTo>
                  <a:pt x="1252" y="1511"/>
                </a:lnTo>
                <a:lnTo>
                  <a:pt x="1272" y="1506"/>
                </a:lnTo>
                <a:lnTo>
                  <a:pt x="1292" y="1500"/>
                </a:lnTo>
                <a:lnTo>
                  <a:pt x="1312" y="1494"/>
                </a:lnTo>
                <a:lnTo>
                  <a:pt x="1332" y="1486"/>
                </a:lnTo>
                <a:lnTo>
                  <a:pt x="1350" y="1479"/>
                </a:lnTo>
                <a:lnTo>
                  <a:pt x="1379" y="1464"/>
                </a:lnTo>
                <a:lnTo>
                  <a:pt x="1390" y="1457"/>
                </a:lnTo>
                <a:lnTo>
                  <a:pt x="1397" y="1451"/>
                </a:lnTo>
                <a:lnTo>
                  <a:pt x="1403" y="1446"/>
                </a:lnTo>
                <a:lnTo>
                  <a:pt x="1403" y="1445"/>
                </a:lnTo>
                <a:lnTo>
                  <a:pt x="1403" y="1443"/>
                </a:lnTo>
                <a:lnTo>
                  <a:pt x="1403" y="1443"/>
                </a:lnTo>
                <a:lnTo>
                  <a:pt x="1399" y="1440"/>
                </a:lnTo>
                <a:lnTo>
                  <a:pt x="1391" y="1435"/>
                </a:lnTo>
                <a:lnTo>
                  <a:pt x="1374" y="1423"/>
                </a:lnTo>
                <a:lnTo>
                  <a:pt x="1365" y="1416"/>
                </a:lnTo>
                <a:lnTo>
                  <a:pt x="1356" y="1408"/>
                </a:lnTo>
                <a:lnTo>
                  <a:pt x="1354" y="1404"/>
                </a:lnTo>
                <a:lnTo>
                  <a:pt x="1351" y="1399"/>
                </a:lnTo>
                <a:lnTo>
                  <a:pt x="1350" y="1394"/>
                </a:lnTo>
                <a:lnTo>
                  <a:pt x="1350" y="1389"/>
                </a:lnTo>
                <a:lnTo>
                  <a:pt x="1350" y="1389"/>
                </a:lnTo>
                <a:lnTo>
                  <a:pt x="1350" y="1381"/>
                </a:lnTo>
                <a:lnTo>
                  <a:pt x="1351" y="1371"/>
                </a:lnTo>
                <a:lnTo>
                  <a:pt x="1354" y="1354"/>
                </a:lnTo>
                <a:lnTo>
                  <a:pt x="1354" y="1347"/>
                </a:lnTo>
                <a:lnTo>
                  <a:pt x="1354" y="1339"/>
                </a:lnTo>
                <a:lnTo>
                  <a:pt x="1351" y="1333"/>
                </a:lnTo>
                <a:lnTo>
                  <a:pt x="1347" y="1328"/>
                </a:lnTo>
                <a:lnTo>
                  <a:pt x="1347" y="1328"/>
                </a:lnTo>
                <a:lnTo>
                  <a:pt x="1340" y="1322"/>
                </a:lnTo>
                <a:lnTo>
                  <a:pt x="1328" y="1314"/>
                </a:lnTo>
                <a:lnTo>
                  <a:pt x="1301" y="1299"/>
                </a:lnTo>
                <a:lnTo>
                  <a:pt x="1263" y="1281"/>
                </a:lnTo>
                <a:lnTo>
                  <a:pt x="1263" y="1281"/>
                </a:lnTo>
                <a:lnTo>
                  <a:pt x="1289" y="1259"/>
                </a:lnTo>
                <a:lnTo>
                  <a:pt x="1318" y="1232"/>
                </a:lnTo>
                <a:lnTo>
                  <a:pt x="1359" y="1198"/>
                </a:lnTo>
                <a:lnTo>
                  <a:pt x="1408" y="1159"/>
                </a:lnTo>
                <a:lnTo>
                  <a:pt x="1465" y="1115"/>
                </a:lnTo>
                <a:lnTo>
                  <a:pt x="1529" y="1069"/>
                </a:lnTo>
                <a:lnTo>
                  <a:pt x="1563" y="1045"/>
                </a:lnTo>
                <a:lnTo>
                  <a:pt x="1599" y="1023"/>
                </a:lnTo>
                <a:lnTo>
                  <a:pt x="1599" y="1023"/>
                </a:lnTo>
                <a:lnTo>
                  <a:pt x="1633" y="999"/>
                </a:lnTo>
                <a:lnTo>
                  <a:pt x="1663" y="977"/>
                </a:lnTo>
                <a:lnTo>
                  <a:pt x="1689" y="957"/>
                </a:lnTo>
                <a:lnTo>
                  <a:pt x="1713" y="937"/>
                </a:lnTo>
                <a:lnTo>
                  <a:pt x="1733" y="918"/>
                </a:lnTo>
                <a:lnTo>
                  <a:pt x="1751" y="901"/>
                </a:lnTo>
                <a:lnTo>
                  <a:pt x="1767" y="883"/>
                </a:lnTo>
                <a:lnTo>
                  <a:pt x="1781" y="867"/>
                </a:lnTo>
                <a:lnTo>
                  <a:pt x="1805" y="835"/>
                </a:lnTo>
                <a:lnTo>
                  <a:pt x="1826" y="805"/>
                </a:lnTo>
                <a:lnTo>
                  <a:pt x="1846" y="777"/>
                </a:lnTo>
                <a:lnTo>
                  <a:pt x="1857" y="762"/>
                </a:lnTo>
                <a:lnTo>
                  <a:pt x="1870" y="749"/>
                </a:lnTo>
                <a:lnTo>
                  <a:pt x="1870" y="749"/>
                </a:lnTo>
                <a:lnTo>
                  <a:pt x="1883" y="735"/>
                </a:lnTo>
                <a:lnTo>
                  <a:pt x="1894" y="718"/>
                </a:lnTo>
                <a:lnTo>
                  <a:pt x="1904" y="703"/>
                </a:lnTo>
                <a:lnTo>
                  <a:pt x="1914" y="687"/>
                </a:lnTo>
                <a:lnTo>
                  <a:pt x="1932" y="654"/>
                </a:lnTo>
                <a:lnTo>
                  <a:pt x="1948" y="623"/>
                </a:lnTo>
                <a:lnTo>
                  <a:pt x="1963" y="595"/>
                </a:lnTo>
                <a:lnTo>
                  <a:pt x="1972" y="583"/>
                </a:lnTo>
                <a:lnTo>
                  <a:pt x="1981" y="573"/>
                </a:lnTo>
                <a:lnTo>
                  <a:pt x="1989" y="564"/>
                </a:lnTo>
                <a:lnTo>
                  <a:pt x="1998" y="558"/>
                </a:lnTo>
                <a:lnTo>
                  <a:pt x="2010" y="554"/>
                </a:lnTo>
                <a:lnTo>
                  <a:pt x="2020" y="553"/>
                </a:lnTo>
                <a:lnTo>
                  <a:pt x="2020" y="553"/>
                </a:lnTo>
                <a:lnTo>
                  <a:pt x="2032" y="553"/>
                </a:lnTo>
                <a:lnTo>
                  <a:pt x="2043" y="551"/>
                </a:lnTo>
                <a:lnTo>
                  <a:pt x="2066" y="546"/>
                </a:lnTo>
                <a:lnTo>
                  <a:pt x="2086" y="540"/>
                </a:lnTo>
                <a:lnTo>
                  <a:pt x="2095" y="536"/>
                </a:lnTo>
                <a:lnTo>
                  <a:pt x="2103" y="531"/>
                </a:lnTo>
                <a:lnTo>
                  <a:pt x="2109" y="527"/>
                </a:lnTo>
                <a:lnTo>
                  <a:pt x="2115" y="522"/>
                </a:lnTo>
                <a:lnTo>
                  <a:pt x="2119" y="516"/>
                </a:lnTo>
                <a:lnTo>
                  <a:pt x="2120" y="511"/>
                </a:lnTo>
                <a:lnTo>
                  <a:pt x="2121" y="505"/>
                </a:lnTo>
                <a:lnTo>
                  <a:pt x="2120" y="500"/>
                </a:lnTo>
                <a:lnTo>
                  <a:pt x="2116" y="494"/>
                </a:lnTo>
                <a:lnTo>
                  <a:pt x="2111" y="488"/>
                </a:lnTo>
                <a:lnTo>
                  <a:pt x="2111" y="488"/>
                </a:lnTo>
                <a:lnTo>
                  <a:pt x="2105" y="483"/>
                </a:lnTo>
                <a:lnTo>
                  <a:pt x="2100" y="480"/>
                </a:lnTo>
                <a:lnTo>
                  <a:pt x="2095" y="478"/>
                </a:lnTo>
                <a:lnTo>
                  <a:pt x="2091" y="477"/>
                </a:lnTo>
                <a:lnTo>
                  <a:pt x="2085" y="477"/>
                </a:lnTo>
                <a:lnTo>
                  <a:pt x="2079" y="476"/>
                </a:lnTo>
                <a:lnTo>
                  <a:pt x="2075" y="475"/>
                </a:lnTo>
                <a:lnTo>
                  <a:pt x="2071" y="472"/>
                </a:lnTo>
                <a:lnTo>
                  <a:pt x="2067" y="468"/>
                </a:lnTo>
                <a:lnTo>
                  <a:pt x="2062" y="462"/>
                </a:lnTo>
                <a:lnTo>
                  <a:pt x="2049" y="443"/>
                </a:lnTo>
                <a:lnTo>
                  <a:pt x="2031" y="412"/>
                </a:lnTo>
                <a:lnTo>
                  <a:pt x="2031" y="412"/>
                </a:lnTo>
                <a:lnTo>
                  <a:pt x="2013" y="380"/>
                </a:lnTo>
                <a:lnTo>
                  <a:pt x="2002" y="362"/>
                </a:lnTo>
                <a:lnTo>
                  <a:pt x="1989" y="340"/>
                </a:lnTo>
                <a:lnTo>
                  <a:pt x="1983" y="329"/>
                </a:lnTo>
                <a:lnTo>
                  <a:pt x="1974" y="310"/>
                </a:lnTo>
                <a:lnTo>
                  <a:pt x="1942" y="236"/>
                </a:lnTo>
                <a:lnTo>
                  <a:pt x="1942" y="236"/>
                </a:lnTo>
                <a:lnTo>
                  <a:pt x="1896" y="134"/>
                </a:lnTo>
                <a:lnTo>
                  <a:pt x="1878" y="90"/>
                </a:lnTo>
                <a:lnTo>
                  <a:pt x="1860" y="54"/>
                </a:lnTo>
                <a:lnTo>
                  <a:pt x="1845" y="25"/>
                </a:lnTo>
                <a:lnTo>
                  <a:pt x="1839" y="15"/>
                </a:lnTo>
                <a:lnTo>
                  <a:pt x="1832" y="6"/>
                </a:lnTo>
                <a:lnTo>
                  <a:pt x="1829" y="2"/>
                </a:lnTo>
                <a:lnTo>
                  <a:pt x="1825" y="0"/>
                </a:lnTo>
                <a:lnTo>
                  <a:pt x="1824" y="0"/>
                </a:lnTo>
                <a:lnTo>
                  <a:pt x="1822" y="1"/>
                </a:lnTo>
                <a:lnTo>
                  <a:pt x="1820" y="6"/>
                </a:lnTo>
                <a:lnTo>
                  <a:pt x="1820" y="6"/>
                </a:lnTo>
                <a:lnTo>
                  <a:pt x="1817" y="19"/>
                </a:lnTo>
                <a:lnTo>
                  <a:pt x="1815" y="32"/>
                </a:lnTo>
                <a:lnTo>
                  <a:pt x="1811" y="47"/>
                </a:lnTo>
                <a:lnTo>
                  <a:pt x="1810" y="66"/>
                </a:lnTo>
                <a:lnTo>
                  <a:pt x="1808" y="89"/>
                </a:lnTo>
                <a:lnTo>
                  <a:pt x="1811" y="117"/>
                </a:lnTo>
                <a:lnTo>
                  <a:pt x="1815" y="152"/>
                </a:lnTo>
                <a:lnTo>
                  <a:pt x="1824" y="196"/>
                </a:lnTo>
                <a:lnTo>
                  <a:pt x="1824" y="196"/>
                </a:lnTo>
                <a:lnTo>
                  <a:pt x="1830" y="218"/>
                </a:lnTo>
                <a:lnTo>
                  <a:pt x="1837" y="238"/>
                </a:lnTo>
                <a:lnTo>
                  <a:pt x="1845" y="257"/>
                </a:lnTo>
                <a:lnTo>
                  <a:pt x="1852" y="275"/>
                </a:lnTo>
                <a:lnTo>
                  <a:pt x="1869" y="306"/>
                </a:lnTo>
                <a:lnTo>
                  <a:pt x="1883" y="333"/>
                </a:lnTo>
                <a:lnTo>
                  <a:pt x="1889" y="347"/>
                </a:lnTo>
                <a:lnTo>
                  <a:pt x="1893" y="359"/>
                </a:lnTo>
                <a:lnTo>
                  <a:pt x="1895" y="372"/>
                </a:lnTo>
                <a:lnTo>
                  <a:pt x="1896" y="385"/>
                </a:lnTo>
                <a:lnTo>
                  <a:pt x="1895" y="401"/>
                </a:lnTo>
                <a:lnTo>
                  <a:pt x="1890" y="416"/>
                </a:lnTo>
                <a:lnTo>
                  <a:pt x="1884" y="432"/>
                </a:lnTo>
                <a:lnTo>
                  <a:pt x="1874" y="451"/>
                </a:lnTo>
                <a:lnTo>
                  <a:pt x="1874" y="451"/>
                </a:lnTo>
                <a:lnTo>
                  <a:pt x="1863" y="470"/>
                </a:lnTo>
                <a:lnTo>
                  <a:pt x="1850" y="486"/>
                </a:lnTo>
                <a:lnTo>
                  <a:pt x="1837" y="502"/>
                </a:lnTo>
                <a:lnTo>
                  <a:pt x="1826" y="516"/>
                </a:lnTo>
                <a:lnTo>
                  <a:pt x="1802" y="541"/>
                </a:lnTo>
                <a:lnTo>
                  <a:pt x="1780" y="561"/>
                </a:lnTo>
                <a:lnTo>
                  <a:pt x="1759" y="576"/>
                </a:lnTo>
                <a:lnTo>
                  <a:pt x="1743" y="586"/>
                </a:lnTo>
                <a:lnTo>
                  <a:pt x="1731" y="593"/>
                </a:lnTo>
                <a:lnTo>
                  <a:pt x="1724" y="595"/>
                </a:lnTo>
                <a:lnTo>
                  <a:pt x="1724" y="595"/>
                </a:lnTo>
                <a:lnTo>
                  <a:pt x="1720" y="594"/>
                </a:lnTo>
                <a:lnTo>
                  <a:pt x="1715" y="592"/>
                </a:lnTo>
                <a:lnTo>
                  <a:pt x="1712" y="588"/>
                </a:lnTo>
                <a:lnTo>
                  <a:pt x="1705" y="584"/>
                </a:lnTo>
                <a:lnTo>
                  <a:pt x="1698" y="581"/>
                </a:lnTo>
                <a:lnTo>
                  <a:pt x="1689" y="579"/>
                </a:lnTo>
                <a:lnTo>
                  <a:pt x="1678" y="580"/>
                </a:lnTo>
                <a:lnTo>
                  <a:pt x="1663" y="583"/>
                </a:lnTo>
                <a:lnTo>
                  <a:pt x="1663" y="583"/>
                </a:lnTo>
                <a:lnTo>
                  <a:pt x="1651" y="585"/>
                </a:lnTo>
                <a:lnTo>
                  <a:pt x="1649" y="585"/>
                </a:lnTo>
                <a:lnTo>
                  <a:pt x="1648" y="584"/>
                </a:lnTo>
                <a:lnTo>
                  <a:pt x="1646" y="583"/>
                </a:lnTo>
                <a:lnTo>
                  <a:pt x="1646" y="581"/>
                </a:lnTo>
                <a:lnTo>
                  <a:pt x="1646" y="579"/>
                </a:lnTo>
                <a:lnTo>
                  <a:pt x="1646" y="578"/>
                </a:lnTo>
                <a:lnTo>
                  <a:pt x="1645" y="578"/>
                </a:lnTo>
                <a:lnTo>
                  <a:pt x="1639" y="581"/>
                </a:lnTo>
                <a:lnTo>
                  <a:pt x="1597" y="608"/>
                </a:lnTo>
                <a:lnTo>
                  <a:pt x="1597" y="608"/>
                </a:lnTo>
                <a:lnTo>
                  <a:pt x="1571" y="627"/>
                </a:lnTo>
                <a:lnTo>
                  <a:pt x="1555" y="639"/>
                </a:lnTo>
                <a:lnTo>
                  <a:pt x="1545" y="649"/>
                </a:lnTo>
                <a:lnTo>
                  <a:pt x="1540" y="656"/>
                </a:lnTo>
                <a:lnTo>
                  <a:pt x="1534" y="659"/>
                </a:lnTo>
                <a:lnTo>
                  <a:pt x="1527" y="663"/>
                </a:lnTo>
                <a:lnTo>
                  <a:pt x="1513" y="667"/>
                </a:lnTo>
                <a:lnTo>
                  <a:pt x="1490" y="672"/>
                </a:lnTo>
                <a:lnTo>
                  <a:pt x="1490" y="672"/>
                </a:lnTo>
                <a:lnTo>
                  <a:pt x="1460" y="679"/>
                </a:lnTo>
                <a:lnTo>
                  <a:pt x="1430" y="690"/>
                </a:lnTo>
                <a:lnTo>
                  <a:pt x="1399" y="701"/>
                </a:lnTo>
                <a:lnTo>
                  <a:pt x="1369" y="712"/>
                </a:lnTo>
                <a:lnTo>
                  <a:pt x="1312" y="735"/>
                </a:lnTo>
                <a:lnTo>
                  <a:pt x="1288" y="745"/>
                </a:lnTo>
                <a:lnTo>
                  <a:pt x="1269" y="752"/>
                </a:lnTo>
                <a:lnTo>
                  <a:pt x="1269" y="752"/>
                </a:lnTo>
                <a:lnTo>
                  <a:pt x="1203" y="776"/>
                </a:lnTo>
                <a:lnTo>
                  <a:pt x="1203" y="776"/>
                </a:lnTo>
                <a:lnTo>
                  <a:pt x="1181" y="776"/>
                </a:lnTo>
                <a:lnTo>
                  <a:pt x="1165" y="776"/>
                </a:lnTo>
                <a:lnTo>
                  <a:pt x="1155" y="777"/>
                </a:lnTo>
                <a:lnTo>
                  <a:pt x="1155" y="777"/>
                </a:lnTo>
                <a:lnTo>
                  <a:pt x="1141" y="784"/>
                </a:lnTo>
                <a:lnTo>
                  <a:pt x="1117" y="795"/>
                </a:lnTo>
                <a:lnTo>
                  <a:pt x="1091" y="809"/>
                </a:lnTo>
                <a:lnTo>
                  <a:pt x="1071" y="821"/>
                </a:lnTo>
                <a:lnTo>
                  <a:pt x="1071" y="821"/>
                </a:lnTo>
                <a:lnTo>
                  <a:pt x="1003" y="872"/>
                </a:lnTo>
                <a:lnTo>
                  <a:pt x="1003" y="8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6">
            <a:extLst>
              <a:ext uri="{FF2B5EF4-FFF2-40B4-BE49-F238E27FC236}">
                <a16:creationId xmlns:a16="http://schemas.microsoft.com/office/drawing/2014/main" id="{FD350384-9B10-4094-9052-C127AA7C9D86}"/>
              </a:ext>
            </a:extLst>
          </p:cNvPr>
          <p:cNvSpPr>
            <a:spLocks/>
          </p:cNvSpPr>
          <p:nvPr/>
        </p:nvSpPr>
        <p:spPr bwMode="auto">
          <a:xfrm>
            <a:off x="4120397" y="4765708"/>
            <a:ext cx="1721554" cy="1551588"/>
          </a:xfrm>
          <a:custGeom>
            <a:avLst/>
            <a:gdLst>
              <a:gd name="T0" fmla="*/ 1124 w 1651"/>
              <a:gd name="T1" fmla="*/ 112 h 1488"/>
              <a:gd name="T2" fmla="*/ 1037 w 1651"/>
              <a:gd name="T3" fmla="*/ 78 h 1488"/>
              <a:gd name="T4" fmla="*/ 987 w 1651"/>
              <a:gd name="T5" fmla="*/ 80 h 1488"/>
              <a:gd name="T6" fmla="*/ 954 w 1651"/>
              <a:gd name="T7" fmla="*/ 122 h 1488"/>
              <a:gd name="T8" fmla="*/ 949 w 1651"/>
              <a:gd name="T9" fmla="*/ 178 h 1488"/>
              <a:gd name="T10" fmla="*/ 959 w 1651"/>
              <a:gd name="T11" fmla="*/ 214 h 1488"/>
              <a:gd name="T12" fmla="*/ 1026 w 1651"/>
              <a:gd name="T13" fmla="*/ 274 h 1488"/>
              <a:gd name="T14" fmla="*/ 1078 w 1651"/>
              <a:gd name="T15" fmla="*/ 332 h 1488"/>
              <a:gd name="T16" fmla="*/ 963 w 1651"/>
              <a:gd name="T17" fmla="*/ 573 h 1488"/>
              <a:gd name="T18" fmla="*/ 898 w 1651"/>
              <a:gd name="T19" fmla="*/ 735 h 1488"/>
              <a:gd name="T20" fmla="*/ 792 w 1651"/>
              <a:gd name="T21" fmla="*/ 891 h 1488"/>
              <a:gd name="T22" fmla="*/ 761 w 1651"/>
              <a:gd name="T23" fmla="*/ 981 h 1488"/>
              <a:gd name="T24" fmla="*/ 675 w 1651"/>
              <a:gd name="T25" fmla="*/ 1142 h 1488"/>
              <a:gd name="T26" fmla="*/ 592 w 1651"/>
              <a:gd name="T27" fmla="*/ 1239 h 1488"/>
              <a:gd name="T28" fmla="*/ 491 w 1651"/>
              <a:gd name="T29" fmla="*/ 1300 h 1488"/>
              <a:gd name="T30" fmla="*/ 435 w 1651"/>
              <a:gd name="T31" fmla="*/ 1316 h 1488"/>
              <a:gd name="T32" fmla="*/ 340 w 1651"/>
              <a:gd name="T33" fmla="*/ 1284 h 1488"/>
              <a:gd name="T34" fmla="*/ 302 w 1651"/>
              <a:gd name="T35" fmla="*/ 1255 h 1488"/>
              <a:gd name="T36" fmla="*/ 239 w 1651"/>
              <a:gd name="T37" fmla="*/ 1161 h 1488"/>
              <a:gd name="T38" fmla="*/ 126 w 1651"/>
              <a:gd name="T39" fmla="*/ 1224 h 1488"/>
              <a:gd name="T40" fmla="*/ 78 w 1651"/>
              <a:gd name="T41" fmla="*/ 1267 h 1488"/>
              <a:gd name="T42" fmla="*/ 68 w 1651"/>
              <a:gd name="T43" fmla="*/ 1287 h 1488"/>
              <a:gd name="T44" fmla="*/ 9 w 1651"/>
              <a:gd name="T45" fmla="*/ 1354 h 1488"/>
              <a:gd name="T46" fmla="*/ 0 w 1651"/>
              <a:gd name="T47" fmla="*/ 1386 h 1488"/>
              <a:gd name="T48" fmla="*/ 17 w 1651"/>
              <a:gd name="T49" fmla="*/ 1427 h 1488"/>
              <a:gd name="T50" fmla="*/ 56 w 1651"/>
              <a:gd name="T51" fmla="*/ 1466 h 1488"/>
              <a:gd name="T52" fmla="*/ 109 w 1651"/>
              <a:gd name="T53" fmla="*/ 1488 h 1488"/>
              <a:gd name="T54" fmla="*/ 155 w 1651"/>
              <a:gd name="T55" fmla="*/ 1480 h 1488"/>
              <a:gd name="T56" fmla="*/ 253 w 1651"/>
              <a:gd name="T57" fmla="*/ 1430 h 1488"/>
              <a:gd name="T58" fmla="*/ 383 w 1651"/>
              <a:gd name="T59" fmla="*/ 1400 h 1488"/>
              <a:gd name="T60" fmla="*/ 525 w 1651"/>
              <a:gd name="T61" fmla="*/ 1382 h 1488"/>
              <a:gd name="T62" fmla="*/ 677 w 1651"/>
              <a:gd name="T63" fmla="*/ 1333 h 1488"/>
              <a:gd name="T64" fmla="*/ 790 w 1651"/>
              <a:gd name="T65" fmla="*/ 1279 h 1488"/>
              <a:gd name="T66" fmla="*/ 799 w 1651"/>
              <a:gd name="T67" fmla="*/ 1312 h 1488"/>
              <a:gd name="T68" fmla="*/ 871 w 1651"/>
              <a:gd name="T69" fmla="*/ 1318 h 1488"/>
              <a:gd name="T70" fmla="*/ 910 w 1651"/>
              <a:gd name="T71" fmla="*/ 1317 h 1488"/>
              <a:gd name="T72" fmla="*/ 913 w 1651"/>
              <a:gd name="T73" fmla="*/ 1293 h 1488"/>
              <a:gd name="T74" fmla="*/ 949 w 1651"/>
              <a:gd name="T75" fmla="*/ 1179 h 1488"/>
              <a:gd name="T76" fmla="*/ 1134 w 1651"/>
              <a:gd name="T77" fmla="*/ 1027 h 1488"/>
              <a:gd name="T78" fmla="*/ 1199 w 1651"/>
              <a:gd name="T79" fmla="*/ 939 h 1488"/>
              <a:gd name="T80" fmla="*/ 1236 w 1651"/>
              <a:gd name="T81" fmla="*/ 910 h 1488"/>
              <a:gd name="T82" fmla="*/ 1309 w 1651"/>
              <a:gd name="T83" fmla="*/ 940 h 1488"/>
              <a:gd name="T84" fmla="*/ 1370 w 1651"/>
              <a:gd name="T85" fmla="*/ 941 h 1488"/>
              <a:gd name="T86" fmla="*/ 1388 w 1651"/>
              <a:gd name="T87" fmla="*/ 927 h 1488"/>
              <a:gd name="T88" fmla="*/ 1343 w 1651"/>
              <a:gd name="T89" fmla="*/ 812 h 1488"/>
              <a:gd name="T90" fmla="*/ 1302 w 1651"/>
              <a:gd name="T91" fmla="*/ 750 h 1488"/>
              <a:gd name="T92" fmla="*/ 1292 w 1651"/>
              <a:gd name="T93" fmla="*/ 734 h 1488"/>
              <a:gd name="T94" fmla="*/ 1351 w 1651"/>
              <a:gd name="T95" fmla="*/ 621 h 1488"/>
              <a:gd name="T96" fmla="*/ 1407 w 1651"/>
              <a:gd name="T97" fmla="*/ 466 h 1488"/>
              <a:gd name="T98" fmla="*/ 1587 w 1651"/>
              <a:gd name="T99" fmla="*/ 455 h 1488"/>
              <a:gd name="T100" fmla="*/ 1637 w 1651"/>
              <a:gd name="T101" fmla="*/ 431 h 1488"/>
              <a:gd name="T102" fmla="*/ 1651 w 1651"/>
              <a:gd name="T103" fmla="*/ 406 h 1488"/>
              <a:gd name="T104" fmla="*/ 1629 w 1651"/>
              <a:gd name="T105" fmla="*/ 382 h 1488"/>
              <a:gd name="T106" fmla="*/ 1509 w 1651"/>
              <a:gd name="T107" fmla="*/ 309 h 1488"/>
              <a:gd name="T108" fmla="*/ 1446 w 1651"/>
              <a:gd name="T109" fmla="*/ 254 h 1488"/>
              <a:gd name="T110" fmla="*/ 1457 w 1651"/>
              <a:gd name="T111" fmla="*/ 142 h 1488"/>
              <a:gd name="T112" fmla="*/ 1443 w 1651"/>
              <a:gd name="T113" fmla="*/ 40 h 1488"/>
              <a:gd name="T114" fmla="*/ 1418 w 1651"/>
              <a:gd name="T115" fmla="*/ 9 h 1488"/>
              <a:gd name="T116" fmla="*/ 1388 w 1651"/>
              <a:gd name="T117" fmla="*/ 0 h 1488"/>
              <a:gd name="T118" fmla="*/ 1321 w 1651"/>
              <a:gd name="T119" fmla="*/ 21 h 1488"/>
              <a:gd name="T120" fmla="*/ 1194 w 1651"/>
              <a:gd name="T121" fmla="*/ 114 h 1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51" h="1488">
                <a:moveTo>
                  <a:pt x="1168" y="141"/>
                </a:moveTo>
                <a:lnTo>
                  <a:pt x="1168" y="141"/>
                </a:lnTo>
                <a:lnTo>
                  <a:pt x="1155" y="132"/>
                </a:lnTo>
                <a:lnTo>
                  <a:pt x="1142" y="123"/>
                </a:lnTo>
                <a:lnTo>
                  <a:pt x="1124" y="112"/>
                </a:lnTo>
                <a:lnTo>
                  <a:pt x="1103" y="100"/>
                </a:lnTo>
                <a:lnTo>
                  <a:pt x="1078" y="90"/>
                </a:lnTo>
                <a:lnTo>
                  <a:pt x="1065" y="85"/>
                </a:lnTo>
                <a:lnTo>
                  <a:pt x="1051" y="82"/>
                </a:lnTo>
                <a:lnTo>
                  <a:pt x="1037" y="78"/>
                </a:lnTo>
                <a:lnTo>
                  <a:pt x="1023" y="75"/>
                </a:lnTo>
                <a:lnTo>
                  <a:pt x="1023" y="75"/>
                </a:lnTo>
                <a:lnTo>
                  <a:pt x="1010" y="74"/>
                </a:lnTo>
                <a:lnTo>
                  <a:pt x="997" y="77"/>
                </a:lnTo>
                <a:lnTo>
                  <a:pt x="987" y="80"/>
                </a:lnTo>
                <a:lnTo>
                  <a:pt x="978" y="85"/>
                </a:lnTo>
                <a:lnTo>
                  <a:pt x="971" y="93"/>
                </a:lnTo>
                <a:lnTo>
                  <a:pt x="964" y="102"/>
                </a:lnTo>
                <a:lnTo>
                  <a:pt x="958" y="112"/>
                </a:lnTo>
                <a:lnTo>
                  <a:pt x="954" y="122"/>
                </a:lnTo>
                <a:lnTo>
                  <a:pt x="952" y="133"/>
                </a:lnTo>
                <a:lnTo>
                  <a:pt x="949" y="144"/>
                </a:lnTo>
                <a:lnTo>
                  <a:pt x="948" y="157"/>
                </a:lnTo>
                <a:lnTo>
                  <a:pt x="948" y="168"/>
                </a:lnTo>
                <a:lnTo>
                  <a:pt x="949" y="178"/>
                </a:lnTo>
                <a:lnTo>
                  <a:pt x="951" y="188"/>
                </a:lnTo>
                <a:lnTo>
                  <a:pt x="952" y="198"/>
                </a:lnTo>
                <a:lnTo>
                  <a:pt x="954" y="206"/>
                </a:lnTo>
                <a:lnTo>
                  <a:pt x="954" y="206"/>
                </a:lnTo>
                <a:lnTo>
                  <a:pt x="959" y="214"/>
                </a:lnTo>
                <a:lnTo>
                  <a:pt x="966" y="222"/>
                </a:lnTo>
                <a:lnTo>
                  <a:pt x="973" y="231"/>
                </a:lnTo>
                <a:lnTo>
                  <a:pt x="982" y="239"/>
                </a:lnTo>
                <a:lnTo>
                  <a:pt x="1003" y="256"/>
                </a:lnTo>
                <a:lnTo>
                  <a:pt x="1026" y="274"/>
                </a:lnTo>
                <a:lnTo>
                  <a:pt x="1049" y="289"/>
                </a:lnTo>
                <a:lnTo>
                  <a:pt x="1067" y="300"/>
                </a:lnTo>
                <a:lnTo>
                  <a:pt x="1086" y="312"/>
                </a:lnTo>
                <a:lnTo>
                  <a:pt x="1086" y="312"/>
                </a:lnTo>
                <a:lnTo>
                  <a:pt x="1078" y="332"/>
                </a:lnTo>
                <a:lnTo>
                  <a:pt x="1052" y="386"/>
                </a:lnTo>
                <a:lnTo>
                  <a:pt x="1015" y="470"/>
                </a:lnTo>
                <a:lnTo>
                  <a:pt x="990" y="519"/>
                </a:lnTo>
                <a:lnTo>
                  <a:pt x="963" y="573"/>
                </a:lnTo>
                <a:lnTo>
                  <a:pt x="963" y="573"/>
                </a:lnTo>
                <a:lnTo>
                  <a:pt x="949" y="602"/>
                </a:lnTo>
                <a:lnTo>
                  <a:pt x="937" y="629"/>
                </a:lnTo>
                <a:lnTo>
                  <a:pt x="925" y="657"/>
                </a:lnTo>
                <a:lnTo>
                  <a:pt x="915" y="683"/>
                </a:lnTo>
                <a:lnTo>
                  <a:pt x="898" y="735"/>
                </a:lnTo>
                <a:lnTo>
                  <a:pt x="884" y="781"/>
                </a:lnTo>
                <a:lnTo>
                  <a:pt x="875" y="820"/>
                </a:lnTo>
                <a:lnTo>
                  <a:pt x="868" y="851"/>
                </a:lnTo>
                <a:lnTo>
                  <a:pt x="863" y="877"/>
                </a:lnTo>
                <a:lnTo>
                  <a:pt x="792" y="891"/>
                </a:lnTo>
                <a:lnTo>
                  <a:pt x="792" y="891"/>
                </a:lnTo>
                <a:lnTo>
                  <a:pt x="787" y="907"/>
                </a:lnTo>
                <a:lnTo>
                  <a:pt x="781" y="927"/>
                </a:lnTo>
                <a:lnTo>
                  <a:pt x="772" y="952"/>
                </a:lnTo>
                <a:lnTo>
                  <a:pt x="761" y="981"/>
                </a:lnTo>
                <a:lnTo>
                  <a:pt x="747" y="1013"/>
                </a:lnTo>
                <a:lnTo>
                  <a:pt x="731" y="1048"/>
                </a:lnTo>
                <a:lnTo>
                  <a:pt x="711" y="1082"/>
                </a:lnTo>
                <a:lnTo>
                  <a:pt x="711" y="1082"/>
                </a:lnTo>
                <a:lnTo>
                  <a:pt x="675" y="1142"/>
                </a:lnTo>
                <a:lnTo>
                  <a:pt x="660" y="1166"/>
                </a:lnTo>
                <a:lnTo>
                  <a:pt x="645" y="1187"/>
                </a:lnTo>
                <a:lnTo>
                  <a:pt x="630" y="1206"/>
                </a:lnTo>
                <a:lnTo>
                  <a:pt x="612" y="1223"/>
                </a:lnTo>
                <a:lnTo>
                  <a:pt x="592" y="1239"/>
                </a:lnTo>
                <a:lnTo>
                  <a:pt x="570" y="1255"/>
                </a:lnTo>
                <a:lnTo>
                  <a:pt x="570" y="1255"/>
                </a:lnTo>
                <a:lnTo>
                  <a:pt x="525" y="1282"/>
                </a:lnTo>
                <a:lnTo>
                  <a:pt x="507" y="1293"/>
                </a:lnTo>
                <a:lnTo>
                  <a:pt x="491" y="1300"/>
                </a:lnTo>
                <a:lnTo>
                  <a:pt x="476" y="1307"/>
                </a:lnTo>
                <a:lnTo>
                  <a:pt x="462" y="1312"/>
                </a:lnTo>
                <a:lnTo>
                  <a:pt x="449" y="1314"/>
                </a:lnTo>
                <a:lnTo>
                  <a:pt x="435" y="1316"/>
                </a:lnTo>
                <a:lnTo>
                  <a:pt x="435" y="1316"/>
                </a:lnTo>
                <a:lnTo>
                  <a:pt x="420" y="1314"/>
                </a:lnTo>
                <a:lnTo>
                  <a:pt x="401" y="1309"/>
                </a:lnTo>
                <a:lnTo>
                  <a:pt x="380" y="1303"/>
                </a:lnTo>
                <a:lnTo>
                  <a:pt x="360" y="1294"/>
                </a:lnTo>
                <a:lnTo>
                  <a:pt x="340" y="1284"/>
                </a:lnTo>
                <a:lnTo>
                  <a:pt x="323" y="1274"/>
                </a:lnTo>
                <a:lnTo>
                  <a:pt x="310" y="1264"/>
                </a:lnTo>
                <a:lnTo>
                  <a:pt x="305" y="1259"/>
                </a:lnTo>
                <a:lnTo>
                  <a:pt x="302" y="1255"/>
                </a:lnTo>
                <a:lnTo>
                  <a:pt x="302" y="1255"/>
                </a:lnTo>
                <a:lnTo>
                  <a:pt x="288" y="1229"/>
                </a:lnTo>
                <a:lnTo>
                  <a:pt x="272" y="1196"/>
                </a:lnTo>
                <a:lnTo>
                  <a:pt x="252" y="1156"/>
                </a:lnTo>
                <a:lnTo>
                  <a:pt x="252" y="1156"/>
                </a:lnTo>
                <a:lnTo>
                  <a:pt x="239" y="1161"/>
                </a:lnTo>
                <a:lnTo>
                  <a:pt x="208" y="1176"/>
                </a:lnTo>
                <a:lnTo>
                  <a:pt x="188" y="1186"/>
                </a:lnTo>
                <a:lnTo>
                  <a:pt x="166" y="1197"/>
                </a:lnTo>
                <a:lnTo>
                  <a:pt x="145" y="1210"/>
                </a:lnTo>
                <a:lnTo>
                  <a:pt x="126" y="1224"/>
                </a:lnTo>
                <a:lnTo>
                  <a:pt x="126" y="1224"/>
                </a:lnTo>
                <a:lnTo>
                  <a:pt x="109" y="1236"/>
                </a:lnTo>
                <a:lnTo>
                  <a:pt x="96" y="1248"/>
                </a:lnTo>
                <a:lnTo>
                  <a:pt x="86" y="1258"/>
                </a:lnTo>
                <a:lnTo>
                  <a:pt x="78" y="1267"/>
                </a:lnTo>
                <a:lnTo>
                  <a:pt x="73" y="1274"/>
                </a:lnTo>
                <a:lnTo>
                  <a:pt x="70" y="1279"/>
                </a:lnTo>
                <a:lnTo>
                  <a:pt x="68" y="1284"/>
                </a:lnTo>
                <a:lnTo>
                  <a:pt x="68" y="1287"/>
                </a:lnTo>
                <a:lnTo>
                  <a:pt x="68" y="1287"/>
                </a:lnTo>
                <a:lnTo>
                  <a:pt x="65" y="1290"/>
                </a:lnTo>
                <a:lnTo>
                  <a:pt x="57" y="1299"/>
                </a:lnTo>
                <a:lnTo>
                  <a:pt x="33" y="1323"/>
                </a:lnTo>
                <a:lnTo>
                  <a:pt x="21" y="1338"/>
                </a:lnTo>
                <a:lnTo>
                  <a:pt x="9" y="1354"/>
                </a:lnTo>
                <a:lnTo>
                  <a:pt x="5" y="1363"/>
                </a:lnTo>
                <a:lnTo>
                  <a:pt x="2" y="1371"/>
                </a:lnTo>
                <a:lnTo>
                  <a:pt x="0" y="1378"/>
                </a:lnTo>
                <a:lnTo>
                  <a:pt x="0" y="1386"/>
                </a:lnTo>
                <a:lnTo>
                  <a:pt x="0" y="1386"/>
                </a:lnTo>
                <a:lnTo>
                  <a:pt x="0" y="1393"/>
                </a:lnTo>
                <a:lnTo>
                  <a:pt x="3" y="1402"/>
                </a:lnTo>
                <a:lnTo>
                  <a:pt x="7" y="1410"/>
                </a:lnTo>
                <a:lnTo>
                  <a:pt x="10" y="1419"/>
                </a:lnTo>
                <a:lnTo>
                  <a:pt x="17" y="1427"/>
                </a:lnTo>
                <a:lnTo>
                  <a:pt x="23" y="1436"/>
                </a:lnTo>
                <a:lnTo>
                  <a:pt x="29" y="1444"/>
                </a:lnTo>
                <a:lnTo>
                  <a:pt x="38" y="1452"/>
                </a:lnTo>
                <a:lnTo>
                  <a:pt x="46" y="1459"/>
                </a:lnTo>
                <a:lnTo>
                  <a:pt x="56" y="1466"/>
                </a:lnTo>
                <a:lnTo>
                  <a:pt x="66" y="1473"/>
                </a:lnTo>
                <a:lnTo>
                  <a:pt x="76" y="1478"/>
                </a:lnTo>
                <a:lnTo>
                  <a:pt x="86" y="1483"/>
                </a:lnTo>
                <a:lnTo>
                  <a:pt x="97" y="1485"/>
                </a:lnTo>
                <a:lnTo>
                  <a:pt x="109" y="1488"/>
                </a:lnTo>
                <a:lnTo>
                  <a:pt x="121" y="1488"/>
                </a:lnTo>
                <a:lnTo>
                  <a:pt x="121" y="1488"/>
                </a:lnTo>
                <a:lnTo>
                  <a:pt x="132" y="1488"/>
                </a:lnTo>
                <a:lnTo>
                  <a:pt x="144" y="1485"/>
                </a:lnTo>
                <a:lnTo>
                  <a:pt x="155" y="1480"/>
                </a:lnTo>
                <a:lnTo>
                  <a:pt x="166" y="1475"/>
                </a:lnTo>
                <a:lnTo>
                  <a:pt x="190" y="1463"/>
                </a:lnTo>
                <a:lnTo>
                  <a:pt x="219" y="1446"/>
                </a:lnTo>
                <a:lnTo>
                  <a:pt x="235" y="1439"/>
                </a:lnTo>
                <a:lnTo>
                  <a:pt x="253" y="1430"/>
                </a:lnTo>
                <a:lnTo>
                  <a:pt x="274" y="1422"/>
                </a:lnTo>
                <a:lnTo>
                  <a:pt x="297" y="1415"/>
                </a:lnTo>
                <a:lnTo>
                  <a:pt x="322" y="1408"/>
                </a:lnTo>
                <a:lnTo>
                  <a:pt x="350" y="1403"/>
                </a:lnTo>
                <a:lnTo>
                  <a:pt x="383" y="1400"/>
                </a:lnTo>
                <a:lnTo>
                  <a:pt x="418" y="1396"/>
                </a:lnTo>
                <a:lnTo>
                  <a:pt x="418" y="1396"/>
                </a:lnTo>
                <a:lnTo>
                  <a:pt x="454" y="1393"/>
                </a:lnTo>
                <a:lnTo>
                  <a:pt x="489" y="1388"/>
                </a:lnTo>
                <a:lnTo>
                  <a:pt x="525" y="1382"/>
                </a:lnTo>
                <a:lnTo>
                  <a:pt x="558" y="1373"/>
                </a:lnTo>
                <a:lnTo>
                  <a:pt x="591" y="1365"/>
                </a:lnTo>
                <a:lnTo>
                  <a:pt x="621" y="1354"/>
                </a:lnTo>
                <a:lnTo>
                  <a:pt x="650" y="1344"/>
                </a:lnTo>
                <a:lnTo>
                  <a:pt x="677" y="1333"/>
                </a:lnTo>
                <a:lnTo>
                  <a:pt x="723" y="1313"/>
                </a:lnTo>
                <a:lnTo>
                  <a:pt x="760" y="1295"/>
                </a:lnTo>
                <a:lnTo>
                  <a:pt x="782" y="1283"/>
                </a:lnTo>
                <a:lnTo>
                  <a:pt x="790" y="1279"/>
                </a:lnTo>
                <a:lnTo>
                  <a:pt x="790" y="1279"/>
                </a:lnTo>
                <a:lnTo>
                  <a:pt x="790" y="1284"/>
                </a:lnTo>
                <a:lnTo>
                  <a:pt x="790" y="1290"/>
                </a:lnTo>
                <a:lnTo>
                  <a:pt x="791" y="1298"/>
                </a:lnTo>
                <a:lnTo>
                  <a:pt x="795" y="1305"/>
                </a:lnTo>
                <a:lnTo>
                  <a:pt x="799" y="1312"/>
                </a:lnTo>
                <a:lnTo>
                  <a:pt x="801" y="1314"/>
                </a:lnTo>
                <a:lnTo>
                  <a:pt x="805" y="1317"/>
                </a:lnTo>
                <a:lnTo>
                  <a:pt x="809" y="1318"/>
                </a:lnTo>
                <a:lnTo>
                  <a:pt x="814" y="1318"/>
                </a:lnTo>
                <a:lnTo>
                  <a:pt x="871" y="1318"/>
                </a:lnTo>
                <a:lnTo>
                  <a:pt x="871" y="1318"/>
                </a:lnTo>
                <a:lnTo>
                  <a:pt x="885" y="1319"/>
                </a:lnTo>
                <a:lnTo>
                  <a:pt x="900" y="1321"/>
                </a:lnTo>
                <a:lnTo>
                  <a:pt x="905" y="1319"/>
                </a:lnTo>
                <a:lnTo>
                  <a:pt x="910" y="1317"/>
                </a:lnTo>
                <a:lnTo>
                  <a:pt x="912" y="1314"/>
                </a:lnTo>
                <a:lnTo>
                  <a:pt x="913" y="1312"/>
                </a:lnTo>
                <a:lnTo>
                  <a:pt x="913" y="1304"/>
                </a:lnTo>
                <a:lnTo>
                  <a:pt x="913" y="1304"/>
                </a:lnTo>
                <a:lnTo>
                  <a:pt x="913" y="1293"/>
                </a:lnTo>
                <a:lnTo>
                  <a:pt x="913" y="1278"/>
                </a:lnTo>
                <a:lnTo>
                  <a:pt x="915" y="1244"/>
                </a:lnTo>
                <a:lnTo>
                  <a:pt x="920" y="1200"/>
                </a:lnTo>
                <a:lnTo>
                  <a:pt x="920" y="1200"/>
                </a:lnTo>
                <a:lnTo>
                  <a:pt x="949" y="1179"/>
                </a:lnTo>
                <a:lnTo>
                  <a:pt x="1017" y="1127"/>
                </a:lnTo>
                <a:lnTo>
                  <a:pt x="1055" y="1097"/>
                </a:lnTo>
                <a:lnTo>
                  <a:pt x="1091" y="1065"/>
                </a:lnTo>
                <a:lnTo>
                  <a:pt x="1123" y="1039"/>
                </a:lnTo>
                <a:lnTo>
                  <a:pt x="1134" y="1027"/>
                </a:lnTo>
                <a:lnTo>
                  <a:pt x="1144" y="1016"/>
                </a:lnTo>
                <a:lnTo>
                  <a:pt x="1144" y="1016"/>
                </a:lnTo>
                <a:lnTo>
                  <a:pt x="1159" y="998"/>
                </a:lnTo>
                <a:lnTo>
                  <a:pt x="1174" y="978"/>
                </a:lnTo>
                <a:lnTo>
                  <a:pt x="1199" y="939"/>
                </a:lnTo>
                <a:lnTo>
                  <a:pt x="1216" y="910"/>
                </a:lnTo>
                <a:lnTo>
                  <a:pt x="1222" y="898"/>
                </a:lnTo>
                <a:lnTo>
                  <a:pt x="1222" y="898"/>
                </a:lnTo>
                <a:lnTo>
                  <a:pt x="1228" y="903"/>
                </a:lnTo>
                <a:lnTo>
                  <a:pt x="1236" y="910"/>
                </a:lnTo>
                <a:lnTo>
                  <a:pt x="1246" y="916"/>
                </a:lnTo>
                <a:lnTo>
                  <a:pt x="1258" y="923"/>
                </a:lnTo>
                <a:lnTo>
                  <a:pt x="1274" y="931"/>
                </a:lnTo>
                <a:lnTo>
                  <a:pt x="1290" y="936"/>
                </a:lnTo>
                <a:lnTo>
                  <a:pt x="1309" y="940"/>
                </a:lnTo>
                <a:lnTo>
                  <a:pt x="1309" y="940"/>
                </a:lnTo>
                <a:lnTo>
                  <a:pt x="1328" y="942"/>
                </a:lnTo>
                <a:lnTo>
                  <a:pt x="1344" y="944"/>
                </a:lnTo>
                <a:lnTo>
                  <a:pt x="1359" y="944"/>
                </a:lnTo>
                <a:lnTo>
                  <a:pt x="1370" y="941"/>
                </a:lnTo>
                <a:lnTo>
                  <a:pt x="1379" y="939"/>
                </a:lnTo>
                <a:lnTo>
                  <a:pt x="1385" y="935"/>
                </a:lnTo>
                <a:lnTo>
                  <a:pt x="1387" y="932"/>
                </a:lnTo>
                <a:lnTo>
                  <a:pt x="1388" y="930"/>
                </a:lnTo>
                <a:lnTo>
                  <a:pt x="1388" y="927"/>
                </a:lnTo>
                <a:lnTo>
                  <a:pt x="1388" y="925"/>
                </a:lnTo>
                <a:lnTo>
                  <a:pt x="1388" y="925"/>
                </a:lnTo>
                <a:lnTo>
                  <a:pt x="1375" y="890"/>
                </a:lnTo>
                <a:lnTo>
                  <a:pt x="1363" y="858"/>
                </a:lnTo>
                <a:lnTo>
                  <a:pt x="1343" y="812"/>
                </a:lnTo>
                <a:lnTo>
                  <a:pt x="1343" y="812"/>
                </a:lnTo>
                <a:lnTo>
                  <a:pt x="1331" y="788"/>
                </a:lnTo>
                <a:lnTo>
                  <a:pt x="1321" y="770"/>
                </a:lnTo>
                <a:lnTo>
                  <a:pt x="1311" y="758"/>
                </a:lnTo>
                <a:lnTo>
                  <a:pt x="1302" y="750"/>
                </a:lnTo>
                <a:lnTo>
                  <a:pt x="1295" y="746"/>
                </a:lnTo>
                <a:lnTo>
                  <a:pt x="1290" y="744"/>
                </a:lnTo>
                <a:lnTo>
                  <a:pt x="1285" y="744"/>
                </a:lnTo>
                <a:lnTo>
                  <a:pt x="1285" y="744"/>
                </a:lnTo>
                <a:lnTo>
                  <a:pt x="1292" y="734"/>
                </a:lnTo>
                <a:lnTo>
                  <a:pt x="1310" y="706"/>
                </a:lnTo>
                <a:lnTo>
                  <a:pt x="1321" y="689"/>
                </a:lnTo>
                <a:lnTo>
                  <a:pt x="1331" y="667"/>
                </a:lnTo>
                <a:lnTo>
                  <a:pt x="1343" y="645"/>
                </a:lnTo>
                <a:lnTo>
                  <a:pt x="1351" y="621"/>
                </a:lnTo>
                <a:lnTo>
                  <a:pt x="1351" y="621"/>
                </a:lnTo>
                <a:lnTo>
                  <a:pt x="1369" y="569"/>
                </a:lnTo>
                <a:lnTo>
                  <a:pt x="1387" y="519"/>
                </a:lnTo>
                <a:lnTo>
                  <a:pt x="1407" y="466"/>
                </a:lnTo>
                <a:lnTo>
                  <a:pt x="1407" y="466"/>
                </a:lnTo>
                <a:lnTo>
                  <a:pt x="1434" y="466"/>
                </a:lnTo>
                <a:lnTo>
                  <a:pt x="1500" y="464"/>
                </a:lnTo>
                <a:lnTo>
                  <a:pt x="1537" y="461"/>
                </a:lnTo>
                <a:lnTo>
                  <a:pt x="1571" y="457"/>
                </a:lnTo>
                <a:lnTo>
                  <a:pt x="1587" y="455"/>
                </a:lnTo>
                <a:lnTo>
                  <a:pt x="1599" y="452"/>
                </a:lnTo>
                <a:lnTo>
                  <a:pt x="1609" y="449"/>
                </a:lnTo>
                <a:lnTo>
                  <a:pt x="1617" y="445"/>
                </a:lnTo>
                <a:lnTo>
                  <a:pt x="1617" y="445"/>
                </a:lnTo>
                <a:lnTo>
                  <a:pt x="1637" y="431"/>
                </a:lnTo>
                <a:lnTo>
                  <a:pt x="1644" y="425"/>
                </a:lnTo>
                <a:lnTo>
                  <a:pt x="1649" y="417"/>
                </a:lnTo>
                <a:lnTo>
                  <a:pt x="1651" y="413"/>
                </a:lnTo>
                <a:lnTo>
                  <a:pt x="1651" y="410"/>
                </a:lnTo>
                <a:lnTo>
                  <a:pt x="1651" y="406"/>
                </a:lnTo>
                <a:lnTo>
                  <a:pt x="1649" y="402"/>
                </a:lnTo>
                <a:lnTo>
                  <a:pt x="1646" y="398"/>
                </a:lnTo>
                <a:lnTo>
                  <a:pt x="1642" y="393"/>
                </a:lnTo>
                <a:lnTo>
                  <a:pt x="1629" y="382"/>
                </a:lnTo>
                <a:lnTo>
                  <a:pt x="1629" y="382"/>
                </a:lnTo>
                <a:lnTo>
                  <a:pt x="1613" y="371"/>
                </a:lnTo>
                <a:lnTo>
                  <a:pt x="1597" y="359"/>
                </a:lnTo>
                <a:lnTo>
                  <a:pt x="1561" y="339"/>
                </a:lnTo>
                <a:lnTo>
                  <a:pt x="1531" y="322"/>
                </a:lnTo>
                <a:lnTo>
                  <a:pt x="1509" y="309"/>
                </a:lnTo>
                <a:lnTo>
                  <a:pt x="1509" y="309"/>
                </a:lnTo>
                <a:lnTo>
                  <a:pt x="1488" y="293"/>
                </a:lnTo>
                <a:lnTo>
                  <a:pt x="1468" y="275"/>
                </a:lnTo>
                <a:lnTo>
                  <a:pt x="1446" y="254"/>
                </a:lnTo>
                <a:lnTo>
                  <a:pt x="1446" y="254"/>
                </a:lnTo>
                <a:lnTo>
                  <a:pt x="1447" y="244"/>
                </a:lnTo>
                <a:lnTo>
                  <a:pt x="1451" y="220"/>
                </a:lnTo>
                <a:lnTo>
                  <a:pt x="1455" y="183"/>
                </a:lnTo>
                <a:lnTo>
                  <a:pt x="1456" y="163"/>
                </a:lnTo>
                <a:lnTo>
                  <a:pt x="1457" y="142"/>
                </a:lnTo>
                <a:lnTo>
                  <a:pt x="1457" y="119"/>
                </a:lnTo>
                <a:lnTo>
                  <a:pt x="1456" y="98"/>
                </a:lnTo>
                <a:lnTo>
                  <a:pt x="1453" y="78"/>
                </a:lnTo>
                <a:lnTo>
                  <a:pt x="1448" y="58"/>
                </a:lnTo>
                <a:lnTo>
                  <a:pt x="1443" y="40"/>
                </a:lnTo>
                <a:lnTo>
                  <a:pt x="1439" y="33"/>
                </a:lnTo>
                <a:lnTo>
                  <a:pt x="1434" y="25"/>
                </a:lnTo>
                <a:lnTo>
                  <a:pt x="1429" y="19"/>
                </a:lnTo>
                <a:lnTo>
                  <a:pt x="1424" y="12"/>
                </a:lnTo>
                <a:lnTo>
                  <a:pt x="1418" y="9"/>
                </a:lnTo>
                <a:lnTo>
                  <a:pt x="1412" y="5"/>
                </a:lnTo>
                <a:lnTo>
                  <a:pt x="1412" y="5"/>
                </a:lnTo>
                <a:lnTo>
                  <a:pt x="1404" y="2"/>
                </a:lnTo>
                <a:lnTo>
                  <a:pt x="1397" y="0"/>
                </a:lnTo>
                <a:lnTo>
                  <a:pt x="1388" y="0"/>
                </a:lnTo>
                <a:lnTo>
                  <a:pt x="1379" y="0"/>
                </a:lnTo>
                <a:lnTo>
                  <a:pt x="1370" y="2"/>
                </a:lnTo>
                <a:lnTo>
                  <a:pt x="1360" y="5"/>
                </a:lnTo>
                <a:lnTo>
                  <a:pt x="1341" y="11"/>
                </a:lnTo>
                <a:lnTo>
                  <a:pt x="1321" y="21"/>
                </a:lnTo>
                <a:lnTo>
                  <a:pt x="1301" y="33"/>
                </a:lnTo>
                <a:lnTo>
                  <a:pt x="1281" y="45"/>
                </a:lnTo>
                <a:lnTo>
                  <a:pt x="1261" y="60"/>
                </a:lnTo>
                <a:lnTo>
                  <a:pt x="1225" y="89"/>
                </a:lnTo>
                <a:lnTo>
                  <a:pt x="1194" y="114"/>
                </a:lnTo>
                <a:lnTo>
                  <a:pt x="1168" y="141"/>
                </a:lnTo>
                <a:lnTo>
                  <a:pt x="1168" y="1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8">
            <a:extLst>
              <a:ext uri="{FF2B5EF4-FFF2-40B4-BE49-F238E27FC236}">
                <a16:creationId xmlns:a16="http://schemas.microsoft.com/office/drawing/2014/main" id="{1A662F8C-E713-4A6E-98AA-CCF674AD640F}"/>
              </a:ext>
            </a:extLst>
          </p:cNvPr>
          <p:cNvSpPr>
            <a:spLocks/>
          </p:cNvSpPr>
          <p:nvPr/>
        </p:nvSpPr>
        <p:spPr bwMode="auto">
          <a:xfrm>
            <a:off x="8323263" y="732297"/>
            <a:ext cx="811915" cy="1763712"/>
          </a:xfrm>
          <a:custGeom>
            <a:avLst/>
            <a:gdLst>
              <a:gd name="T0" fmla="*/ 348 w 1097"/>
              <a:gd name="T1" fmla="*/ 613 h 2383"/>
              <a:gd name="T2" fmla="*/ 280 w 1097"/>
              <a:gd name="T3" fmla="*/ 725 h 2383"/>
              <a:gd name="T4" fmla="*/ 251 w 1097"/>
              <a:gd name="T5" fmla="*/ 810 h 2383"/>
              <a:gd name="T6" fmla="*/ 251 w 1097"/>
              <a:gd name="T7" fmla="*/ 880 h 2383"/>
              <a:gd name="T8" fmla="*/ 273 w 1097"/>
              <a:gd name="T9" fmla="*/ 912 h 2383"/>
              <a:gd name="T10" fmla="*/ 292 w 1097"/>
              <a:gd name="T11" fmla="*/ 914 h 2383"/>
              <a:gd name="T12" fmla="*/ 319 w 1097"/>
              <a:gd name="T13" fmla="*/ 914 h 2383"/>
              <a:gd name="T14" fmla="*/ 343 w 1097"/>
              <a:gd name="T15" fmla="*/ 910 h 2383"/>
              <a:gd name="T16" fmla="*/ 377 w 1097"/>
              <a:gd name="T17" fmla="*/ 867 h 2383"/>
              <a:gd name="T18" fmla="*/ 389 w 1097"/>
              <a:gd name="T19" fmla="*/ 825 h 2383"/>
              <a:gd name="T20" fmla="*/ 423 w 1097"/>
              <a:gd name="T21" fmla="*/ 772 h 2383"/>
              <a:gd name="T22" fmla="*/ 422 w 1097"/>
              <a:gd name="T23" fmla="*/ 805 h 2383"/>
              <a:gd name="T24" fmla="*/ 461 w 1097"/>
              <a:gd name="T25" fmla="*/ 1019 h 2383"/>
              <a:gd name="T26" fmla="*/ 506 w 1097"/>
              <a:gd name="T27" fmla="*/ 1164 h 2383"/>
              <a:gd name="T28" fmla="*/ 542 w 1097"/>
              <a:gd name="T29" fmla="*/ 1372 h 2383"/>
              <a:gd name="T30" fmla="*/ 541 w 1097"/>
              <a:gd name="T31" fmla="*/ 1580 h 2383"/>
              <a:gd name="T32" fmla="*/ 503 w 1097"/>
              <a:gd name="T33" fmla="*/ 1764 h 2383"/>
              <a:gd name="T34" fmla="*/ 452 w 1097"/>
              <a:gd name="T35" fmla="*/ 1901 h 2383"/>
              <a:gd name="T36" fmla="*/ 405 w 1097"/>
              <a:gd name="T37" fmla="*/ 1965 h 2383"/>
              <a:gd name="T38" fmla="*/ 323 w 1097"/>
              <a:gd name="T39" fmla="*/ 2025 h 2383"/>
              <a:gd name="T40" fmla="*/ 64 w 1097"/>
              <a:gd name="T41" fmla="*/ 2208 h 2383"/>
              <a:gd name="T42" fmla="*/ 0 w 1097"/>
              <a:gd name="T43" fmla="*/ 2265 h 2383"/>
              <a:gd name="T44" fmla="*/ 116 w 1097"/>
              <a:gd name="T45" fmla="*/ 2260 h 2383"/>
              <a:gd name="T46" fmla="*/ 208 w 1097"/>
              <a:gd name="T47" fmla="*/ 2284 h 2383"/>
              <a:gd name="T48" fmla="*/ 203 w 1097"/>
              <a:gd name="T49" fmla="*/ 2335 h 2383"/>
              <a:gd name="T50" fmla="*/ 203 w 1097"/>
              <a:gd name="T51" fmla="*/ 2379 h 2383"/>
              <a:gd name="T52" fmla="*/ 232 w 1097"/>
              <a:gd name="T53" fmla="*/ 2377 h 2383"/>
              <a:gd name="T54" fmla="*/ 279 w 1097"/>
              <a:gd name="T55" fmla="*/ 2330 h 2383"/>
              <a:gd name="T56" fmla="*/ 412 w 1097"/>
              <a:gd name="T57" fmla="*/ 2131 h 2383"/>
              <a:gd name="T58" fmla="*/ 545 w 1097"/>
              <a:gd name="T59" fmla="*/ 1996 h 2383"/>
              <a:gd name="T60" fmla="*/ 728 w 1097"/>
              <a:gd name="T61" fmla="*/ 1788 h 2383"/>
              <a:gd name="T62" fmla="*/ 806 w 1097"/>
              <a:gd name="T63" fmla="*/ 1661 h 2383"/>
              <a:gd name="T64" fmla="*/ 876 w 1097"/>
              <a:gd name="T65" fmla="*/ 1472 h 2383"/>
              <a:gd name="T66" fmla="*/ 936 w 1097"/>
              <a:gd name="T67" fmla="*/ 1221 h 2383"/>
              <a:gd name="T68" fmla="*/ 977 w 1097"/>
              <a:gd name="T69" fmla="*/ 1237 h 2383"/>
              <a:gd name="T70" fmla="*/ 1006 w 1097"/>
              <a:gd name="T71" fmla="*/ 1226 h 2383"/>
              <a:gd name="T72" fmla="*/ 1028 w 1097"/>
              <a:gd name="T73" fmla="*/ 1221 h 2383"/>
              <a:gd name="T74" fmla="*/ 1045 w 1097"/>
              <a:gd name="T75" fmla="*/ 1206 h 2383"/>
              <a:gd name="T76" fmla="*/ 1041 w 1097"/>
              <a:gd name="T77" fmla="*/ 1163 h 2383"/>
              <a:gd name="T78" fmla="*/ 1009 w 1097"/>
              <a:gd name="T79" fmla="*/ 1093 h 2383"/>
              <a:gd name="T80" fmla="*/ 951 w 1097"/>
              <a:gd name="T81" fmla="*/ 1030 h 2383"/>
              <a:gd name="T82" fmla="*/ 896 w 1097"/>
              <a:gd name="T83" fmla="*/ 708 h 2383"/>
              <a:gd name="T84" fmla="*/ 963 w 1097"/>
              <a:gd name="T85" fmla="*/ 692 h 2383"/>
              <a:gd name="T86" fmla="*/ 994 w 1097"/>
              <a:gd name="T87" fmla="*/ 662 h 2383"/>
              <a:gd name="T88" fmla="*/ 1021 w 1097"/>
              <a:gd name="T89" fmla="*/ 618 h 2383"/>
              <a:gd name="T90" fmla="*/ 1072 w 1097"/>
              <a:gd name="T91" fmla="*/ 595 h 2383"/>
              <a:gd name="T92" fmla="*/ 1094 w 1097"/>
              <a:gd name="T93" fmla="*/ 561 h 2383"/>
              <a:gd name="T94" fmla="*/ 1094 w 1097"/>
              <a:gd name="T95" fmla="*/ 532 h 2383"/>
              <a:gd name="T96" fmla="*/ 1048 w 1097"/>
              <a:gd name="T97" fmla="*/ 481 h 2383"/>
              <a:gd name="T98" fmla="*/ 936 w 1097"/>
              <a:gd name="T99" fmla="*/ 422 h 2383"/>
              <a:gd name="T100" fmla="*/ 824 w 1097"/>
              <a:gd name="T101" fmla="*/ 417 h 2383"/>
              <a:gd name="T102" fmla="*/ 722 w 1097"/>
              <a:gd name="T103" fmla="*/ 247 h 2383"/>
              <a:gd name="T104" fmla="*/ 644 w 1097"/>
              <a:gd name="T105" fmla="*/ 120 h 2383"/>
              <a:gd name="T106" fmla="*/ 560 w 1097"/>
              <a:gd name="T107" fmla="*/ 25 h 2383"/>
              <a:gd name="T108" fmla="*/ 503 w 1097"/>
              <a:gd name="T109" fmla="*/ 0 h 2383"/>
              <a:gd name="T110" fmla="*/ 449 w 1097"/>
              <a:gd name="T111" fmla="*/ 10 h 2383"/>
              <a:gd name="T112" fmla="*/ 399 w 1097"/>
              <a:gd name="T113" fmla="*/ 65 h 2383"/>
              <a:gd name="T114" fmla="*/ 370 w 1097"/>
              <a:gd name="T115" fmla="*/ 162 h 2383"/>
              <a:gd name="T116" fmla="*/ 363 w 1097"/>
              <a:gd name="T117" fmla="*/ 255 h 2383"/>
              <a:gd name="T118" fmla="*/ 403 w 1097"/>
              <a:gd name="T119" fmla="*/ 547 h 2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97" h="2383">
                <a:moveTo>
                  <a:pt x="403" y="547"/>
                </a:moveTo>
                <a:lnTo>
                  <a:pt x="403" y="547"/>
                </a:lnTo>
                <a:lnTo>
                  <a:pt x="387" y="565"/>
                </a:lnTo>
                <a:lnTo>
                  <a:pt x="369" y="585"/>
                </a:lnTo>
                <a:lnTo>
                  <a:pt x="348" y="613"/>
                </a:lnTo>
                <a:lnTo>
                  <a:pt x="325" y="645"/>
                </a:lnTo>
                <a:lnTo>
                  <a:pt x="314" y="664"/>
                </a:lnTo>
                <a:lnTo>
                  <a:pt x="302" y="683"/>
                </a:lnTo>
                <a:lnTo>
                  <a:pt x="291" y="703"/>
                </a:lnTo>
                <a:lnTo>
                  <a:pt x="280" y="725"/>
                </a:lnTo>
                <a:lnTo>
                  <a:pt x="271" y="746"/>
                </a:lnTo>
                <a:lnTo>
                  <a:pt x="262" y="769"/>
                </a:lnTo>
                <a:lnTo>
                  <a:pt x="262" y="769"/>
                </a:lnTo>
                <a:lnTo>
                  <a:pt x="256" y="790"/>
                </a:lnTo>
                <a:lnTo>
                  <a:pt x="251" y="810"/>
                </a:lnTo>
                <a:lnTo>
                  <a:pt x="248" y="828"/>
                </a:lnTo>
                <a:lnTo>
                  <a:pt x="247" y="844"/>
                </a:lnTo>
                <a:lnTo>
                  <a:pt x="247" y="858"/>
                </a:lnTo>
                <a:lnTo>
                  <a:pt x="248" y="870"/>
                </a:lnTo>
                <a:lnTo>
                  <a:pt x="251" y="880"/>
                </a:lnTo>
                <a:lnTo>
                  <a:pt x="255" y="890"/>
                </a:lnTo>
                <a:lnTo>
                  <a:pt x="258" y="898"/>
                </a:lnTo>
                <a:lnTo>
                  <a:pt x="263" y="904"/>
                </a:lnTo>
                <a:lnTo>
                  <a:pt x="268" y="908"/>
                </a:lnTo>
                <a:lnTo>
                  <a:pt x="273" y="912"/>
                </a:lnTo>
                <a:lnTo>
                  <a:pt x="279" y="914"/>
                </a:lnTo>
                <a:lnTo>
                  <a:pt x="284" y="916"/>
                </a:lnTo>
                <a:lnTo>
                  <a:pt x="289" y="916"/>
                </a:lnTo>
                <a:lnTo>
                  <a:pt x="292" y="914"/>
                </a:lnTo>
                <a:lnTo>
                  <a:pt x="292" y="914"/>
                </a:lnTo>
                <a:lnTo>
                  <a:pt x="299" y="912"/>
                </a:lnTo>
                <a:lnTo>
                  <a:pt x="302" y="910"/>
                </a:lnTo>
                <a:lnTo>
                  <a:pt x="306" y="910"/>
                </a:lnTo>
                <a:lnTo>
                  <a:pt x="310" y="912"/>
                </a:lnTo>
                <a:lnTo>
                  <a:pt x="319" y="914"/>
                </a:lnTo>
                <a:lnTo>
                  <a:pt x="324" y="914"/>
                </a:lnTo>
                <a:lnTo>
                  <a:pt x="333" y="914"/>
                </a:lnTo>
                <a:lnTo>
                  <a:pt x="333" y="914"/>
                </a:lnTo>
                <a:lnTo>
                  <a:pt x="338" y="913"/>
                </a:lnTo>
                <a:lnTo>
                  <a:pt x="343" y="910"/>
                </a:lnTo>
                <a:lnTo>
                  <a:pt x="346" y="908"/>
                </a:lnTo>
                <a:lnTo>
                  <a:pt x="351" y="904"/>
                </a:lnTo>
                <a:lnTo>
                  <a:pt x="361" y="893"/>
                </a:lnTo>
                <a:lnTo>
                  <a:pt x="370" y="880"/>
                </a:lnTo>
                <a:lnTo>
                  <a:pt x="377" y="867"/>
                </a:lnTo>
                <a:lnTo>
                  <a:pt x="383" y="854"/>
                </a:lnTo>
                <a:lnTo>
                  <a:pt x="387" y="843"/>
                </a:lnTo>
                <a:lnTo>
                  <a:pt x="388" y="834"/>
                </a:lnTo>
                <a:lnTo>
                  <a:pt x="388" y="834"/>
                </a:lnTo>
                <a:lnTo>
                  <a:pt x="389" y="825"/>
                </a:lnTo>
                <a:lnTo>
                  <a:pt x="394" y="815"/>
                </a:lnTo>
                <a:lnTo>
                  <a:pt x="400" y="804"/>
                </a:lnTo>
                <a:lnTo>
                  <a:pt x="408" y="792"/>
                </a:lnTo>
                <a:lnTo>
                  <a:pt x="419" y="776"/>
                </a:lnTo>
                <a:lnTo>
                  <a:pt x="423" y="772"/>
                </a:lnTo>
                <a:lnTo>
                  <a:pt x="423" y="772"/>
                </a:lnTo>
                <a:lnTo>
                  <a:pt x="423" y="774"/>
                </a:lnTo>
                <a:lnTo>
                  <a:pt x="423" y="774"/>
                </a:lnTo>
                <a:lnTo>
                  <a:pt x="422" y="784"/>
                </a:lnTo>
                <a:lnTo>
                  <a:pt x="422" y="805"/>
                </a:lnTo>
                <a:lnTo>
                  <a:pt x="426" y="836"/>
                </a:lnTo>
                <a:lnTo>
                  <a:pt x="431" y="878"/>
                </a:lnTo>
                <a:lnTo>
                  <a:pt x="439" y="928"/>
                </a:lnTo>
                <a:lnTo>
                  <a:pt x="453" y="987"/>
                </a:lnTo>
                <a:lnTo>
                  <a:pt x="461" y="1019"/>
                </a:lnTo>
                <a:lnTo>
                  <a:pt x="471" y="1052"/>
                </a:lnTo>
                <a:lnTo>
                  <a:pt x="481" y="1088"/>
                </a:lnTo>
                <a:lnTo>
                  <a:pt x="493" y="1125"/>
                </a:lnTo>
                <a:lnTo>
                  <a:pt x="493" y="1125"/>
                </a:lnTo>
                <a:lnTo>
                  <a:pt x="506" y="1164"/>
                </a:lnTo>
                <a:lnTo>
                  <a:pt x="516" y="1205"/>
                </a:lnTo>
                <a:lnTo>
                  <a:pt x="525" y="1245"/>
                </a:lnTo>
                <a:lnTo>
                  <a:pt x="532" y="1286"/>
                </a:lnTo>
                <a:lnTo>
                  <a:pt x="537" y="1329"/>
                </a:lnTo>
                <a:lnTo>
                  <a:pt x="542" y="1372"/>
                </a:lnTo>
                <a:lnTo>
                  <a:pt x="545" y="1414"/>
                </a:lnTo>
                <a:lnTo>
                  <a:pt x="546" y="1456"/>
                </a:lnTo>
                <a:lnTo>
                  <a:pt x="546" y="1499"/>
                </a:lnTo>
                <a:lnTo>
                  <a:pt x="544" y="1540"/>
                </a:lnTo>
                <a:lnTo>
                  <a:pt x="541" y="1580"/>
                </a:lnTo>
                <a:lnTo>
                  <a:pt x="536" y="1620"/>
                </a:lnTo>
                <a:lnTo>
                  <a:pt x="530" y="1658"/>
                </a:lnTo>
                <a:lnTo>
                  <a:pt x="522" y="1696"/>
                </a:lnTo>
                <a:lnTo>
                  <a:pt x="514" y="1731"/>
                </a:lnTo>
                <a:lnTo>
                  <a:pt x="503" y="1764"/>
                </a:lnTo>
                <a:lnTo>
                  <a:pt x="503" y="1764"/>
                </a:lnTo>
                <a:lnTo>
                  <a:pt x="483" y="1820"/>
                </a:lnTo>
                <a:lnTo>
                  <a:pt x="467" y="1865"/>
                </a:lnTo>
                <a:lnTo>
                  <a:pt x="460" y="1884"/>
                </a:lnTo>
                <a:lnTo>
                  <a:pt x="452" y="1901"/>
                </a:lnTo>
                <a:lnTo>
                  <a:pt x="444" y="1916"/>
                </a:lnTo>
                <a:lnTo>
                  <a:pt x="436" y="1930"/>
                </a:lnTo>
                <a:lnTo>
                  <a:pt x="427" y="1942"/>
                </a:lnTo>
                <a:lnTo>
                  <a:pt x="417" y="1953"/>
                </a:lnTo>
                <a:lnTo>
                  <a:pt x="405" y="1965"/>
                </a:lnTo>
                <a:lnTo>
                  <a:pt x="393" y="1976"/>
                </a:lnTo>
                <a:lnTo>
                  <a:pt x="378" y="1987"/>
                </a:lnTo>
                <a:lnTo>
                  <a:pt x="361" y="1999"/>
                </a:lnTo>
                <a:lnTo>
                  <a:pt x="323" y="2025"/>
                </a:lnTo>
                <a:lnTo>
                  <a:pt x="323" y="2025"/>
                </a:lnTo>
                <a:lnTo>
                  <a:pt x="273" y="2058"/>
                </a:lnTo>
                <a:lnTo>
                  <a:pt x="219" y="2094"/>
                </a:lnTo>
                <a:lnTo>
                  <a:pt x="164" y="2134"/>
                </a:lnTo>
                <a:lnTo>
                  <a:pt x="110" y="2173"/>
                </a:lnTo>
                <a:lnTo>
                  <a:pt x="64" y="2208"/>
                </a:lnTo>
                <a:lnTo>
                  <a:pt x="26" y="2237"/>
                </a:lnTo>
                <a:lnTo>
                  <a:pt x="13" y="2250"/>
                </a:lnTo>
                <a:lnTo>
                  <a:pt x="5" y="2257"/>
                </a:lnTo>
                <a:lnTo>
                  <a:pt x="0" y="2264"/>
                </a:lnTo>
                <a:lnTo>
                  <a:pt x="0" y="2265"/>
                </a:lnTo>
                <a:lnTo>
                  <a:pt x="1" y="2266"/>
                </a:lnTo>
                <a:lnTo>
                  <a:pt x="1" y="2266"/>
                </a:lnTo>
                <a:lnTo>
                  <a:pt x="16" y="2266"/>
                </a:lnTo>
                <a:lnTo>
                  <a:pt x="42" y="2265"/>
                </a:lnTo>
                <a:lnTo>
                  <a:pt x="116" y="2260"/>
                </a:lnTo>
                <a:lnTo>
                  <a:pt x="217" y="2251"/>
                </a:lnTo>
                <a:lnTo>
                  <a:pt x="217" y="2251"/>
                </a:lnTo>
                <a:lnTo>
                  <a:pt x="216" y="2255"/>
                </a:lnTo>
                <a:lnTo>
                  <a:pt x="212" y="2266"/>
                </a:lnTo>
                <a:lnTo>
                  <a:pt x="208" y="2284"/>
                </a:lnTo>
                <a:lnTo>
                  <a:pt x="207" y="2294"/>
                </a:lnTo>
                <a:lnTo>
                  <a:pt x="207" y="2306"/>
                </a:lnTo>
                <a:lnTo>
                  <a:pt x="207" y="2306"/>
                </a:lnTo>
                <a:lnTo>
                  <a:pt x="206" y="2320"/>
                </a:lnTo>
                <a:lnTo>
                  <a:pt x="203" y="2335"/>
                </a:lnTo>
                <a:lnTo>
                  <a:pt x="201" y="2350"/>
                </a:lnTo>
                <a:lnTo>
                  <a:pt x="201" y="2364"/>
                </a:lnTo>
                <a:lnTo>
                  <a:pt x="201" y="2371"/>
                </a:lnTo>
                <a:lnTo>
                  <a:pt x="202" y="2376"/>
                </a:lnTo>
                <a:lnTo>
                  <a:pt x="203" y="2379"/>
                </a:lnTo>
                <a:lnTo>
                  <a:pt x="206" y="2382"/>
                </a:lnTo>
                <a:lnTo>
                  <a:pt x="211" y="2383"/>
                </a:lnTo>
                <a:lnTo>
                  <a:pt x="216" y="2383"/>
                </a:lnTo>
                <a:lnTo>
                  <a:pt x="223" y="2381"/>
                </a:lnTo>
                <a:lnTo>
                  <a:pt x="232" y="2377"/>
                </a:lnTo>
                <a:lnTo>
                  <a:pt x="232" y="2377"/>
                </a:lnTo>
                <a:lnTo>
                  <a:pt x="242" y="2371"/>
                </a:lnTo>
                <a:lnTo>
                  <a:pt x="253" y="2359"/>
                </a:lnTo>
                <a:lnTo>
                  <a:pt x="266" y="2347"/>
                </a:lnTo>
                <a:lnTo>
                  <a:pt x="279" y="2330"/>
                </a:lnTo>
                <a:lnTo>
                  <a:pt x="305" y="2293"/>
                </a:lnTo>
                <a:lnTo>
                  <a:pt x="333" y="2250"/>
                </a:lnTo>
                <a:lnTo>
                  <a:pt x="360" y="2206"/>
                </a:lnTo>
                <a:lnTo>
                  <a:pt x="387" y="2166"/>
                </a:lnTo>
                <a:lnTo>
                  <a:pt x="412" y="2131"/>
                </a:lnTo>
                <a:lnTo>
                  <a:pt x="423" y="2117"/>
                </a:lnTo>
                <a:lnTo>
                  <a:pt x="433" y="2105"/>
                </a:lnTo>
                <a:lnTo>
                  <a:pt x="433" y="2105"/>
                </a:lnTo>
                <a:lnTo>
                  <a:pt x="498" y="2043"/>
                </a:lnTo>
                <a:lnTo>
                  <a:pt x="545" y="1996"/>
                </a:lnTo>
                <a:lnTo>
                  <a:pt x="596" y="1942"/>
                </a:lnTo>
                <a:lnTo>
                  <a:pt x="651" y="1883"/>
                </a:lnTo>
                <a:lnTo>
                  <a:pt x="678" y="1852"/>
                </a:lnTo>
                <a:lnTo>
                  <a:pt x="703" y="1820"/>
                </a:lnTo>
                <a:lnTo>
                  <a:pt x="728" y="1788"/>
                </a:lnTo>
                <a:lnTo>
                  <a:pt x="751" y="1756"/>
                </a:lnTo>
                <a:lnTo>
                  <a:pt x="771" y="1725"/>
                </a:lnTo>
                <a:lnTo>
                  <a:pt x="790" y="1693"/>
                </a:lnTo>
                <a:lnTo>
                  <a:pt x="790" y="1693"/>
                </a:lnTo>
                <a:lnTo>
                  <a:pt x="806" y="1661"/>
                </a:lnTo>
                <a:lnTo>
                  <a:pt x="823" y="1625"/>
                </a:lnTo>
                <a:lnTo>
                  <a:pt x="837" y="1589"/>
                </a:lnTo>
                <a:lnTo>
                  <a:pt x="852" y="1550"/>
                </a:lnTo>
                <a:lnTo>
                  <a:pt x="864" y="1511"/>
                </a:lnTo>
                <a:lnTo>
                  <a:pt x="876" y="1472"/>
                </a:lnTo>
                <a:lnTo>
                  <a:pt x="897" y="1396"/>
                </a:lnTo>
                <a:lnTo>
                  <a:pt x="913" y="1328"/>
                </a:lnTo>
                <a:lnTo>
                  <a:pt x="926" y="1271"/>
                </a:lnTo>
                <a:lnTo>
                  <a:pt x="936" y="1221"/>
                </a:lnTo>
                <a:lnTo>
                  <a:pt x="936" y="1221"/>
                </a:lnTo>
                <a:lnTo>
                  <a:pt x="941" y="1223"/>
                </a:lnTo>
                <a:lnTo>
                  <a:pt x="953" y="1230"/>
                </a:lnTo>
                <a:lnTo>
                  <a:pt x="961" y="1233"/>
                </a:lnTo>
                <a:lnTo>
                  <a:pt x="969" y="1236"/>
                </a:lnTo>
                <a:lnTo>
                  <a:pt x="977" y="1237"/>
                </a:lnTo>
                <a:lnTo>
                  <a:pt x="986" y="1236"/>
                </a:lnTo>
                <a:lnTo>
                  <a:pt x="986" y="1236"/>
                </a:lnTo>
                <a:lnTo>
                  <a:pt x="994" y="1233"/>
                </a:lnTo>
                <a:lnTo>
                  <a:pt x="999" y="1231"/>
                </a:lnTo>
                <a:lnTo>
                  <a:pt x="1006" y="1226"/>
                </a:lnTo>
                <a:lnTo>
                  <a:pt x="1014" y="1222"/>
                </a:lnTo>
                <a:lnTo>
                  <a:pt x="1016" y="1221"/>
                </a:lnTo>
                <a:lnTo>
                  <a:pt x="1021" y="1221"/>
                </a:lnTo>
                <a:lnTo>
                  <a:pt x="1021" y="1221"/>
                </a:lnTo>
                <a:lnTo>
                  <a:pt x="1028" y="1221"/>
                </a:lnTo>
                <a:lnTo>
                  <a:pt x="1034" y="1220"/>
                </a:lnTo>
                <a:lnTo>
                  <a:pt x="1039" y="1216"/>
                </a:lnTo>
                <a:lnTo>
                  <a:pt x="1041" y="1213"/>
                </a:lnTo>
                <a:lnTo>
                  <a:pt x="1044" y="1210"/>
                </a:lnTo>
                <a:lnTo>
                  <a:pt x="1045" y="1206"/>
                </a:lnTo>
                <a:lnTo>
                  <a:pt x="1046" y="1199"/>
                </a:lnTo>
                <a:lnTo>
                  <a:pt x="1046" y="1193"/>
                </a:lnTo>
                <a:lnTo>
                  <a:pt x="1046" y="1184"/>
                </a:lnTo>
                <a:lnTo>
                  <a:pt x="1044" y="1176"/>
                </a:lnTo>
                <a:lnTo>
                  <a:pt x="1041" y="1163"/>
                </a:lnTo>
                <a:lnTo>
                  <a:pt x="1031" y="1135"/>
                </a:lnTo>
                <a:lnTo>
                  <a:pt x="1031" y="1135"/>
                </a:lnTo>
                <a:lnTo>
                  <a:pt x="1025" y="1120"/>
                </a:lnTo>
                <a:lnTo>
                  <a:pt x="1018" y="1105"/>
                </a:lnTo>
                <a:lnTo>
                  <a:pt x="1009" y="1093"/>
                </a:lnTo>
                <a:lnTo>
                  <a:pt x="1001" y="1080"/>
                </a:lnTo>
                <a:lnTo>
                  <a:pt x="992" y="1070"/>
                </a:lnTo>
                <a:lnTo>
                  <a:pt x="984" y="1060"/>
                </a:lnTo>
                <a:lnTo>
                  <a:pt x="966" y="1042"/>
                </a:lnTo>
                <a:lnTo>
                  <a:pt x="951" y="1030"/>
                </a:lnTo>
                <a:lnTo>
                  <a:pt x="937" y="1021"/>
                </a:lnTo>
                <a:lnTo>
                  <a:pt x="926" y="1015"/>
                </a:lnTo>
                <a:lnTo>
                  <a:pt x="886" y="708"/>
                </a:lnTo>
                <a:lnTo>
                  <a:pt x="886" y="708"/>
                </a:lnTo>
                <a:lnTo>
                  <a:pt x="896" y="708"/>
                </a:lnTo>
                <a:lnTo>
                  <a:pt x="907" y="708"/>
                </a:lnTo>
                <a:lnTo>
                  <a:pt x="919" y="707"/>
                </a:lnTo>
                <a:lnTo>
                  <a:pt x="935" y="703"/>
                </a:lnTo>
                <a:lnTo>
                  <a:pt x="950" y="699"/>
                </a:lnTo>
                <a:lnTo>
                  <a:pt x="963" y="692"/>
                </a:lnTo>
                <a:lnTo>
                  <a:pt x="970" y="688"/>
                </a:lnTo>
                <a:lnTo>
                  <a:pt x="976" y="683"/>
                </a:lnTo>
                <a:lnTo>
                  <a:pt x="976" y="683"/>
                </a:lnTo>
                <a:lnTo>
                  <a:pt x="986" y="672"/>
                </a:lnTo>
                <a:lnTo>
                  <a:pt x="994" y="662"/>
                </a:lnTo>
                <a:lnTo>
                  <a:pt x="1000" y="650"/>
                </a:lnTo>
                <a:lnTo>
                  <a:pt x="1006" y="640"/>
                </a:lnTo>
                <a:lnTo>
                  <a:pt x="1014" y="625"/>
                </a:lnTo>
                <a:lnTo>
                  <a:pt x="1018" y="620"/>
                </a:lnTo>
                <a:lnTo>
                  <a:pt x="1021" y="618"/>
                </a:lnTo>
                <a:lnTo>
                  <a:pt x="1021" y="618"/>
                </a:lnTo>
                <a:lnTo>
                  <a:pt x="1036" y="614"/>
                </a:lnTo>
                <a:lnTo>
                  <a:pt x="1048" y="609"/>
                </a:lnTo>
                <a:lnTo>
                  <a:pt x="1059" y="603"/>
                </a:lnTo>
                <a:lnTo>
                  <a:pt x="1072" y="595"/>
                </a:lnTo>
                <a:lnTo>
                  <a:pt x="1078" y="590"/>
                </a:lnTo>
                <a:lnTo>
                  <a:pt x="1083" y="584"/>
                </a:lnTo>
                <a:lnTo>
                  <a:pt x="1088" y="578"/>
                </a:lnTo>
                <a:lnTo>
                  <a:pt x="1092" y="570"/>
                </a:lnTo>
                <a:lnTo>
                  <a:pt x="1094" y="561"/>
                </a:lnTo>
                <a:lnTo>
                  <a:pt x="1097" y="552"/>
                </a:lnTo>
                <a:lnTo>
                  <a:pt x="1097" y="552"/>
                </a:lnTo>
                <a:lnTo>
                  <a:pt x="1097" y="547"/>
                </a:lnTo>
                <a:lnTo>
                  <a:pt x="1097" y="542"/>
                </a:lnTo>
                <a:lnTo>
                  <a:pt x="1094" y="532"/>
                </a:lnTo>
                <a:lnTo>
                  <a:pt x="1088" y="522"/>
                </a:lnTo>
                <a:lnTo>
                  <a:pt x="1080" y="511"/>
                </a:lnTo>
                <a:lnTo>
                  <a:pt x="1070" y="501"/>
                </a:lnTo>
                <a:lnTo>
                  <a:pt x="1060" y="491"/>
                </a:lnTo>
                <a:lnTo>
                  <a:pt x="1048" y="481"/>
                </a:lnTo>
                <a:lnTo>
                  <a:pt x="1034" y="471"/>
                </a:lnTo>
                <a:lnTo>
                  <a:pt x="1006" y="453"/>
                </a:lnTo>
                <a:lnTo>
                  <a:pt x="979" y="438"/>
                </a:lnTo>
                <a:lnTo>
                  <a:pt x="955" y="428"/>
                </a:lnTo>
                <a:lnTo>
                  <a:pt x="936" y="422"/>
                </a:lnTo>
                <a:lnTo>
                  <a:pt x="936" y="422"/>
                </a:lnTo>
                <a:lnTo>
                  <a:pt x="919" y="419"/>
                </a:lnTo>
                <a:lnTo>
                  <a:pt x="899" y="418"/>
                </a:lnTo>
                <a:lnTo>
                  <a:pt x="858" y="415"/>
                </a:lnTo>
                <a:lnTo>
                  <a:pt x="824" y="417"/>
                </a:lnTo>
                <a:lnTo>
                  <a:pt x="810" y="417"/>
                </a:lnTo>
                <a:lnTo>
                  <a:pt x="810" y="417"/>
                </a:lnTo>
                <a:lnTo>
                  <a:pt x="793" y="381"/>
                </a:lnTo>
                <a:lnTo>
                  <a:pt x="750" y="296"/>
                </a:lnTo>
                <a:lnTo>
                  <a:pt x="722" y="247"/>
                </a:lnTo>
                <a:lnTo>
                  <a:pt x="695" y="198"/>
                </a:lnTo>
                <a:lnTo>
                  <a:pt x="668" y="154"/>
                </a:lnTo>
                <a:lnTo>
                  <a:pt x="656" y="136"/>
                </a:lnTo>
                <a:lnTo>
                  <a:pt x="644" y="120"/>
                </a:lnTo>
                <a:lnTo>
                  <a:pt x="644" y="120"/>
                </a:lnTo>
                <a:lnTo>
                  <a:pt x="623" y="92"/>
                </a:lnTo>
                <a:lnTo>
                  <a:pt x="602" y="67"/>
                </a:lnTo>
                <a:lnTo>
                  <a:pt x="581" y="45"/>
                </a:lnTo>
                <a:lnTo>
                  <a:pt x="570" y="35"/>
                </a:lnTo>
                <a:lnTo>
                  <a:pt x="560" y="25"/>
                </a:lnTo>
                <a:lnTo>
                  <a:pt x="549" y="17"/>
                </a:lnTo>
                <a:lnTo>
                  <a:pt x="539" y="11"/>
                </a:lnTo>
                <a:lnTo>
                  <a:pt x="527" y="6"/>
                </a:lnTo>
                <a:lnTo>
                  <a:pt x="515" y="2"/>
                </a:lnTo>
                <a:lnTo>
                  <a:pt x="503" y="0"/>
                </a:lnTo>
                <a:lnTo>
                  <a:pt x="490" y="0"/>
                </a:lnTo>
                <a:lnTo>
                  <a:pt x="477" y="1"/>
                </a:lnTo>
                <a:lnTo>
                  <a:pt x="463" y="5"/>
                </a:lnTo>
                <a:lnTo>
                  <a:pt x="463" y="5"/>
                </a:lnTo>
                <a:lnTo>
                  <a:pt x="449" y="10"/>
                </a:lnTo>
                <a:lnTo>
                  <a:pt x="438" y="18"/>
                </a:lnTo>
                <a:lnTo>
                  <a:pt x="427" y="27"/>
                </a:lnTo>
                <a:lnTo>
                  <a:pt x="417" y="38"/>
                </a:lnTo>
                <a:lnTo>
                  <a:pt x="408" y="51"/>
                </a:lnTo>
                <a:lnTo>
                  <a:pt x="399" y="65"/>
                </a:lnTo>
                <a:lnTo>
                  <a:pt x="393" y="80"/>
                </a:lnTo>
                <a:lnTo>
                  <a:pt x="387" y="95"/>
                </a:lnTo>
                <a:lnTo>
                  <a:pt x="382" y="111"/>
                </a:lnTo>
                <a:lnTo>
                  <a:pt x="377" y="128"/>
                </a:lnTo>
                <a:lnTo>
                  <a:pt x="370" y="162"/>
                </a:lnTo>
                <a:lnTo>
                  <a:pt x="365" y="193"/>
                </a:lnTo>
                <a:lnTo>
                  <a:pt x="363" y="221"/>
                </a:lnTo>
                <a:lnTo>
                  <a:pt x="363" y="221"/>
                </a:lnTo>
                <a:lnTo>
                  <a:pt x="363" y="236"/>
                </a:lnTo>
                <a:lnTo>
                  <a:pt x="363" y="255"/>
                </a:lnTo>
                <a:lnTo>
                  <a:pt x="366" y="301"/>
                </a:lnTo>
                <a:lnTo>
                  <a:pt x="373" y="354"/>
                </a:lnTo>
                <a:lnTo>
                  <a:pt x="382" y="410"/>
                </a:lnTo>
                <a:lnTo>
                  <a:pt x="395" y="506"/>
                </a:lnTo>
                <a:lnTo>
                  <a:pt x="403" y="547"/>
                </a:lnTo>
                <a:lnTo>
                  <a:pt x="403" y="54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>
            <a:extLst>
              <a:ext uri="{FF2B5EF4-FFF2-40B4-BE49-F238E27FC236}">
                <a16:creationId xmlns:a16="http://schemas.microsoft.com/office/drawing/2014/main" id="{B6F48F50-F48C-41F5-9DF3-0DF2B09FCAFD}"/>
              </a:ext>
            </a:extLst>
          </p:cNvPr>
          <p:cNvSpPr>
            <a:spLocks/>
          </p:cNvSpPr>
          <p:nvPr/>
        </p:nvSpPr>
        <p:spPr bwMode="auto">
          <a:xfrm>
            <a:off x="7838331" y="2972856"/>
            <a:ext cx="1555750" cy="833315"/>
          </a:xfrm>
          <a:custGeom>
            <a:avLst/>
            <a:gdLst>
              <a:gd name="T0" fmla="*/ 629 w 1361"/>
              <a:gd name="T1" fmla="*/ 545 h 729"/>
              <a:gd name="T2" fmla="*/ 593 w 1361"/>
              <a:gd name="T3" fmla="*/ 560 h 729"/>
              <a:gd name="T4" fmla="*/ 600 w 1361"/>
              <a:gd name="T5" fmla="*/ 565 h 729"/>
              <a:gd name="T6" fmla="*/ 751 w 1361"/>
              <a:gd name="T7" fmla="*/ 582 h 729"/>
              <a:gd name="T8" fmla="*/ 798 w 1361"/>
              <a:gd name="T9" fmla="*/ 590 h 729"/>
              <a:gd name="T10" fmla="*/ 847 w 1361"/>
              <a:gd name="T11" fmla="*/ 614 h 729"/>
              <a:gd name="T12" fmla="*/ 931 w 1361"/>
              <a:gd name="T13" fmla="*/ 651 h 729"/>
              <a:gd name="T14" fmla="*/ 918 w 1361"/>
              <a:gd name="T15" fmla="*/ 655 h 729"/>
              <a:gd name="T16" fmla="*/ 844 w 1361"/>
              <a:gd name="T17" fmla="*/ 666 h 729"/>
              <a:gd name="T18" fmla="*/ 842 w 1361"/>
              <a:gd name="T19" fmla="*/ 674 h 729"/>
              <a:gd name="T20" fmla="*/ 873 w 1361"/>
              <a:gd name="T21" fmla="*/ 685 h 729"/>
              <a:gd name="T22" fmla="*/ 952 w 1361"/>
              <a:gd name="T23" fmla="*/ 689 h 729"/>
              <a:gd name="T24" fmla="*/ 1038 w 1361"/>
              <a:gd name="T25" fmla="*/ 679 h 729"/>
              <a:gd name="T26" fmla="*/ 1069 w 1361"/>
              <a:gd name="T27" fmla="*/ 681 h 729"/>
              <a:gd name="T28" fmla="*/ 1158 w 1361"/>
              <a:gd name="T29" fmla="*/ 693 h 729"/>
              <a:gd name="T30" fmla="*/ 1226 w 1361"/>
              <a:gd name="T31" fmla="*/ 697 h 729"/>
              <a:gd name="T32" fmla="*/ 1214 w 1361"/>
              <a:gd name="T33" fmla="*/ 729 h 729"/>
              <a:gd name="T34" fmla="*/ 1307 w 1361"/>
              <a:gd name="T35" fmla="*/ 709 h 729"/>
              <a:gd name="T36" fmla="*/ 1339 w 1361"/>
              <a:gd name="T37" fmla="*/ 694 h 729"/>
              <a:gd name="T38" fmla="*/ 1357 w 1361"/>
              <a:gd name="T39" fmla="*/ 665 h 729"/>
              <a:gd name="T40" fmla="*/ 1354 w 1361"/>
              <a:gd name="T41" fmla="*/ 644 h 729"/>
              <a:gd name="T42" fmla="*/ 1360 w 1361"/>
              <a:gd name="T43" fmla="*/ 632 h 729"/>
              <a:gd name="T44" fmla="*/ 1354 w 1361"/>
              <a:gd name="T45" fmla="*/ 619 h 729"/>
              <a:gd name="T46" fmla="*/ 1334 w 1361"/>
              <a:gd name="T47" fmla="*/ 609 h 729"/>
              <a:gd name="T48" fmla="*/ 1294 w 1361"/>
              <a:gd name="T49" fmla="*/ 573 h 729"/>
              <a:gd name="T50" fmla="*/ 1239 w 1361"/>
              <a:gd name="T51" fmla="*/ 518 h 729"/>
              <a:gd name="T52" fmla="*/ 1108 w 1361"/>
              <a:gd name="T53" fmla="*/ 438 h 729"/>
              <a:gd name="T54" fmla="*/ 844 w 1361"/>
              <a:gd name="T55" fmla="*/ 345 h 729"/>
              <a:gd name="T56" fmla="*/ 801 w 1361"/>
              <a:gd name="T57" fmla="*/ 328 h 729"/>
              <a:gd name="T58" fmla="*/ 711 w 1361"/>
              <a:gd name="T59" fmla="*/ 302 h 729"/>
              <a:gd name="T60" fmla="*/ 671 w 1361"/>
              <a:gd name="T61" fmla="*/ 282 h 729"/>
              <a:gd name="T62" fmla="*/ 629 w 1361"/>
              <a:gd name="T63" fmla="*/ 278 h 729"/>
              <a:gd name="T64" fmla="*/ 583 w 1361"/>
              <a:gd name="T65" fmla="*/ 272 h 729"/>
              <a:gd name="T66" fmla="*/ 432 w 1361"/>
              <a:gd name="T67" fmla="*/ 232 h 729"/>
              <a:gd name="T68" fmla="*/ 279 w 1361"/>
              <a:gd name="T69" fmla="*/ 181 h 729"/>
              <a:gd name="T70" fmla="*/ 235 w 1361"/>
              <a:gd name="T71" fmla="*/ 170 h 729"/>
              <a:gd name="T72" fmla="*/ 168 w 1361"/>
              <a:gd name="T73" fmla="*/ 126 h 729"/>
              <a:gd name="T74" fmla="*/ 94 w 1361"/>
              <a:gd name="T75" fmla="*/ 61 h 729"/>
              <a:gd name="T76" fmla="*/ 68 w 1361"/>
              <a:gd name="T77" fmla="*/ 31 h 729"/>
              <a:gd name="T78" fmla="*/ 10 w 1361"/>
              <a:gd name="T79" fmla="*/ 0 h 729"/>
              <a:gd name="T80" fmla="*/ 0 w 1361"/>
              <a:gd name="T81" fmla="*/ 3 h 729"/>
              <a:gd name="T82" fmla="*/ 10 w 1361"/>
              <a:gd name="T83" fmla="*/ 21 h 729"/>
              <a:gd name="T84" fmla="*/ 76 w 1361"/>
              <a:gd name="T85" fmla="*/ 96 h 729"/>
              <a:gd name="T86" fmla="*/ 93 w 1361"/>
              <a:gd name="T87" fmla="*/ 126 h 729"/>
              <a:gd name="T88" fmla="*/ 113 w 1361"/>
              <a:gd name="T89" fmla="*/ 159 h 729"/>
              <a:gd name="T90" fmla="*/ 112 w 1361"/>
              <a:gd name="T91" fmla="*/ 168 h 729"/>
              <a:gd name="T92" fmla="*/ 73 w 1361"/>
              <a:gd name="T93" fmla="*/ 184 h 729"/>
              <a:gd name="T94" fmla="*/ 57 w 1361"/>
              <a:gd name="T95" fmla="*/ 203 h 729"/>
              <a:gd name="T96" fmla="*/ 62 w 1361"/>
              <a:gd name="T97" fmla="*/ 212 h 729"/>
              <a:gd name="T98" fmla="*/ 135 w 1361"/>
              <a:gd name="T99" fmla="*/ 244 h 729"/>
              <a:gd name="T100" fmla="*/ 202 w 1361"/>
              <a:gd name="T101" fmla="*/ 263 h 729"/>
              <a:gd name="T102" fmla="*/ 329 w 1361"/>
              <a:gd name="T103" fmla="*/ 312 h 729"/>
              <a:gd name="T104" fmla="*/ 348 w 1361"/>
              <a:gd name="T105" fmla="*/ 331 h 729"/>
              <a:gd name="T106" fmla="*/ 349 w 1361"/>
              <a:gd name="T107" fmla="*/ 346 h 729"/>
              <a:gd name="T108" fmla="*/ 355 w 1361"/>
              <a:gd name="T109" fmla="*/ 360 h 729"/>
              <a:gd name="T110" fmla="*/ 428 w 1361"/>
              <a:gd name="T111" fmla="*/ 374 h 729"/>
              <a:gd name="T112" fmla="*/ 475 w 1361"/>
              <a:gd name="T113" fmla="*/ 382 h 729"/>
              <a:gd name="T114" fmla="*/ 550 w 1361"/>
              <a:gd name="T115" fmla="*/ 443 h 729"/>
              <a:gd name="T116" fmla="*/ 636 w 1361"/>
              <a:gd name="T117" fmla="*/ 493 h 729"/>
              <a:gd name="T118" fmla="*/ 681 w 1361"/>
              <a:gd name="T119" fmla="*/ 532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61" h="729">
                <a:moveTo>
                  <a:pt x="681" y="533"/>
                </a:moveTo>
                <a:lnTo>
                  <a:pt x="681" y="533"/>
                </a:lnTo>
                <a:lnTo>
                  <a:pt x="662" y="537"/>
                </a:lnTo>
                <a:lnTo>
                  <a:pt x="629" y="545"/>
                </a:lnTo>
                <a:lnTo>
                  <a:pt x="612" y="550"/>
                </a:lnTo>
                <a:lnTo>
                  <a:pt x="599" y="555"/>
                </a:lnTo>
                <a:lnTo>
                  <a:pt x="595" y="557"/>
                </a:lnTo>
                <a:lnTo>
                  <a:pt x="593" y="560"/>
                </a:lnTo>
                <a:lnTo>
                  <a:pt x="593" y="561"/>
                </a:lnTo>
                <a:lnTo>
                  <a:pt x="595" y="563"/>
                </a:lnTo>
                <a:lnTo>
                  <a:pt x="595" y="563"/>
                </a:lnTo>
                <a:lnTo>
                  <a:pt x="600" y="565"/>
                </a:lnTo>
                <a:lnTo>
                  <a:pt x="609" y="567"/>
                </a:lnTo>
                <a:lnTo>
                  <a:pt x="632" y="571"/>
                </a:lnTo>
                <a:lnTo>
                  <a:pt x="693" y="577"/>
                </a:lnTo>
                <a:lnTo>
                  <a:pt x="751" y="582"/>
                </a:lnTo>
                <a:lnTo>
                  <a:pt x="776" y="583"/>
                </a:lnTo>
                <a:lnTo>
                  <a:pt x="776" y="583"/>
                </a:lnTo>
                <a:lnTo>
                  <a:pt x="783" y="585"/>
                </a:lnTo>
                <a:lnTo>
                  <a:pt x="798" y="590"/>
                </a:lnTo>
                <a:lnTo>
                  <a:pt x="820" y="600"/>
                </a:lnTo>
                <a:lnTo>
                  <a:pt x="833" y="606"/>
                </a:lnTo>
                <a:lnTo>
                  <a:pt x="847" y="614"/>
                </a:lnTo>
                <a:lnTo>
                  <a:pt x="847" y="614"/>
                </a:lnTo>
                <a:lnTo>
                  <a:pt x="862" y="622"/>
                </a:lnTo>
                <a:lnTo>
                  <a:pt x="877" y="630"/>
                </a:lnTo>
                <a:lnTo>
                  <a:pt x="908" y="643"/>
                </a:lnTo>
                <a:lnTo>
                  <a:pt x="931" y="651"/>
                </a:lnTo>
                <a:lnTo>
                  <a:pt x="936" y="653"/>
                </a:lnTo>
                <a:lnTo>
                  <a:pt x="937" y="654"/>
                </a:lnTo>
                <a:lnTo>
                  <a:pt x="937" y="654"/>
                </a:lnTo>
                <a:lnTo>
                  <a:pt x="918" y="655"/>
                </a:lnTo>
                <a:lnTo>
                  <a:pt x="882" y="658"/>
                </a:lnTo>
                <a:lnTo>
                  <a:pt x="864" y="661"/>
                </a:lnTo>
                <a:lnTo>
                  <a:pt x="849" y="664"/>
                </a:lnTo>
                <a:lnTo>
                  <a:pt x="844" y="666"/>
                </a:lnTo>
                <a:lnTo>
                  <a:pt x="842" y="669"/>
                </a:lnTo>
                <a:lnTo>
                  <a:pt x="840" y="671"/>
                </a:lnTo>
                <a:lnTo>
                  <a:pt x="842" y="674"/>
                </a:lnTo>
                <a:lnTo>
                  <a:pt x="842" y="674"/>
                </a:lnTo>
                <a:lnTo>
                  <a:pt x="845" y="676"/>
                </a:lnTo>
                <a:lnTo>
                  <a:pt x="849" y="679"/>
                </a:lnTo>
                <a:lnTo>
                  <a:pt x="859" y="683"/>
                </a:lnTo>
                <a:lnTo>
                  <a:pt x="873" y="685"/>
                </a:lnTo>
                <a:lnTo>
                  <a:pt x="888" y="687"/>
                </a:lnTo>
                <a:lnTo>
                  <a:pt x="920" y="689"/>
                </a:lnTo>
                <a:lnTo>
                  <a:pt x="952" y="689"/>
                </a:lnTo>
                <a:lnTo>
                  <a:pt x="952" y="689"/>
                </a:lnTo>
                <a:lnTo>
                  <a:pt x="981" y="688"/>
                </a:lnTo>
                <a:lnTo>
                  <a:pt x="1005" y="685"/>
                </a:lnTo>
                <a:lnTo>
                  <a:pt x="1025" y="681"/>
                </a:lnTo>
                <a:lnTo>
                  <a:pt x="1038" y="679"/>
                </a:lnTo>
                <a:lnTo>
                  <a:pt x="1038" y="679"/>
                </a:lnTo>
                <a:lnTo>
                  <a:pt x="1044" y="679"/>
                </a:lnTo>
                <a:lnTo>
                  <a:pt x="1050" y="679"/>
                </a:lnTo>
                <a:lnTo>
                  <a:pt x="1069" y="681"/>
                </a:lnTo>
                <a:lnTo>
                  <a:pt x="1089" y="687"/>
                </a:lnTo>
                <a:lnTo>
                  <a:pt x="1108" y="689"/>
                </a:lnTo>
                <a:lnTo>
                  <a:pt x="1108" y="689"/>
                </a:lnTo>
                <a:lnTo>
                  <a:pt x="1158" y="693"/>
                </a:lnTo>
                <a:lnTo>
                  <a:pt x="1209" y="694"/>
                </a:lnTo>
                <a:lnTo>
                  <a:pt x="1209" y="694"/>
                </a:lnTo>
                <a:lnTo>
                  <a:pt x="1217" y="695"/>
                </a:lnTo>
                <a:lnTo>
                  <a:pt x="1226" y="697"/>
                </a:lnTo>
                <a:lnTo>
                  <a:pt x="1245" y="702"/>
                </a:lnTo>
                <a:lnTo>
                  <a:pt x="1259" y="707"/>
                </a:lnTo>
                <a:lnTo>
                  <a:pt x="1264" y="709"/>
                </a:lnTo>
                <a:lnTo>
                  <a:pt x="1214" y="729"/>
                </a:lnTo>
                <a:lnTo>
                  <a:pt x="1289" y="714"/>
                </a:lnTo>
                <a:lnTo>
                  <a:pt x="1289" y="714"/>
                </a:lnTo>
                <a:lnTo>
                  <a:pt x="1294" y="713"/>
                </a:lnTo>
                <a:lnTo>
                  <a:pt x="1307" y="709"/>
                </a:lnTo>
                <a:lnTo>
                  <a:pt x="1323" y="704"/>
                </a:lnTo>
                <a:lnTo>
                  <a:pt x="1332" y="699"/>
                </a:lnTo>
                <a:lnTo>
                  <a:pt x="1339" y="694"/>
                </a:lnTo>
                <a:lnTo>
                  <a:pt x="1339" y="694"/>
                </a:lnTo>
                <a:lnTo>
                  <a:pt x="1346" y="688"/>
                </a:lnTo>
                <a:lnTo>
                  <a:pt x="1351" y="680"/>
                </a:lnTo>
                <a:lnTo>
                  <a:pt x="1354" y="673"/>
                </a:lnTo>
                <a:lnTo>
                  <a:pt x="1357" y="665"/>
                </a:lnTo>
                <a:lnTo>
                  <a:pt x="1357" y="658"/>
                </a:lnTo>
                <a:lnTo>
                  <a:pt x="1357" y="651"/>
                </a:lnTo>
                <a:lnTo>
                  <a:pt x="1356" y="646"/>
                </a:lnTo>
                <a:lnTo>
                  <a:pt x="1354" y="644"/>
                </a:lnTo>
                <a:lnTo>
                  <a:pt x="1354" y="644"/>
                </a:lnTo>
                <a:lnTo>
                  <a:pt x="1353" y="641"/>
                </a:lnTo>
                <a:lnTo>
                  <a:pt x="1354" y="639"/>
                </a:lnTo>
                <a:lnTo>
                  <a:pt x="1360" y="632"/>
                </a:lnTo>
                <a:lnTo>
                  <a:pt x="1361" y="630"/>
                </a:lnTo>
                <a:lnTo>
                  <a:pt x="1361" y="626"/>
                </a:lnTo>
                <a:lnTo>
                  <a:pt x="1360" y="622"/>
                </a:lnTo>
                <a:lnTo>
                  <a:pt x="1354" y="619"/>
                </a:lnTo>
                <a:lnTo>
                  <a:pt x="1354" y="619"/>
                </a:lnTo>
                <a:lnTo>
                  <a:pt x="1338" y="610"/>
                </a:lnTo>
                <a:lnTo>
                  <a:pt x="1334" y="609"/>
                </a:lnTo>
                <a:lnTo>
                  <a:pt x="1334" y="609"/>
                </a:lnTo>
                <a:lnTo>
                  <a:pt x="1321" y="597"/>
                </a:lnTo>
                <a:lnTo>
                  <a:pt x="1308" y="586"/>
                </a:lnTo>
                <a:lnTo>
                  <a:pt x="1294" y="573"/>
                </a:lnTo>
                <a:lnTo>
                  <a:pt x="1294" y="573"/>
                </a:lnTo>
                <a:lnTo>
                  <a:pt x="1272" y="548"/>
                </a:lnTo>
                <a:lnTo>
                  <a:pt x="1258" y="534"/>
                </a:lnTo>
                <a:lnTo>
                  <a:pt x="1239" y="518"/>
                </a:lnTo>
                <a:lnTo>
                  <a:pt x="1239" y="518"/>
                </a:lnTo>
                <a:lnTo>
                  <a:pt x="1225" y="508"/>
                </a:lnTo>
                <a:lnTo>
                  <a:pt x="1206" y="496"/>
                </a:lnTo>
                <a:lnTo>
                  <a:pt x="1162" y="468"/>
                </a:lnTo>
                <a:lnTo>
                  <a:pt x="1108" y="438"/>
                </a:lnTo>
                <a:lnTo>
                  <a:pt x="1108" y="438"/>
                </a:lnTo>
                <a:lnTo>
                  <a:pt x="975" y="391"/>
                </a:lnTo>
                <a:lnTo>
                  <a:pt x="879" y="357"/>
                </a:lnTo>
                <a:lnTo>
                  <a:pt x="844" y="345"/>
                </a:lnTo>
                <a:lnTo>
                  <a:pt x="827" y="337"/>
                </a:lnTo>
                <a:lnTo>
                  <a:pt x="827" y="337"/>
                </a:lnTo>
                <a:lnTo>
                  <a:pt x="817" y="333"/>
                </a:lnTo>
                <a:lnTo>
                  <a:pt x="801" y="328"/>
                </a:lnTo>
                <a:lnTo>
                  <a:pt x="764" y="317"/>
                </a:lnTo>
                <a:lnTo>
                  <a:pt x="730" y="308"/>
                </a:lnTo>
                <a:lnTo>
                  <a:pt x="717" y="305"/>
                </a:lnTo>
                <a:lnTo>
                  <a:pt x="711" y="302"/>
                </a:lnTo>
                <a:lnTo>
                  <a:pt x="711" y="302"/>
                </a:lnTo>
                <a:lnTo>
                  <a:pt x="693" y="293"/>
                </a:lnTo>
                <a:lnTo>
                  <a:pt x="671" y="282"/>
                </a:lnTo>
                <a:lnTo>
                  <a:pt x="671" y="282"/>
                </a:lnTo>
                <a:lnTo>
                  <a:pt x="664" y="279"/>
                </a:lnTo>
                <a:lnTo>
                  <a:pt x="659" y="278"/>
                </a:lnTo>
                <a:lnTo>
                  <a:pt x="646" y="277"/>
                </a:lnTo>
                <a:lnTo>
                  <a:pt x="629" y="278"/>
                </a:lnTo>
                <a:lnTo>
                  <a:pt x="610" y="277"/>
                </a:lnTo>
                <a:lnTo>
                  <a:pt x="610" y="277"/>
                </a:lnTo>
                <a:lnTo>
                  <a:pt x="598" y="276"/>
                </a:lnTo>
                <a:lnTo>
                  <a:pt x="583" y="272"/>
                </a:lnTo>
                <a:lnTo>
                  <a:pt x="545" y="262"/>
                </a:lnTo>
                <a:lnTo>
                  <a:pt x="470" y="242"/>
                </a:lnTo>
                <a:lnTo>
                  <a:pt x="470" y="242"/>
                </a:lnTo>
                <a:lnTo>
                  <a:pt x="432" y="232"/>
                </a:lnTo>
                <a:lnTo>
                  <a:pt x="383" y="217"/>
                </a:lnTo>
                <a:lnTo>
                  <a:pt x="329" y="199"/>
                </a:lnTo>
                <a:lnTo>
                  <a:pt x="279" y="181"/>
                </a:lnTo>
                <a:lnTo>
                  <a:pt x="279" y="181"/>
                </a:lnTo>
                <a:lnTo>
                  <a:pt x="260" y="175"/>
                </a:lnTo>
                <a:lnTo>
                  <a:pt x="248" y="173"/>
                </a:lnTo>
                <a:lnTo>
                  <a:pt x="241" y="171"/>
                </a:lnTo>
                <a:lnTo>
                  <a:pt x="235" y="170"/>
                </a:lnTo>
                <a:lnTo>
                  <a:pt x="227" y="166"/>
                </a:lnTo>
                <a:lnTo>
                  <a:pt x="216" y="159"/>
                </a:lnTo>
                <a:lnTo>
                  <a:pt x="168" y="126"/>
                </a:lnTo>
                <a:lnTo>
                  <a:pt x="168" y="126"/>
                </a:lnTo>
                <a:lnTo>
                  <a:pt x="138" y="103"/>
                </a:lnTo>
                <a:lnTo>
                  <a:pt x="118" y="86"/>
                </a:lnTo>
                <a:lnTo>
                  <a:pt x="103" y="72"/>
                </a:lnTo>
                <a:lnTo>
                  <a:pt x="94" y="61"/>
                </a:lnTo>
                <a:lnTo>
                  <a:pt x="83" y="44"/>
                </a:lnTo>
                <a:lnTo>
                  <a:pt x="76" y="38"/>
                </a:lnTo>
                <a:lnTo>
                  <a:pt x="68" y="31"/>
                </a:lnTo>
                <a:lnTo>
                  <a:pt x="68" y="31"/>
                </a:lnTo>
                <a:lnTo>
                  <a:pt x="42" y="16"/>
                </a:lnTo>
                <a:lnTo>
                  <a:pt x="30" y="9"/>
                </a:lnTo>
                <a:lnTo>
                  <a:pt x="19" y="3"/>
                </a:lnTo>
                <a:lnTo>
                  <a:pt x="10" y="0"/>
                </a:lnTo>
                <a:lnTo>
                  <a:pt x="6" y="0"/>
                </a:lnTo>
                <a:lnTo>
                  <a:pt x="3" y="0"/>
                </a:lnTo>
                <a:lnTo>
                  <a:pt x="1" y="2"/>
                </a:lnTo>
                <a:lnTo>
                  <a:pt x="0" y="3"/>
                </a:lnTo>
                <a:lnTo>
                  <a:pt x="1" y="7"/>
                </a:lnTo>
                <a:lnTo>
                  <a:pt x="2" y="10"/>
                </a:lnTo>
                <a:lnTo>
                  <a:pt x="2" y="10"/>
                </a:lnTo>
                <a:lnTo>
                  <a:pt x="10" y="21"/>
                </a:lnTo>
                <a:lnTo>
                  <a:pt x="20" y="34"/>
                </a:lnTo>
                <a:lnTo>
                  <a:pt x="49" y="63"/>
                </a:lnTo>
                <a:lnTo>
                  <a:pt x="62" y="80"/>
                </a:lnTo>
                <a:lnTo>
                  <a:pt x="76" y="96"/>
                </a:lnTo>
                <a:lnTo>
                  <a:pt x="86" y="111"/>
                </a:lnTo>
                <a:lnTo>
                  <a:pt x="90" y="119"/>
                </a:lnTo>
                <a:lnTo>
                  <a:pt x="93" y="126"/>
                </a:lnTo>
                <a:lnTo>
                  <a:pt x="93" y="126"/>
                </a:lnTo>
                <a:lnTo>
                  <a:pt x="98" y="139"/>
                </a:lnTo>
                <a:lnTo>
                  <a:pt x="103" y="147"/>
                </a:lnTo>
                <a:lnTo>
                  <a:pt x="108" y="154"/>
                </a:lnTo>
                <a:lnTo>
                  <a:pt x="113" y="159"/>
                </a:lnTo>
                <a:lnTo>
                  <a:pt x="115" y="163"/>
                </a:lnTo>
                <a:lnTo>
                  <a:pt x="115" y="164"/>
                </a:lnTo>
                <a:lnTo>
                  <a:pt x="115" y="165"/>
                </a:lnTo>
                <a:lnTo>
                  <a:pt x="112" y="168"/>
                </a:lnTo>
                <a:lnTo>
                  <a:pt x="103" y="171"/>
                </a:lnTo>
                <a:lnTo>
                  <a:pt x="103" y="171"/>
                </a:lnTo>
                <a:lnTo>
                  <a:pt x="81" y="180"/>
                </a:lnTo>
                <a:lnTo>
                  <a:pt x="73" y="184"/>
                </a:lnTo>
                <a:lnTo>
                  <a:pt x="65" y="189"/>
                </a:lnTo>
                <a:lnTo>
                  <a:pt x="60" y="195"/>
                </a:lnTo>
                <a:lnTo>
                  <a:pt x="57" y="200"/>
                </a:lnTo>
                <a:lnTo>
                  <a:pt x="57" y="203"/>
                </a:lnTo>
                <a:lnTo>
                  <a:pt x="57" y="207"/>
                </a:lnTo>
                <a:lnTo>
                  <a:pt x="60" y="209"/>
                </a:lnTo>
                <a:lnTo>
                  <a:pt x="62" y="212"/>
                </a:lnTo>
                <a:lnTo>
                  <a:pt x="62" y="212"/>
                </a:lnTo>
                <a:lnTo>
                  <a:pt x="70" y="218"/>
                </a:lnTo>
                <a:lnTo>
                  <a:pt x="80" y="223"/>
                </a:lnTo>
                <a:lnTo>
                  <a:pt x="106" y="234"/>
                </a:lnTo>
                <a:lnTo>
                  <a:pt x="135" y="244"/>
                </a:lnTo>
                <a:lnTo>
                  <a:pt x="163" y="252"/>
                </a:lnTo>
                <a:lnTo>
                  <a:pt x="163" y="252"/>
                </a:lnTo>
                <a:lnTo>
                  <a:pt x="179" y="256"/>
                </a:lnTo>
                <a:lnTo>
                  <a:pt x="202" y="263"/>
                </a:lnTo>
                <a:lnTo>
                  <a:pt x="254" y="281"/>
                </a:lnTo>
                <a:lnTo>
                  <a:pt x="301" y="300"/>
                </a:lnTo>
                <a:lnTo>
                  <a:pt x="319" y="307"/>
                </a:lnTo>
                <a:lnTo>
                  <a:pt x="329" y="312"/>
                </a:lnTo>
                <a:lnTo>
                  <a:pt x="329" y="312"/>
                </a:lnTo>
                <a:lnTo>
                  <a:pt x="334" y="316"/>
                </a:lnTo>
                <a:lnTo>
                  <a:pt x="339" y="321"/>
                </a:lnTo>
                <a:lnTo>
                  <a:pt x="348" y="331"/>
                </a:lnTo>
                <a:lnTo>
                  <a:pt x="354" y="342"/>
                </a:lnTo>
                <a:lnTo>
                  <a:pt x="354" y="342"/>
                </a:lnTo>
                <a:lnTo>
                  <a:pt x="352" y="345"/>
                </a:lnTo>
                <a:lnTo>
                  <a:pt x="349" y="346"/>
                </a:lnTo>
                <a:lnTo>
                  <a:pt x="348" y="350"/>
                </a:lnTo>
                <a:lnTo>
                  <a:pt x="348" y="352"/>
                </a:lnTo>
                <a:lnTo>
                  <a:pt x="350" y="356"/>
                </a:lnTo>
                <a:lnTo>
                  <a:pt x="355" y="360"/>
                </a:lnTo>
                <a:lnTo>
                  <a:pt x="364" y="362"/>
                </a:lnTo>
                <a:lnTo>
                  <a:pt x="364" y="362"/>
                </a:lnTo>
                <a:lnTo>
                  <a:pt x="393" y="367"/>
                </a:lnTo>
                <a:lnTo>
                  <a:pt x="428" y="374"/>
                </a:lnTo>
                <a:lnTo>
                  <a:pt x="458" y="379"/>
                </a:lnTo>
                <a:lnTo>
                  <a:pt x="468" y="380"/>
                </a:lnTo>
                <a:lnTo>
                  <a:pt x="475" y="382"/>
                </a:lnTo>
                <a:lnTo>
                  <a:pt x="475" y="382"/>
                </a:lnTo>
                <a:lnTo>
                  <a:pt x="484" y="390"/>
                </a:lnTo>
                <a:lnTo>
                  <a:pt x="499" y="403"/>
                </a:lnTo>
                <a:lnTo>
                  <a:pt x="520" y="421"/>
                </a:lnTo>
                <a:lnTo>
                  <a:pt x="550" y="443"/>
                </a:lnTo>
                <a:lnTo>
                  <a:pt x="550" y="443"/>
                </a:lnTo>
                <a:lnTo>
                  <a:pt x="583" y="463"/>
                </a:lnTo>
                <a:lnTo>
                  <a:pt x="610" y="479"/>
                </a:lnTo>
                <a:lnTo>
                  <a:pt x="636" y="493"/>
                </a:lnTo>
                <a:lnTo>
                  <a:pt x="636" y="493"/>
                </a:lnTo>
                <a:lnTo>
                  <a:pt x="661" y="513"/>
                </a:lnTo>
                <a:lnTo>
                  <a:pt x="676" y="527"/>
                </a:lnTo>
                <a:lnTo>
                  <a:pt x="681" y="532"/>
                </a:lnTo>
                <a:lnTo>
                  <a:pt x="681" y="533"/>
                </a:lnTo>
                <a:lnTo>
                  <a:pt x="681" y="533"/>
                </a:lnTo>
                <a:lnTo>
                  <a:pt x="681" y="533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33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E0AC81E5-5633-4AB1-8EA7-D481F1AA3C30}"/>
              </a:ext>
            </a:extLst>
          </p:cNvPr>
          <p:cNvSpPr>
            <a:spLocks/>
          </p:cNvSpPr>
          <p:nvPr/>
        </p:nvSpPr>
        <p:spPr bwMode="auto">
          <a:xfrm>
            <a:off x="4214343" y="2772082"/>
            <a:ext cx="1329568" cy="1563968"/>
          </a:xfrm>
          <a:custGeom>
            <a:avLst/>
            <a:gdLst>
              <a:gd name="T0" fmla="*/ 832 w 1367"/>
              <a:gd name="T1" fmla="*/ 152 h 1608"/>
              <a:gd name="T2" fmla="*/ 667 w 1367"/>
              <a:gd name="T3" fmla="*/ 252 h 1608"/>
              <a:gd name="T4" fmla="*/ 532 w 1367"/>
              <a:gd name="T5" fmla="*/ 355 h 1608"/>
              <a:gd name="T6" fmla="*/ 473 w 1367"/>
              <a:gd name="T7" fmla="*/ 419 h 1608"/>
              <a:gd name="T8" fmla="*/ 440 w 1367"/>
              <a:gd name="T9" fmla="*/ 482 h 1608"/>
              <a:gd name="T10" fmla="*/ 403 w 1367"/>
              <a:gd name="T11" fmla="*/ 583 h 1608"/>
              <a:gd name="T12" fmla="*/ 375 w 1367"/>
              <a:gd name="T13" fmla="*/ 728 h 1608"/>
              <a:gd name="T14" fmla="*/ 358 w 1367"/>
              <a:gd name="T15" fmla="*/ 708 h 1608"/>
              <a:gd name="T16" fmla="*/ 324 w 1367"/>
              <a:gd name="T17" fmla="*/ 693 h 1608"/>
              <a:gd name="T18" fmla="*/ 279 w 1367"/>
              <a:gd name="T19" fmla="*/ 698 h 1608"/>
              <a:gd name="T20" fmla="*/ 236 w 1367"/>
              <a:gd name="T21" fmla="*/ 718 h 1608"/>
              <a:gd name="T22" fmla="*/ 222 w 1367"/>
              <a:gd name="T23" fmla="*/ 742 h 1608"/>
              <a:gd name="T24" fmla="*/ 236 w 1367"/>
              <a:gd name="T25" fmla="*/ 774 h 1608"/>
              <a:gd name="T26" fmla="*/ 297 w 1367"/>
              <a:gd name="T27" fmla="*/ 840 h 1608"/>
              <a:gd name="T28" fmla="*/ 284 w 1367"/>
              <a:gd name="T29" fmla="*/ 1065 h 1608"/>
              <a:gd name="T30" fmla="*/ 215 w 1367"/>
              <a:gd name="T31" fmla="*/ 1026 h 1608"/>
              <a:gd name="T32" fmla="*/ 142 w 1367"/>
              <a:gd name="T33" fmla="*/ 1006 h 1608"/>
              <a:gd name="T34" fmla="*/ 45 w 1367"/>
              <a:gd name="T35" fmla="*/ 996 h 1608"/>
              <a:gd name="T36" fmla="*/ 8 w 1367"/>
              <a:gd name="T37" fmla="*/ 1009 h 1608"/>
              <a:gd name="T38" fmla="*/ 0 w 1367"/>
              <a:gd name="T39" fmla="*/ 1029 h 1608"/>
              <a:gd name="T40" fmla="*/ 19 w 1367"/>
              <a:gd name="T41" fmla="*/ 1058 h 1608"/>
              <a:gd name="T42" fmla="*/ 89 w 1367"/>
              <a:gd name="T43" fmla="*/ 1109 h 1608"/>
              <a:gd name="T44" fmla="*/ 116 w 1367"/>
              <a:gd name="T45" fmla="*/ 1131 h 1608"/>
              <a:gd name="T46" fmla="*/ 186 w 1367"/>
              <a:gd name="T47" fmla="*/ 1156 h 1608"/>
              <a:gd name="T48" fmla="*/ 197 w 1367"/>
              <a:gd name="T49" fmla="*/ 1208 h 1608"/>
              <a:gd name="T50" fmla="*/ 171 w 1367"/>
              <a:gd name="T51" fmla="*/ 1296 h 1608"/>
              <a:gd name="T52" fmla="*/ 162 w 1367"/>
              <a:gd name="T53" fmla="*/ 1441 h 1608"/>
              <a:gd name="T54" fmla="*/ 167 w 1367"/>
              <a:gd name="T55" fmla="*/ 1565 h 1608"/>
              <a:gd name="T56" fmla="*/ 180 w 1367"/>
              <a:gd name="T57" fmla="*/ 1590 h 1608"/>
              <a:gd name="T58" fmla="*/ 210 w 1367"/>
              <a:gd name="T59" fmla="*/ 1608 h 1608"/>
              <a:gd name="T60" fmla="*/ 254 w 1367"/>
              <a:gd name="T61" fmla="*/ 1598 h 1608"/>
              <a:gd name="T62" fmla="*/ 299 w 1367"/>
              <a:gd name="T63" fmla="*/ 1564 h 1608"/>
              <a:gd name="T64" fmla="*/ 464 w 1367"/>
              <a:gd name="T65" fmla="*/ 1391 h 1608"/>
              <a:gd name="T66" fmla="*/ 564 w 1367"/>
              <a:gd name="T67" fmla="*/ 1310 h 1608"/>
              <a:gd name="T68" fmla="*/ 704 w 1367"/>
              <a:gd name="T69" fmla="*/ 1349 h 1608"/>
              <a:gd name="T70" fmla="*/ 742 w 1367"/>
              <a:gd name="T71" fmla="*/ 1352 h 1608"/>
              <a:gd name="T72" fmla="*/ 765 w 1367"/>
              <a:gd name="T73" fmla="*/ 1337 h 1608"/>
              <a:gd name="T74" fmla="*/ 767 w 1367"/>
              <a:gd name="T75" fmla="*/ 1309 h 1608"/>
              <a:gd name="T76" fmla="*/ 739 w 1367"/>
              <a:gd name="T77" fmla="*/ 1266 h 1608"/>
              <a:gd name="T78" fmla="*/ 581 w 1367"/>
              <a:gd name="T79" fmla="*/ 1166 h 1608"/>
              <a:gd name="T80" fmla="*/ 615 w 1367"/>
              <a:gd name="T81" fmla="*/ 1075 h 1608"/>
              <a:gd name="T82" fmla="*/ 650 w 1367"/>
              <a:gd name="T83" fmla="*/ 926 h 1608"/>
              <a:gd name="T84" fmla="*/ 662 w 1367"/>
              <a:gd name="T85" fmla="*/ 796 h 1608"/>
              <a:gd name="T86" fmla="*/ 693 w 1367"/>
              <a:gd name="T87" fmla="*/ 591 h 1608"/>
              <a:gd name="T88" fmla="*/ 747 w 1367"/>
              <a:gd name="T89" fmla="*/ 377 h 1608"/>
              <a:gd name="T90" fmla="*/ 783 w 1367"/>
              <a:gd name="T91" fmla="*/ 290 h 1608"/>
              <a:gd name="T92" fmla="*/ 827 w 1367"/>
              <a:gd name="T93" fmla="*/ 231 h 1608"/>
              <a:gd name="T94" fmla="*/ 877 w 1367"/>
              <a:gd name="T95" fmla="*/ 211 h 1608"/>
              <a:gd name="T96" fmla="*/ 977 w 1367"/>
              <a:gd name="T97" fmla="*/ 220 h 1608"/>
              <a:gd name="T98" fmla="*/ 1101 w 1367"/>
              <a:gd name="T99" fmla="*/ 250 h 1608"/>
              <a:gd name="T100" fmla="*/ 1090 w 1367"/>
              <a:gd name="T101" fmla="*/ 182 h 1608"/>
              <a:gd name="T102" fmla="*/ 1112 w 1367"/>
              <a:gd name="T103" fmla="*/ 196 h 1608"/>
              <a:gd name="T104" fmla="*/ 1153 w 1367"/>
              <a:gd name="T105" fmla="*/ 196 h 1608"/>
              <a:gd name="T106" fmla="*/ 1219 w 1367"/>
              <a:gd name="T107" fmla="*/ 171 h 1608"/>
              <a:gd name="T108" fmla="*/ 1274 w 1367"/>
              <a:gd name="T109" fmla="*/ 134 h 1608"/>
              <a:gd name="T110" fmla="*/ 1331 w 1367"/>
              <a:gd name="T111" fmla="*/ 79 h 1608"/>
              <a:gd name="T112" fmla="*/ 1362 w 1367"/>
              <a:gd name="T113" fmla="*/ 29 h 1608"/>
              <a:gd name="T114" fmla="*/ 1364 w 1367"/>
              <a:gd name="T115" fmla="*/ 1 h 1608"/>
              <a:gd name="T116" fmla="*/ 1340 w 1367"/>
              <a:gd name="T117" fmla="*/ 1 h 1608"/>
              <a:gd name="T118" fmla="*/ 1065 w 1367"/>
              <a:gd name="T119" fmla="*/ 54 h 1608"/>
              <a:gd name="T120" fmla="*/ 916 w 1367"/>
              <a:gd name="T121" fmla="*/ 111 h 1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67" h="1608">
                <a:moveTo>
                  <a:pt x="892" y="120"/>
                </a:moveTo>
                <a:lnTo>
                  <a:pt x="892" y="120"/>
                </a:lnTo>
                <a:lnTo>
                  <a:pt x="875" y="129"/>
                </a:lnTo>
                <a:lnTo>
                  <a:pt x="832" y="152"/>
                </a:lnTo>
                <a:lnTo>
                  <a:pt x="773" y="186"/>
                </a:lnTo>
                <a:lnTo>
                  <a:pt x="739" y="206"/>
                </a:lnTo>
                <a:lnTo>
                  <a:pt x="704" y="228"/>
                </a:lnTo>
                <a:lnTo>
                  <a:pt x="667" y="252"/>
                </a:lnTo>
                <a:lnTo>
                  <a:pt x="631" y="277"/>
                </a:lnTo>
                <a:lnTo>
                  <a:pt x="596" y="302"/>
                </a:lnTo>
                <a:lnTo>
                  <a:pt x="562" y="329"/>
                </a:lnTo>
                <a:lnTo>
                  <a:pt x="532" y="355"/>
                </a:lnTo>
                <a:lnTo>
                  <a:pt x="505" y="382"/>
                </a:lnTo>
                <a:lnTo>
                  <a:pt x="493" y="394"/>
                </a:lnTo>
                <a:lnTo>
                  <a:pt x="483" y="407"/>
                </a:lnTo>
                <a:lnTo>
                  <a:pt x="473" y="419"/>
                </a:lnTo>
                <a:lnTo>
                  <a:pt x="465" y="432"/>
                </a:lnTo>
                <a:lnTo>
                  <a:pt x="465" y="432"/>
                </a:lnTo>
                <a:lnTo>
                  <a:pt x="451" y="457"/>
                </a:lnTo>
                <a:lnTo>
                  <a:pt x="440" y="482"/>
                </a:lnTo>
                <a:lnTo>
                  <a:pt x="429" y="507"/>
                </a:lnTo>
                <a:lnTo>
                  <a:pt x="419" y="532"/>
                </a:lnTo>
                <a:lnTo>
                  <a:pt x="411" y="558"/>
                </a:lnTo>
                <a:lnTo>
                  <a:pt x="403" y="583"/>
                </a:lnTo>
                <a:lnTo>
                  <a:pt x="392" y="629"/>
                </a:lnTo>
                <a:lnTo>
                  <a:pt x="383" y="668"/>
                </a:lnTo>
                <a:lnTo>
                  <a:pt x="378" y="701"/>
                </a:lnTo>
                <a:lnTo>
                  <a:pt x="375" y="728"/>
                </a:lnTo>
                <a:lnTo>
                  <a:pt x="375" y="728"/>
                </a:lnTo>
                <a:lnTo>
                  <a:pt x="371" y="722"/>
                </a:lnTo>
                <a:lnTo>
                  <a:pt x="366" y="716"/>
                </a:lnTo>
                <a:lnTo>
                  <a:pt x="358" y="708"/>
                </a:lnTo>
                <a:lnTo>
                  <a:pt x="349" y="702"/>
                </a:lnTo>
                <a:lnTo>
                  <a:pt x="338" y="697"/>
                </a:lnTo>
                <a:lnTo>
                  <a:pt x="332" y="695"/>
                </a:lnTo>
                <a:lnTo>
                  <a:pt x="324" y="693"/>
                </a:lnTo>
                <a:lnTo>
                  <a:pt x="317" y="693"/>
                </a:lnTo>
                <a:lnTo>
                  <a:pt x="309" y="693"/>
                </a:lnTo>
                <a:lnTo>
                  <a:pt x="309" y="693"/>
                </a:lnTo>
                <a:lnTo>
                  <a:pt x="279" y="698"/>
                </a:lnTo>
                <a:lnTo>
                  <a:pt x="266" y="701"/>
                </a:lnTo>
                <a:lnTo>
                  <a:pt x="254" y="705"/>
                </a:lnTo>
                <a:lnTo>
                  <a:pt x="244" y="711"/>
                </a:lnTo>
                <a:lnTo>
                  <a:pt x="236" y="718"/>
                </a:lnTo>
                <a:lnTo>
                  <a:pt x="229" y="727"/>
                </a:lnTo>
                <a:lnTo>
                  <a:pt x="224" y="739"/>
                </a:lnTo>
                <a:lnTo>
                  <a:pt x="224" y="739"/>
                </a:lnTo>
                <a:lnTo>
                  <a:pt x="222" y="742"/>
                </a:lnTo>
                <a:lnTo>
                  <a:pt x="222" y="746"/>
                </a:lnTo>
                <a:lnTo>
                  <a:pt x="225" y="754"/>
                </a:lnTo>
                <a:lnTo>
                  <a:pt x="230" y="764"/>
                </a:lnTo>
                <a:lnTo>
                  <a:pt x="236" y="774"/>
                </a:lnTo>
                <a:lnTo>
                  <a:pt x="244" y="785"/>
                </a:lnTo>
                <a:lnTo>
                  <a:pt x="254" y="796"/>
                </a:lnTo>
                <a:lnTo>
                  <a:pt x="275" y="819"/>
                </a:lnTo>
                <a:lnTo>
                  <a:pt x="297" y="840"/>
                </a:lnTo>
                <a:lnTo>
                  <a:pt x="315" y="858"/>
                </a:lnTo>
                <a:lnTo>
                  <a:pt x="334" y="874"/>
                </a:lnTo>
                <a:lnTo>
                  <a:pt x="284" y="1065"/>
                </a:lnTo>
                <a:lnTo>
                  <a:pt x="284" y="1065"/>
                </a:lnTo>
                <a:lnTo>
                  <a:pt x="274" y="1059"/>
                </a:lnTo>
                <a:lnTo>
                  <a:pt x="249" y="1044"/>
                </a:lnTo>
                <a:lnTo>
                  <a:pt x="233" y="1035"/>
                </a:lnTo>
                <a:lnTo>
                  <a:pt x="215" y="1026"/>
                </a:lnTo>
                <a:lnTo>
                  <a:pt x="199" y="1020"/>
                </a:lnTo>
                <a:lnTo>
                  <a:pt x="184" y="1015"/>
                </a:lnTo>
                <a:lnTo>
                  <a:pt x="184" y="1015"/>
                </a:lnTo>
                <a:lnTo>
                  <a:pt x="142" y="1006"/>
                </a:lnTo>
                <a:lnTo>
                  <a:pt x="114" y="1001"/>
                </a:lnTo>
                <a:lnTo>
                  <a:pt x="85" y="997"/>
                </a:lnTo>
                <a:lnTo>
                  <a:pt x="58" y="996"/>
                </a:lnTo>
                <a:lnTo>
                  <a:pt x="45" y="996"/>
                </a:lnTo>
                <a:lnTo>
                  <a:pt x="33" y="997"/>
                </a:lnTo>
                <a:lnTo>
                  <a:pt x="23" y="1000"/>
                </a:lnTo>
                <a:lnTo>
                  <a:pt x="14" y="1004"/>
                </a:lnTo>
                <a:lnTo>
                  <a:pt x="8" y="1009"/>
                </a:lnTo>
                <a:lnTo>
                  <a:pt x="3" y="1015"/>
                </a:lnTo>
                <a:lnTo>
                  <a:pt x="3" y="1015"/>
                </a:lnTo>
                <a:lnTo>
                  <a:pt x="0" y="1022"/>
                </a:lnTo>
                <a:lnTo>
                  <a:pt x="0" y="1029"/>
                </a:lnTo>
                <a:lnTo>
                  <a:pt x="3" y="1036"/>
                </a:lnTo>
                <a:lnTo>
                  <a:pt x="6" y="1044"/>
                </a:lnTo>
                <a:lnTo>
                  <a:pt x="11" y="1050"/>
                </a:lnTo>
                <a:lnTo>
                  <a:pt x="19" y="1058"/>
                </a:lnTo>
                <a:lnTo>
                  <a:pt x="35" y="1071"/>
                </a:lnTo>
                <a:lnTo>
                  <a:pt x="54" y="1084"/>
                </a:lnTo>
                <a:lnTo>
                  <a:pt x="73" y="1097"/>
                </a:lnTo>
                <a:lnTo>
                  <a:pt x="89" y="1109"/>
                </a:lnTo>
                <a:lnTo>
                  <a:pt x="103" y="1120"/>
                </a:lnTo>
                <a:lnTo>
                  <a:pt x="103" y="1120"/>
                </a:lnTo>
                <a:lnTo>
                  <a:pt x="109" y="1126"/>
                </a:lnTo>
                <a:lnTo>
                  <a:pt x="116" y="1131"/>
                </a:lnTo>
                <a:lnTo>
                  <a:pt x="132" y="1139"/>
                </a:lnTo>
                <a:lnTo>
                  <a:pt x="151" y="1147"/>
                </a:lnTo>
                <a:lnTo>
                  <a:pt x="170" y="1152"/>
                </a:lnTo>
                <a:lnTo>
                  <a:pt x="186" y="1156"/>
                </a:lnTo>
                <a:lnTo>
                  <a:pt x="200" y="1158"/>
                </a:lnTo>
                <a:lnTo>
                  <a:pt x="214" y="1161"/>
                </a:lnTo>
                <a:lnTo>
                  <a:pt x="214" y="1161"/>
                </a:lnTo>
                <a:lnTo>
                  <a:pt x="197" y="1208"/>
                </a:lnTo>
                <a:lnTo>
                  <a:pt x="185" y="1249"/>
                </a:lnTo>
                <a:lnTo>
                  <a:pt x="173" y="1286"/>
                </a:lnTo>
                <a:lnTo>
                  <a:pt x="173" y="1286"/>
                </a:lnTo>
                <a:lnTo>
                  <a:pt x="171" y="1296"/>
                </a:lnTo>
                <a:lnTo>
                  <a:pt x="170" y="1310"/>
                </a:lnTo>
                <a:lnTo>
                  <a:pt x="166" y="1347"/>
                </a:lnTo>
                <a:lnTo>
                  <a:pt x="163" y="1392"/>
                </a:lnTo>
                <a:lnTo>
                  <a:pt x="162" y="1441"/>
                </a:lnTo>
                <a:lnTo>
                  <a:pt x="162" y="1490"/>
                </a:lnTo>
                <a:lnTo>
                  <a:pt x="163" y="1533"/>
                </a:lnTo>
                <a:lnTo>
                  <a:pt x="166" y="1550"/>
                </a:lnTo>
                <a:lnTo>
                  <a:pt x="167" y="1565"/>
                </a:lnTo>
                <a:lnTo>
                  <a:pt x="170" y="1577"/>
                </a:lnTo>
                <a:lnTo>
                  <a:pt x="173" y="1583"/>
                </a:lnTo>
                <a:lnTo>
                  <a:pt x="173" y="1583"/>
                </a:lnTo>
                <a:lnTo>
                  <a:pt x="180" y="1590"/>
                </a:lnTo>
                <a:lnTo>
                  <a:pt x="186" y="1598"/>
                </a:lnTo>
                <a:lnTo>
                  <a:pt x="194" y="1603"/>
                </a:lnTo>
                <a:lnTo>
                  <a:pt x="201" y="1607"/>
                </a:lnTo>
                <a:lnTo>
                  <a:pt x="210" y="1608"/>
                </a:lnTo>
                <a:lnTo>
                  <a:pt x="222" y="1607"/>
                </a:lnTo>
                <a:lnTo>
                  <a:pt x="236" y="1603"/>
                </a:lnTo>
                <a:lnTo>
                  <a:pt x="254" y="1598"/>
                </a:lnTo>
                <a:lnTo>
                  <a:pt x="254" y="1598"/>
                </a:lnTo>
                <a:lnTo>
                  <a:pt x="259" y="1595"/>
                </a:lnTo>
                <a:lnTo>
                  <a:pt x="265" y="1592"/>
                </a:lnTo>
                <a:lnTo>
                  <a:pt x="282" y="1580"/>
                </a:lnTo>
                <a:lnTo>
                  <a:pt x="299" y="1564"/>
                </a:lnTo>
                <a:lnTo>
                  <a:pt x="321" y="1544"/>
                </a:lnTo>
                <a:lnTo>
                  <a:pt x="367" y="1496"/>
                </a:lnTo>
                <a:lnTo>
                  <a:pt x="416" y="1442"/>
                </a:lnTo>
                <a:lnTo>
                  <a:pt x="464" y="1391"/>
                </a:lnTo>
                <a:lnTo>
                  <a:pt x="503" y="1345"/>
                </a:lnTo>
                <a:lnTo>
                  <a:pt x="540" y="1301"/>
                </a:lnTo>
                <a:lnTo>
                  <a:pt x="540" y="1301"/>
                </a:lnTo>
                <a:lnTo>
                  <a:pt x="564" y="1310"/>
                </a:lnTo>
                <a:lnTo>
                  <a:pt x="622" y="1329"/>
                </a:lnTo>
                <a:lnTo>
                  <a:pt x="656" y="1339"/>
                </a:lnTo>
                <a:lnTo>
                  <a:pt x="689" y="1347"/>
                </a:lnTo>
                <a:lnTo>
                  <a:pt x="704" y="1349"/>
                </a:lnTo>
                <a:lnTo>
                  <a:pt x="719" y="1352"/>
                </a:lnTo>
                <a:lnTo>
                  <a:pt x="731" y="1352"/>
                </a:lnTo>
                <a:lnTo>
                  <a:pt x="742" y="1352"/>
                </a:lnTo>
                <a:lnTo>
                  <a:pt x="742" y="1352"/>
                </a:lnTo>
                <a:lnTo>
                  <a:pt x="750" y="1349"/>
                </a:lnTo>
                <a:lnTo>
                  <a:pt x="757" y="1347"/>
                </a:lnTo>
                <a:lnTo>
                  <a:pt x="762" y="1342"/>
                </a:lnTo>
                <a:lnTo>
                  <a:pt x="765" y="1337"/>
                </a:lnTo>
                <a:lnTo>
                  <a:pt x="768" y="1332"/>
                </a:lnTo>
                <a:lnTo>
                  <a:pt x="768" y="1324"/>
                </a:lnTo>
                <a:lnTo>
                  <a:pt x="768" y="1317"/>
                </a:lnTo>
                <a:lnTo>
                  <a:pt x="767" y="1309"/>
                </a:lnTo>
                <a:lnTo>
                  <a:pt x="763" y="1301"/>
                </a:lnTo>
                <a:lnTo>
                  <a:pt x="760" y="1294"/>
                </a:lnTo>
                <a:lnTo>
                  <a:pt x="750" y="1279"/>
                </a:lnTo>
                <a:lnTo>
                  <a:pt x="739" y="1266"/>
                </a:lnTo>
                <a:lnTo>
                  <a:pt x="733" y="1261"/>
                </a:lnTo>
                <a:lnTo>
                  <a:pt x="726" y="1256"/>
                </a:lnTo>
                <a:lnTo>
                  <a:pt x="726" y="1256"/>
                </a:lnTo>
                <a:lnTo>
                  <a:pt x="581" y="1166"/>
                </a:lnTo>
                <a:lnTo>
                  <a:pt x="581" y="1166"/>
                </a:lnTo>
                <a:lnTo>
                  <a:pt x="591" y="1141"/>
                </a:lnTo>
                <a:lnTo>
                  <a:pt x="602" y="1113"/>
                </a:lnTo>
                <a:lnTo>
                  <a:pt x="615" y="1075"/>
                </a:lnTo>
                <a:lnTo>
                  <a:pt x="627" y="1031"/>
                </a:lnTo>
                <a:lnTo>
                  <a:pt x="640" y="981"/>
                </a:lnTo>
                <a:lnTo>
                  <a:pt x="645" y="953"/>
                </a:lnTo>
                <a:lnTo>
                  <a:pt x="650" y="926"/>
                </a:lnTo>
                <a:lnTo>
                  <a:pt x="654" y="898"/>
                </a:lnTo>
                <a:lnTo>
                  <a:pt x="656" y="869"/>
                </a:lnTo>
                <a:lnTo>
                  <a:pt x="656" y="869"/>
                </a:lnTo>
                <a:lnTo>
                  <a:pt x="662" y="796"/>
                </a:lnTo>
                <a:lnTo>
                  <a:pt x="669" y="751"/>
                </a:lnTo>
                <a:lnTo>
                  <a:pt x="675" y="701"/>
                </a:lnTo>
                <a:lnTo>
                  <a:pt x="684" y="647"/>
                </a:lnTo>
                <a:lnTo>
                  <a:pt x="693" y="591"/>
                </a:lnTo>
                <a:lnTo>
                  <a:pt x="704" y="536"/>
                </a:lnTo>
                <a:lnTo>
                  <a:pt x="716" y="480"/>
                </a:lnTo>
                <a:lnTo>
                  <a:pt x="730" y="427"/>
                </a:lnTo>
                <a:lnTo>
                  <a:pt x="747" y="377"/>
                </a:lnTo>
                <a:lnTo>
                  <a:pt x="755" y="353"/>
                </a:lnTo>
                <a:lnTo>
                  <a:pt x="764" y="330"/>
                </a:lnTo>
                <a:lnTo>
                  <a:pt x="773" y="309"/>
                </a:lnTo>
                <a:lnTo>
                  <a:pt x="783" y="290"/>
                </a:lnTo>
                <a:lnTo>
                  <a:pt x="793" y="272"/>
                </a:lnTo>
                <a:lnTo>
                  <a:pt x="803" y="256"/>
                </a:lnTo>
                <a:lnTo>
                  <a:pt x="814" y="242"/>
                </a:lnTo>
                <a:lnTo>
                  <a:pt x="827" y="231"/>
                </a:lnTo>
                <a:lnTo>
                  <a:pt x="838" y="222"/>
                </a:lnTo>
                <a:lnTo>
                  <a:pt x="851" y="216"/>
                </a:lnTo>
                <a:lnTo>
                  <a:pt x="863" y="212"/>
                </a:lnTo>
                <a:lnTo>
                  <a:pt x="877" y="211"/>
                </a:lnTo>
                <a:lnTo>
                  <a:pt x="877" y="211"/>
                </a:lnTo>
                <a:lnTo>
                  <a:pt x="904" y="212"/>
                </a:lnTo>
                <a:lnTo>
                  <a:pt x="930" y="215"/>
                </a:lnTo>
                <a:lnTo>
                  <a:pt x="977" y="220"/>
                </a:lnTo>
                <a:lnTo>
                  <a:pt x="1018" y="227"/>
                </a:lnTo>
                <a:lnTo>
                  <a:pt x="1053" y="235"/>
                </a:lnTo>
                <a:lnTo>
                  <a:pt x="1081" y="243"/>
                </a:lnTo>
                <a:lnTo>
                  <a:pt x="1101" y="250"/>
                </a:lnTo>
                <a:lnTo>
                  <a:pt x="1119" y="256"/>
                </a:lnTo>
                <a:lnTo>
                  <a:pt x="1088" y="181"/>
                </a:lnTo>
                <a:lnTo>
                  <a:pt x="1088" y="181"/>
                </a:lnTo>
                <a:lnTo>
                  <a:pt x="1090" y="182"/>
                </a:lnTo>
                <a:lnTo>
                  <a:pt x="1093" y="187"/>
                </a:lnTo>
                <a:lnTo>
                  <a:pt x="1101" y="192"/>
                </a:lnTo>
                <a:lnTo>
                  <a:pt x="1106" y="194"/>
                </a:lnTo>
                <a:lnTo>
                  <a:pt x="1112" y="196"/>
                </a:lnTo>
                <a:lnTo>
                  <a:pt x="1121" y="198"/>
                </a:lnTo>
                <a:lnTo>
                  <a:pt x="1130" y="198"/>
                </a:lnTo>
                <a:lnTo>
                  <a:pt x="1140" y="197"/>
                </a:lnTo>
                <a:lnTo>
                  <a:pt x="1153" y="196"/>
                </a:lnTo>
                <a:lnTo>
                  <a:pt x="1166" y="192"/>
                </a:lnTo>
                <a:lnTo>
                  <a:pt x="1183" y="187"/>
                </a:lnTo>
                <a:lnTo>
                  <a:pt x="1200" y="179"/>
                </a:lnTo>
                <a:lnTo>
                  <a:pt x="1219" y="171"/>
                </a:lnTo>
                <a:lnTo>
                  <a:pt x="1219" y="171"/>
                </a:lnTo>
                <a:lnTo>
                  <a:pt x="1239" y="159"/>
                </a:lnTo>
                <a:lnTo>
                  <a:pt x="1258" y="148"/>
                </a:lnTo>
                <a:lnTo>
                  <a:pt x="1274" y="134"/>
                </a:lnTo>
                <a:lnTo>
                  <a:pt x="1291" y="120"/>
                </a:lnTo>
                <a:lnTo>
                  <a:pt x="1306" y="106"/>
                </a:lnTo>
                <a:lnTo>
                  <a:pt x="1320" y="93"/>
                </a:lnTo>
                <a:lnTo>
                  <a:pt x="1331" y="79"/>
                </a:lnTo>
                <a:lnTo>
                  <a:pt x="1341" y="65"/>
                </a:lnTo>
                <a:lnTo>
                  <a:pt x="1350" y="52"/>
                </a:lnTo>
                <a:lnTo>
                  <a:pt x="1356" y="40"/>
                </a:lnTo>
                <a:lnTo>
                  <a:pt x="1362" y="29"/>
                </a:lnTo>
                <a:lnTo>
                  <a:pt x="1365" y="20"/>
                </a:lnTo>
                <a:lnTo>
                  <a:pt x="1367" y="11"/>
                </a:lnTo>
                <a:lnTo>
                  <a:pt x="1366" y="5"/>
                </a:lnTo>
                <a:lnTo>
                  <a:pt x="1364" y="1"/>
                </a:lnTo>
                <a:lnTo>
                  <a:pt x="1362" y="0"/>
                </a:lnTo>
                <a:lnTo>
                  <a:pt x="1360" y="0"/>
                </a:lnTo>
                <a:lnTo>
                  <a:pt x="1360" y="0"/>
                </a:lnTo>
                <a:lnTo>
                  <a:pt x="1340" y="1"/>
                </a:lnTo>
                <a:lnTo>
                  <a:pt x="1302" y="7"/>
                </a:lnTo>
                <a:lnTo>
                  <a:pt x="1202" y="25"/>
                </a:lnTo>
                <a:lnTo>
                  <a:pt x="1101" y="45"/>
                </a:lnTo>
                <a:lnTo>
                  <a:pt x="1065" y="54"/>
                </a:lnTo>
                <a:lnTo>
                  <a:pt x="1043" y="60"/>
                </a:lnTo>
                <a:lnTo>
                  <a:pt x="1043" y="60"/>
                </a:lnTo>
                <a:lnTo>
                  <a:pt x="960" y="94"/>
                </a:lnTo>
                <a:lnTo>
                  <a:pt x="916" y="111"/>
                </a:lnTo>
                <a:lnTo>
                  <a:pt x="892" y="120"/>
                </a:lnTo>
                <a:lnTo>
                  <a:pt x="892" y="120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33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7">
            <a:extLst>
              <a:ext uri="{FF2B5EF4-FFF2-40B4-BE49-F238E27FC236}">
                <a16:creationId xmlns:a16="http://schemas.microsoft.com/office/drawing/2014/main" id="{AC47AEB9-C653-4264-B951-37EB5994BF50}"/>
              </a:ext>
            </a:extLst>
          </p:cNvPr>
          <p:cNvSpPr>
            <a:spLocks/>
          </p:cNvSpPr>
          <p:nvPr/>
        </p:nvSpPr>
        <p:spPr bwMode="auto">
          <a:xfrm>
            <a:off x="5913904" y="2903534"/>
            <a:ext cx="1830936" cy="1295932"/>
          </a:xfrm>
          <a:custGeom>
            <a:avLst/>
            <a:gdLst>
              <a:gd name="T0" fmla="*/ 1333 w 2026"/>
              <a:gd name="T1" fmla="*/ 328 h 1434"/>
              <a:gd name="T2" fmla="*/ 1237 w 2026"/>
              <a:gd name="T3" fmla="*/ 323 h 1434"/>
              <a:gd name="T4" fmla="*/ 1225 w 2026"/>
              <a:gd name="T5" fmla="*/ 343 h 1434"/>
              <a:gd name="T6" fmla="*/ 1270 w 2026"/>
              <a:gd name="T7" fmla="*/ 439 h 1434"/>
              <a:gd name="T8" fmla="*/ 1315 w 2026"/>
              <a:gd name="T9" fmla="*/ 538 h 1434"/>
              <a:gd name="T10" fmla="*/ 1217 w 2026"/>
              <a:gd name="T11" fmla="*/ 670 h 1434"/>
              <a:gd name="T12" fmla="*/ 1186 w 2026"/>
              <a:gd name="T13" fmla="*/ 717 h 1434"/>
              <a:gd name="T14" fmla="*/ 1172 w 2026"/>
              <a:gd name="T15" fmla="*/ 742 h 1434"/>
              <a:gd name="T16" fmla="*/ 983 w 2026"/>
              <a:gd name="T17" fmla="*/ 856 h 1434"/>
              <a:gd name="T18" fmla="*/ 816 w 2026"/>
              <a:gd name="T19" fmla="*/ 988 h 1434"/>
              <a:gd name="T20" fmla="*/ 694 w 2026"/>
              <a:gd name="T21" fmla="*/ 1048 h 1434"/>
              <a:gd name="T22" fmla="*/ 291 w 2026"/>
              <a:gd name="T23" fmla="*/ 1068 h 1434"/>
              <a:gd name="T24" fmla="*/ 36 w 2026"/>
              <a:gd name="T25" fmla="*/ 1086 h 1434"/>
              <a:gd name="T26" fmla="*/ 0 w 2026"/>
              <a:gd name="T27" fmla="*/ 1107 h 1434"/>
              <a:gd name="T28" fmla="*/ 23 w 2026"/>
              <a:gd name="T29" fmla="*/ 1138 h 1434"/>
              <a:gd name="T30" fmla="*/ 141 w 2026"/>
              <a:gd name="T31" fmla="*/ 1251 h 1434"/>
              <a:gd name="T32" fmla="*/ 151 w 2026"/>
              <a:gd name="T33" fmla="*/ 1293 h 1434"/>
              <a:gd name="T34" fmla="*/ 139 w 2026"/>
              <a:gd name="T35" fmla="*/ 1418 h 1434"/>
              <a:gd name="T36" fmla="*/ 161 w 2026"/>
              <a:gd name="T37" fmla="*/ 1434 h 1434"/>
              <a:gd name="T38" fmla="*/ 207 w 2026"/>
              <a:gd name="T39" fmla="*/ 1388 h 1434"/>
              <a:gd name="T40" fmla="*/ 283 w 2026"/>
              <a:gd name="T41" fmla="*/ 1286 h 1434"/>
              <a:gd name="T42" fmla="*/ 385 w 2026"/>
              <a:gd name="T43" fmla="*/ 1239 h 1434"/>
              <a:gd name="T44" fmla="*/ 672 w 2026"/>
              <a:gd name="T45" fmla="*/ 1205 h 1434"/>
              <a:gd name="T46" fmla="*/ 684 w 2026"/>
              <a:gd name="T47" fmla="*/ 1242 h 1434"/>
              <a:gd name="T48" fmla="*/ 692 w 2026"/>
              <a:gd name="T49" fmla="*/ 1276 h 1434"/>
              <a:gd name="T50" fmla="*/ 743 w 2026"/>
              <a:gd name="T51" fmla="*/ 1273 h 1434"/>
              <a:gd name="T52" fmla="*/ 971 w 2026"/>
              <a:gd name="T53" fmla="*/ 1178 h 1434"/>
              <a:gd name="T54" fmla="*/ 1057 w 2026"/>
              <a:gd name="T55" fmla="*/ 1165 h 1434"/>
              <a:gd name="T56" fmla="*/ 1232 w 2026"/>
              <a:gd name="T57" fmla="*/ 1122 h 1434"/>
              <a:gd name="T58" fmla="*/ 1311 w 2026"/>
              <a:gd name="T59" fmla="*/ 1063 h 1434"/>
              <a:gd name="T60" fmla="*/ 1310 w 2026"/>
              <a:gd name="T61" fmla="*/ 1131 h 1434"/>
              <a:gd name="T62" fmla="*/ 1328 w 2026"/>
              <a:gd name="T63" fmla="*/ 1194 h 1434"/>
              <a:gd name="T64" fmla="*/ 1367 w 2026"/>
              <a:gd name="T65" fmla="*/ 1207 h 1434"/>
              <a:gd name="T66" fmla="*/ 1419 w 2026"/>
              <a:gd name="T67" fmla="*/ 1187 h 1434"/>
              <a:gd name="T68" fmla="*/ 1465 w 2026"/>
              <a:gd name="T69" fmla="*/ 1135 h 1434"/>
              <a:gd name="T70" fmla="*/ 1494 w 2026"/>
              <a:gd name="T71" fmla="*/ 1008 h 1434"/>
              <a:gd name="T72" fmla="*/ 1506 w 2026"/>
              <a:gd name="T73" fmla="*/ 925 h 1434"/>
              <a:gd name="T74" fmla="*/ 1683 w 2026"/>
              <a:gd name="T75" fmla="*/ 733 h 1434"/>
              <a:gd name="T76" fmla="*/ 1801 w 2026"/>
              <a:gd name="T77" fmla="*/ 686 h 1434"/>
              <a:gd name="T78" fmla="*/ 1868 w 2026"/>
              <a:gd name="T79" fmla="*/ 745 h 1434"/>
              <a:gd name="T80" fmla="*/ 1950 w 2026"/>
              <a:gd name="T81" fmla="*/ 773 h 1434"/>
              <a:gd name="T82" fmla="*/ 2018 w 2026"/>
              <a:gd name="T83" fmla="*/ 762 h 1434"/>
              <a:gd name="T84" fmla="*/ 2011 w 2026"/>
              <a:gd name="T85" fmla="*/ 700 h 1434"/>
              <a:gd name="T86" fmla="*/ 1899 w 2026"/>
              <a:gd name="T87" fmla="*/ 575 h 1434"/>
              <a:gd name="T88" fmla="*/ 1877 w 2026"/>
              <a:gd name="T89" fmla="*/ 485 h 1434"/>
              <a:gd name="T90" fmla="*/ 1951 w 2026"/>
              <a:gd name="T91" fmla="*/ 341 h 1434"/>
              <a:gd name="T92" fmla="*/ 1972 w 2026"/>
              <a:gd name="T93" fmla="*/ 190 h 1434"/>
              <a:gd name="T94" fmla="*/ 1977 w 2026"/>
              <a:gd name="T95" fmla="*/ 83 h 1434"/>
              <a:gd name="T96" fmla="*/ 1966 w 2026"/>
              <a:gd name="T97" fmla="*/ 23 h 1434"/>
              <a:gd name="T98" fmla="*/ 1918 w 2026"/>
              <a:gd name="T99" fmla="*/ 2 h 1434"/>
              <a:gd name="T100" fmla="*/ 1839 w 2026"/>
              <a:gd name="T101" fmla="*/ 13 h 1434"/>
              <a:gd name="T102" fmla="*/ 1736 w 2026"/>
              <a:gd name="T103" fmla="*/ 73 h 1434"/>
              <a:gd name="T104" fmla="*/ 1632 w 2026"/>
              <a:gd name="T105" fmla="*/ 167 h 1434"/>
              <a:gd name="T106" fmla="*/ 1468 w 2026"/>
              <a:gd name="T107" fmla="*/ 369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26" h="1434">
                <a:moveTo>
                  <a:pt x="1468" y="369"/>
                </a:moveTo>
                <a:lnTo>
                  <a:pt x="1468" y="369"/>
                </a:lnTo>
                <a:lnTo>
                  <a:pt x="1433" y="356"/>
                </a:lnTo>
                <a:lnTo>
                  <a:pt x="1397" y="345"/>
                </a:lnTo>
                <a:lnTo>
                  <a:pt x="1355" y="333"/>
                </a:lnTo>
                <a:lnTo>
                  <a:pt x="1333" y="328"/>
                </a:lnTo>
                <a:lnTo>
                  <a:pt x="1311" y="323"/>
                </a:lnTo>
                <a:lnTo>
                  <a:pt x="1291" y="321"/>
                </a:lnTo>
                <a:lnTo>
                  <a:pt x="1272" y="320"/>
                </a:lnTo>
                <a:lnTo>
                  <a:pt x="1256" y="320"/>
                </a:lnTo>
                <a:lnTo>
                  <a:pt x="1242" y="321"/>
                </a:lnTo>
                <a:lnTo>
                  <a:pt x="1237" y="323"/>
                </a:lnTo>
                <a:lnTo>
                  <a:pt x="1233" y="326"/>
                </a:lnTo>
                <a:lnTo>
                  <a:pt x="1230" y="330"/>
                </a:lnTo>
                <a:lnTo>
                  <a:pt x="1227" y="333"/>
                </a:lnTo>
                <a:lnTo>
                  <a:pt x="1227" y="333"/>
                </a:lnTo>
                <a:lnTo>
                  <a:pt x="1226" y="338"/>
                </a:lnTo>
                <a:lnTo>
                  <a:pt x="1225" y="343"/>
                </a:lnTo>
                <a:lnTo>
                  <a:pt x="1226" y="355"/>
                </a:lnTo>
                <a:lnTo>
                  <a:pt x="1230" y="367"/>
                </a:lnTo>
                <a:lnTo>
                  <a:pt x="1235" y="381"/>
                </a:lnTo>
                <a:lnTo>
                  <a:pt x="1242" y="395"/>
                </a:lnTo>
                <a:lnTo>
                  <a:pt x="1251" y="410"/>
                </a:lnTo>
                <a:lnTo>
                  <a:pt x="1270" y="439"/>
                </a:lnTo>
                <a:lnTo>
                  <a:pt x="1291" y="467"/>
                </a:lnTo>
                <a:lnTo>
                  <a:pt x="1309" y="488"/>
                </a:lnTo>
                <a:lnTo>
                  <a:pt x="1328" y="509"/>
                </a:lnTo>
                <a:lnTo>
                  <a:pt x="1328" y="509"/>
                </a:lnTo>
                <a:lnTo>
                  <a:pt x="1323" y="522"/>
                </a:lnTo>
                <a:lnTo>
                  <a:pt x="1315" y="538"/>
                </a:lnTo>
                <a:lnTo>
                  <a:pt x="1305" y="557"/>
                </a:lnTo>
                <a:lnTo>
                  <a:pt x="1290" y="582"/>
                </a:lnTo>
                <a:lnTo>
                  <a:pt x="1270" y="609"/>
                </a:lnTo>
                <a:lnTo>
                  <a:pt x="1246" y="639"/>
                </a:lnTo>
                <a:lnTo>
                  <a:pt x="1232" y="654"/>
                </a:lnTo>
                <a:lnTo>
                  <a:pt x="1217" y="670"/>
                </a:lnTo>
                <a:lnTo>
                  <a:pt x="1217" y="670"/>
                </a:lnTo>
                <a:lnTo>
                  <a:pt x="1203" y="684"/>
                </a:lnTo>
                <a:lnTo>
                  <a:pt x="1194" y="695"/>
                </a:lnTo>
                <a:lnTo>
                  <a:pt x="1189" y="704"/>
                </a:lnTo>
                <a:lnTo>
                  <a:pt x="1187" y="712"/>
                </a:lnTo>
                <a:lnTo>
                  <a:pt x="1186" y="717"/>
                </a:lnTo>
                <a:lnTo>
                  <a:pt x="1186" y="720"/>
                </a:lnTo>
                <a:lnTo>
                  <a:pt x="1186" y="723"/>
                </a:lnTo>
                <a:lnTo>
                  <a:pt x="1186" y="727"/>
                </a:lnTo>
                <a:lnTo>
                  <a:pt x="1184" y="730"/>
                </a:lnTo>
                <a:lnTo>
                  <a:pt x="1179" y="735"/>
                </a:lnTo>
                <a:lnTo>
                  <a:pt x="1172" y="742"/>
                </a:lnTo>
                <a:lnTo>
                  <a:pt x="1160" y="749"/>
                </a:lnTo>
                <a:lnTo>
                  <a:pt x="1122" y="773"/>
                </a:lnTo>
                <a:lnTo>
                  <a:pt x="1056" y="811"/>
                </a:lnTo>
                <a:lnTo>
                  <a:pt x="1056" y="811"/>
                </a:lnTo>
                <a:lnTo>
                  <a:pt x="1017" y="833"/>
                </a:lnTo>
                <a:lnTo>
                  <a:pt x="983" y="856"/>
                </a:lnTo>
                <a:lnTo>
                  <a:pt x="953" y="877"/>
                </a:lnTo>
                <a:lnTo>
                  <a:pt x="924" y="899"/>
                </a:lnTo>
                <a:lnTo>
                  <a:pt x="899" y="919"/>
                </a:lnTo>
                <a:lnTo>
                  <a:pt x="876" y="938"/>
                </a:lnTo>
                <a:lnTo>
                  <a:pt x="836" y="973"/>
                </a:lnTo>
                <a:lnTo>
                  <a:pt x="816" y="988"/>
                </a:lnTo>
                <a:lnTo>
                  <a:pt x="797" y="1003"/>
                </a:lnTo>
                <a:lnTo>
                  <a:pt x="780" y="1016"/>
                </a:lnTo>
                <a:lnTo>
                  <a:pt x="760" y="1027"/>
                </a:lnTo>
                <a:lnTo>
                  <a:pt x="739" y="1036"/>
                </a:lnTo>
                <a:lnTo>
                  <a:pt x="718" y="1043"/>
                </a:lnTo>
                <a:lnTo>
                  <a:pt x="694" y="1048"/>
                </a:lnTo>
                <a:lnTo>
                  <a:pt x="669" y="1052"/>
                </a:lnTo>
                <a:lnTo>
                  <a:pt x="669" y="1052"/>
                </a:lnTo>
                <a:lnTo>
                  <a:pt x="611" y="1056"/>
                </a:lnTo>
                <a:lnTo>
                  <a:pt x="548" y="1060"/>
                </a:lnTo>
                <a:lnTo>
                  <a:pt x="415" y="1065"/>
                </a:lnTo>
                <a:lnTo>
                  <a:pt x="291" y="1068"/>
                </a:lnTo>
                <a:lnTo>
                  <a:pt x="191" y="1072"/>
                </a:lnTo>
                <a:lnTo>
                  <a:pt x="191" y="1072"/>
                </a:lnTo>
                <a:lnTo>
                  <a:pt x="117" y="1076"/>
                </a:lnTo>
                <a:lnTo>
                  <a:pt x="86" y="1078"/>
                </a:lnTo>
                <a:lnTo>
                  <a:pt x="58" y="1082"/>
                </a:lnTo>
                <a:lnTo>
                  <a:pt x="36" y="1086"/>
                </a:lnTo>
                <a:lnTo>
                  <a:pt x="26" y="1089"/>
                </a:lnTo>
                <a:lnTo>
                  <a:pt x="18" y="1091"/>
                </a:lnTo>
                <a:lnTo>
                  <a:pt x="10" y="1095"/>
                </a:lnTo>
                <a:lnTo>
                  <a:pt x="5" y="1099"/>
                </a:lnTo>
                <a:lnTo>
                  <a:pt x="2" y="1102"/>
                </a:lnTo>
                <a:lnTo>
                  <a:pt x="0" y="1107"/>
                </a:lnTo>
                <a:lnTo>
                  <a:pt x="0" y="1107"/>
                </a:lnTo>
                <a:lnTo>
                  <a:pt x="0" y="1110"/>
                </a:lnTo>
                <a:lnTo>
                  <a:pt x="2" y="1114"/>
                </a:lnTo>
                <a:lnTo>
                  <a:pt x="5" y="1120"/>
                </a:lnTo>
                <a:lnTo>
                  <a:pt x="13" y="1127"/>
                </a:lnTo>
                <a:lnTo>
                  <a:pt x="23" y="1138"/>
                </a:lnTo>
                <a:lnTo>
                  <a:pt x="78" y="1181"/>
                </a:lnTo>
                <a:lnTo>
                  <a:pt x="93" y="1195"/>
                </a:lnTo>
                <a:lnTo>
                  <a:pt x="107" y="1208"/>
                </a:lnTo>
                <a:lnTo>
                  <a:pt x="120" y="1222"/>
                </a:lnTo>
                <a:lnTo>
                  <a:pt x="132" y="1237"/>
                </a:lnTo>
                <a:lnTo>
                  <a:pt x="141" y="1251"/>
                </a:lnTo>
                <a:lnTo>
                  <a:pt x="147" y="1264"/>
                </a:lnTo>
                <a:lnTo>
                  <a:pt x="150" y="1272"/>
                </a:lnTo>
                <a:lnTo>
                  <a:pt x="151" y="1280"/>
                </a:lnTo>
                <a:lnTo>
                  <a:pt x="151" y="1286"/>
                </a:lnTo>
                <a:lnTo>
                  <a:pt x="151" y="1293"/>
                </a:lnTo>
                <a:lnTo>
                  <a:pt x="151" y="1293"/>
                </a:lnTo>
                <a:lnTo>
                  <a:pt x="142" y="1347"/>
                </a:lnTo>
                <a:lnTo>
                  <a:pt x="139" y="1371"/>
                </a:lnTo>
                <a:lnTo>
                  <a:pt x="136" y="1393"/>
                </a:lnTo>
                <a:lnTo>
                  <a:pt x="136" y="1401"/>
                </a:lnTo>
                <a:lnTo>
                  <a:pt x="136" y="1410"/>
                </a:lnTo>
                <a:lnTo>
                  <a:pt x="139" y="1418"/>
                </a:lnTo>
                <a:lnTo>
                  <a:pt x="140" y="1423"/>
                </a:lnTo>
                <a:lnTo>
                  <a:pt x="144" y="1428"/>
                </a:lnTo>
                <a:lnTo>
                  <a:pt x="149" y="1432"/>
                </a:lnTo>
                <a:lnTo>
                  <a:pt x="154" y="1434"/>
                </a:lnTo>
                <a:lnTo>
                  <a:pt x="161" y="1434"/>
                </a:lnTo>
                <a:lnTo>
                  <a:pt x="161" y="1434"/>
                </a:lnTo>
                <a:lnTo>
                  <a:pt x="165" y="1434"/>
                </a:lnTo>
                <a:lnTo>
                  <a:pt x="169" y="1433"/>
                </a:lnTo>
                <a:lnTo>
                  <a:pt x="176" y="1428"/>
                </a:lnTo>
                <a:lnTo>
                  <a:pt x="184" y="1420"/>
                </a:lnTo>
                <a:lnTo>
                  <a:pt x="191" y="1411"/>
                </a:lnTo>
                <a:lnTo>
                  <a:pt x="207" y="1388"/>
                </a:lnTo>
                <a:lnTo>
                  <a:pt x="223" y="1359"/>
                </a:lnTo>
                <a:lnTo>
                  <a:pt x="233" y="1344"/>
                </a:lnTo>
                <a:lnTo>
                  <a:pt x="244" y="1329"/>
                </a:lnTo>
                <a:lnTo>
                  <a:pt x="256" y="1313"/>
                </a:lnTo>
                <a:lnTo>
                  <a:pt x="269" y="1298"/>
                </a:lnTo>
                <a:lnTo>
                  <a:pt x="283" y="1286"/>
                </a:lnTo>
                <a:lnTo>
                  <a:pt x="300" y="1273"/>
                </a:lnTo>
                <a:lnTo>
                  <a:pt x="317" y="1262"/>
                </a:lnTo>
                <a:lnTo>
                  <a:pt x="337" y="1253"/>
                </a:lnTo>
                <a:lnTo>
                  <a:pt x="337" y="1253"/>
                </a:lnTo>
                <a:lnTo>
                  <a:pt x="360" y="1246"/>
                </a:lnTo>
                <a:lnTo>
                  <a:pt x="385" y="1239"/>
                </a:lnTo>
                <a:lnTo>
                  <a:pt x="413" y="1233"/>
                </a:lnTo>
                <a:lnTo>
                  <a:pt x="443" y="1228"/>
                </a:lnTo>
                <a:lnTo>
                  <a:pt x="506" y="1219"/>
                </a:lnTo>
                <a:lnTo>
                  <a:pt x="567" y="1213"/>
                </a:lnTo>
                <a:lnTo>
                  <a:pt x="624" y="1208"/>
                </a:lnTo>
                <a:lnTo>
                  <a:pt x="672" y="1205"/>
                </a:lnTo>
                <a:lnTo>
                  <a:pt x="714" y="1203"/>
                </a:lnTo>
                <a:lnTo>
                  <a:pt x="714" y="1203"/>
                </a:lnTo>
                <a:lnTo>
                  <a:pt x="706" y="1213"/>
                </a:lnTo>
                <a:lnTo>
                  <a:pt x="697" y="1223"/>
                </a:lnTo>
                <a:lnTo>
                  <a:pt x="688" y="1236"/>
                </a:lnTo>
                <a:lnTo>
                  <a:pt x="684" y="1242"/>
                </a:lnTo>
                <a:lnTo>
                  <a:pt x="682" y="1248"/>
                </a:lnTo>
                <a:lnTo>
                  <a:pt x="680" y="1254"/>
                </a:lnTo>
                <a:lnTo>
                  <a:pt x="680" y="1261"/>
                </a:lnTo>
                <a:lnTo>
                  <a:pt x="682" y="1266"/>
                </a:lnTo>
                <a:lnTo>
                  <a:pt x="685" y="1271"/>
                </a:lnTo>
                <a:lnTo>
                  <a:pt x="692" y="1276"/>
                </a:lnTo>
                <a:lnTo>
                  <a:pt x="699" y="1278"/>
                </a:lnTo>
                <a:lnTo>
                  <a:pt x="699" y="1278"/>
                </a:lnTo>
                <a:lnTo>
                  <a:pt x="704" y="1280"/>
                </a:lnTo>
                <a:lnTo>
                  <a:pt x="711" y="1280"/>
                </a:lnTo>
                <a:lnTo>
                  <a:pt x="726" y="1277"/>
                </a:lnTo>
                <a:lnTo>
                  <a:pt x="743" y="1273"/>
                </a:lnTo>
                <a:lnTo>
                  <a:pt x="763" y="1267"/>
                </a:lnTo>
                <a:lnTo>
                  <a:pt x="785" y="1259"/>
                </a:lnTo>
                <a:lnTo>
                  <a:pt x="809" y="1251"/>
                </a:lnTo>
                <a:lnTo>
                  <a:pt x="856" y="1231"/>
                </a:lnTo>
                <a:lnTo>
                  <a:pt x="942" y="1190"/>
                </a:lnTo>
                <a:lnTo>
                  <a:pt x="971" y="1178"/>
                </a:lnTo>
                <a:lnTo>
                  <a:pt x="981" y="1174"/>
                </a:lnTo>
                <a:lnTo>
                  <a:pt x="986" y="1173"/>
                </a:lnTo>
                <a:lnTo>
                  <a:pt x="986" y="1173"/>
                </a:lnTo>
                <a:lnTo>
                  <a:pt x="998" y="1173"/>
                </a:lnTo>
                <a:lnTo>
                  <a:pt x="1023" y="1169"/>
                </a:lnTo>
                <a:lnTo>
                  <a:pt x="1057" y="1165"/>
                </a:lnTo>
                <a:lnTo>
                  <a:pt x="1096" y="1159"/>
                </a:lnTo>
                <a:lnTo>
                  <a:pt x="1137" y="1151"/>
                </a:lnTo>
                <a:lnTo>
                  <a:pt x="1174" y="1143"/>
                </a:lnTo>
                <a:lnTo>
                  <a:pt x="1208" y="1132"/>
                </a:lnTo>
                <a:lnTo>
                  <a:pt x="1221" y="1127"/>
                </a:lnTo>
                <a:lnTo>
                  <a:pt x="1232" y="1122"/>
                </a:lnTo>
                <a:lnTo>
                  <a:pt x="1232" y="1122"/>
                </a:lnTo>
                <a:lnTo>
                  <a:pt x="1250" y="1111"/>
                </a:lnTo>
                <a:lnTo>
                  <a:pt x="1267" y="1100"/>
                </a:lnTo>
                <a:lnTo>
                  <a:pt x="1281" y="1090"/>
                </a:lnTo>
                <a:lnTo>
                  <a:pt x="1294" y="1078"/>
                </a:lnTo>
                <a:lnTo>
                  <a:pt x="1311" y="1063"/>
                </a:lnTo>
                <a:lnTo>
                  <a:pt x="1318" y="1057"/>
                </a:lnTo>
                <a:lnTo>
                  <a:pt x="1318" y="1057"/>
                </a:lnTo>
                <a:lnTo>
                  <a:pt x="1316" y="1066"/>
                </a:lnTo>
                <a:lnTo>
                  <a:pt x="1313" y="1087"/>
                </a:lnTo>
                <a:lnTo>
                  <a:pt x="1310" y="1116"/>
                </a:lnTo>
                <a:lnTo>
                  <a:pt x="1310" y="1131"/>
                </a:lnTo>
                <a:lnTo>
                  <a:pt x="1311" y="1148"/>
                </a:lnTo>
                <a:lnTo>
                  <a:pt x="1313" y="1163"/>
                </a:lnTo>
                <a:lnTo>
                  <a:pt x="1318" y="1176"/>
                </a:lnTo>
                <a:lnTo>
                  <a:pt x="1320" y="1183"/>
                </a:lnTo>
                <a:lnTo>
                  <a:pt x="1324" y="1189"/>
                </a:lnTo>
                <a:lnTo>
                  <a:pt x="1328" y="1194"/>
                </a:lnTo>
                <a:lnTo>
                  <a:pt x="1333" y="1199"/>
                </a:lnTo>
                <a:lnTo>
                  <a:pt x="1338" y="1202"/>
                </a:lnTo>
                <a:lnTo>
                  <a:pt x="1344" y="1205"/>
                </a:lnTo>
                <a:lnTo>
                  <a:pt x="1350" y="1207"/>
                </a:lnTo>
                <a:lnTo>
                  <a:pt x="1359" y="1207"/>
                </a:lnTo>
                <a:lnTo>
                  <a:pt x="1367" y="1207"/>
                </a:lnTo>
                <a:lnTo>
                  <a:pt x="1377" y="1205"/>
                </a:lnTo>
                <a:lnTo>
                  <a:pt x="1387" y="1202"/>
                </a:lnTo>
                <a:lnTo>
                  <a:pt x="1398" y="1198"/>
                </a:lnTo>
                <a:lnTo>
                  <a:pt x="1398" y="1198"/>
                </a:lnTo>
                <a:lnTo>
                  <a:pt x="1409" y="1193"/>
                </a:lnTo>
                <a:lnTo>
                  <a:pt x="1419" y="1187"/>
                </a:lnTo>
                <a:lnTo>
                  <a:pt x="1429" y="1179"/>
                </a:lnTo>
                <a:lnTo>
                  <a:pt x="1438" y="1171"/>
                </a:lnTo>
                <a:lnTo>
                  <a:pt x="1446" y="1163"/>
                </a:lnTo>
                <a:lnTo>
                  <a:pt x="1453" y="1154"/>
                </a:lnTo>
                <a:lnTo>
                  <a:pt x="1460" y="1145"/>
                </a:lnTo>
                <a:lnTo>
                  <a:pt x="1465" y="1135"/>
                </a:lnTo>
                <a:lnTo>
                  <a:pt x="1475" y="1115"/>
                </a:lnTo>
                <a:lnTo>
                  <a:pt x="1482" y="1094"/>
                </a:lnTo>
                <a:lnTo>
                  <a:pt x="1487" y="1071"/>
                </a:lnTo>
                <a:lnTo>
                  <a:pt x="1491" y="1050"/>
                </a:lnTo>
                <a:lnTo>
                  <a:pt x="1492" y="1028"/>
                </a:lnTo>
                <a:lnTo>
                  <a:pt x="1494" y="1008"/>
                </a:lnTo>
                <a:lnTo>
                  <a:pt x="1492" y="991"/>
                </a:lnTo>
                <a:lnTo>
                  <a:pt x="1492" y="974"/>
                </a:lnTo>
                <a:lnTo>
                  <a:pt x="1490" y="950"/>
                </a:lnTo>
                <a:lnTo>
                  <a:pt x="1488" y="942"/>
                </a:lnTo>
                <a:lnTo>
                  <a:pt x="1488" y="942"/>
                </a:lnTo>
                <a:lnTo>
                  <a:pt x="1506" y="925"/>
                </a:lnTo>
                <a:lnTo>
                  <a:pt x="1549" y="884"/>
                </a:lnTo>
                <a:lnTo>
                  <a:pt x="1600" y="831"/>
                </a:lnTo>
                <a:lnTo>
                  <a:pt x="1624" y="805"/>
                </a:lnTo>
                <a:lnTo>
                  <a:pt x="1644" y="781"/>
                </a:lnTo>
                <a:lnTo>
                  <a:pt x="1644" y="781"/>
                </a:lnTo>
                <a:lnTo>
                  <a:pt x="1683" y="733"/>
                </a:lnTo>
                <a:lnTo>
                  <a:pt x="1725" y="685"/>
                </a:lnTo>
                <a:lnTo>
                  <a:pt x="1770" y="635"/>
                </a:lnTo>
                <a:lnTo>
                  <a:pt x="1770" y="635"/>
                </a:lnTo>
                <a:lnTo>
                  <a:pt x="1778" y="650"/>
                </a:lnTo>
                <a:lnTo>
                  <a:pt x="1788" y="666"/>
                </a:lnTo>
                <a:lnTo>
                  <a:pt x="1801" y="686"/>
                </a:lnTo>
                <a:lnTo>
                  <a:pt x="1809" y="696"/>
                </a:lnTo>
                <a:lnTo>
                  <a:pt x="1819" y="707"/>
                </a:lnTo>
                <a:lnTo>
                  <a:pt x="1829" y="718"/>
                </a:lnTo>
                <a:lnTo>
                  <a:pt x="1842" y="728"/>
                </a:lnTo>
                <a:lnTo>
                  <a:pt x="1854" y="737"/>
                </a:lnTo>
                <a:lnTo>
                  <a:pt x="1868" y="745"/>
                </a:lnTo>
                <a:lnTo>
                  <a:pt x="1884" y="754"/>
                </a:lnTo>
                <a:lnTo>
                  <a:pt x="1901" y="761"/>
                </a:lnTo>
                <a:lnTo>
                  <a:pt x="1901" y="761"/>
                </a:lnTo>
                <a:lnTo>
                  <a:pt x="1918" y="766"/>
                </a:lnTo>
                <a:lnTo>
                  <a:pt x="1935" y="771"/>
                </a:lnTo>
                <a:lnTo>
                  <a:pt x="1950" y="773"/>
                </a:lnTo>
                <a:lnTo>
                  <a:pt x="1965" y="774"/>
                </a:lnTo>
                <a:lnTo>
                  <a:pt x="1979" y="774"/>
                </a:lnTo>
                <a:lnTo>
                  <a:pt x="1990" y="773"/>
                </a:lnTo>
                <a:lnTo>
                  <a:pt x="2001" y="772"/>
                </a:lnTo>
                <a:lnTo>
                  <a:pt x="2010" y="767"/>
                </a:lnTo>
                <a:lnTo>
                  <a:pt x="2018" y="762"/>
                </a:lnTo>
                <a:lnTo>
                  <a:pt x="2023" y="756"/>
                </a:lnTo>
                <a:lnTo>
                  <a:pt x="2025" y="748"/>
                </a:lnTo>
                <a:lnTo>
                  <a:pt x="2026" y="738"/>
                </a:lnTo>
                <a:lnTo>
                  <a:pt x="2024" y="727"/>
                </a:lnTo>
                <a:lnTo>
                  <a:pt x="2019" y="715"/>
                </a:lnTo>
                <a:lnTo>
                  <a:pt x="2011" y="700"/>
                </a:lnTo>
                <a:lnTo>
                  <a:pt x="2001" y="685"/>
                </a:lnTo>
                <a:lnTo>
                  <a:pt x="2001" y="685"/>
                </a:lnTo>
                <a:lnTo>
                  <a:pt x="1976" y="654"/>
                </a:lnTo>
                <a:lnTo>
                  <a:pt x="1950" y="624"/>
                </a:lnTo>
                <a:lnTo>
                  <a:pt x="1923" y="597"/>
                </a:lnTo>
                <a:lnTo>
                  <a:pt x="1899" y="575"/>
                </a:lnTo>
                <a:lnTo>
                  <a:pt x="1878" y="556"/>
                </a:lnTo>
                <a:lnTo>
                  <a:pt x="1860" y="542"/>
                </a:lnTo>
                <a:lnTo>
                  <a:pt x="1845" y="529"/>
                </a:lnTo>
                <a:lnTo>
                  <a:pt x="1845" y="529"/>
                </a:lnTo>
                <a:lnTo>
                  <a:pt x="1860" y="509"/>
                </a:lnTo>
                <a:lnTo>
                  <a:pt x="1877" y="485"/>
                </a:lnTo>
                <a:lnTo>
                  <a:pt x="1896" y="455"/>
                </a:lnTo>
                <a:lnTo>
                  <a:pt x="1916" y="420"/>
                </a:lnTo>
                <a:lnTo>
                  <a:pt x="1926" y="401"/>
                </a:lnTo>
                <a:lnTo>
                  <a:pt x="1935" y="381"/>
                </a:lnTo>
                <a:lnTo>
                  <a:pt x="1943" y="361"/>
                </a:lnTo>
                <a:lnTo>
                  <a:pt x="1951" y="341"/>
                </a:lnTo>
                <a:lnTo>
                  <a:pt x="1957" y="320"/>
                </a:lnTo>
                <a:lnTo>
                  <a:pt x="1961" y="298"/>
                </a:lnTo>
                <a:lnTo>
                  <a:pt x="1961" y="298"/>
                </a:lnTo>
                <a:lnTo>
                  <a:pt x="1967" y="258"/>
                </a:lnTo>
                <a:lnTo>
                  <a:pt x="1970" y="222"/>
                </a:lnTo>
                <a:lnTo>
                  <a:pt x="1972" y="190"/>
                </a:lnTo>
                <a:lnTo>
                  <a:pt x="1974" y="164"/>
                </a:lnTo>
                <a:lnTo>
                  <a:pt x="1972" y="126"/>
                </a:lnTo>
                <a:lnTo>
                  <a:pt x="1971" y="112"/>
                </a:lnTo>
                <a:lnTo>
                  <a:pt x="1971" y="112"/>
                </a:lnTo>
                <a:lnTo>
                  <a:pt x="1975" y="98"/>
                </a:lnTo>
                <a:lnTo>
                  <a:pt x="1977" y="83"/>
                </a:lnTo>
                <a:lnTo>
                  <a:pt x="1979" y="67"/>
                </a:lnTo>
                <a:lnTo>
                  <a:pt x="1977" y="57"/>
                </a:lnTo>
                <a:lnTo>
                  <a:pt x="1976" y="48"/>
                </a:lnTo>
                <a:lnTo>
                  <a:pt x="1974" y="39"/>
                </a:lnTo>
                <a:lnTo>
                  <a:pt x="1970" y="31"/>
                </a:lnTo>
                <a:lnTo>
                  <a:pt x="1966" y="23"/>
                </a:lnTo>
                <a:lnTo>
                  <a:pt x="1959" y="17"/>
                </a:lnTo>
                <a:lnTo>
                  <a:pt x="1951" y="10"/>
                </a:lnTo>
                <a:lnTo>
                  <a:pt x="1941" y="7"/>
                </a:lnTo>
                <a:lnTo>
                  <a:pt x="1941" y="7"/>
                </a:lnTo>
                <a:lnTo>
                  <a:pt x="1930" y="4"/>
                </a:lnTo>
                <a:lnTo>
                  <a:pt x="1918" y="2"/>
                </a:lnTo>
                <a:lnTo>
                  <a:pt x="1906" y="0"/>
                </a:lnTo>
                <a:lnTo>
                  <a:pt x="1893" y="0"/>
                </a:lnTo>
                <a:lnTo>
                  <a:pt x="1881" y="2"/>
                </a:lnTo>
                <a:lnTo>
                  <a:pt x="1867" y="4"/>
                </a:lnTo>
                <a:lnTo>
                  <a:pt x="1853" y="8"/>
                </a:lnTo>
                <a:lnTo>
                  <a:pt x="1839" y="13"/>
                </a:lnTo>
                <a:lnTo>
                  <a:pt x="1823" y="19"/>
                </a:lnTo>
                <a:lnTo>
                  <a:pt x="1808" y="27"/>
                </a:lnTo>
                <a:lnTo>
                  <a:pt x="1790" y="37"/>
                </a:lnTo>
                <a:lnTo>
                  <a:pt x="1773" y="47"/>
                </a:lnTo>
                <a:lnTo>
                  <a:pt x="1755" y="59"/>
                </a:lnTo>
                <a:lnTo>
                  <a:pt x="1736" y="73"/>
                </a:lnTo>
                <a:lnTo>
                  <a:pt x="1716" y="90"/>
                </a:lnTo>
                <a:lnTo>
                  <a:pt x="1695" y="107"/>
                </a:lnTo>
                <a:lnTo>
                  <a:pt x="1695" y="107"/>
                </a:lnTo>
                <a:lnTo>
                  <a:pt x="1673" y="126"/>
                </a:lnTo>
                <a:lnTo>
                  <a:pt x="1652" y="147"/>
                </a:lnTo>
                <a:lnTo>
                  <a:pt x="1632" y="167"/>
                </a:lnTo>
                <a:lnTo>
                  <a:pt x="1612" y="190"/>
                </a:lnTo>
                <a:lnTo>
                  <a:pt x="1573" y="233"/>
                </a:lnTo>
                <a:lnTo>
                  <a:pt x="1539" y="276"/>
                </a:lnTo>
                <a:lnTo>
                  <a:pt x="1510" y="312"/>
                </a:lnTo>
                <a:lnTo>
                  <a:pt x="1487" y="342"/>
                </a:lnTo>
                <a:lnTo>
                  <a:pt x="1468" y="369"/>
                </a:lnTo>
                <a:lnTo>
                  <a:pt x="1468" y="369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33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53DC4618-24FB-4FCF-BCF1-60E3A70C62FE}"/>
              </a:ext>
            </a:extLst>
          </p:cNvPr>
          <p:cNvSpPr>
            <a:spLocks/>
          </p:cNvSpPr>
          <p:nvPr/>
        </p:nvSpPr>
        <p:spPr bwMode="auto">
          <a:xfrm>
            <a:off x="2552820" y="2796194"/>
            <a:ext cx="1027990" cy="1640092"/>
          </a:xfrm>
          <a:custGeom>
            <a:avLst/>
            <a:gdLst>
              <a:gd name="T0" fmla="*/ 700 w 964"/>
              <a:gd name="T1" fmla="*/ 542 h 1538"/>
              <a:gd name="T2" fmla="*/ 717 w 964"/>
              <a:gd name="T3" fmla="*/ 585 h 1538"/>
              <a:gd name="T4" fmla="*/ 761 w 964"/>
              <a:gd name="T5" fmla="*/ 623 h 1538"/>
              <a:gd name="T6" fmla="*/ 820 w 964"/>
              <a:gd name="T7" fmla="*/ 644 h 1538"/>
              <a:gd name="T8" fmla="*/ 910 w 964"/>
              <a:gd name="T9" fmla="*/ 657 h 1538"/>
              <a:gd name="T10" fmla="*/ 943 w 964"/>
              <a:gd name="T11" fmla="*/ 644 h 1538"/>
              <a:gd name="T12" fmla="*/ 946 w 964"/>
              <a:gd name="T13" fmla="*/ 612 h 1538"/>
              <a:gd name="T14" fmla="*/ 930 w 964"/>
              <a:gd name="T15" fmla="*/ 574 h 1538"/>
              <a:gd name="T16" fmla="*/ 869 w 964"/>
              <a:gd name="T17" fmla="*/ 482 h 1538"/>
              <a:gd name="T18" fmla="*/ 790 w 964"/>
              <a:gd name="T19" fmla="*/ 393 h 1538"/>
              <a:gd name="T20" fmla="*/ 824 w 964"/>
              <a:gd name="T21" fmla="*/ 363 h 1538"/>
              <a:gd name="T22" fmla="*/ 881 w 964"/>
              <a:gd name="T23" fmla="*/ 274 h 1538"/>
              <a:gd name="T24" fmla="*/ 927 w 964"/>
              <a:gd name="T25" fmla="*/ 178 h 1538"/>
              <a:gd name="T26" fmla="*/ 963 w 964"/>
              <a:gd name="T27" fmla="*/ 71 h 1538"/>
              <a:gd name="T28" fmla="*/ 959 w 964"/>
              <a:gd name="T29" fmla="*/ 28 h 1538"/>
              <a:gd name="T30" fmla="*/ 930 w 964"/>
              <a:gd name="T31" fmla="*/ 6 h 1538"/>
              <a:gd name="T32" fmla="*/ 894 w 964"/>
              <a:gd name="T33" fmla="*/ 0 h 1538"/>
              <a:gd name="T34" fmla="*/ 819 w 964"/>
              <a:gd name="T35" fmla="*/ 8 h 1538"/>
              <a:gd name="T36" fmla="*/ 689 w 964"/>
              <a:gd name="T37" fmla="*/ 56 h 1538"/>
              <a:gd name="T38" fmla="*/ 644 w 964"/>
              <a:gd name="T39" fmla="*/ 89 h 1538"/>
              <a:gd name="T40" fmla="*/ 573 w 964"/>
              <a:gd name="T41" fmla="*/ 162 h 1538"/>
              <a:gd name="T42" fmla="*/ 518 w 964"/>
              <a:gd name="T43" fmla="*/ 237 h 1538"/>
              <a:gd name="T44" fmla="*/ 438 w 964"/>
              <a:gd name="T45" fmla="*/ 232 h 1538"/>
              <a:gd name="T46" fmla="*/ 345 w 964"/>
              <a:gd name="T47" fmla="*/ 242 h 1538"/>
              <a:gd name="T48" fmla="*/ 261 w 964"/>
              <a:gd name="T49" fmla="*/ 270 h 1538"/>
              <a:gd name="T50" fmla="*/ 247 w 964"/>
              <a:gd name="T51" fmla="*/ 285 h 1538"/>
              <a:gd name="T52" fmla="*/ 249 w 964"/>
              <a:gd name="T53" fmla="*/ 296 h 1538"/>
              <a:gd name="T54" fmla="*/ 300 w 964"/>
              <a:gd name="T55" fmla="*/ 319 h 1538"/>
              <a:gd name="T56" fmla="*/ 403 w 964"/>
              <a:gd name="T57" fmla="*/ 348 h 1538"/>
              <a:gd name="T58" fmla="*/ 312 w 964"/>
              <a:gd name="T59" fmla="*/ 436 h 1538"/>
              <a:gd name="T60" fmla="*/ 220 w 964"/>
              <a:gd name="T61" fmla="*/ 549 h 1538"/>
              <a:gd name="T62" fmla="*/ 151 w 964"/>
              <a:gd name="T63" fmla="*/ 672 h 1538"/>
              <a:gd name="T64" fmla="*/ 131 w 964"/>
              <a:gd name="T65" fmla="*/ 730 h 1538"/>
              <a:gd name="T66" fmla="*/ 85 w 964"/>
              <a:gd name="T67" fmla="*/ 864 h 1538"/>
              <a:gd name="T68" fmla="*/ 17 w 964"/>
              <a:gd name="T69" fmla="*/ 1032 h 1538"/>
              <a:gd name="T70" fmla="*/ 0 w 964"/>
              <a:gd name="T71" fmla="*/ 1125 h 1538"/>
              <a:gd name="T72" fmla="*/ 4 w 964"/>
              <a:gd name="T73" fmla="*/ 1244 h 1538"/>
              <a:gd name="T74" fmla="*/ 15 w 964"/>
              <a:gd name="T75" fmla="*/ 1311 h 1538"/>
              <a:gd name="T76" fmla="*/ 43 w 964"/>
              <a:gd name="T77" fmla="*/ 1364 h 1538"/>
              <a:gd name="T78" fmla="*/ 96 w 964"/>
              <a:gd name="T79" fmla="*/ 1413 h 1538"/>
              <a:gd name="T80" fmla="*/ 193 w 964"/>
              <a:gd name="T81" fmla="*/ 1476 h 1538"/>
              <a:gd name="T82" fmla="*/ 232 w 964"/>
              <a:gd name="T83" fmla="*/ 1504 h 1538"/>
              <a:gd name="T84" fmla="*/ 263 w 964"/>
              <a:gd name="T85" fmla="*/ 1531 h 1538"/>
              <a:gd name="T86" fmla="*/ 283 w 964"/>
              <a:gd name="T87" fmla="*/ 1538 h 1538"/>
              <a:gd name="T88" fmla="*/ 287 w 964"/>
              <a:gd name="T89" fmla="*/ 1530 h 1538"/>
              <a:gd name="T90" fmla="*/ 258 w 964"/>
              <a:gd name="T91" fmla="*/ 1490 h 1538"/>
              <a:gd name="T92" fmla="*/ 174 w 964"/>
              <a:gd name="T93" fmla="*/ 1411 h 1538"/>
              <a:gd name="T94" fmla="*/ 136 w 964"/>
              <a:gd name="T95" fmla="*/ 1364 h 1538"/>
              <a:gd name="T96" fmla="*/ 110 w 964"/>
              <a:gd name="T97" fmla="*/ 1295 h 1538"/>
              <a:gd name="T98" fmla="*/ 110 w 964"/>
              <a:gd name="T99" fmla="*/ 1200 h 1538"/>
              <a:gd name="T100" fmla="*/ 139 w 964"/>
              <a:gd name="T101" fmla="*/ 1110 h 1538"/>
              <a:gd name="T102" fmla="*/ 208 w 964"/>
              <a:gd name="T103" fmla="*/ 987 h 1538"/>
              <a:gd name="T104" fmla="*/ 307 w 964"/>
              <a:gd name="T105" fmla="*/ 858 h 1538"/>
              <a:gd name="T106" fmla="*/ 366 w 964"/>
              <a:gd name="T107" fmla="*/ 799 h 1538"/>
              <a:gd name="T108" fmla="*/ 367 w 964"/>
              <a:gd name="T109" fmla="*/ 833 h 1538"/>
              <a:gd name="T110" fmla="*/ 381 w 964"/>
              <a:gd name="T111" fmla="*/ 838 h 1538"/>
              <a:gd name="T112" fmla="*/ 405 w 964"/>
              <a:gd name="T113" fmla="*/ 825 h 1538"/>
              <a:gd name="T114" fmla="*/ 425 w 964"/>
              <a:gd name="T115" fmla="*/ 787 h 1538"/>
              <a:gd name="T116" fmla="*/ 480 w 964"/>
              <a:gd name="T117" fmla="*/ 711 h 1538"/>
              <a:gd name="T118" fmla="*/ 562 w 964"/>
              <a:gd name="T119" fmla="*/ 627 h 1538"/>
              <a:gd name="T120" fmla="*/ 638 w 964"/>
              <a:gd name="T121" fmla="*/ 569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64" h="1538">
                <a:moveTo>
                  <a:pt x="699" y="529"/>
                </a:moveTo>
                <a:lnTo>
                  <a:pt x="699" y="529"/>
                </a:lnTo>
                <a:lnTo>
                  <a:pt x="699" y="532"/>
                </a:lnTo>
                <a:lnTo>
                  <a:pt x="700" y="542"/>
                </a:lnTo>
                <a:lnTo>
                  <a:pt x="703" y="557"/>
                </a:lnTo>
                <a:lnTo>
                  <a:pt x="707" y="566"/>
                </a:lnTo>
                <a:lnTo>
                  <a:pt x="710" y="575"/>
                </a:lnTo>
                <a:lnTo>
                  <a:pt x="717" y="585"/>
                </a:lnTo>
                <a:lnTo>
                  <a:pt x="726" y="594"/>
                </a:lnTo>
                <a:lnTo>
                  <a:pt x="734" y="604"/>
                </a:lnTo>
                <a:lnTo>
                  <a:pt x="747" y="613"/>
                </a:lnTo>
                <a:lnTo>
                  <a:pt x="761" y="623"/>
                </a:lnTo>
                <a:lnTo>
                  <a:pt x="777" y="630"/>
                </a:lnTo>
                <a:lnTo>
                  <a:pt x="797" y="638"/>
                </a:lnTo>
                <a:lnTo>
                  <a:pt x="820" y="644"/>
                </a:lnTo>
                <a:lnTo>
                  <a:pt x="820" y="644"/>
                </a:lnTo>
                <a:lnTo>
                  <a:pt x="864" y="653"/>
                </a:lnTo>
                <a:lnTo>
                  <a:pt x="881" y="655"/>
                </a:lnTo>
                <a:lnTo>
                  <a:pt x="896" y="657"/>
                </a:lnTo>
                <a:lnTo>
                  <a:pt x="910" y="657"/>
                </a:lnTo>
                <a:lnTo>
                  <a:pt x="922" y="655"/>
                </a:lnTo>
                <a:lnTo>
                  <a:pt x="930" y="653"/>
                </a:lnTo>
                <a:lnTo>
                  <a:pt x="938" y="649"/>
                </a:lnTo>
                <a:lnTo>
                  <a:pt x="943" y="644"/>
                </a:lnTo>
                <a:lnTo>
                  <a:pt x="947" y="638"/>
                </a:lnTo>
                <a:lnTo>
                  <a:pt x="948" y="630"/>
                </a:lnTo>
                <a:lnTo>
                  <a:pt x="948" y="622"/>
                </a:lnTo>
                <a:lnTo>
                  <a:pt x="946" y="612"/>
                </a:lnTo>
                <a:lnTo>
                  <a:pt x="942" y="600"/>
                </a:lnTo>
                <a:lnTo>
                  <a:pt x="937" y="588"/>
                </a:lnTo>
                <a:lnTo>
                  <a:pt x="930" y="574"/>
                </a:lnTo>
                <a:lnTo>
                  <a:pt x="930" y="574"/>
                </a:lnTo>
                <a:lnTo>
                  <a:pt x="923" y="559"/>
                </a:lnTo>
                <a:lnTo>
                  <a:pt x="913" y="544"/>
                </a:lnTo>
                <a:lnTo>
                  <a:pt x="893" y="514"/>
                </a:lnTo>
                <a:lnTo>
                  <a:pt x="869" y="482"/>
                </a:lnTo>
                <a:lnTo>
                  <a:pt x="845" y="454"/>
                </a:lnTo>
                <a:lnTo>
                  <a:pt x="824" y="429"/>
                </a:lnTo>
                <a:lnTo>
                  <a:pt x="806" y="410"/>
                </a:lnTo>
                <a:lnTo>
                  <a:pt x="790" y="393"/>
                </a:lnTo>
                <a:lnTo>
                  <a:pt x="790" y="393"/>
                </a:lnTo>
                <a:lnTo>
                  <a:pt x="798" y="387"/>
                </a:lnTo>
                <a:lnTo>
                  <a:pt x="810" y="377"/>
                </a:lnTo>
                <a:lnTo>
                  <a:pt x="824" y="363"/>
                </a:lnTo>
                <a:lnTo>
                  <a:pt x="841" y="340"/>
                </a:lnTo>
                <a:lnTo>
                  <a:pt x="860" y="311"/>
                </a:lnTo>
                <a:lnTo>
                  <a:pt x="871" y="294"/>
                </a:lnTo>
                <a:lnTo>
                  <a:pt x="881" y="274"/>
                </a:lnTo>
                <a:lnTo>
                  <a:pt x="894" y="252"/>
                </a:lnTo>
                <a:lnTo>
                  <a:pt x="905" y="227"/>
                </a:lnTo>
                <a:lnTo>
                  <a:pt x="905" y="227"/>
                </a:lnTo>
                <a:lnTo>
                  <a:pt x="927" y="178"/>
                </a:lnTo>
                <a:lnTo>
                  <a:pt x="944" y="137"/>
                </a:lnTo>
                <a:lnTo>
                  <a:pt x="956" y="101"/>
                </a:lnTo>
                <a:lnTo>
                  <a:pt x="959" y="85"/>
                </a:lnTo>
                <a:lnTo>
                  <a:pt x="963" y="71"/>
                </a:lnTo>
                <a:lnTo>
                  <a:pt x="964" y="59"/>
                </a:lnTo>
                <a:lnTo>
                  <a:pt x="963" y="47"/>
                </a:lnTo>
                <a:lnTo>
                  <a:pt x="962" y="37"/>
                </a:lnTo>
                <a:lnTo>
                  <a:pt x="959" y="28"/>
                </a:lnTo>
                <a:lnTo>
                  <a:pt x="954" y="21"/>
                </a:lnTo>
                <a:lnTo>
                  <a:pt x="948" y="15"/>
                </a:lnTo>
                <a:lnTo>
                  <a:pt x="940" y="10"/>
                </a:lnTo>
                <a:lnTo>
                  <a:pt x="930" y="6"/>
                </a:lnTo>
                <a:lnTo>
                  <a:pt x="930" y="6"/>
                </a:lnTo>
                <a:lnTo>
                  <a:pt x="919" y="3"/>
                </a:lnTo>
                <a:lnTo>
                  <a:pt x="908" y="1"/>
                </a:lnTo>
                <a:lnTo>
                  <a:pt x="894" y="0"/>
                </a:lnTo>
                <a:lnTo>
                  <a:pt x="880" y="0"/>
                </a:lnTo>
                <a:lnTo>
                  <a:pt x="866" y="1"/>
                </a:lnTo>
                <a:lnTo>
                  <a:pt x="850" y="2"/>
                </a:lnTo>
                <a:lnTo>
                  <a:pt x="819" y="8"/>
                </a:lnTo>
                <a:lnTo>
                  <a:pt x="786" y="17"/>
                </a:lnTo>
                <a:lnTo>
                  <a:pt x="752" y="28"/>
                </a:lnTo>
                <a:lnTo>
                  <a:pt x="719" y="41"/>
                </a:lnTo>
                <a:lnTo>
                  <a:pt x="689" y="56"/>
                </a:lnTo>
                <a:lnTo>
                  <a:pt x="689" y="56"/>
                </a:lnTo>
                <a:lnTo>
                  <a:pt x="674" y="65"/>
                </a:lnTo>
                <a:lnTo>
                  <a:pt x="659" y="76"/>
                </a:lnTo>
                <a:lnTo>
                  <a:pt x="644" y="89"/>
                </a:lnTo>
                <a:lnTo>
                  <a:pt x="629" y="103"/>
                </a:lnTo>
                <a:lnTo>
                  <a:pt x="615" y="116"/>
                </a:lnTo>
                <a:lnTo>
                  <a:pt x="600" y="132"/>
                </a:lnTo>
                <a:lnTo>
                  <a:pt x="573" y="162"/>
                </a:lnTo>
                <a:lnTo>
                  <a:pt x="552" y="191"/>
                </a:lnTo>
                <a:lnTo>
                  <a:pt x="533" y="214"/>
                </a:lnTo>
                <a:lnTo>
                  <a:pt x="518" y="237"/>
                </a:lnTo>
                <a:lnTo>
                  <a:pt x="518" y="237"/>
                </a:lnTo>
                <a:lnTo>
                  <a:pt x="509" y="236"/>
                </a:lnTo>
                <a:lnTo>
                  <a:pt x="482" y="233"/>
                </a:lnTo>
                <a:lnTo>
                  <a:pt x="463" y="232"/>
                </a:lnTo>
                <a:lnTo>
                  <a:pt x="438" y="232"/>
                </a:lnTo>
                <a:lnTo>
                  <a:pt x="410" y="233"/>
                </a:lnTo>
                <a:lnTo>
                  <a:pt x="377" y="237"/>
                </a:lnTo>
                <a:lnTo>
                  <a:pt x="377" y="237"/>
                </a:lnTo>
                <a:lnTo>
                  <a:pt x="345" y="242"/>
                </a:lnTo>
                <a:lnTo>
                  <a:pt x="317" y="248"/>
                </a:lnTo>
                <a:lnTo>
                  <a:pt x="293" y="255"/>
                </a:lnTo>
                <a:lnTo>
                  <a:pt x="274" y="261"/>
                </a:lnTo>
                <a:lnTo>
                  <a:pt x="261" y="270"/>
                </a:lnTo>
                <a:lnTo>
                  <a:pt x="254" y="274"/>
                </a:lnTo>
                <a:lnTo>
                  <a:pt x="250" y="277"/>
                </a:lnTo>
                <a:lnTo>
                  <a:pt x="248" y="281"/>
                </a:lnTo>
                <a:lnTo>
                  <a:pt x="247" y="285"/>
                </a:lnTo>
                <a:lnTo>
                  <a:pt x="245" y="289"/>
                </a:lnTo>
                <a:lnTo>
                  <a:pt x="247" y="292"/>
                </a:lnTo>
                <a:lnTo>
                  <a:pt x="247" y="292"/>
                </a:lnTo>
                <a:lnTo>
                  <a:pt x="249" y="296"/>
                </a:lnTo>
                <a:lnTo>
                  <a:pt x="256" y="300"/>
                </a:lnTo>
                <a:lnTo>
                  <a:pt x="264" y="305"/>
                </a:lnTo>
                <a:lnTo>
                  <a:pt x="274" y="310"/>
                </a:lnTo>
                <a:lnTo>
                  <a:pt x="300" y="319"/>
                </a:lnTo>
                <a:lnTo>
                  <a:pt x="328" y="328"/>
                </a:lnTo>
                <a:lnTo>
                  <a:pt x="380" y="341"/>
                </a:lnTo>
                <a:lnTo>
                  <a:pt x="403" y="348"/>
                </a:lnTo>
                <a:lnTo>
                  <a:pt x="403" y="348"/>
                </a:lnTo>
                <a:lnTo>
                  <a:pt x="394" y="355"/>
                </a:lnTo>
                <a:lnTo>
                  <a:pt x="369" y="378"/>
                </a:lnTo>
                <a:lnTo>
                  <a:pt x="332" y="413"/>
                </a:lnTo>
                <a:lnTo>
                  <a:pt x="312" y="436"/>
                </a:lnTo>
                <a:lnTo>
                  <a:pt x="289" y="459"/>
                </a:lnTo>
                <a:lnTo>
                  <a:pt x="267" y="487"/>
                </a:lnTo>
                <a:lnTo>
                  <a:pt x="243" y="517"/>
                </a:lnTo>
                <a:lnTo>
                  <a:pt x="220" y="549"/>
                </a:lnTo>
                <a:lnTo>
                  <a:pt x="199" y="581"/>
                </a:lnTo>
                <a:lnTo>
                  <a:pt x="179" y="617"/>
                </a:lnTo>
                <a:lnTo>
                  <a:pt x="160" y="653"/>
                </a:lnTo>
                <a:lnTo>
                  <a:pt x="151" y="672"/>
                </a:lnTo>
                <a:lnTo>
                  <a:pt x="144" y="691"/>
                </a:lnTo>
                <a:lnTo>
                  <a:pt x="137" y="710"/>
                </a:lnTo>
                <a:lnTo>
                  <a:pt x="131" y="730"/>
                </a:lnTo>
                <a:lnTo>
                  <a:pt x="131" y="730"/>
                </a:lnTo>
                <a:lnTo>
                  <a:pt x="120" y="767"/>
                </a:lnTo>
                <a:lnTo>
                  <a:pt x="108" y="803"/>
                </a:lnTo>
                <a:lnTo>
                  <a:pt x="96" y="834"/>
                </a:lnTo>
                <a:lnTo>
                  <a:pt x="85" y="864"/>
                </a:lnTo>
                <a:lnTo>
                  <a:pt x="62" y="918"/>
                </a:lnTo>
                <a:lnTo>
                  <a:pt x="42" y="966"/>
                </a:lnTo>
                <a:lnTo>
                  <a:pt x="24" y="1011"/>
                </a:lnTo>
                <a:lnTo>
                  <a:pt x="17" y="1032"/>
                </a:lnTo>
                <a:lnTo>
                  <a:pt x="10" y="1055"/>
                </a:lnTo>
                <a:lnTo>
                  <a:pt x="5" y="1078"/>
                </a:lnTo>
                <a:lnTo>
                  <a:pt x="3" y="1102"/>
                </a:lnTo>
                <a:lnTo>
                  <a:pt x="0" y="1125"/>
                </a:lnTo>
                <a:lnTo>
                  <a:pt x="0" y="1152"/>
                </a:lnTo>
                <a:lnTo>
                  <a:pt x="0" y="1152"/>
                </a:lnTo>
                <a:lnTo>
                  <a:pt x="2" y="1201"/>
                </a:lnTo>
                <a:lnTo>
                  <a:pt x="4" y="1244"/>
                </a:lnTo>
                <a:lnTo>
                  <a:pt x="5" y="1262"/>
                </a:lnTo>
                <a:lnTo>
                  <a:pt x="8" y="1280"/>
                </a:lnTo>
                <a:lnTo>
                  <a:pt x="10" y="1296"/>
                </a:lnTo>
                <a:lnTo>
                  <a:pt x="15" y="1311"/>
                </a:lnTo>
                <a:lnTo>
                  <a:pt x="21" y="1325"/>
                </a:lnTo>
                <a:lnTo>
                  <a:pt x="26" y="1339"/>
                </a:lnTo>
                <a:lnTo>
                  <a:pt x="33" y="1353"/>
                </a:lnTo>
                <a:lnTo>
                  <a:pt x="43" y="1364"/>
                </a:lnTo>
                <a:lnTo>
                  <a:pt x="53" y="1377"/>
                </a:lnTo>
                <a:lnTo>
                  <a:pt x="66" y="1389"/>
                </a:lnTo>
                <a:lnTo>
                  <a:pt x="80" y="1401"/>
                </a:lnTo>
                <a:lnTo>
                  <a:pt x="96" y="1413"/>
                </a:lnTo>
                <a:lnTo>
                  <a:pt x="96" y="1413"/>
                </a:lnTo>
                <a:lnTo>
                  <a:pt x="127" y="1435"/>
                </a:lnTo>
                <a:lnTo>
                  <a:pt x="154" y="1452"/>
                </a:lnTo>
                <a:lnTo>
                  <a:pt x="193" y="1476"/>
                </a:lnTo>
                <a:lnTo>
                  <a:pt x="218" y="1491"/>
                </a:lnTo>
                <a:lnTo>
                  <a:pt x="225" y="1497"/>
                </a:lnTo>
                <a:lnTo>
                  <a:pt x="232" y="1504"/>
                </a:lnTo>
                <a:lnTo>
                  <a:pt x="232" y="1504"/>
                </a:lnTo>
                <a:lnTo>
                  <a:pt x="238" y="1511"/>
                </a:lnTo>
                <a:lnTo>
                  <a:pt x="245" y="1519"/>
                </a:lnTo>
                <a:lnTo>
                  <a:pt x="254" y="1525"/>
                </a:lnTo>
                <a:lnTo>
                  <a:pt x="263" y="1531"/>
                </a:lnTo>
                <a:lnTo>
                  <a:pt x="271" y="1536"/>
                </a:lnTo>
                <a:lnTo>
                  <a:pt x="278" y="1538"/>
                </a:lnTo>
                <a:lnTo>
                  <a:pt x="281" y="1538"/>
                </a:lnTo>
                <a:lnTo>
                  <a:pt x="283" y="1538"/>
                </a:lnTo>
                <a:lnTo>
                  <a:pt x="286" y="1536"/>
                </a:lnTo>
                <a:lnTo>
                  <a:pt x="287" y="1534"/>
                </a:lnTo>
                <a:lnTo>
                  <a:pt x="287" y="1534"/>
                </a:lnTo>
                <a:lnTo>
                  <a:pt x="287" y="1530"/>
                </a:lnTo>
                <a:lnTo>
                  <a:pt x="286" y="1526"/>
                </a:lnTo>
                <a:lnTo>
                  <a:pt x="281" y="1516"/>
                </a:lnTo>
                <a:lnTo>
                  <a:pt x="271" y="1505"/>
                </a:lnTo>
                <a:lnTo>
                  <a:pt x="258" y="1490"/>
                </a:lnTo>
                <a:lnTo>
                  <a:pt x="225" y="1460"/>
                </a:lnTo>
                <a:lnTo>
                  <a:pt x="191" y="1428"/>
                </a:lnTo>
                <a:lnTo>
                  <a:pt x="191" y="1428"/>
                </a:lnTo>
                <a:lnTo>
                  <a:pt x="174" y="1411"/>
                </a:lnTo>
                <a:lnTo>
                  <a:pt x="164" y="1401"/>
                </a:lnTo>
                <a:lnTo>
                  <a:pt x="155" y="1389"/>
                </a:lnTo>
                <a:lnTo>
                  <a:pt x="145" y="1378"/>
                </a:lnTo>
                <a:lnTo>
                  <a:pt x="136" y="1364"/>
                </a:lnTo>
                <a:lnTo>
                  <a:pt x="127" y="1349"/>
                </a:lnTo>
                <a:lnTo>
                  <a:pt x="120" y="1332"/>
                </a:lnTo>
                <a:lnTo>
                  <a:pt x="115" y="1314"/>
                </a:lnTo>
                <a:lnTo>
                  <a:pt x="110" y="1295"/>
                </a:lnTo>
                <a:lnTo>
                  <a:pt x="106" y="1274"/>
                </a:lnTo>
                <a:lnTo>
                  <a:pt x="106" y="1251"/>
                </a:lnTo>
                <a:lnTo>
                  <a:pt x="106" y="1226"/>
                </a:lnTo>
                <a:lnTo>
                  <a:pt x="110" y="1200"/>
                </a:lnTo>
                <a:lnTo>
                  <a:pt x="117" y="1172"/>
                </a:lnTo>
                <a:lnTo>
                  <a:pt x="126" y="1142"/>
                </a:lnTo>
                <a:lnTo>
                  <a:pt x="126" y="1142"/>
                </a:lnTo>
                <a:lnTo>
                  <a:pt x="139" y="1110"/>
                </a:lnTo>
                <a:lnTo>
                  <a:pt x="154" y="1079"/>
                </a:lnTo>
                <a:lnTo>
                  <a:pt x="170" y="1048"/>
                </a:lnTo>
                <a:lnTo>
                  <a:pt x="189" y="1017"/>
                </a:lnTo>
                <a:lnTo>
                  <a:pt x="208" y="987"/>
                </a:lnTo>
                <a:lnTo>
                  <a:pt x="228" y="957"/>
                </a:lnTo>
                <a:lnTo>
                  <a:pt x="248" y="929"/>
                </a:lnTo>
                <a:lnTo>
                  <a:pt x="269" y="903"/>
                </a:lnTo>
                <a:lnTo>
                  <a:pt x="307" y="858"/>
                </a:lnTo>
                <a:lnTo>
                  <a:pt x="338" y="821"/>
                </a:lnTo>
                <a:lnTo>
                  <a:pt x="367" y="790"/>
                </a:lnTo>
                <a:lnTo>
                  <a:pt x="367" y="790"/>
                </a:lnTo>
                <a:lnTo>
                  <a:pt x="366" y="799"/>
                </a:lnTo>
                <a:lnTo>
                  <a:pt x="365" y="809"/>
                </a:lnTo>
                <a:lnTo>
                  <a:pt x="365" y="819"/>
                </a:lnTo>
                <a:lnTo>
                  <a:pt x="366" y="828"/>
                </a:lnTo>
                <a:lnTo>
                  <a:pt x="367" y="833"/>
                </a:lnTo>
                <a:lnTo>
                  <a:pt x="370" y="835"/>
                </a:lnTo>
                <a:lnTo>
                  <a:pt x="372" y="838"/>
                </a:lnTo>
                <a:lnTo>
                  <a:pt x="376" y="838"/>
                </a:lnTo>
                <a:lnTo>
                  <a:pt x="381" y="838"/>
                </a:lnTo>
                <a:lnTo>
                  <a:pt x="387" y="835"/>
                </a:lnTo>
                <a:lnTo>
                  <a:pt x="387" y="835"/>
                </a:lnTo>
                <a:lnTo>
                  <a:pt x="398" y="830"/>
                </a:lnTo>
                <a:lnTo>
                  <a:pt x="405" y="825"/>
                </a:lnTo>
                <a:lnTo>
                  <a:pt x="409" y="819"/>
                </a:lnTo>
                <a:lnTo>
                  <a:pt x="413" y="811"/>
                </a:lnTo>
                <a:lnTo>
                  <a:pt x="418" y="801"/>
                </a:lnTo>
                <a:lnTo>
                  <a:pt x="425" y="787"/>
                </a:lnTo>
                <a:lnTo>
                  <a:pt x="439" y="766"/>
                </a:lnTo>
                <a:lnTo>
                  <a:pt x="458" y="740"/>
                </a:lnTo>
                <a:lnTo>
                  <a:pt x="458" y="740"/>
                </a:lnTo>
                <a:lnTo>
                  <a:pt x="480" y="711"/>
                </a:lnTo>
                <a:lnTo>
                  <a:pt x="503" y="686"/>
                </a:lnTo>
                <a:lnTo>
                  <a:pt x="523" y="663"/>
                </a:lnTo>
                <a:lnTo>
                  <a:pt x="543" y="643"/>
                </a:lnTo>
                <a:lnTo>
                  <a:pt x="562" y="627"/>
                </a:lnTo>
                <a:lnTo>
                  <a:pt x="579" y="612"/>
                </a:lnTo>
                <a:lnTo>
                  <a:pt x="609" y="589"/>
                </a:lnTo>
                <a:lnTo>
                  <a:pt x="609" y="589"/>
                </a:lnTo>
                <a:lnTo>
                  <a:pt x="638" y="569"/>
                </a:lnTo>
                <a:lnTo>
                  <a:pt x="668" y="549"/>
                </a:lnTo>
                <a:lnTo>
                  <a:pt x="699" y="529"/>
                </a:lnTo>
                <a:lnTo>
                  <a:pt x="699" y="529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33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EB764413-8908-48AA-B73E-99A80B03A835}"/>
              </a:ext>
            </a:extLst>
          </p:cNvPr>
          <p:cNvSpPr>
            <a:spLocks/>
          </p:cNvSpPr>
          <p:nvPr/>
        </p:nvSpPr>
        <p:spPr bwMode="auto">
          <a:xfrm>
            <a:off x="438150" y="3223419"/>
            <a:ext cx="1481137" cy="760160"/>
          </a:xfrm>
          <a:custGeom>
            <a:avLst/>
            <a:gdLst>
              <a:gd name="T0" fmla="*/ 2270 w 2646"/>
              <a:gd name="T1" fmla="*/ 617 h 1358"/>
              <a:gd name="T2" fmla="*/ 2327 w 2646"/>
              <a:gd name="T3" fmla="*/ 795 h 1358"/>
              <a:gd name="T4" fmla="*/ 2328 w 2646"/>
              <a:gd name="T5" fmla="*/ 885 h 1358"/>
              <a:gd name="T6" fmla="*/ 2298 w 2646"/>
              <a:gd name="T7" fmla="*/ 910 h 1358"/>
              <a:gd name="T8" fmla="*/ 2223 w 2646"/>
              <a:gd name="T9" fmla="*/ 911 h 1358"/>
              <a:gd name="T10" fmla="*/ 2133 w 2646"/>
              <a:gd name="T11" fmla="*/ 873 h 1358"/>
              <a:gd name="T12" fmla="*/ 2079 w 2646"/>
              <a:gd name="T13" fmla="*/ 805 h 1358"/>
              <a:gd name="T14" fmla="*/ 2039 w 2646"/>
              <a:gd name="T15" fmla="*/ 640 h 1358"/>
              <a:gd name="T16" fmla="*/ 1863 w 2646"/>
              <a:gd name="T17" fmla="*/ 730 h 1358"/>
              <a:gd name="T18" fmla="*/ 1669 w 2646"/>
              <a:gd name="T19" fmla="*/ 853 h 1358"/>
              <a:gd name="T20" fmla="*/ 1600 w 2646"/>
              <a:gd name="T21" fmla="*/ 961 h 1358"/>
              <a:gd name="T22" fmla="*/ 1556 w 2646"/>
              <a:gd name="T23" fmla="*/ 975 h 1358"/>
              <a:gd name="T24" fmla="*/ 1516 w 2646"/>
              <a:gd name="T25" fmla="*/ 931 h 1358"/>
              <a:gd name="T26" fmla="*/ 1496 w 2646"/>
              <a:gd name="T27" fmla="*/ 871 h 1358"/>
              <a:gd name="T28" fmla="*/ 1170 w 2646"/>
              <a:gd name="T29" fmla="*/ 967 h 1358"/>
              <a:gd name="T30" fmla="*/ 969 w 2646"/>
              <a:gd name="T31" fmla="*/ 1003 h 1358"/>
              <a:gd name="T32" fmla="*/ 640 w 2646"/>
              <a:gd name="T33" fmla="*/ 1035 h 1358"/>
              <a:gd name="T34" fmla="*/ 549 w 2646"/>
              <a:gd name="T35" fmla="*/ 1062 h 1358"/>
              <a:gd name="T36" fmla="*/ 466 w 2646"/>
              <a:gd name="T37" fmla="*/ 1077 h 1358"/>
              <a:gd name="T38" fmla="*/ 410 w 2646"/>
              <a:gd name="T39" fmla="*/ 1142 h 1358"/>
              <a:gd name="T40" fmla="*/ 289 w 2646"/>
              <a:gd name="T41" fmla="*/ 1332 h 1358"/>
              <a:gd name="T42" fmla="*/ 249 w 2646"/>
              <a:gd name="T43" fmla="*/ 1358 h 1358"/>
              <a:gd name="T44" fmla="*/ 205 w 2646"/>
              <a:gd name="T45" fmla="*/ 1338 h 1358"/>
              <a:gd name="T46" fmla="*/ 204 w 2646"/>
              <a:gd name="T47" fmla="*/ 1288 h 1358"/>
              <a:gd name="T48" fmla="*/ 97 w 2646"/>
              <a:gd name="T49" fmla="*/ 1229 h 1358"/>
              <a:gd name="T50" fmla="*/ 10 w 2646"/>
              <a:gd name="T51" fmla="*/ 1241 h 1358"/>
              <a:gd name="T52" fmla="*/ 3 w 2646"/>
              <a:gd name="T53" fmla="*/ 1216 h 1358"/>
              <a:gd name="T54" fmla="*/ 39 w 2646"/>
              <a:gd name="T55" fmla="*/ 1132 h 1358"/>
              <a:gd name="T56" fmla="*/ 72 w 2646"/>
              <a:gd name="T57" fmla="*/ 1068 h 1358"/>
              <a:gd name="T58" fmla="*/ 155 w 2646"/>
              <a:gd name="T59" fmla="*/ 1059 h 1358"/>
              <a:gd name="T60" fmla="*/ 385 w 2646"/>
              <a:gd name="T61" fmla="*/ 1052 h 1358"/>
              <a:gd name="T62" fmla="*/ 497 w 2646"/>
              <a:gd name="T63" fmla="*/ 1006 h 1358"/>
              <a:gd name="T64" fmla="*/ 696 w 2646"/>
              <a:gd name="T65" fmla="*/ 890 h 1358"/>
              <a:gd name="T66" fmla="*/ 1017 w 2646"/>
              <a:gd name="T67" fmla="*/ 756 h 1358"/>
              <a:gd name="T68" fmla="*/ 1262 w 2646"/>
              <a:gd name="T69" fmla="*/ 629 h 1358"/>
              <a:gd name="T70" fmla="*/ 1246 w 2646"/>
              <a:gd name="T71" fmla="*/ 614 h 1358"/>
              <a:gd name="T72" fmla="*/ 1266 w 2646"/>
              <a:gd name="T73" fmla="*/ 607 h 1358"/>
              <a:gd name="T74" fmla="*/ 1414 w 2646"/>
              <a:gd name="T75" fmla="*/ 540 h 1358"/>
              <a:gd name="T76" fmla="*/ 1652 w 2646"/>
              <a:gd name="T77" fmla="*/ 377 h 1358"/>
              <a:gd name="T78" fmla="*/ 1858 w 2646"/>
              <a:gd name="T79" fmla="*/ 251 h 1358"/>
              <a:gd name="T80" fmla="*/ 1941 w 2646"/>
              <a:gd name="T81" fmla="*/ 197 h 1358"/>
              <a:gd name="T82" fmla="*/ 1843 w 2646"/>
              <a:gd name="T83" fmla="*/ 118 h 1358"/>
              <a:gd name="T84" fmla="*/ 1791 w 2646"/>
              <a:gd name="T85" fmla="*/ 64 h 1358"/>
              <a:gd name="T86" fmla="*/ 1806 w 2646"/>
              <a:gd name="T87" fmla="*/ 55 h 1358"/>
              <a:gd name="T88" fmla="*/ 1862 w 2646"/>
              <a:gd name="T89" fmla="*/ 87 h 1358"/>
              <a:gd name="T90" fmla="*/ 2034 w 2646"/>
              <a:gd name="T91" fmla="*/ 147 h 1358"/>
              <a:gd name="T92" fmla="*/ 2280 w 2646"/>
              <a:gd name="T93" fmla="*/ 36 h 1358"/>
              <a:gd name="T94" fmla="*/ 2426 w 2646"/>
              <a:gd name="T95" fmla="*/ 16 h 1358"/>
              <a:gd name="T96" fmla="*/ 2489 w 2646"/>
              <a:gd name="T97" fmla="*/ 1 h 1358"/>
              <a:gd name="T98" fmla="*/ 2552 w 2646"/>
              <a:gd name="T99" fmla="*/ 6 h 1358"/>
              <a:gd name="T100" fmla="*/ 2612 w 2646"/>
              <a:gd name="T101" fmla="*/ 39 h 1358"/>
              <a:gd name="T102" fmla="*/ 2645 w 2646"/>
              <a:gd name="T103" fmla="*/ 92 h 1358"/>
              <a:gd name="T104" fmla="*/ 2638 w 2646"/>
              <a:gd name="T105" fmla="*/ 149 h 1358"/>
              <a:gd name="T106" fmla="*/ 2533 w 2646"/>
              <a:gd name="T107" fmla="*/ 280 h 1358"/>
              <a:gd name="T108" fmla="*/ 2435 w 2646"/>
              <a:gd name="T109" fmla="*/ 396 h 1358"/>
              <a:gd name="T110" fmla="*/ 2260 w 2646"/>
              <a:gd name="T111" fmla="*/ 544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646" h="1358">
                <a:moveTo>
                  <a:pt x="2260" y="544"/>
                </a:moveTo>
                <a:lnTo>
                  <a:pt x="2260" y="544"/>
                </a:lnTo>
                <a:lnTo>
                  <a:pt x="2260" y="553"/>
                </a:lnTo>
                <a:lnTo>
                  <a:pt x="2262" y="577"/>
                </a:lnTo>
                <a:lnTo>
                  <a:pt x="2265" y="596"/>
                </a:lnTo>
                <a:lnTo>
                  <a:pt x="2270" y="617"/>
                </a:lnTo>
                <a:lnTo>
                  <a:pt x="2276" y="642"/>
                </a:lnTo>
                <a:lnTo>
                  <a:pt x="2285" y="670"/>
                </a:lnTo>
                <a:lnTo>
                  <a:pt x="2285" y="670"/>
                </a:lnTo>
                <a:lnTo>
                  <a:pt x="2310" y="739"/>
                </a:lnTo>
                <a:lnTo>
                  <a:pt x="2322" y="776"/>
                </a:lnTo>
                <a:lnTo>
                  <a:pt x="2327" y="795"/>
                </a:lnTo>
                <a:lnTo>
                  <a:pt x="2332" y="814"/>
                </a:lnTo>
                <a:lnTo>
                  <a:pt x="2334" y="832"/>
                </a:lnTo>
                <a:lnTo>
                  <a:pt x="2334" y="849"/>
                </a:lnTo>
                <a:lnTo>
                  <a:pt x="2334" y="864"/>
                </a:lnTo>
                <a:lnTo>
                  <a:pt x="2330" y="878"/>
                </a:lnTo>
                <a:lnTo>
                  <a:pt x="2328" y="885"/>
                </a:lnTo>
                <a:lnTo>
                  <a:pt x="2325" y="890"/>
                </a:lnTo>
                <a:lnTo>
                  <a:pt x="2322" y="895"/>
                </a:lnTo>
                <a:lnTo>
                  <a:pt x="2316" y="900"/>
                </a:lnTo>
                <a:lnTo>
                  <a:pt x="2311" y="903"/>
                </a:lnTo>
                <a:lnTo>
                  <a:pt x="2305" y="907"/>
                </a:lnTo>
                <a:lnTo>
                  <a:pt x="2298" y="910"/>
                </a:lnTo>
                <a:lnTo>
                  <a:pt x="2290" y="911"/>
                </a:lnTo>
                <a:lnTo>
                  <a:pt x="2290" y="911"/>
                </a:lnTo>
                <a:lnTo>
                  <a:pt x="2274" y="913"/>
                </a:lnTo>
                <a:lnTo>
                  <a:pt x="2256" y="913"/>
                </a:lnTo>
                <a:lnTo>
                  <a:pt x="2240" y="913"/>
                </a:lnTo>
                <a:lnTo>
                  <a:pt x="2223" y="911"/>
                </a:lnTo>
                <a:lnTo>
                  <a:pt x="2207" y="907"/>
                </a:lnTo>
                <a:lnTo>
                  <a:pt x="2191" y="902"/>
                </a:lnTo>
                <a:lnTo>
                  <a:pt x="2176" y="897"/>
                </a:lnTo>
                <a:lnTo>
                  <a:pt x="2161" y="890"/>
                </a:lnTo>
                <a:lnTo>
                  <a:pt x="2147" y="882"/>
                </a:lnTo>
                <a:lnTo>
                  <a:pt x="2133" y="873"/>
                </a:lnTo>
                <a:lnTo>
                  <a:pt x="2122" y="864"/>
                </a:lnTo>
                <a:lnTo>
                  <a:pt x="2110" y="853"/>
                </a:lnTo>
                <a:lnTo>
                  <a:pt x="2100" y="843"/>
                </a:lnTo>
                <a:lnTo>
                  <a:pt x="2092" y="831"/>
                </a:lnTo>
                <a:lnTo>
                  <a:pt x="2084" y="818"/>
                </a:lnTo>
                <a:lnTo>
                  <a:pt x="2079" y="805"/>
                </a:lnTo>
                <a:lnTo>
                  <a:pt x="2079" y="805"/>
                </a:lnTo>
                <a:lnTo>
                  <a:pt x="2070" y="778"/>
                </a:lnTo>
                <a:lnTo>
                  <a:pt x="2063" y="750"/>
                </a:lnTo>
                <a:lnTo>
                  <a:pt x="2050" y="696"/>
                </a:lnTo>
                <a:lnTo>
                  <a:pt x="2041" y="656"/>
                </a:lnTo>
                <a:lnTo>
                  <a:pt x="2039" y="640"/>
                </a:lnTo>
                <a:lnTo>
                  <a:pt x="2039" y="640"/>
                </a:lnTo>
                <a:lnTo>
                  <a:pt x="2034" y="643"/>
                </a:lnTo>
                <a:lnTo>
                  <a:pt x="2011" y="656"/>
                </a:lnTo>
                <a:lnTo>
                  <a:pt x="1958" y="683"/>
                </a:lnTo>
                <a:lnTo>
                  <a:pt x="1863" y="730"/>
                </a:lnTo>
                <a:lnTo>
                  <a:pt x="1863" y="730"/>
                </a:lnTo>
                <a:lnTo>
                  <a:pt x="1767" y="775"/>
                </a:lnTo>
                <a:lnTo>
                  <a:pt x="1714" y="800"/>
                </a:lnTo>
                <a:lnTo>
                  <a:pt x="1687" y="815"/>
                </a:lnTo>
                <a:lnTo>
                  <a:pt x="1687" y="815"/>
                </a:lnTo>
                <a:lnTo>
                  <a:pt x="1682" y="825"/>
                </a:lnTo>
                <a:lnTo>
                  <a:pt x="1669" y="853"/>
                </a:lnTo>
                <a:lnTo>
                  <a:pt x="1647" y="893"/>
                </a:lnTo>
                <a:lnTo>
                  <a:pt x="1633" y="917"/>
                </a:lnTo>
                <a:lnTo>
                  <a:pt x="1616" y="941"/>
                </a:lnTo>
                <a:lnTo>
                  <a:pt x="1616" y="941"/>
                </a:lnTo>
                <a:lnTo>
                  <a:pt x="1608" y="952"/>
                </a:lnTo>
                <a:lnTo>
                  <a:pt x="1600" y="961"/>
                </a:lnTo>
                <a:lnTo>
                  <a:pt x="1593" y="967"/>
                </a:lnTo>
                <a:lnTo>
                  <a:pt x="1584" y="972"/>
                </a:lnTo>
                <a:lnTo>
                  <a:pt x="1576" y="975"/>
                </a:lnTo>
                <a:lnTo>
                  <a:pt x="1570" y="976"/>
                </a:lnTo>
                <a:lnTo>
                  <a:pt x="1562" y="976"/>
                </a:lnTo>
                <a:lnTo>
                  <a:pt x="1556" y="975"/>
                </a:lnTo>
                <a:lnTo>
                  <a:pt x="1550" y="972"/>
                </a:lnTo>
                <a:lnTo>
                  <a:pt x="1544" y="969"/>
                </a:lnTo>
                <a:lnTo>
                  <a:pt x="1539" y="964"/>
                </a:lnTo>
                <a:lnTo>
                  <a:pt x="1534" y="959"/>
                </a:lnTo>
                <a:lnTo>
                  <a:pt x="1523" y="945"/>
                </a:lnTo>
                <a:lnTo>
                  <a:pt x="1516" y="931"/>
                </a:lnTo>
                <a:lnTo>
                  <a:pt x="1516" y="931"/>
                </a:lnTo>
                <a:lnTo>
                  <a:pt x="1505" y="906"/>
                </a:lnTo>
                <a:lnTo>
                  <a:pt x="1498" y="886"/>
                </a:lnTo>
                <a:lnTo>
                  <a:pt x="1496" y="874"/>
                </a:lnTo>
                <a:lnTo>
                  <a:pt x="1496" y="871"/>
                </a:lnTo>
                <a:lnTo>
                  <a:pt x="1496" y="871"/>
                </a:lnTo>
                <a:lnTo>
                  <a:pt x="1457" y="885"/>
                </a:lnTo>
                <a:lnTo>
                  <a:pt x="1412" y="900"/>
                </a:lnTo>
                <a:lnTo>
                  <a:pt x="1354" y="917"/>
                </a:lnTo>
                <a:lnTo>
                  <a:pt x="1286" y="937"/>
                </a:lnTo>
                <a:lnTo>
                  <a:pt x="1211" y="957"/>
                </a:lnTo>
                <a:lnTo>
                  <a:pt x="1170" y="967"/>
                </a:lnTo>
                <a:lnTo>
                  <a:pt x="1130" y="976"/>
                </a:lnTo>
                <a:lnTo>
                  <a:pt x="1090" y="984"/>
                </a:lnTo>
                <a:lnTo>
                  <a:pt x="1048" y="991"/>
                </a:lnTo>
                <a:lnTo>
                  <a:pt x="1048" y="991"/>
                </a:lnTo>
                <a:lnTo>
                  <a:pt x="1008" y="998"/>
                </a:lnTo>
                <a:lnTo>
                  <a:pt x="969" y="1003"/>
                </a:lnTo>
                <a:lnTo>
                  <a:pt x="896" y="1010"/>
                </a:lnTo>
                <a:lnTo>
                  <a:pt x="828" y="1015"/>
                </a:lnTo>
                <a:lnTo>
                  <a:pt x="768" y="1020"/>
                </a:lnTo>
                <a:lnTo>
                  <a:pt x="712" y="1025"/>
                </a:lnTo>
                <a:lnTo>
                  <a:pt x="663" y="1030"/>
                </a:lnTo>
                <a:lnTo>
                  <a:pt x="640" y="1035"/>
                </a:lnTo>
                <a:lnTo>
                  <a:pt x="619" y="1039"/>
                </a:lnTo>
                <a:lnTo>
                  <a:pt x="598" y="1045"/>
                </a:lnTo>
                <a:lnTo>
                  <a:pt x="581" y="1052"/>
                </a:lnTo>
                <a:lnTo>
                  <a:pt x="581" y="1052"/>
                </a:lnTo>
                <a:lnTo>
                  <a:pt x="565" y="1058"/>
                </a:lnTo>
                <a:lnTo>
                  <a:pt x="549" y="1062"/>
                </a:lnTo>
                <a:lnTo>
                  <a:pt x="536" y="1065"/>
                </a:lnTo>
                <a:lnTo>
                  <a:pt x="524" y="1067"/>
                </a:lnTo>
                <a:lnTo>
                  <a:pt x="503" y="1069"/>
                </a:lnTo>
                <a:lnTo>
                  <a:pt x="484" y="1072"/>
                </a:lnTo>
                <a:lnTo>
                  <a:pt x="475" y="1074"/>
                </a:lnTo>
                <a:lnTo>
                  <a:pt x="466" y="1077"/>
                </a:lnTo>
                <a:lnTo>
                  <a:pt x="459" y="1082"/>
                </a:lnTo>
                <a:lnTo>
                  <a:pt x="450" y="1089"/>
                </a:lnTo>
                <a:lnTo>
                  <a:pt x="441" y="1098"/>
                </a:lnTo>
                <a:lnTo>
                  <a:pt x="431" y="1109"/>
                </a:lnTo>
                <a:lnTo>
                  <a:pt x="421" y="1125"/>
                </a:lnTo>
                <a:lnTo>
                  <a:pt x="410" y="1142"/>
                </a:lnTo>
                <a:lnTo>
                  <a:pt x="410" y="1142"/>
                </a:lnTo>
                <a:lnTo>
                  <a:pt x="363" y="1221"/>
                </a:lnTo>
                <a:lnTo>
                  <a:pt x="341" y="1259"/>
                </a:lnTo>
                <a:lnTo>
                  <a:pt x="319" y="1292"/>
                </a:lnTo>
                <a:lnTo>
                  <a:pt x="299" y="1321"/>
                </a:lnTo>
                <a:lnTo>
                  <a:pt x="289" y="1332"/>
                </a:lnTo>
                <a:lnTo>
                  <a:pt x="280" y="1342"/>
                </a:lnTo>
                <a:lnTo>
                  <a:pt x="272" y="1349"/>
                </a:lnTo>
                <a:lnTo>
                  <a:pt x="264" y="1356"/>
                </a:lnTo>
                <a:lnTo>
                  <a:pt x="257" y="1358"/>
                </a:lnTo>
                <a:lnTo>
                  <a:pt x="249" y="1358"/>
                </a:lnTo>
                <a:lnTo>
                  <a:pt x="249" y="1358"/>
                </a:lnTo>
                <a:lnTo>
                  <a:pt x="236" y="1356"/>
                </a:lnTo>
                <a:lnTo>
                  <a:pt x="225" y="1352"/>
                </a:lnTo>
                <a:lnTo>
                  <a:pt x="215" y="1348"/>
                </a:lnTo>
                <a:lnTo>
                  <a:pt x="211" y="1346"/>
                </a:lnTo>
                <a:lnTo>
                  <a:pt x="208" y="1342"/>
                </a:lnTo>
                <a:lnTo>
                  <a:pt x="205" y="1338"/>
                </a:lnTo>
                <a:lnTo>
                  <a:pt x="203" y="1333"/>
                </a:lnTo>
                <a:lnTo>
                  <a:pt x="201" y="1328"/>
                </a:lnTo>
                <a:lnTo>
                  <a:pt x="200" y="1322"/>
                </a:lnTo>
                <a:lnTo>
                  <a:pt x="200" y="1307"/>
                </a:lnTo>
                <a:lnTo>
                  <a:pt x="204" y="1288"/>
                </a:lnTo>
                <a:lnTo>
                  <a:pt x="204" y="1288"/>
                </a:lnTo>
                <a:lnTo>
                  <a:pt x="214" y="1248"/>
                </a:lnTo>
                <a:lnTo>
                  <a:pt x="224" y="1216"/>
                </a:lnTo>
                <a:lnTo>
                  <a:pt x="234" y="1187"/>
                </a:lnTo>
                <a:lnTo>
                  <a:pt x="234" y="1187"/>
                </a:lnTo>
                <a:lnTo>
                  <a:pt x="157" y="1211"/>
                </a:lnTo>
                <a:lnTo>
                  <a:pt x="97" y="1229"/>
                </a:lnTo>
                <a:lnTo>
                  <a:pt x="72" y="1235"/>
                </a:lnTo>
                <a:lnTo>
                  <a:pt x="53" y="1238"/>
                </a:lnTo>
                <a:lnTo>
                  <a:pt x="53" y="1238"/>
                </a:lnTo>
                <a:lnTo>
                  <a:pt x="27" y="1241"/>
                </a:lnTo>
                <a:lnTo>
                  <a:pt x="14" y="1241"/>
                </a:lnTo>
                <a:lnTo>
                  <a:pt x="10" y="1241"/>
                </a:lnTo>
                <a:lnTo>
                  <a:pt x="6" y="1240"/>
                </a:lnTo>
                <a:lnTo>
                  <a:pt x="3" y="1238"/>
                </a:lnTo>
                <a:lnTo>
                  <a:pt x="0" y="1234"/>
                </a:lnTo>
                <a:lnTo>
                  <a:pt x="0" y="1229"/>
                </a:lnTo>
                <a:lnTo>
                  <a:pt x="0" y="1224"/>
                </a:lnTo>
                <a:lnTo>
                  <a:pt x="3" y="1216"/>
                </a:lnTo>
                <a:lnTo>
                  <a:pt x="5" y="1206"/>
                </a:lnTo>
                <a:lnTo>
                  <a:pt x="18" y="1182"/>
                </a:lnTo>
                <a:lnTo>
                  <a:pt x="18" y="1182"/>
                </a:lnTo>
                <a:lnTo>
                  <a:pt x="25" y="1169"/>
                </a:lnTo>
                <a:lnTo>
                  <a:pt x="30" y="1156"/>
                </a:lnTo>
                <a:lnTo>
                  <a:pt x="39" y="1132"/>
                </a:lnTo>
                <a:lnTo>
                  <a:pt x="50" y="1096"/>
                </a:lnTo>
                <a:lnTo>
                  <a:pt x="53" y="1088"/>
                </a:lnTo>
                <a:lnTo>
                  <a:pt x="57" y="1082"/>
                </a:lnTo>
                <a:lnTo>
                  <a:pt x="61" y="1077"/>
                </a:lnTo>
                <a:lnTo>
                  <a:pt x="66" y="1072"/>
                </a:lnTo>
                <a:lnTo>
                  <a:pt x="72" y="1068"/>
                </a:lnTo>
                <a:lnTo>
                  <a:pt x="78" y="1065"/>
                </a:lnTo>
                <a:lnTo>
                  <a:pt x="88" y="1063"/>
                </a:lnTo>
                <a:lnTo>
                  <a:pt x="98" y="1062"/>
                </a:lnTo>
                <a:lnTo>
                  <a:pt x="98" y="1062"/>
                </a:lnTo>
                <a:lnTo>
                  <a:pt x="125" y="1060"/>
                </a:lnTo>
                <a:lnTo>
                  <a:pt x="155" y="1059"/>
                </a:lnTo>
                <a:lnTo>
                  <a:pt x="226" y="1059"/>
                </a:lnTo>
                <a:lnTo>
                  <a:pt x="267" y="1059"/>
                </a:lnTo>
                <a:lnTo>
                  <a:pt x="307" y="1058"/>
                </a:lnTo>
                <a:lnTo>
                  <a:pt x="346" y="1055"/>
                </a:lnTo>
                <a:lnTo>
                  <a:pt x="385" y="1052"/>
                </a:lnTo>
                <a:lnTo>
                  <a:pt x="385" y="1052"/>
                </a:lnTo>
                <a:lnTo>
                  <a:pt x="404" y="1048"/>
                </a:lnTo>
                <a:lnTo>
                  <a:pt x="421" y="1043"/>
                </a:lnTo>
                <a:lnTo>
                  <a:pt x="440" y="1037"/>
                </a:lnTo>
                <a:lnTo>
                  <a:pt x="459" y="1028"/>
                </a:lnTo>
                <a:lnTo>
                  <a:pt x="478" y="1018"/>
                </a:lnTo>
                <a:lnTo>
                  <a:pt x="497" y="1006"/>
                </a:lnTo>
                <a:lnTo>
                  <a:pt x="538" y="980"/>
                </a:lnTo>
                <a:lnTo>
                  <a:pt x="585" y="951"/>
                </a:lnTo>
                <a:lnTo>
                  <a:pt x="610" y="936"/>
                </a:lnTo>
                <a:lnTo>
                  <a:pt x="636" y="921"/>
                </a:lnTo>
                <a:lnTo>
                  <a:pt x="665" y="906"/>
                </a:lnTo>
                <a:lnTo>
                  <a:pt x="696" y="890"/>
                </a:lnTo>
                <a:lnTo>
                  <a:pt x="730" y="874"/>
                </a:lnTo>
                <a:lnTo>
                  <a:pt x="767" y="861"/>
                </a:lnTo>
                <a:lnTo>
                  <a:pt x="767" y="861"/>
                </a:lnTo>
                <a:lnTo>
                  <a:pt x="846" y="829"/>
                </a:lnTo>
                <a:lnTo>
                  <a:pt x="932" y="794"/>
                </a:lnTo>
                <a:lnTo>
                  <a:pt x="1017" y="756"/>
                </a:lnTo>
                <a:lnTo>
                  <a:pt x="1099" y="719"/>
                </a:lnTo>
                <a:lnTo>
                  <a:pt x="1228" y="660"/>
                </a:lnTo>
                <a:lnTo>
                  <a:pt x="1280" y="634"/>
                </a:lnTo>
                <a:lnTo>
                  <a:pt x="1280" y="634"/>
                </a:lnTo>
                <a:lnTo>
                  <a:pt x="1271" y="632"/>
                </a:lnTo>
                <a:lnTo>
                  <a:pt x="1262" y="629"/>
                </a:lnTo>
                <a:lnTo>
                  <a:pt x="1254" y="626"/>
                </a:lnTo>
                <a:lnTo>
                  <a:pt x="1247" y="622"/>
                </a:lnTo>
                <a:lnTo>
                  <a:pt x="1244" y="621"/>
                </a:lnTo>
                <a:lnTo>
                  <a:pt x="1243" y="618"/>
                </a:lnTo>
                <a:lnTo>
                  <a:pt x="1243" y="616"/>
                </a:lnTo>
                <a:lnTo>
                  <a:pt x="1246" y="614"/>
                </a:lnTo>
                <a:lnTo>
                  <a:pt x="1249" y="612"/>
                </a:lnTo>
                <a:lnTo>
                  <a:pt x="1254" y="609"/>
                </a:lnTo>
                <a:lnTo>
                  <a:pt x="1254" y="609"/>
                </a:lnTo>
                <a:lnTo>
                  <a:pt x="1266" y="606"/>
                </a:lnTo>
                <a:lnTo>
                  <a:pt x="1266" y="606"/>
                </a:lnTo>
                <a:lnTo>
                  <a:pt x="1266" y="607"/>
                </a:lnTo>
                <a:lnTo>
                  <a:pt x="1266" y="607"/>
                </a:lnTo>
                <a:lnTo>
                  <a:pt x="1345" y="574"/>
                </a:lnTo>
                <a:lnTo>
                  <a:pt x="1345" y="574"/>
                </a:lnTo>
                <a:lnTo>
                  <a:pt x="1369" y="564"/>
                </a:lnTo>
                <a:lnTo>
                  <a:pt x="1391" y="553"/>
                </a:lnTo>
                <a:lnTo>
                  <a:pt x="1414" y="540"/>
                </a:lnTo>
                <a:lnTo>
                  <a:pt x="1437" y="528"/>
                </a:lnTo>
                <a:lnTo>
                  <a:pt x="1482" y="500"/>
                </a:lnTo>
                <a:lnTo>
                  <a:pt x="1526" y="469"/>
                </a:lnTo>
                <a:lnTo>
                  <a:pt x="1569" y="438"/>
                </a:lnTo>
                <a:lnTo>
                  <a:pt x="1610" y="407"/>
                </a:lnTo>
                <a:lnTo>
                  <a:pt x="1652" y="377"/>
                </a:lnTo>
                <a:lnTo>
                  <a:pt x="1692" y="348"/>
                </a:lnTo>
                <a:lnTo>
                  <a:pt x="1692" y="348"/>
                </a:lnTo>
                <a:lnTo>
                  <a:pt x="1733" y="322"/>
                </a:lnTo>
                <a:lnTo>
                  <a:pt x="1776" y="295"/>
                </a:lnTo>
                <a:lnTo>
                  <a:pt x="1819" y="271"/>
                </a:lnTo>
                <a:lnTo>
                  <a:pt x="1858" y="251"/>
                </a:lnTo>
                <a:lnTo>
                  <a:pt x="1919" y="219"/>
                </a:lnTo>
                <a:lnTo>
                  <a:pt x="1943" y="207"/>
                </a:lnTo>
                <a:lnTo>
                  <a:pt x="1943" y="207"/>
                </a:lnTo>
                <a:lnTo>
                  <a:pt x="1943" y="205"/>
                </a:lnTo>
                <a:lnTo>
                  <a:pt x="1943" y="202"/>
                </a:lnTo>
                <a:lnTo>
                  <a:pt x="1941" y="197"/>
                </a:lnTo>
                <a:lnTo>
                  <a:pt x="1934" y="190"/>
                </a:lnTo>
                <a:lnTo>
                  <a:pt x="1924" y="181"/>
                </a:lnTo>
                <a:lnTo>
                  <a:pt x="1909" y="168"/>
                </a:lnTo>
                <a:lnTo>
                  <a:pt x="1888" y="152"/>
                </a:lnTo>
                <a:lnTo>
                  <a:pt x="1888" y="152"/>
                </a:lnTo>
                <a:lnTo>
                  <a:pt x="1843" y="118"/>
                </a:lnTo>
                <a:lnTo>
                  <a:pt x="1824" y="103"/>
                </a:lnTo>
                <a:lnTo>
                  <a:pt x="1809" y="90"/>
                </a:lnTo>
                <a:lnTo>
                  <a:pt x="1797" y="78"/>
                </a:lnTo>
                <a:lnTo>
                  <a:pt x="1794" y="73"/>
                </a:lnTo>
                <a:lnTo>
                  <a:pt x="1792" y="68"/>
                </a:lnTo>
                <a:lnTo>
                  <a:pt x="1791" y="64"/>
                </a:lnTo>
                <a:lnTo>
                  <a:pt x="1791" y="62"/>
                </a:lnTo>
                <a:lnTo>
                  <a:pt x="1794" y="59"/>
                </a:lnTo>
                <a:lnTo>
                  <a:pt x="1797" y="56"/>
                </a:lnTo>
                <a:lnTo>
                  <a:pt x="1797" y="56"/>
                </a:lnTo>
                <a:lnTo>
                  <a:pt x="1802" y="55"/>
                </a:lnTo>
                <a:lnTo>
                  <a:pt x="1806" y="55"/>
                </a:lnTo>
                <a:lnTo>
                  <a:pt x="1810" y="55"/>
                </a:lnTo>
                <a:lnTo>
                  <a:pt x="1814" y="58"/>
                </a:lnTo>
                <a:lnTo>
                  <a:pt x="1823" y="62"/>
                </a:lnTo>
                <a:lnTo>
                  <a:pt x="1833" y="69"/>
                </a:lnTo>
                <a:lnTo>
                  <a:pt x="1845" y="78"/>
                </a:lnTo>
                <a:lnTo>
                  <a:pt x="1862" y="87"/>
                </a:lnTo>
                <a:lnTo>
                  <a:pt x="1884" y="97"/>
                </a:lnTo>
                <a:lnTo>
                  <a:pt x="1913" y="107"/>
                </a:lnTo>
                <a:lnTo>
                  <a:pt x="1913" y="107"/>
                </a:lnTo>
                <a:lnTo>
                  <a:pt x="1968" y="123"/>
                </a:lnTo>
                <a:lnTo>
                  <a:pt x="2006" y="136"/>
                </a:lnTo>
                <a:lnTo>
                  <a:pt x="2034" y="147"/>
                </a:lnTo>
                <a:lnTo>
                  <a:pt x="2034" y="147"/>
                </a:lnTo>
                <a:lnTo>
                  <a:pt x="2133" y="100"/>
                </a:lnTo>
                <a:lnTo>
                  <a:pt x="2213" y="64"/>
                </a:lnTo>
                <a:lnTo>
                  <a:pt x="2251" y="49"/>
                </a:lnTo>
                <a:lnTo>
                  <a:pt x="2280" y="36"/>
                </a:lnTo>
                <a:lnTo>
                  <a:pt x="2280" y="36"/>
                </a:lnTo>
                <a:lnTo>
                  <a:pt x="2304" y="29"/>
                </a:lnTo>
                <a:lnTo>
                  <a:pt x="2329" y="23"/>
                </a:lnTo>
                <a:lnTo>
                  <a:pt x="2352" y="19"/>
                </a:lnTo>
                <a:lnTo>
                  <a:pt x="2372" y="18"/>
                </a:lnTo>
                <a:lnTo>
                  <a:pt x="2407" y="16"/>
                </a:lnTo>
                <a:lnTo>
                  <a:pt x="2426" y="16"/>
                </a:lnTo>
                <a:lnTo>
                  <a:pt x="2426" y="16"/>
                </a:lnTo>
                <a:lnTo>
                  <a:pt x="2432" y="15"/>
                </a:lnTo>
                <a:lnTo>
                  <a:pt x="2442" y="11"/>
                </a:lnTo>
                <a:lnTo>
                  <a:pt x="2455" y="7"/>
                </a:lnTo>
                <a:lnTo>
                  <a:pt x="2471" y="4"/>
                </a:lnTo>
                <a:lnTo>
                  <a:pt x="2489" y="1"/>
                </a:lnTo>
                <a:lnTo>
                  <a:pt x="2508" y="0"/>
                </a:lnTo>
                <a:lnTo>
                  <a:pt x="2518" y="0"/>
                </a:lnTo>
                <a:lnTo>
                  <a:pt x="2529" y="1"/>
                </a:lnTo>
                <a:lnTo>
                  <a:pt x="2540" y="4"/>
                </a:lnTo>
                <a:lnTo>
                  <a:pt x="2552" y="6"/>
                </a:lnTo>
                <a:lnTo>
                  <a:pt x="2552" y="6"/>
                </a:lnTo>
                <a:lnTo>
                  <a:pt x="2563" y="10"/>
                </a:lnTo>
                <a:lnTo>
                  <a:pt x="2574" y="15"/>
                </a:lnTo>
                <a:lnTo>
                  <a:pt x="2584" y="20"/>
                </a:lnTo>
                <a:lnTo>
                  <a:pt x="2594" y="25"/>
                </a:lnTo>
                <a:lnTo>
                  <a:pt x="2604" y="31"/>
                </a:lnTo>
                <a:lnTo>
                  <a:pt x="2612" y="39"/>
                </a:lnTo>
                <a:lnTo>
                  <a:pt x="2621" y="46"/>
                </a:lnTo>
                <a:lnTo>
                  <a:pt x="2627" y="54"/>
                </a:lnTo>
                <a:lnTo>
                  <a:pt x="2633" y="63"/>
                </a:lnTo>
                <a:lnTo>
                  <a:pt x="2638" y="72"/>
                </a:lnTo>
                <a:lnTo>
                  <a:pt x="2642" y="82"/>
                </a:lnTo>
                <a:lnTo>
                  <a:pt x="2645" y="92"/>
                </a:lnTo>
                <a:lnTo>
                  <a:pt x="2646" y="102"/>
                </a:lnTo>
                <a:lnTo>
                  <a:pt x="2646" y="113"/>
                </a:lnTo>
                <a:lnTo>
                  <a:pt x="2645" y="124"/>
                </a:lnTo>
                <a:lnTo>
                  <a:pt x="2642" y="137"/>
                </a:lnTo>
                <a:lnTo>
                  <a:pt x="2642" y="137"/>
                </a:lnTo>
                <a:lnTo>
                  <a:pt x="2638" y="149"/>
                </a:lnTo>
                <a:lnTo>
                  <a:pt x="2633" y="161"/>
                </a:lnTo>
                <a:lnTo>
                  <a:pt x="2626" y="172"/>
                </a:lnTo>
                <a:lnTo>
                  <a:pt x="2618" y="183"/>
                </a:lnTo>
                <a:lnTo>
                  <a:pt x="2601" y="206"/>
                </a:lnTo>
                <a:lnTo>
                  <a:pt x="2580" y="229"/>
                </a:lnTo>
                <a:lnTo>
                  <a:pt x="2533" y="280"/>
                </a:lnTo>
                <a:lnTo>
                  <a:pt x="2508" y="310"/>
                </a:lnTo>
                <a:lnTo>
                  <a:pt x="2481" y="343"/>
                </a:lnTo>
                <a:lnTo>
                  <a:pt x="2481" y="343"/>
                </a:lnTo>
                <a:lnTo>
                  <a:pt x="2467" y="361"/>
                </a:lnTo>
                <a:lnTo>
                  <a:pt x="2452" y="378"/>
                </a:lnTo>
                <a:lnTo>
                  <a:pt x="2435" y="396"/>
                </a:lnTo>
                <a:lnTo>
                  <a:pt x="2417" y="415"/>
                </a:lnTo>
                <a:lnTo>
                  <a:pt x="2381" y="447"/>
                </a:lnTo>
                <a:lnTo>
                  <a:pt x="2344" y="479"/>
                </a:lnTo>
                <a:lnTo>
                  <a:pt x="2311" y="505"/>
                </a:lnTo>
                <a:lnTo>
                  <a:pt x="2285" y="526"/>
                </a:lnTo>
                <a:lnTo>
                  <a:pt x="2260" y="544"/>
                </a:lnTo>
                <a:lnTo>
                  <a:pt x="2260" y="544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33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032F834E-48FB-4D19-A965-305654A56106}"/>
              </a:ext>
            </a:extLst>
          </p:cNvPr>
          <p:cNvSpPr>
            <a:spLocks/>
          </p:cNvSpPr>
          <p:nvPr/>
        </p:nvSpPr>
        <p:spPr bwMode="auto">
          <a:xfrm>
            <a:off x="415131" y="5207001"/>
            <a:ext cx="1530351" cy="701140"/>
          </a:xfrm>
          <a:custGeom>
            <a:avLst/>
            <a:gdLst>
              <a:gd name="T0" fmla="*/ 139 w 1410"/>
              <a:gd name="T1" fmla="*/ 329 h 646"/>
              <a:gd name="T2" fmla="*/ 66 w 1410"/>
              <a:gd name="T3" fmla="*/ 397 h 646"/>
              <a:gd name="T4" fmla="*/ 31 w 1410"/>
              <a:gd name="T5" fmla="*/ 429 h 646"/>
              <a:gd name="T6" fmla="*/ 6 w 1410"/>
              <a:gd name="T7" fmla="*/ 454 h 646"/>
              <a:gd name="T8" fmla="*/ 0 w 1410"/>
              <a:gd name="T9" fmla="*/ 484 h 646"/>
              <a:gd name="T10" fmla="*/ 16 w 1410"/>
              <a:gd name="T11" fmla="*/ 513 h 646"/>
              <a:gd name="T12" fmla="*/ 65 w 1410"/>
              <a:gd name="T13" fmla="*/ 551 h 646"/>
              <a:gd name="T14" fmla="*/ 86 w 1410"/>
              <a:gd name="T15" fmla="*/ 554 h 646"/>
              <a:gd name="T16" fmla="*/ 116 w 1410"/>
              <a:gd name="T17" fmla="*/ 548 h 646"/>
              <a:gd name="T18" fmla="*/ 227 w 1410"/>
              <a:gd name="T19" fmla="*/ 543 h 646"/>
              <a:gd name="T20" fmla="*/ 343 w 1410"/>
              <a:gd name="T21" fmla="*/ 522 h 646"/>
              <a:gd name="T22" fmla="*/ 394 w 1410"/>
              <a:gd name="T23" fmla="*/ 568 h 646"/>
              <a:gd name="T24" fmla="*/ 423 w 1410"/>
              <a:gd name="T25" fmla="*/ 597 h 646"/>
              <a:gd name="T26" fmla="*/ 483 w 1410"/>
              <a:gd name="T27" fmla="*/ 639 h 646"/>
              <a:gd name="T28" fmla="*/ 493 w 1410"/>
              <a:gd name="T29" fmla="*/ 646 h 646"/>
              <a:gd name="T30" fmla="*/ 522 w 1410"/>
              <a:gd name="T31" fmla="*/ 633 h 646"/>
              <a:gd name="T32" fmla="*/ 546 w 1410"/>
              <a:gd name="T33" fmla="*/ 598 h 646"/>
              <a:gd name="T34" fmla="*/ 549 w 1410"/>
              <a:gd name="T35" fmla="*/ 574 h 646"/>
              <a:gd name="T36" fmla="*/ 521 w 1410"/>
              <a:gd name="T37" fmla="*/ 507 h 646"/>
              <a:gd name="T38" fmla="*/ 560 w 1410"/>
              <a:gd name="T39" fmla="*/ 429 h 646"/>
              <a:gd name="T40" fmla="*/ 720 w 1410"/>
              <a:gd name="T41" fmla="*/ 344 h 646"/>
              <a:gd name="T42" fmla="*/ 801 w 1410"/>
              <a:gd name="T43" fmla="*/ 274 h 646"/>
              <a:gd name="T44" fmla="*/ 887 w 1410"/>
              <a:gd name="T45" fmla="*/ 199 h 646"/>
              <a:gd name="T46" fmla="*/ 938 w 1410"/>
              <a:gd name="T47" fmla="*/ 167 h 646"/>
              <a:gd name="T48" fmla="*/ 1011 w 1410"/>
              <a:gd name="T49" fmla="*/ 154 h 646"/>
              <a:gd name="T50" fmla="*/ 1074 w 1410"/>
              <a:gd name="T51" fmla="*/ 165 h 646"/>
              <a:gd name="T52" fmla="*/ 1127 w 1410"/>
              <a:gd name="T53" fmla="*/ 186 h 646"/>
              <a:gd name="T54" fmla="*/ 1155 w 1410"/>
              <a:gd name="T55" fmla="*/ 187 h 646"/>
              <a:gd name="T56" fmla="*/ 1207 w 1410"/>
              <a:gd name="T57" fmla="*/ 171 h 646"/>
              <a:gd name="T58" fmla="*/ 1222 w 1410"/>
              <a:gd name="T59" fmla="*/ 155 h 646"/>
              <a:gd name="T60" fmla="*/ 1234 w 1410"/>
              <a:gd name="T61" fmla="*/ 107 h 646"/>
              <a:gd name="T62" fmla="*/ 1256 w 1410"/>
              <a:gd name="T63" fmla="*/ 86 h 646"/>
              <a:gd name="T64" fmla="*/ 1352 w 1410"/>
              <a:gd name="T65" fmla="*/ 73 h 646"/>
              <a:gd name="T66" fmla="*/ 1393 w 1410"/>
              <a:gd name="T67" fmla="*/ 53 h 646"/>
              <a:gd name="T68" fmla="*/ 1405 w 1410"/>
              <a:gd name="T69" fmla="*/ 32 h 646"/>
              <a:gd name="T70" fmla="*/ 1408 w 1410"/>
              <a:gd name="T71" fmla="*/ 10 h 646"/>
              <a:gd name="T72" fmla="*/ 1373 w 1410"/>
              <a:gd name="T73" fmla="*/ 3 h 646"/>
              <a:gd name="T74" fmla="*/ 1249 w 1410"/>
              <a:gd name="T75" fmla="*/ 0 h 646"/>
              <a:gd name="T76" fmla="*/ 1104 w 1410"/>
              <a:gd name="T77" fmla="*/ 6 h 646"/>
              <a:gd name="T78" fmla="*/ 1056 w 1410"/>
              <a:gd name="T79" fmla="*/ 15 h 646"/>
              <a:gd name="T80" fmla="*/ 914 w 1410"/>
              <a:gd name="T81" fmla="*/ 47 h 646"/>
              <a:gd name="T82" fmla="*/ 775 w 1410"/>
              <a:gd name="T83" fmla="*/ 86 h 646"/>
              <a:gd name="T84" fmla="*/ 317 w 1410"/>
              <a:gd name="T85" fmla="*/ 236 h 646"/>
              <a:gd name="T86" fmla="*/ 310 w 1410"/>
              <a:gd name="T87" fmla="*/ 213 h 646"/>
              <a:gd name="T88" fmla="*/ 287 w 1410"/>
              <a:gd name="T89" fmla="*/ 186 h 646"/>
              <a:gd name="T90" fmla="*/ 236 w 1410"/>
              <a:gd name="T91" fmla="*/ 155 h 646"/>
              <a:gd name="T92" fmla="*/ 187 w 1410"/>
              <a:gd name="T93" fmla="*/ 141 h 646"/>
              <a:gd name="T94" fmla="*/ 153 w 1410"/>
              <a:gd name="T95" fmla="*/ 152 h 646"/>
              <a:gd name="T96" fmla="*/ 130 w 1410"/>
              <a:gd name="T97" fmla="*/ 176 h 646"/>
              <a:gd name="T98" fmla="*/ 129 w 1410"/>
              <a:gd name="T99" fmla="*/ 204 h 646"/>
              <a:gd name="T100" fmla="*/ 164 w 1410"/>
              <a:gd name="T101" fmla="*/ 270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10" h="646">
                <a:moveTo>
                  <a:pt x="182" y="297"/>
                </a:moveTo>
                <a:lnTo>
                  <a:pt x="182" y="297"/>
                </a:lnTo>
                <a:lnTo>
                  <a:pt x="169" y="306"/>
                </a:lnTo>
                <a:lnTo>
                  <a:pt x="139" y="329"/>
                </a:lnTo>
                <a:lnTo>
                  <a:pt x="120" y="344"/>
                </a:lnTo>
                <a:lnTo>
                  <a:pt x="101" y="361"/>
                </a:lnTo>
                <a:lnTo>
                  <a:pt x="82" y="380"/>
                </a:lnTo>
                <a:lnTo>
                  <a:pt x="66" y="397"/>
                </a:lnTo>
                <a:lnTo>
                  <a:pt x="66" y="397"/>
                </a:lnTo>
                <a:lnTo>
                  <a:pt x="52" y="412"/>
                </a:lnTo>
                <a:lnTo>
                  <a:pt x="41" y="422"/>
                </a:lnTo>
                <a:lnTo>
                  <a:pt x="31" y="429"/>
                </a:lnTo>
                <a:lnTo>
                  <a:pt x="23" y="434"/>
                </a:lnTo>
                <a:lnTo>
                  <a:pt x="16" y="439"/>
                </a:lnTo>
                <a:lnTo>
                  <a:pt x="11" y="445"/>
                </a:lnTo>
                <a:lnTo>
                  <a:pt x="6" y="454"/>
                </a:lnTo>
                <a:lnTo>
                  <a:pt x="1" y="468"/>
                </a:lnTo>
                <a:lnTo>
                  <a:pt x="1" y="468"/>
                </a:lnTo>
                <a:lnTo>
                  <a:pt x="0" y="475"/>
                </a:lnTo>
                <a:lnTo>
                  <a:pt x="0" y="484"/>
                </a:lnTo>
                <a:lnTo>
                  <a:pt x="2" y="492"/>
                </a:lnTo>
                <a:lnTo>
                  <a:pt x="6" y="499"/>
                </a:lnTo>
                <a:lnTo>
                  <a:pt x="10" y="505"/>
                </a:lnTo>
                <a:lnTo>
                  <a:pt x="16" y="513"/>
                </a:lnTo>
                <a:lnTo>
                  <a:pt x="28" y="525"/>
                </a:lnTo>
                <a:lnTo>
                  <a:pt x="42" y="537"/>
                </a:lnTo>
                <a:lnTo>
                  <a:pt x="55" y="544"/>
                </a:lnTo>
                <a:lnTo>
                  <a:pt x="65" y="551"/>
                </a:lnTo>
                <a:lnTo>
                  <a:pt x="71" y="553"/>
                </a:lnTo>
                <a:lnTo>
                  <a:pt x="71" y="553"/>
                </a:lnTo>
                <a:lnTo>
                  <a:pt x="79" y="554"/>
                </a:lnTo>
                <a:lnTo>
                  <a:pt x="86" y="554"/>
                </a:lnTo>
                <a:lnTo>
                  <a:pt x="96" y="553"/>
                </a:lnTo>
                <a:lnTo>
                  <a:pt x="106" y="588"/>
                </a:lnTo>
                <a:lnTo>
                  <a:pt x="116" y="548"/>
                </a:lnTo>
                <a:lnTo>
                  <a:pt x="116" y="548"/>
                </a:lnTo>
                <a:lnTo>
                  <a:pt x="157" y="546"/>
                </a:lnTo>
                <a:lnTo>
                  <a:pt x="193" y="544"/>
                </a:lnTo>
                <a:lnTo>
                  <a:pt x="227" y="543"/>
                </a:lnTo>
                <a:lnTo>
                  <a:pt x="227" y="543"/>
                </a:lnTo>
                <a:lnTo>
                  <a:pt x="245" y="542"/>
                </a:lnTo>
                <a:lnTo>
                  <a:pt x="265" y="539"/>
                </a:lnTo>
                <a:lnTo>
                  <a:pt x="307" y="530"/>
                </a:lnTo>
                <a:lnTo>
                  <a:pt x="343" y="522"/>
                </a:lnTo>
                <a:lnTo>
                  <a:pt x="358" y="518"/>
                </a:lnTo>
                <a:lnTo>
                  <a:pt x="358" y="518"/>
                </a:lnTo>
                <a:lnTo>
                  <a:pt x="377" y="544"/>
                </a:lnTo>
                <a:lnTo>
                  <a:pt x="394" y="568"/>
                </a:lnTo>
                <a:lnTo>
                  <a:pt x="403" y="578"/>
                </a:lnTo>
                <a:lnTo>
                  <a:pt x="413" y="588"/>
                </a:lnTo>
                <a:lnTo>
                  <a:pt x="413" y="588"/>
                </a:lnTo>
                <a:lnTo>
                  <a:pt x="423" y="597"/>
                </a:lnTo>
                <a:lnTo>
                  <a:pt x="434" y="605"/>
                </a:lnTo>
                <a:lnTo>
                  <a:pt x="457" y="620"/>
                </a:lnTo>
                <a:lnTo>
                  <a:pt x="476" y="632"/>
                </a:lnTo>
                <a:lnTo>
                  <a:pt x="483" y="639"/>
                </a:lnTo>
                <a:lnTo>
                  <a:pt x="488" y="644"/>
                </a:lnTo>
                <a:lnTo>
                  <a:pt x="488" y="644"/>
                </a:lnTo>
                <a:lnTo>
                  <a:pt x="491" y="645"/>
                </a:lnTo>
                <a:lnTo>
                  <a:pt x="493" y="646"/>
                </a:lnTo>
                <a:lnTo>
                  <a:pt x="497" y="646"/>
                </a:lnTo>
                <a:lnTo>
                  <a:pt x="502" y="645"/>
                </a:lnTo>
                <a:lnTo>
                  <a:pt x="512" y="641"/>
                </a:lnTo>
                <a:lnTo>
                  <a:pt x="522" y="633"/>
                </a:lnTo>
                <a:lnTo>
                  <a:pt x="532" y="625"/>
                </a:lnTo>
                <a:lnTo>
                  <a:pt x="541" y="612"/>
                </a:lnTo>
                <a:lnTo>
                  <a:pt x="544" y="606"/>
                </a:lnTo>
                <a:lnTo>
                  <a:pt x="546" y="598"/>
                </a:lnTo>
                <a:lnTo>
                  <a:pt x="549" y="591"/>
                </a:lnTo>
                <a:lnTo>
                  <a:pt x="549" y="583"/>
                </a:lnTo>
                <a:lnTo>
                  <a:pt x="549" y="583"/>
                </a:lnTo>
                <a:lnTo>
                  <a:pt x="549" y="574"/>
                </a:lnTo>
                <a:lnTo>
                  <a:pt x="546" y="566"/>
                </a:lnTo>
                <a:lnTo>
                  <a:pt x="540" y="547"/>
                </a:lnTo>
                <a:lnTo>
                  <a:pt x="531" y="527"/>
                </a:lnTo>
                <a:lnTo>
                  <a:pt x="521" y="507"/>
                </a:lnTo>
                <a:lnTo>
                  <a:pt x="502" y="475"/>
                </a:lnTo>
                <a:lnTo>
                  <a:pt x="493" y="463"/>
                </a:lnTo>
                <a:lnTo>
                  <a:pt x="493" y="463"/>
                </a:lnTo>
                <a:lnTo>
                  <a:pt x="560" y="429"/>
                </a:lnTo>
                <a:lnTo>
                  <a:pt x="689" y="362"/>
                </a:lnTo>
                <a:lnTo>
                  <a:pt x="689" y="362"/>
                </a:lnTo>
                <a:lnTo>
                  <a:pt x="705" y="353"/>
                </a:lnTo>
                <a:lnTo>
                  <a:pt x="720" y="344"/>
                </a:lnTo>
                <a:lnTo>
                  <a:pt x="735" y="333"/>
                </a:lnTo>
                <a:lnTo>
                  <a:pt x="749" y="323"/>
                </a:lnTo>
                <a:lnTo>
                  <a:pt x="775" y="299"/>
                </a:lnTo>
                <a:lnTo>
                  <a:pt x="801" y="274"/>
                </a:lnTo>
                <a:lnTo>
                  <a:pt x="828" y="248"/>
                </a:lnTo>
                <a:lnTo>
                  <a:pt x="857" y="223"/>
                </a:lnTo>
                <a:lnTo>
                  <a:pt x="872" y="210"/>
                </a:lnTo>
                <a:lnTo>
                  <a:pt x="887" y="199"/>
                </a:lnTo>
                <a:lnTo>
                  <a:pt x="903" y="187"/>
                </a:lnTo>
                <a:lnTo>
                  <a:pt x="921" y="176"/>
                </a:lnTo>
                <a:lnTo>
                  <a:pt x="921" y="176"/>
                </a:lnTo>
                <a:lnTo>
                  <a:pt x="938" y="167"/>
                </a:lnTo>
                <a:lnTo>
                  <a:pt x="957" y="161"/>
                </a:lnTo>
                <a:lnTo>
                  <a:pt x="975" y="156"/>
                </a:lnTo>
                <a:lnTo>
                  <a:pt x="994" y="155"/>
                </a:lnTo>
                <a:lnTo>
                  <a:pt x="1011" y="154"/>
                </a:lnTo>
                <a:lnTo>
                  <a:pt x="1028" y="155"/>
                </a:lnTo>
                <a:lnTo>
                  <a:pt x="1044" y="157"/>
                </a:lnTo>
                <a:lnTo>
                  <a:pt x="1060" y="160"/>
                </a:lnTo>
                <a:lnTo>
                  <a:pt x="1074" y="165"/>
                </a:lnTo>
                <a:lnTo>
                  <a:pt x="1087" y="169"/>
                </a:lnTo>
                <a:lnTo>
                  <a:pt x="1108" y="177"/>
                </a:lnTo>
                <a:lnTo>
                  <a:pt x="1122" y="184"/>
                </a:lnTo>
                <a:lnTo>
                  <a:pt x="1127" y="186"/>
                </a:lnTo>
                <a:lnTo>
                  <a:pt x="1127" y="186"/>
                </a:lnTo>
                <a:lnTo>
                  <a:pt x="1134" y="187"/>
                </a:lnTo>
                <a:lnTo>
                  <a:pt x="1143" y="187"/>
                </a:lnTo>
                <a:lnTo>
                  <a:pt x="1155" y="187"/>
                </a:lnTo>
                <a:lnTo>
                  <a:pt x="1166" y="186"/>
                </a:lnTo>
                <a:lnTo>
                  <a:pt x="1180" y="182"/>
                </a:lnTo>
                <a:lnTo>
                  <a:pt x="1193" y="179"/>
                </a:lnTo>
                <a:lnTo>
                  <a:pt x="1207" y="171"/>
                </a:lnTo>
                <a:lnTo>
                  <a:pt x="1207" y="171"/>
                </a:lnTo>
                <a:lnTo>
                  <a:pt x="1214" y="166"/>
                </a:lnTo>
                <a:lnTo>
                  <a:pt x="1219" y="161"/>
                </a:lnTo>
                <a:lnTo>
                  <a:pt x="1222" y="155"/>
                </a:lnTo>
                <a:lnTo>
                  <a:pt x="1226" y="148"/>
                </a:lnTo>
                <a:lnTo>
                  <a:pt x="1231" y="135"/>
                </a:lnTo>
                <a:lnTo>
                  <a:pt x="1234" y="120"/>
                </a:lnTo>
                <a:lnTo>
                  <a:pt x="1234" y="107"/>
                </a:lnTo>
                <a:lnTo>
                  <a:pt x="1234" y="96"/>
                </a:lnTo>
                <a:lnTo>
                  <a:pt x="1232" y="86"/>
                </a:lnTo>
                <a:lnTo>
                  <a:pt x="1232" y="86"/>
                </a:lnTo>
                <a:lnTo>
                  <a:pt x="1256" y="86"/>
                </a:lnTo>
                <a:lnTo>
                  <a:pt x="1280" y="84"/>
                </a:lnTo>
                <a:lnTo>
                  <a:pt x="1309" y="82"/>
                </a:lnTo>
                <a:lnTo>
                  <a:pt x="1338" y="77"/>
                </a:lnTo>
                <a:lnTo>
                  <a:pt x="1352" y="73"/>
                </a:lnTo>
                <a:lnTo>
                  <a:pt x="1364" y="69"/>
                </a:lnTo>
                <a:lnTo>
                  <a:pt x="1377" y="66"/>
                </a:lnTo>
                <a:lnTo>
                  <a:pt x="1386" y="59"/>
                </a:lnTo>
                <a:lnTo>
                  <a:pt x="1393" y="53"/>
                </a:lnTo>
                <a:lnTo>
                  <a:pt x="1396" y="49"/>
                </a:lnTo>
                <a:lnTo>
                  <a:pt x="1398" y="45"/>
                </a:lnTo>
                <a:lnTo>
                  <a:pt x="1398" y="45"/>
                </a:lnTo>
                <a:lnTo>
                  <a:pt x="1405" y="32"/>
                </a:lnTo>
                <a:lnTo>
                  <a:pt x="1410" y="20"/>
                </a:lnTo>
                <a:lnTo>
                  <a:pt x="1410" y="17"/>
                </a:lnTo>
                <a:lnTo>
                  <a:pt x="1410" y="13"/>
                </a:lnTo>
                <a:lnTo>
                  <a:pt x="1408" y="10"/>
                </a:lnTo>
                <a:lnTo>
                  <a:pt x="1406" y="8"/>
                </a:lnTo>
                <a:lnTo>
                  <a:pt x="1401" y="5"/>
                </a:lnTo>
                <a:lnTo>
                  <a:pt x="1393" y="4"/>
                </a:lnTo>
                <a:lnTo>
                  <a:pt x="1373" y="3"/>
                </a:lnTo>
                <a:lnTo>
                  <a:pt x="1342" y="1"/>
                </a:lnTo>
                <a:lnTo>
                  <a:pt x="1298" y="0"/>
                </a:lnTo>
                <a:lnTo>
                  <a:pt x="1298" y="0"/>
                </a:lnTo>
                <a:lnTo>
                  <a:pt x="1249" y="0"/>
                </a:lnTo>
                <a:lnTo>
                  <a:pt x="1205" y="0"/>
                </a:lnTo>
                <a:lnTo>
                  <a:pt x="1166" y="1"/>
                </a:lnTo>
                <a:lnTo>
                  <a:pt x="1132" y="4"/>
                </a:lnTo>
                <a:lnTo>
                  <a:pt x="1104" y="6"/>
                </a:lnTo>
                <a:lnTo>
                  <a:pt x="1082" y="9"/>
                </a:lnTo>
                <a:lnTo>
                  <a:pt x="1065" y="13"/>
                </a:lnTo>
                <a:lnTo>
                  <a:pt x="1056" y="15"/>
                </a:lnTo>
                <a:lnTo>
                  <a:pt x="1056" y="15"/>
                </a:lnTo>
                <a:lnTo>
                  <a:pt x="1045" y="19"/>
                </a:lnTo>
                <a:lnTo>
                  <a:pt x="1024" y="23"/>
                </a:lnTo>
                <a:lnTo>
                  <a:pt x="956" y="37"/>
                </a:lnTo>
                <a:lnTo>
                  <a:pt x="914" y="47"/>
                </a:lnTo>
                <a:lnTo>
                  <a:pt x="869" y="58"/>
                </a:lnTo>
                <a:lnTo>
                  <a:pt x="821" y="71"/>
                </a:lnTo>
                <a:lnTo>
                  <a:pt x="775" y="86"/>
                </a:lnTo>
                <a:lnTo>
                  <a:pt x="775" y="86"/>
                </a:lnTo>
                <a:lnTo>
                  <a:pt x="652" y="127"/>
                </a:lnTo>
                <a:lnTo>
                  <a:pt x="500" y="177"/>
                </a:lnTo>
                <a:lnTo>
                  <a:pt x="317" y="236"/>
                </a:lnTo>
                <a:lnTo>
                  <a:pt x="317" y="236"/>
                </a:lnTo>
                <a:lnTo>
                  <a:pt x="317" y="231"/>
                </a:lnTo>
                <a:lnTo>
                  <a:pt x="316" y="226"/>
                </a:lnTo>
                <a:lnTo>
                  <a:pt x="314" y="220"/>
                </a:lnTo>
                <a:lnTo>
                  <a:pt x="310" y="213"/>
                </a:lnTo>
                <a:lnTo>
                  <a:pt x="305" y="204"/>
                </a:lnTo>
                <a:lnTo>
                  <a:pt x="297" y="195"/>
                </a:lnTo>
                <a:lnTo>
                  <a:pt x="287" y="186"/>
                </a:lnTo>
                <a:lnTo>
                  <a:pt x="287" y="186"/>
                </a:lnTo>
                <a:lnTo>
                  <a:pt x="275" y="177"/>
                </a:lnTo>
                <a:lnTo>
                  <a:pt x="262" y="170"/>
                </a:lnTo>
                <a:lnTo>
                  <a:pt x="248" y="162"/>
                </a:lnTo>
                <a:lnTo>
                  <a:pt x="236" y="155"/>
                </a:lnTo>
                <a:lnTo>
                  <a:pt x="222" y="150"/>
                </a:lnTo>
                <a:lnTo>
                  <a:pt x="209" y="145"/>
                </a:lnTo>
                <a:lnTo>
                  <a:pt x="197" y="142"/>
                </a:lnTo>
                <a:lnTo>
                  <a:pt x="187" y="141"/>
                </a:lnTo>
                <a:lnTo>
                  <a:pt x="187" y="141"/>
                </a:lnTo>
                <a:lnTo>
                  <a:pt x="177" y="142"/>
                </a:lnTo>
                <a:lnTo>
                  <a:pt x="164" y="146"/>
                </a:lnTo>
                <a:lnTo>
                  <a:pt x="153" y="152"/>
                </a:lnTo>
                <a:lnTo>
                  <a:pt x="143" y="160"/>
                </a:lnTo>
                <a:lnTo>
                  <a:pt x="138" y="165"/>
                </a:lnTo>
                <a:lnTo>
                  <a:pt x="134" y="170"/>
                </a:lnTo>
                <a:lnTo>
                  <a:pt x="130" y="176"/>
                </a:lnTo>
                <a:lnTo>
                  <a:pt x="128" y="182"/>
                </a:lnTo>
                <a:lnTo>
                  <a:pt x="126" y="189"/>
                </a:lnTo>
                <a:lnTo>
                  <a:pt x="126" y="196"/>
                </a:lnTo>
                <a:lnTo>
                  <a:pt x="129" y="204"/>
                </a:lnTo>
                <a:lnTo>
                  <a:pt x="131" y="211"/>
                </a:lnTo>
                <a:lnTo>
                  <a:pt x="131" y="211"/>
                </a:lnTo>
                <a:lnTo>
                  <a:pt x="148" y="243"/>
                </a:lnTo>
                <a:lnTo>
                  <a:pt x="164" y="270"/>
                </a:lnTo>
                <a:lnTo>
                  <a:pt x="182" y="297"/>
                </a:lnTo>
                <a:lnTo>
                  <a:pt x="182" y="29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9F30E87D-C0AB-46BB-AD08-D718517D7AD2}"/>
              </a:ext>
            </a:extLst>
          </p:cNvPr>
          <p:cNvSpPr>
            <a:spLocks/>
          </p:cNvSpPr>
          <p:nvPr/>
        </p:nvSpPr>
        <p:spPr bwMode="auto">
          <a:xfrm>
            <a:off x="6039834" y="5351452"/>
            <a:ext cx="1614265" cy="448217"/>
          </a:xfrm>
          <a:custGeom>
            <a:avLst/>
            <a:gdLst>
              <a:gd name="T0" fmla="*/ 491 w 1419"/>
              <a:gd name="T1" fmla="*/ 30 h 394"/>
              <a:gd name="T2" fmla="*/ 540 w 1419"/>
              <a:gd name="T3" fmla="*/ 25 h 394"/>
              <a:gd name="T4" fmla="*/ 540 w 1419"/>
              <a:gd name="T5" fmla="*/ 45 h 394"/>
              <a:gd name="T6" fmla="*/ 550 w 1419"/>
              <a:gd name="T7" fmla="*/ 62 h 394"/>
              <a:gd name="T8" fmla="*/ 665 w 1419"/>
              <a:gd name="T9" fmla="*/ 61 h 394"/>
              <a:gd name="T10" fmla="*/ 753 w 1419"/>
              <a:gd name="T11" fmla="*/ 37 h 394"/>
              <a:gd name="T12" fmla="*/ 771 w 1419"/>
              <a:gd name="T13" fmla="*/ 41 h 394"/>
              <a:gd name="T14" fmla="*/ 773 w 1419"/>
              <a:gd name="T15" fmla="*/ 61 h 394"/>
              <a:gd name="T16" fmla="*/ 785 w 1419"/>
              <a:gd name="T17" fmla="*/ 66 h 394"/>
              <a:gd name="T18" fmla="*/ 915 w 1419"/>
              <a:gd name="T19" fmla="*/ 96 h 394"/>
              <a:gd name="T20" fmla="*/ 1081 w 1419"/>
              <a:gd name="T21" fmla="*/ 132 h 394"/>
              <a:gd name="T22" fmla="*/ 1184 w 1419"/>
              <a:gd name="T23" fmla="*/ 120 h 394"/>
              <a:gd name="T24" fmla="*/ 1265 w 1419"/>
              <a:gd name="T25" fmla="*/ 93 h 394"/>
              <a:gd name="T26" fmla="*/ 1308 w 1419"/>
              <a:gd name="T27" fmla="*/ 66 h 394"/>
              <a:gd name="T28" fmla="*/ 1398 w 1419"/>
              <a:gd name="T29" fmla="*/ 2 h 394"/>
              <a:gd name="T30" fmla="*/ 1413 w 1419"/>
              <a:gd name="T31" fmla="*/ 2 h 394"/>
              <a:gd name="T32" fmla="*/ 1411 w 1419"/>
              <a:gd name="T33" fmla="*/ 15 h 394"/>
              <a:gd name="T34" fmla="*/ 1363 w 1419"/>
              <a:gd name="T35" fmla="*/ 66 h 394"/>
              <a:gd name="T36" fmla="*/ 1318 w 1419"/>
              <a:gd name="T37" fmla="*/ 101 h 394"/>
              <a:gd name="T38" fmla="*/ 1292 w 1419"/>
              <a:gd name="T39" fmla="*/ 125 h 394"/>
              <a:gd name="T40" fmla="*/ 1299 w 1419"/>
              <a:gd name="T41" fmla="*/ 139 h 394"/>
              <a:gd name="T42" fmla="*/ 1333 w 1419"/>
              <a:gd name="T43" fmla="*/ 158 h 394"/>
              <a:gd name="T44" fmla="*/ 1397 w 1419"/>
              <a:gd name="T45" fmla="*/ 187 h 394"/>
              <a:gd name="T46" fmla="*/ 1418 w 1419"/>
              <a:gd name="T47" fmla="*/ 208 h 394"/>
              <a:gd name="T48" fmla="*/ 1413 w 1419"/>
              <a:gd name="T49" fmla="*/ 227 h 394"/>
              <a:gd name="T50" fmla="*/ 1372 w 1419"/>
              <a:gd name="T51" fmla="*/ 245 h 394"/>
              <a:gd name="T52" fmla="*/ 1269 w 1419"/>
              <a:gd name="T53" fmla="*/ 245 h 394"/>
              <a:gd name="T54" fmla="*/ 1148 w 1419"/>
              <a:gd name="T55" fmla="*/ 230 h 394"/>
              <a:gd name="T56" fmla="*/ 1055 w 1419"/>
              <a:gd name="T57" fmla="*/ 233 h 394"/>
              <a:gd name="T58" fmla="*/ 1032 w 1419"/>
              <a:gd name="T59" fmla="*/ 238 h 394"/>
              <a:gd name="T60" fmla="*/ 1034 w 1419"/>
              <a:gd name="T61" fmla="*/ 261 h 394"/>
              <a:gd name="T62" fmla="*/ 1021 w 1419"/>
              <a:gd name="T63" fmla="*/ 267 h 394"/>
              <a:gd name="T64" fmla="*/ 949 w 1419"/>
              <a:gd name="T65" fmla="*/ 258 h 394"/>
              <a:gd name="T66" fmla="*/ 709 w 1419"/>
              <a:gd name="T67" fmla="*/ 277 h 394"/>
              <a:gd name="T68" fmla="*/ 753 w 1419"/>
              <a:gd name="T69" fmla="*/ 310 h 394"/>
              <a:gd name="T70" fmla="*/ 760 w 1419"/>
              <a:gd name="T71" fmla="*/ 328 h 394"/>
              <a:gd name="T72" fmla="*/ 741 w 1419"/>
              <a:gd name="T73" fmla="*/ 360 h 394"/>
              <a:gd name="T74" fmla="*/ 704 w 1419"/>
              <a:gd name="T75" fmla="*/ 390 h 394"/>
              <a:gd name="T76" fmla="*/ 674 w 1419"/>
              <a:gd name="T77" fmla="*/ 393 h 394"/>
              <a:gd name="T78" fmla="*/ 650 w 1419"/>
              <a:gd name="T79" fmla="*/ 379 h 394"/>
              <a:gd name="T80" fmla="*/ 601 w 1419"/>
              <a:gd name="T81" fmla="*/ 311 h 394"/>
              <a:gd name="T82" fmla="*/ 574 w 1419"/>
              <a:gd name="T83" fmla="*/ 279 h 394"/>
              <a:gd name="T84" fmla="*/ 497 w 1419"/>
              <a:gd name="T85" fmla="*/ 285 h 394"/>
              <a:gd name="T86" fmla="*/ 403 w 1419"/>
              <a:gd name="T87" fmla="*/ 272 h 394"/>
              <a:gd name="T88" fmla="*/ 372 w 1419"/>
              <a:gd name="T89" fmla="*/ 296 h 394"/>
              <a:gd name="T90" fmla="*/ 302 w 1419"/>
              <a:gd name="T91" fmla="*/ 334 h 394"/>
              <a:gd name="T92" fmla="*/ 271 w 1419"/>
              <a:gd name="T93" fmla="*/ 362 h 394"/>
              <a:gd name="T94" fmla="*/ 244 w 1419"/>
              <a:gd name="T95" fmla="*/ 369 h 394"/>
              <a:gd name="T96" fmla="*/ 232 w 1419"/>
              <a:gd name="T97" fmla="*/ 353 h 394"/>
              <a:gd name="T98" fmla="*/ 229 w 1419"/>
              <a:gd name="T99" fmla="*/ 329 h 394"/>
              <a:gd name="T100" fmla="*/ 246 w 1419"/>
              <a:gd name="T101" fmla="*/ 271 h 394"/>
              <a:gd name="T102" fmla="*/ 244 w 1419"/>
              <a:gd name="T103" fmla="*/ 243 h 394"/>
              <a:gd name="T104" fmla="*/ 120 w 1419"/>
              <a:gd name="T105" fmla="*/ 196 h 394"/>
              <a:gd name="T106" fmla="*/ 47 w 1419"/>
              <a:gd name="T107" fmla="*/ 157 h 394"/>
              <a:gd name="T108" fmla="*/ 8 w 1419"/>
              <a:gd name="T109" fmla="*/ 122 h 394"/>
              <a:gd name="T110" fmla="*/ 0 w 1419"/>
              <a:gd name="T111" fmla="*/ 93 h 394"/>
              <a:gd name="T112" fmla="*/ 16 w 1419"/>
              <a:gd name="T113" fmla="*/ 61 h 394"/>
              <a:gd name="T114" fmla="*/ 37 w 1419"/>
              <a:gd name="T115" fmla="*/ 49 h 394"/>
              <a:gd name="T116" fmla="*/ 114 w 1419"/>
              <a:gd name="T117" fmla="*/ 26 h 394"/>
              <a:gd name="T118" fmla="*/ 154 w 1419"/>
              <a:gd name="T119" fmla="*/ 8 h 394"/>
              <a:gd name="T120" fmla="*/ 207 w 1419"/>
              <a:gd name="T121" fmla="*/ 5 h 394"/>
              <a:gd name="T122" fmla="*/ 284 w 1419"/>
              <a:gd name="T123" fmla="*/ 15 h 394"/>
              <a:gd name="T124" fmla="*/ 433 w 1419"/>
              <a:gd name="T125" fmla="*/ 46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19" h="394">
                <a:moveTo>
                  <a:pt x="433" y="46"/>
                </a:moveTo>
                <a:lnTo>
                  <a:pt x="433" y="46"/>
                </a:lnTo>
                <a:lnTo>
                  <a:pt x="450" y="41"/>
                </a:lnTo>
                <a:lnTo>
                  <a:pt x="491" y="30"/>
                </a:lnTo>
                <a:lnTo>
                  <a:pt x="511" y="26"/>
                </a:lnTo>
                <a:lnTo>
                  <a:pt x="528" y="24"/>
                </a:lnTo>
                <a:lnTo>
                  <a:pt x="535" y="24"/>
                </a:lnTo>
                <a:lnTo>
                  <a:pt x="540" y="25"/>
                </a:lnTo>
                <a:lnTo>
                  <a:pt x="543" y="27"/>
                </a:lnTo>
                <a:lnTo>
                  <a:pt x="543" y="31"/>
                </a:lnTo>
                <a:lnTo>
                  <a:pt x="543" y="31"/>
                </a:lnTo>
                <a:lnTo>
                  <a:pt x="540" y="45"/>
                </a:lnTo>
                <a:lnTo>
                  <a:pt x="537" y="55"/>
                </a:lnTo>
                <a:lnTo>
                  <a:pt x="533" y="61"/>
                </a:lnTo>
                <a:lnTo>
                  <a:pt x="533" y="61"/>
                </a:lnTo>
                <a:lnTo>
                  <a:pt x="550" y="62"/>
                </a:lnTo>
                <a:lnTo>
                  <a:pt x="590" y="65"/>
                </a:lnTo>
                <a:lnTo>
                  <a:pt x="615" y="65"/>
                </a:lnTo>
                <a:lnTo>
                  <a:pt x="640" y="65"/>
                </a:lnTo>
                <a:lnTo>
                  <a:pt x="665" y="61"/>
                </a:lnTo>
                <a:lnTo>
                  <a:pt x="678" y="59"/>
                </a:lnTo>
                <a:lnTo>
                  <a:pt x="689" y="56"/>
                </a:lnTo>
                <a:lnTo>
                  <a:pt x="689" y="56"/>
                </a:lnTo>
                <a:lnTo>
                  <a:pt x="753" y="37"/>
                </a:lnTo>
                <a:lnTo>
                  <a:pt x="775" y="31"/>
                </a:lnTo>
                <a:lnTo>
                  <a:pt x="775" y="31"/>
                </a:lnTo>
                <a:lnTo>
                  <a:pt x="772" y="36"/>
                </a:lnTo>
                <a:lnTo>
                  <a:pt x="771" y="41"/>
                </a:lnTo>
                <a:lnTo>
                  <a:pt x="770" y="46"/>
                </a:lnTo>
                <a:lnTo>
                  <a:pt x="770" y="52"/>
                </a:lnTo>
                <a:lnTo>
                  <a:pt x="771" y="59"/>
                </a:lnTo>
                <a:lnTo>
                  <a:pt x="773" y="61"/>
                </a:lnTo>
                <a:lnTo>
                  <a:pt x="776" y="64"/>
                </a:lnTo>
                <a:lnTo>
                  <a:pt x="780" y="65"/>
                </a:lnTo>
                <a:lnTo>
                  <a:pt x="785" y="66"/>
                </a:lnTo>
                <a:lnTo>
                  <a:pt x="785" y="66"/>
                </a:lnTo>
                <a:lnTo>
                  <a:pt x="810" y="71"/>
                </a:lnTo>
                <a:lnTo>
                  <a:pt x="841" y="79"/>
                </a:lnTo>
                <a:lnTo>
                  <a:pt x="915" y="96"/>
                </a:lnTo>
                <a:lnTo>
                  <a:pt x="915" y="96"/>
                </a:lnTo>
                <a:lnTo>
                  <a:pt x="1003" y="117"/>
                </a:lnTo>
                <a:lnTo>
                  <a:pt x="1046" y="125"/>
                </a:lnTo>
                <a:lnTo>
                  <a:pt x="1081" y="132"/>
                </a:lnTo>
                <a:lnTo>
                  <a:pt x="1081" y="132"/>
                </a:lnTo>
                <a:lnTo>
                  <a:pt x="1100" y="133"/>
                </a:lnTo>
                <a:lnTo>
                  <a:pt x="1124" y="130"/>
                </a:lnTo>
                <a:lnTo>
                  <a:pt x="1153" y="127"/>
                </a:lnTo>
                <a:lnTo>
                  <a:pt x="1184" y="120"/>
                </a:lnTo>
                <a:lnTo>
                  <a:pt x="1217" y="111"/>
                </a:lnTo>
                <a:lnTo>
                  <a:pt x="1233" y="105"/>
                </a:lnTo>
                <a:lnTo>
                  <a:pt x="1250" y="99"/>
                </a:lnTo>
                <a:lnTo>
                  <a:pt x="1265" y="93"/>
                </a:lnTo>
                <a:lnTo>
                  <a:pt x="1280" y="84"/>
                </a:lnTo>
                <a:lnTo>
                  <a:pt x="1294" y="76"/>
                </a:lnTo>
                <a:lnTo>
                  <a:pt x="1308" y="66"/>
                </a:lnTo>
                <a:lnTo>
                  <a:pt x="1308" y="66"/>
                </a:lnTo>
                <a:lnTo>
                  <a:pt x="1353" y="32"/>
                </a:lnTo>
                <a:lnTo>
                  <a:pt x="1370" y="19"/>
                </a:lnTo>
                <a:lnTo>
                  <a:pt x="1385" y="8"/>
                </a:lnTo>
                <a:lnTo>
                  <a:pt x="1398" y="2"/>
                </a:lnTo>
                <a:lnTo>
                  <a:pt x="1406" y="0"/>
                </a:lnTo>
                <a:lnTo>
                  <a:pt x="1409" y="0"/>
                </a:lnTo>
                <a:lnTo>
                  <a:pt x="1412" y="1"/>
                </a:lnTo>
                <a:lnTo>
                  <a:pt x="1413" y="2"/>
                </a:lnTo>
                <a:lnTo>
                  <a:pt x="1413" y="6"/>
                </a:lnTo>
                <a:lnTo>
                  <a:pt x="1413" y="6"/>
                </a:lnTo>
                <a:lnTo>
                  <a:pt x="1412" y="10"/>
                </a:lnTo>
                <a:lnTo>
                  <a:pt x="1411" y="15"/>
                </a:lnTo>
                <a:lnTo>
                  <a:pt x="1403" y="26"/>
                </a:lnTo>
                <a:lnTo>
                  <a:pt x="1392" y="39"/>
                </a:lnTo>
                <a:lnTo>
                  <a:pt x="1379" y="52"/>
                </a:lnTo>
                <a:lnTo>
                  <a:pt x="1363" y="66"/>
                </a:lnTo>
                <a:lnTo>
                  <a:pt x="1348" y="80"/>
                </a:lnTo>
                <a:lnTo>
                  <a:pt x="1331" y="91"/>
                </a:lnTo>
                <a:lnTo>
                  <a:pt x="1318" y="101"/>
                </a:lnTo>
                <a:lnTo>
                  <a:pt x="1318" y="101"/>
                </a:lnTo>
                <a:lnTo>
                  <a:pt x="1306" y="109"/>
                </a:lnTo>
                <a:lnTo>
                  <a:pt x="1299" y="117"/>
                </a:lnTo>
                <a:lnTo>
                  <a:pt x="1294" y="123"/>
                </a:lnTo>
                <a:lnTo>
                  <a:pt x="1292" y="125"/>
                </a:lnTo>
                <a:lnTo>
                  <a:pt x="1292" y="128"/>
                </a:lnTo>
                <a:lnTo>
                  <a:pt x="1292" y="132"/>
                </a:lnTo>
                <a:lnTo>
                  <a:pt x="1294" y="134"/>
                </a:lnTo>
                <a:lnTo>
                  <a:pt x="1299" y="139"/>
                </a:lnTo>
                <a:lnTo>
                  <a:pt x="1306" y="145"/>
                </a:lnTo>
                <a:lnTo>
                  <a:pt x="1318" y="152"/>
                </a:lnTo>
                <a:lnTo>
                  <a:pt x="1318" y="152"/>
                </a:lnTo>
                <a:lnTo>
                  <a:pt x="1333" y="158"/>
                </a:lnTo>
                <a:lnTo>
                  <a:pt x="1350" y="166"/>
                </a:lnTo>
                <a:lnTo>
                  <a:pt x="1370" y="174"/>
                </a:lnTo>
                <a:lnTo>
                  <a:pt x="1389" y="183"/>
                </a:lnTo>
                <a:lnTo>
                  <a:pt x="1397" y="187"/>
                </a:lnTo>
                <a:lnTo>
                  <a:pt x="1404" y="192"/>
                </a:lnTo>
                <a:lnTo>
                  <a:pt x="1411" y="197"/>
                </a:lnTo>
                <a:lnTo>
                  <a:pt x="1416" y="203"/>
                </a:lnTo>
                <a:lnTo>
                  <a:pt x="1418" y="208"/>
                </a:lnTo>
                <a:lnTo>
                  <a:pt x="1419" y="215"/>
                </a:lnTo>
                <a:lnTo>
                  <a:pt x="1417" y="221"/>
                </a:lnTo>
                <a:lnTo>
                  <a:pt x="1413" y="227"/>
                </a:lnTo>
                <a:lnTo>
                  <a:pt x="1413" y="227"/>
                </a:lnTo>
                <a:lnTo>
                  <a:pt x="1406" y="233"/>
                </a:lnTo>
                <a:lnTo>
                  <a:pt x="1397" y="238"/>
                </a:lnTo>
                <a:lnTo>
                  <a:pt x="1385" y="241"/>
                </a:lnTo>
                <a:lnTo>
                  <a:pt x="1372" y="245"/>
                </a:lnTo>
                <a:lnTo>
                  <a:pt x="1357" y="246"/>
                </a:lnTo>
                <a:lnTo>
                  <a:pt x="1340" y="247"/>
                </a:lnTo>
                <a:lnTo>
                  <a:pt x="1306" y="246"/>
                </a:lnTo>
                <a:lnTo>
                  <a:pt x="1269" y="245"/>
                </a:lnTo>
                <a:lnTo>
                  <a:pt x="1233" y="241"/>
                </a:lnTo>
                <a:lnTo>
                  <a:pt x="1172" y="232"/>
                </a:lnTo>
                <a:lnTo>
                  <a:pt x="1172" y="232"/>
                </a:lnTo>
                <a:lnTo>
                  <a:pt x="1148" y="230"/>
                </a:lnTo>
                <a:lnTo>
                  <a:pt x="1125" y="228"/>
                </a:lnTo>
                <a:lnTo>
                  <a:pt x="1104" y="228"/>
                </a:lnTo>
                <a:lnTo>
                  <a:pt x="1085" y="230"/>
                </a:lnTo>
                <a:lnTo>
                  <a:pt x="1055" y="233"/>
                </a:lnTo>
                <a:lnTo>
                  <a:pt x="1036" y="237"/>
                </a:lnTo>
                <a:lnTo>
                  <a:pt x="1036" y="237"/>
                </a:lnTo>
                <a:lnTo>
                  <a:pt x="1034" y="238"/>
                </a:lnTo>
                <a:lnTo>
                  <a:pt x="1032" y="238"/>
                </a:lnTo>
                <a:lnTo>
                  <a:pt x="1031" y="242"/>
                </a:lnTo>
                <a:lnTo>
                  <a:pt x="1035" y="251"/>
                </a:lnTo>
                <a:lnTo>
                  <a:pt x="1035" y="256"/>
                </a:lnTo>
                <a:lnTo>
                  <a:pt x="1034" y="261"/>
                </a:lnTo>
                <a:lnTo>
                  <a:pt x="1032" y="262"/>
                </a:lnTo>
                <a:lnTo>
                  <a:pt x="1030" y="265"/>
                </a:lnTo>
                <a:lnTo>
                  <a:pt x="1021" y="267"/>
                </a:lnTo>
                <a:lnTo>
                  <a:pt x="1021" y="267"/>
                </a:lnTo>
                <a:lnTo>
                  <a:pt x="1007" y="267"/>
                </a:lnTo>
                <a:lnTo>
                  <a:pt x="990" y="266"/>
                </a:lnTo>
                <a:lnTo>
                  <a:pt x="969" y="264"/>
                </a:lnTo>
                <a:lnTo>
                  <a:pt x="949" y="258"/>
                </a:lnTo>
                <a:lnTo>
                  <a:pt x="915" y="251"/>
                </a:lnTo>
                <a:lnTo>
                  <a:pt x="900" y="247"/>
                </a:lnTo>
                <a:lnTo>
                  <a:pt x="709" y="277"/>
                </a:lnTo>
                <a:lnTo>
                  <a:pt x="709" y="277"/>
                </a:lnTo>
                <a:lnTo>
                  <a:pt x="718" y="282"/>
                </a:lnTo>
                <a:lnTo>
                  <a:pt x="737" y="294"/>
                </a:lnTo>
                <a:lnTo>
                  <a:pt x="746" y="301"/>
                </a:lnTo>
                <a:lnTo>
                  <a:pt x="753" y="310"/>
                </a:lnTo>
                <a:lnTo>
                  <a:pt x="757" y="315"/>
                </a:lnTo>
                <a:lnTo>
                  <a:pt x="758" y="319"/>
                </a:lnTo>
                <a:lnTo>
                  <a:pt x="760" y="324"/>
                </a:lnTo>
                <a:lnTo>
                  <a:pt x="760" y="328"/>
                </a:lnTo>
                <a:lnTo>
                  <a:pt x="760" y="328"/>
                </a:lnTo>
                <a:lnTo>
                  <a:pt x="756" y="338"/>
                </a:lnTo>
                <a:lnTo>
                  <a:pt x="749" y="349"/>
                </a:lnTo>
                <a:lnTo>
                  <a:pt x="741" y="360"/>
                </a:lnTo>
                <a:lnTo>
                  <a:pt x="731" y="373"/>
                </a:lnTo>
                <a:lnTo>
                  <a:pt x="718" y="383"/>
                </a:lnTo>
                <a:lnTo>
                  <a:pt x="711" y="387"/>
                </a:lnTo>
                <a:lnTo>
                  <a:pt x="704" y="390"/>
                </a:lnTo>
                <a:lnTo>
                  <a:pt x="697" y="393"/>
                </a:lnTo>
                <a:lnTo>
                  <a:pt x="689" y="394"/>
                </a:lnTo>
                <a:lnTo>
                  <a:pt x="682" y="394"/>
                </a:lnTo>
                <a:lnTo>
                  <a:pt x="674" y="393"/>
                </a:lnTo>
                <a:lnTo>
                  <a:pt x="674" y="393"/>
                </a:lnTo>
                <a:lnTo>
                  <a:pt x="667" y="390"/>
                </a:lnTo>
                <a:lnTo>
                  <a:pt x="659" y="385"/>
                </a:lnTo>
                <a:lnTo>
                  <a:pt x="650" y="379"/>
                </a:lnTo>
                <a:lnTo>
                  <a:pt x="643" y="370"/>
                </a:lnTo>
                <a:lnTo>
                  <a:pt x="628" y="351"/>
                </a:lnTo>
                <a:lnTo>
                  <a:pt x="614" y="331"/>
                </a:lnTo>
                <a:lnTo>
                  <a:pt x="601" y="311"/>
                </a:lnTo>
                <a:lnTo>
                  <a:pt x="592" y="294"/>
                </a:lnTo>
                <a:lnTo>
                  <a:pt x="584" y="277"/>
                </a:lnTo>
                <a:lnTo>
                  <a:pt x="584" y="277"/>
                </a:lnTo>
                <a:lnTo>
                  <a:pt x="574" y="279"/>
                </a:lnTo>
                <a:lnTo>
                  <a:pt x="548" y="282"/>
                </a:lnTo>
                <a:lnTo>
                  <a:pt x="532" y="284"/>
                </a:lnTo>
                <a:lnTo>
                  <a:pt x="514" y="285"/>
                </a:lnTo>
                <a:lnTo>
                  <a:pt x="497" y="285"/>
                </a:lnTo>
                <a:lnTo>
                  <a:pt x="478" y="282"/>
                </a:lnTo>
                <a:lnTo>
                  <a:pt x="478" y="282"/>
                </a:lnTo>
                <a:lnTo>
                  <a:pt x="423" y="275"/>
                </a:lnTo>
                <a:lnTo>
                  <a:pt x="403" y="272"/>
                </a:lnTo>
                <a:lnTo>
                  <a:pt x="403" y="272"/>
                </a:lnTo>
                <a:lnTo>
                  <a:pt x="399" y="276"/>
                </a:lnTo>
                <a:lnTo>
                  <a:pt x="389" y="284"/>
                </a:lnTo>
                <a:lnTo>
                  <a:pt x="372" y="296"/>
                </a:lnTo>
                <a:lnTo>
                  <a:pt x="352" y="308"/>
                </a:lnTo>
                <a:lnTo>
                  <a:pt x="352" y="308"/>
                </a:lnTo>
                <a:lnTo>
                  <a:pt x="316" y="326"/>
                </a:lnTo>
                <a:lnTo>
                  <a:pt x="302" y="334"/>
                </a:lnTo>
                <a:lnTo>
                  <a:pt x="292" y="343"/>
                </a:lnTo>
                <a:lnTo>
                  <a:pt x="292" y="343"/>
                </a:lnTo>
                <a:lnTo>
                  <a:pt x="279" y="355"/>
                </a:lnTo>
                <a:lnTo>
                  <a:pt x="271" y="362"/>
                </a:lnTo>
                <a:lnTo>
                  <a:pt x="262" y="367"/>
                </a:lnTo>
                <a:lnTo>
                  <a:pt x="253" y="369"/>
                </a:lnTo>
                <a:lnTo>
                  <a:pt x="249" y="369"/>
                </a:lnTo>
                <a:lnTo>
                  <a:pt x="244" y="369"/>
                </a:lnTo>
                <a:lnTo>
                  <a:pt x="240" y="367"/>
                </a:lnTo>
                <a:lnTo>
                  <a:pt x="238" y="364"/>
                </a:lnTo>
                <a:lnTo>
                  <a:pt x="234" y="359"/>
                </a:lnTo>
                <a:lnTo>
                  <a:pt x="232" y="353"/>
                </a:lnTo>
                <a:lnTo>
                  <a:pt x="232" y="353"/>
                </a:lnTo>
                <a:lnTo>
                  <a:pt x="230" y="345"/>
                </a:lnTo>
                <a:lnTo>
                  <a:pt x="229" y="338"/>
                </a:lnTo>
                <a:lnTo>
                  <a:pt x="229" y="329"/>
                </a:lnTo>
                <a:lnTo>
                  <a:pt x="230" y="320"/>
                </a:lnTo>
                <a:lnTo>
                  <a:pt x="234" y="302"/>
                </a:lnTo>
                <a:lnTo>
                  <a:pt x="239" y="286"/>
                </a:lnTo>
                <a:lnTo>
                  <a:pt x="246" y="271"/>
                </a:lnTo>
                <a:lnTo>
                  <a:pt x="251" y="258"/>
                </a:lnTo>
                <a:lnTo>
                  <a:pt x="257" y="247"/>
                </a:lnTo>
                <a:lnTo>
                  <a:pt x="257" y="247"/>
                </a:lnTo>
                <a:lnTo>
                  <a:pt x="244" y="243"/>
                </a:lnTo>
                <a:lnTo>
                  <a:pt x="209" y="232"/>
                </a:lnTo>
                <a:lnTo>
                  <a:pt x="184" y="223"/>
                </a:lnTo>
                <a:lnTo>
                  <a:pt x="154" y="211"/>
                </a:lnTo>
                <a:lnTo>
                  <a:pt x="120" y="196"/>
                </a:lnTo>
                <a:lnTo>
                  <a:pt x="81" y="177"/>
                </a:lnTo>
                <a:lnTo>
                  <a:pt x="81" y="177"/>
                </a:lnTo>
                <a:lnTo>
                  <a:pt x="62" y="167"/>
                </a:lnTo>
                <a:lnTo>
                  <a:pt x="47" y="157"/>
                </a:lnTo>
                <a:lnTo>
                  <a:pt x="33" y="148"/>
                </a:lnTo>
                <a:lnTo>
                  <a:pt x="23" y="138"/>
                </a:lnTo>
                <a:lnTo>
                  <a:pt x="14" y="129"/>
                </a:lnTo>
                <a:lnTo>
                  <a:pt x="8" y="122"/>
                </a:lnTo>
                <a:lnTo>
                  <a:pt x="4" y="113"/>
                </a:lnTo>
                <a:lnTo>
                  <a:pt x="2" y="105"/>
                </a:lnTo>
                <a:lnTo>
                  <a:pt x="0" y="99"/>
                </a:lnTo>
                <a:lnTo>
                  <a:pt x="0" y="93"/>
                </a:lnTo>
                <a:lnTo>
                  <a:pt x="2" y="86"/>
                </a:lnTo>
                <a:lnTo>
                  <a:pt x="3" y="80"/>
                </a:lnTo>
                <a:lnTo>
                  <a:pt x="9" y="70"/>
                </a:lnTo>
                <a:lnTo>
                  <a:pt x="16" y="61"/>
                </a:lnTo>
                <a:lnTo>
                  <a:pt x="16" y="61"/>
                </a:lnTo>
                <a:lnTo>
                  <a:pt x="19" y="57"/>
                </a:lnTo>
                <a:lnTo>
                  <a:pt x="24" y="55"/>
                </a:lnTo>
                <a:lnTo>
                  <a:pt x="37" y="49"/>
                </a:lnTo>
                <a:lnTo>
                  <a:pt x="51" y="44"/>
                </a:lnTo>
                <a:lnTo>
                  <a:pt x="67" y="39"/>
                </a:lnTo>
                <a:lnTo>
                  <a:pt x="100" y="31"/>
                </a:lnTo>
                <a:lnTo>
                  <a:pt x="114" y="26"/>
                </a:lnTo>
                <a:lnTo>
                  <a:pt x="126" y="21"/>
                </a:lnTo>
                <a:lnTo>
                  <a:pt x="126" y="21"/>
                </a:lnTo>
                <a:lnTo>
                  <a:pt x="145" y="11"/>
                </a:lnTo>
                <a:lnTo>
                  <a:pt x="154" y="8"/>
                </a:lnTo>
                <a:lnTo>
                  <a:pt x="164" y="6"/>
                </a:lnTo>
                <a:lnTo>
                  <a:pt x="175" y="5"/>
                </a:lnTo>
                <a:lnTo>
                  <a:pt x="189" y="3"/>
                </a:lnTo>
                <a:lnTo>
                  <a:pt x="207" y="5"/>
                </a:lnTo>
                <a:lnTo>
                  <a:pt x="227" y="6"/>
                </a:lnTo>
                <a:lnTo>
                  <a:pt x="227" y="6"/>
                </a:lnTo>
                <a:lnTo>
                  <a:pt x="253" y="10"/>
                </a:lnTo>
                <a:lnTo>
                  <a:pt x="284" y="15"/>
                </a:lnTo>
                <a:lnTo>
                  <a:pt x="352" y="27"/>
                </a:lnTo>
                <a:lnTo>
                  <a:pt x="409" y="41"/>
                </a:lnTo>
                <a:lnTo>
                  <a:pt x="433" y="46"/>
                </a:lnTo>
                <a:lnTo>
                  <a:pt x="433" y="4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6">
            <a:extLst>
              <a:ext uri="{FF2B5EF4-FFF2-40B4-BE49-F238E27FC236}">
                <a16:creationId xmlns:a16="http://schemas.microsoft.com/office/drawing/2014/main" id="{81842A23-C6D9-41C8-A1AC-31F06EDF2ADE}"/>
              </a:ext>
            </a:extLst>
          </p:cNvPr>
          <p:cNvSpPr>
            <a:spLocks/>
          </p:cNvSpPr>
          <p:nvPr/>
        </p:nvSpPr>
        <p:spPr bwMode="auto">
          <a:xfrm>
            <a:off x="7844777" y="4765708"/>
            <a:ext cx="1511584" cy="1390068"/>
          </a:xfrm>
          <a:custGeom>
            <a:avLst/>
            <a:gdLst>
              <a:gd name="T0" fmla="*/ 340 w 821"/>
              <a:gd name="T1" fmla="*/ 602 h 755"/>
              <a:gd name="T2" fmla="*/ 377 w 821"/>
              <a:gd name="T3" fmla="*/ 629 h 755"/>
              <a:gd name="T4" fmla="*/ 436 w 821"/>
              <a:gd name="T5" fmla="*/ 646 h 755"/>
              <a:gd name="T6" fmla="*/ 478 w 821"/>
              <a:gd name="T7" fmla="*/ 643 h 755"/>
              <a:gd name="T8" fmla="*/ 499 w 821"/>
              <a:gd name="T9" fmla="*/ 631 h 755"/>
              <a:gd name="T10" fmla="*/ 503 w 821"/>
              <a:gd name="T11" fmla="*/ 616 h 755"/>
              <a:gd name="T12" fmla="*/ 493 w 821"/>
              <a:gd name="T13" fmla="*/ 608 h 755"/>
              <a:gd name="T14" fmla="*/ 414 w 821"/>
              <a:gd name="T15" fmla="*/ 573 h 755"/>
              <a:gd name="T16" fmla="*/ 394 w 821"/>
              <a:gd name="T17" fmla="*/ 552 h 755"/>
              <a:gd name="T18" fmla="*/ 376 w 821"/>
              <a:gd name="T19" fmla="*/ 531 h 755"/>
              <a:gd name="T20" fmla="*/ 372 w 821"/>
              <a:gd name="T21" fmla="*/ 510 h 755"/>
              <a:gd name="T22" fmla="*/ 428 w 821"/>
              <a:gd name="T23" fmla="*/ 351 h 755"/>
              <a:gd name="T24" fmla="*/ 502 w 821"/>
              <a:gd name="T25" fmla="*/ 191 h 755"/>
              <a:gd name="T26" fmla="*/ 541 w 821"/>
              <a:gd name="T27" fmla="*/ 141 h 755"/>
              <a:gd name="T28" fmla="*/ 587 w 821"/>
              <a:gd name="T29" fmla="*/ 88 h 755"/>
              <a:gd name="T30" fmla="*/ 612 w 821"/>
              <a:gd name="T31" fmla="*/ 77 h 755"/>
              <a:gd name="T32" fmla="*/ 639 w 821"/>
              <a:gd name="T33" fmla="*/ 75 h 755"/>
              <a:gd name="T34" fmla="*/ 714 w 821"/>
              <a:gd name="T35" fmla="*/ 99 h 755"/>
              <a:gd name="T36" fmla="*/ 774 w 821"/>
              <a:gd name="T37" fmla="*/ 117 h 755"/>
              <a:gd name="T38" fmla="*/ 795 w 821"/>
              <a:gd name="T39" fmla="*/ 112 h 755"/>
              <a:gd name="T40" fmla="*/ 815 w 821"/>
              <a:gd name="T41" fmla="*/ 99 h 755"/>
              <a:gd name="T42" fmla="*/ 813 w 821"/>
              <a:gd name="T43" fmla="*/ 74 h 755"/>
              <a:gd name="T44" fmla="*/ 821 w 821"/>
              <a:gd name="T45" fmla="*/ 29 h 755"/>
              <a:gd name="T46" fmla="*/ 813 w 821"/>
              <a:gd name="T47" fmla="*/ 6 h 755"/>
              <a:gd name="T48" fmla="*/ 795 w 821"/>
              <a:gd name="T49" fmla="*/ 0 h 755"/>
              <a:gd name="T50" fmla="*/ 718 w 821"/>
              <a:gd name="T51" fmla="*/ 6 h 755"/>
              <a:gd name="T52" fmla="*/ 601 w 821"/>
              <a:gd name="T53" fmla="*/ 38 h 755"/>
              <a:gd name="T54" fmla="*/ 533 w 821"/>
              <a:gd name="T55" fmla="*/ 69 h 755"/>
              <a:gd name="T56" fmla="*/ 416 w 821"/>
              <a:gd name="T57" fmla="*/ 153 h 755"/>
              <a:gd name="T58" fmla="*/ 328 w 821"/>
              <a:gd name="T59" fmla="*/ 229 h 755"/>
              <a:gd name="T60" fmla="*/ 242 w 821"/>
              <a:gd name="T61" fmla="*/ 344 h 755"/>
              <a:gd name="T62" fmla="*/ 181 w 821"/>
              <a:gd name="T63" fmla="*/ 442 h 755"/>
              <a:gd name="T64" fmla="*/ 154 w 821"/>
              <a:gd name="T65" fmla="*/ 422 h 755"/>
              <a:gd name="T66" fmla="*/ 122 w 821"/>
              <a:gd name="T67" fmla="*/ 416 h 755"/>
              <a:gd name="T68" fmla="*/ 91 w 821"/>
              <a:gd name="T69" fmla="*/ 417 h 755"/>
              <a:gd name="T70" fmla="*/ 34 w 821"/>
              <a:gd name="T71" fmla="*/ 411 h 755"/>
              <a:gd name="T72" fmla="*/ 7 w 821"/>
              <a:gd name="T73" fmla="*/ 412 h 755"/>
              <a:gd name="T74" fmla="*/ 0 w 821"/>
              <a:gd name="T75" fmla="*/ 422 h 755"/>
              <a:gd name="T76" fmla="*/ 9 w 821"/>
              <a:gd name="T77" fmla="*/ 444 h 755"/>
              <a:gd name="T78" fmla="*/ 56 w 821"/>
              <a:gd name="T79" fmla="*/ 480 h 755"/>
              <a:gd name="T80" fmla="*/ 115 w 821"/>
              <a:gd name="T81" fmla="*/ 505 h 755"/>
              <a:gd name="T82" fmla="*/ 108 w 821"/>
              <a:gd name="T83" fmla="*/ 549 h 755"/>
              <a:gd name="T84" fmla="*/ 91 w 821"/>
              <a:gd name="T85" fmla="*/ 628 h 755"/>
              <a:gd name="T86" fmla="*/ 90 w 821"/>
              <a:gd name="T87" fmla="*/ 706 h 755"/>
              <a:gd name="T88" fmla="*/ 91 w 821"/>
              <a:gd name="T89" fmla="*/ 715 h 755"/>
              <a:gd name="T90" fmla="*/ 79 w 821"/>
              <a:gd name="T91" fmla="*/ 720 h 755"/>
              <a:gd name="T92" fmla="*/ 95 w 821"/>
              <a:gd name="T93" fmla="*/ 735 h 755"/>
              <a:gd name="T94" fmla="*/ 147 w 821"/>
              <a:gd name="T95" fmla="*/ 754 h 755"/>
              <a:gd name="T96" fmla="*/ 171 w 821"/>
              <a:gd name="T97" fmla="*/ 754 h 755"/>
              <a:gd name="T98" fmla="*/ 166 w 821"/>
              <a:gd name="T99" fmla="*/ 750 h 755"/>
              <a:gd name="T100" fmla="*/ 176 w 821"/>
              <a:gd name="T101" fmla="*/ 744 h 755"/>
              <a:gd name="T102" fmla="*/ 242 w 821"/>
              <a:gd name="T103" fmla="*/ 709 h 755"/>
              <a:gd name="T104" fmla="*/ 284 w 821"/>
              <a:gd name="T105" fmla="*/ 668 h 755"/>
              <a:gd name="T106" fmla="*/ 316 w 821"/>
              <a:gd name="T107" fmla="*/ 618 h 755"/>
              <a:gd name="T108" fmla="*/ 321 w 821"/>
              <a:gd name="T109" fmla="*/ 599 h 755"/>
              <a:gd name="T110" fmla="*/ 332 w 821"/>
              <a:gd name="T111" fmla="*/ 593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21" h="755">
                <a:moveTo>
                  <a:pt x="332" y="593"/>
                </a:moveTo>
                <a:lnTo>
                  <a:pt x="332" y="593"/>
                </a:lnTo>
                <a:lnTo>
                  <a:pt x="336" y="597"/>
                </a:lnTo>
                <a:lnTo>
                  <a:pt x="340" y="602"/>
                </a:lnTo>
                <a:lnTo>
                  <a:pt x="345" y="608"/>
                </a:lnTo>
                <a:lnTo>
                  <a:pt x="352" y="614"/>
                </a:lnTo>
                <a:lnTo>
                  <a:pt x="364" y="622"/>
                </a:lnTo>
                <a:lnTo>
                  <a:pt x="377" y="629"/>
                </a:lnTo>
                <a:lnTo>
                  <a:pt x="397" y="637"/>
                </a:lnTo>
                <a:lnTo>
                  <a:pt x="423" y="643"/>
                </a:lnTo>
                <a:lnTo>
                  <a:pt x="423" y="643"/>
                </a:lnTo>
                <a:lnTo>
                  <a:pt x="436" y="646"/>
                </a:lnTo>
                <a:lnTo>
                  <a:pt x="449" y="647"/>
                </a:lnTo>
                <a:lnTo>
                  <a:pt x="459" y="646"/>
                </a:lnTo>
                <a:lnTo>
                  <a:pt x="469" y="646"/>
                </a:lnTo>
                <a:lnTo>
                  <a:pt x="478" y="643"/>
                </a:lnTo>
                <a:lnTo>
                  <a:pt x="485" y="641"/>
                </a:lnTo>
                <a:lnTo>
                  <a:pt x="492" y="638"/>
                </a:lnTo>
                <a:lnTo>
                  <a:pt x="495" y="635"/>
                </a:lnTo>
                <a:lnTo>
                  <a:pt x="499" y="631"/>
                </a:lnTo>
                <a:lnTo>
                  <a:pt x="502" y="627"/>
                </a:lnTo>
                <a:lnTo>
                  <a:pt x="504" y="623"/>
                </a:lnTo>
                <a:lnTo>
                  <a:pt x="504" y="619"/>
                </a:lnTo>
                <a:lnTo>
                  <a:pt x="503" y="616"/>
                </a:lnTo>
                <a:lnTo>
                  <a:pt x="501" y="613"/>
                </a:lnTo>
                <a:lnTo>
                  <a:pt x="498" y="611"/>
                </a:lnTo>
                <a:lnTo>
                  <a:pt x="493" y="608"/>
                </a:lnTo>
                <a:lnTo>
                  <a:pt x="493" y="608"/>
                </a:lnTo>
                <a:lnTo>
                  <a:pt x="468" y="599"/>
                </a:lnTo>
                <a:lnTo>
                  <a:pt x="440" y="587"/>
                </a:lnTo>
                <a:lnTo>
                  <a:pt x="426" y="579"/>
                </a:lnTo>
                <a:lnTo>
                  <a:pt x="414" y="573"/>
                </a:lnTo>
                <a:lnTo>
                  <a:pt x="404" y="565"/>
                </a:lnTo>
                <a:lnTo>
                  <a:pt x="397" y="558"/>
                </a:lnTo>
                <a:lnTo>
                  <a:pt x="397" y="558"/>
                </a:lnTo>
                <a:lnTo>
                  <a:pt x="394" y="552"/>
                </a:lnTo>
                <a:lnTo>
                  <a:pt x="389" y="547"/>
                </a:lnTo>
                <a:lnTo>
                  <a:pt x="382" y="539"/>
                </a:lnTo>
                <a:lnTo>
                  <a:pt x="379" y="535"/>
                </a:lnTo>
                <a:lnTo>
                  <a:pt x="376" y="531"/>
                </a:lnTo>
                <a:lnTo>
                  <a:pt x="374" y="525"/>
                </a:lnTo>
                <a:lnTo>
                  <a:pt x="372" y="518"/>
                </a:lnTo>
                <a:lnTo>
                  <a:pt x="372" y="518"/>
                </a:lnTo>
                <a:lnTo>
                  <a:pt x="372" y="510"/>
                </a:lnTo>
                <a:lnTo>
                  <a:pt x="376" y="498"/>
                </a:lnTo>
                <a:lnTo>
                  <a:pt x="387" y="460"/>
                </a:lnTo>
                <a:lnTo>
                  <a:pt x="405" y="410"/>
                </a:lnTo>
                <a:lnTo>
                  <a:pt x="428" y="351"/>
                </a:lnTo>
                <a:lnTo>
                  <a:pt x="453" y="291"/>
                </a:lnTo>
                <a:lnTo>
                  <a:pt x="478" y="236"/>
                </a:lnTo>
                <a:lnTo>
                  <a:pt x="490" y="212"/>
                </a:lnTo>
                <a:lnTo>
                  <a:pt x="502" y="191"/>
                </a:lnTo>
                <a:lnTo>
                  <a:pt x="513" y="173"/>
                </a:lnTo>
                <a:lnTo>
                  <a:pt x="523" y="161"/>
                </a:lnTo>
                <a:lnTo>
                  <a:pt x="523" y="161"/>
                </a:lnTo>
                <a:lnTo>
                  <a:pt x="541" y="141"/>
                </a:lnTo>
                <a:lnTo>
                  <a:pt x="555" y="124"/>
                </a:lnTo>
                <a:lnTo>
                  <a:pt x="566" y="109"/>
                </a:lnTo>
                <a:lnTo>
                  <a:pt x="576" y="97"/>
                </a:lnTo>
                <a:lnTo>
                  <a:pt x="587" y="88"/>
                </a:lnTo>
                <a:lnTo>
                  <a:pt x="592" y="84"/>
                </a:lnTo>
                <a:lnTo>
                  <a:pt x="599" y="80"/>
                </a:lnTo>
                <a:lnTo>
                  <a:pt x="605" y="79"/>
                </a:lnTo>
                <a:lnTo>
                  <a:pt x="612" y="77"/>
                </a:lnTo>
                <a:lnTo>
                  <a:pt x="620" y="75"/>
                </a:lnTo>
                <a:lnTo>
                  <a:pt x="629" y="75"/>
                </a:lnTo>
                <a:lnTo>
                  <a:pt x="629" y="75"/>
                </a:lnTo>
                <a:lnTo>
                  <a:pt x="639" y="75"/>
                </a:lnTo>
                <a:lnTo>
                  <a:pt x="649" y="78"/>
                </a:lnTo>
                <a:lnTo>
                  <a:pt x="670" y="83"/>
                </a:lnTo>
                <a:lnTo>
                  <a:pt x="692" y="90"/>
                </a:lnTo>
                <a:lnTo>
                  <a:pt x="714" y="99"/>
                </a:lnTo>
                <a:lnTo>
                  <a:pt x="736" y="107"/>
                </a:lnTo>
                <a:lnTo>
                  <a:pt x="753" y="113"/>
                </a:lnTo>
                <a:lnTo>
                  <a:pt x="768" y="117"/>
                </a:lnTo>
                <a:lnTo>
                  <a:pt x="774" y="117"/>
                </a:lnTo>
                <a:lnTo>
                  <a:pt x="780" y="116"/>
                </a:lnTo>
                <a:lnTo>
                  <a:pt x="780" y="116"/>
                </a:lnTo>
                <a:lnTo>
                  <a:pt x="787" y="113"/>
                </a:lnTo>
                <a:lnTo>
                  <a:pt x="795" y="112"/>
                </a:lnTo>
                <a:lnTo>
                  <a:pt x="802" y="109"/>
                </a:lnTo>
                <a:lnTo>
                  <a:pt x="807" y="107"/>
                </a:lnTo>
                <a:lnTo>
                  <a:pt x="812" y="104"/>
                </a:lnTo>
                <a:lnTo>
                  <a:pt x="815" y="99"/>
                </a:lnTo>
                <a:lnTo>
                  <a:pt x="816" y="92"/>
                </a:lnTo>
                <a:lnTo>
                  <a:pt x="815" y="80"/>
                </a:lnTo>
                <a:lnTo>
                  <a:pt x="815" y="80"/>
                </a:lnTo>
                <a:lnTo>
                  <a:pt x="813" y="74"/>
                </a:lnTo>
                <a:lnTo>
                  <a:pt x="813" y="68"/>
                </a:lnTo>
                <a:lnTo>
                  <a:pt x="816" y="54"/>
                </a:lnTo>
                <a:lnTo>
                  <a:pt x="818" y="41"/>
                </a:lnTo>
                <a:lnTo>
                  <a:pt x="821" y="29"/>
                </a:lnTo>
                <a:lnTo>
                  <a:pt x="821" y="19"/>
                </a:lnTo>
                <a:lnTo>
                  <a:pt x="820" y="14"/>
                </a:lnTo>
                <a:lnTo>
                  <a:pt x="817" y="10"/>
                </a:lnTo>
                <a:lnTo>
                  <a:pt x="813" y="6"/>
                </a:lnTo>
                <a:lnTo>
                  <a:pt x="810" y="4"/>
                </a:lnTo>
                <a:lnTo>
                  <a:pt x="802" y="1"/>
                </a:lnTo>
                <a:lnTo>
                  <a:pt x="795" y="0"/>
                </a:lnTo>
                <a:lnTo>
                  <a:pt x="795" y="0"/>
                </a:lnTo>
                <a:lnTo>
                  <a:pt x="785" y="0"/>
                </a:lnTo>
                <a:lnTo>
                  <a:pt x="773" y="0"/>
                </a:lnTo>
                <a:lnTo>
                  <a:pt x="748" y="2"/>
                </a:lnTo>
                <a:lnTo>
                  <a:pt x="718" y="6"/>
                </a:lnTo>
                <a:lnTo>
                  <a:pt x="688" y="13"/>
                </a:lnTo>
                <a:lnTo>
                  <a:pt x="656" y="21"/>
                </a:lnTo>
                <a:lnTo>
                  <a:pt x="627" y="29"/>
                </a:lnTo>
                <a:lnTo>
                  <a:pt x="601" y="38"/>
                </a:lnTo>
                <a:lnTo>
                  <a:pt x="578" y="45"/>
                </a:lnTo>
                <a:lnTo>
                  <a:pt x="578" y="45"/>
                </a:lnTo>
                <a:lnTo>
                  <a:pt x="557" y="55"/>
                </a:lnTo>
                <a:lnTo>
                  <a:pt x="533" y="69"/>
                </a:lnTo>
                <a:lnTo>
                  <a:pt x="506" y="87"/>
                </a:lnTo>
                <a:lnTo>
                  <a:pt x="477" y="108"/>
                </a:lnTo>
                <a:lnTo>
                  <a:pt x="446" y="129"/>
                </a:lnTo>
                <a:lnTo>
                  <a:pt x="416" y="153"/>
                </a:lnTo>
                <a:lnTo>
                  <a:pt x="357" y="201"/>
                </a:lnTo>
                <a:lnTo>
                  <a:pt x="357" y="201"/>
                </a:lnTo>
                <a:lnTo>
                  <a:pt x="343" y="214"/>
                </a:lnTo>
                <a:lnTo>
                  <a:pt x="328" y="229"/>
                </a:lnTo>
                <a:lnTo>
                  <a:pt x="313" y="246"/>
                </a:lnTo>
                <a:lnTo>
                  <a:pt x="298" y="265"/>
                </a:lnTo>
                <a:lnTo>
                  <a:pt x="268" y="304"/>
                </a:lnTo>
                <a:lnTo>
                  <a:pt x="242" y="344"/>
                </a:lnTo>
                <a:lnTo>
                  <a:pt x="216" y="382"/>
                </a:lnTo>
                <a:lnTo>
                  <a:pt x="198" y="413"/>
                </a:lnTo>
                <a:lnTo>
                  <a:pt x="181" y="442"/>
                </a:lnTo>
                <a:lnTo>
                  <a:pt x="181" y="442"/>
                </a:lnTo>
                <a:lnTo>
                  <a:pt x="178" y="438"/>
                </a:lnTo>
                <a:lnTo>
                  <a:pt x="169" y="430"/>
                </a:lnTo>
                <a:lnTo>
                  <a:pt x="161" y="426"/>
                </a:lnTo>
                <a:lnTo>
                  <a:pt x="154" y="422"/>
                </a:lnTo>
                <a:lnTo>
                  <a:pt x="145" y="418"/>
                </a:lnTo>
                <a:lnTo>
                  <a:pt x="136" y="417"/>
                </a:lnTo>
                <a:lnTo>
                  <a:pt x="136" y="417"/>
                </a:lnTo>
                <a:lnTo>
                  <a:pt x="122" y="416"/>
                </a:lnTo>
                <a:lnTo>
                  <a:pt x="115" y="415"/>
                </a:lnTo>
                <a:lnTo>
                  <a:pt x="106" y="415"/>
                </a:lnTo>
                <a:lnTo>
                  <a:pt x="91" y="417"/>
                </a:lnTo>
                <a:lnTo>
                  <a:pt x="91" y="417"/>
                </a:lnTo>
                <a:lnTo>
                  <a:pt x="85" y="418"/>
                </a:lnTo>
                <a:lnTo>
                  <a:pt x="78" y="418"/>
                </a:lnTo>
                <a:lnTo>
                  <a:pt x="64" y="417"/>
                </a:lnTo>
                <a:lnTo>
                  <a:pt x="34" y="411"/>
                </a:lnTo>
                <a:lnTo>
                  <a:pt x="22" y="410"/>
                </a:lnTo>
                <a:lnTo>
                  <a:pt x="15" y="410"/>
                </a:lnTo>
                <a:lnTo>
                  <a:pt x="10" y="411"/>
                </a:lnTo>
                <a:lnTo>
                  <a:pt x="7" y="412"/>
                </a:lnTo>
                <a:lnTo>
                  <a:pt x="3" y="415"/>
                </a:lnTo>
                <a:lnTo>
                  <a:pt x="2" y="417"/>
                </a:lnTo>
                <a:lnTo>
                  <a:pt x="0" y="422"/>
                </a:lnTo>
                <a:lnTo>
                  <a:pt x="0" y="422"/>
                </a:lnTo>
                <a:lnTo>
                  <a:pt x="0" y="427"/>
                </a:lnTo>
                <a:lnTo>
                  <a:pt x="3" y="432"/>
                </a:lnTo>
                <a:lnTo>
                  <a:pt x="5" y="438"/>
                </a:lnTo>
                <a:lnTo>
                  <a:pt x="9" y="444"/>
                </a:lnTo>
                <a:lnTo>
                  <a:pt x="18" y="454"/>
                </a:lnTo>
                <a:lnTo>
                  <a:pt x="29" y="462"/>
                </a:lnTo>
                <a:lnTo>
                  <a:pt x="43" y="472"/>
                </a:lnTo>
                <a:lnTo>
                  <a:pt x="56" y="480"/>
                </a:lnTo>
                <a:lnTo>
                  <a:pt x="81" y="493"/>
                </a:lnTo>
                <a:lnTo>
                  <a:pt x="81" y="493"/>
                </a:lnTo>
                <a:lnTo>
                  <a:pt x="100" y="500"/>
                </a:lnTo>
                <a:lnTo>
                  <a:pt x="115" y="505"/>
                </a:lnTo>
                <a:lnTo>
                  <a:pt x="126" y="508"/>
                </a:lnTo>
                <a:lnTo>
                  <a:pt x="126" y="508"/>
                </a:lnTo>
                <a:lnTo>
                  <a:pt x="121" y="520"/>
                </a:lnTo>
                <a:lnTo>
                  <a:pt x="108" y="549"/>
                </a:lnTo>
                <a:lnTo>
                  <a:pt x="102" y="569"/>
                </a:lnTo>
                <a:lnTo>
                  <a:pt x="96" y="589"/>
                </a:lnTo>
                <a:lnTo>
                  <a:pt x="92" y="609"/>
                </a:lnTo>
                <a:lnTo>
                  <a:pt x="91" y="628"/>
                </a:lnTo>
                <a:lnTo>
                  <a:pt x="91" y="628"/>
                </a:lnTo>
                <a:lnTo>
                  <a:pt x="91" y="662"/>
                </a:lnTo>
                <a:lnTo>
                  <a:pt x="90" y="687"/>
                </a:lnTo>
                <a:lnTo>
                  <a:pt x="90" y="706"/>
                </a:lnTo>
                <a:lnTo>
                  <a:pt x="90" y="711"/>
                </a:lnTo>
                <a:lnTo>
                  <a:pt x="91" y="714"/>
                </a:lnTo>
                <a:lnTo>
                  <a:pt x="91" y="714"/>
                </a:lnTo>
                <a:lnTo>
                  <a:pt x="91" y="715"/>
                </a:lnTo>
                <a:lnTo>
                  <a:pt x="90" y="715"/>
                </a:lnTo>
                <a:lnTo>
                  <a:pt x="83" y="716"/>
                </a:lnTo>
                <a:lnTo>
                  <a:pt x="81" y="717"/>
                </a:lnTo>
                <a:lnTo>
                  <a:pt x="79" y="720"/>
                </a:lnTo>
                <a:lnTo>
                  <a:pt x="81" y="724"/>
                </a:lnTo>
                <a:lnTo>
                  <a:pt x="86" y="729"/>
                </a:lnTo>
                <a:lnTo>
                  <a:pt x="86" y="729"/>
                </a:lnTo>
                <a:lnTo>
                  <a:pt x="95" y="735"/>
                </a:lnTo>
                <a:lnTo>
                  <a:pt x="106" y="740"/>
                </a:lnTo>
                <a:lnTo>
                  <a:pt x="120" y="746"/>
                </a:lnTo>
                <a:lnTo>
                  <a:pt x="135" y="750"/>
                </a:lnTo>
                <a:lnTo>
                  <a:pt x="147" y="754"/>
                </a:lnTo>
                <a:lnTo>
                  <a:pt x="160" y="755"/>
                </a:lnTo>
                <a:lnTo>
                  <a:pt x="167" y="755"/>
                </a:lnTo>
                <a:lnTo>
                  <a:pt x="170" y="755"/>
                </a:lnTo>
                <a:lnTo>
                  <a:pt x="171" y="754"/>
                </a:lnTo>
                <a:lnTo>
                  <a:pt x="171" y="754"/>
                </a:lnTo>
                <a:lnTo>
                  <a:pt x="171" y="753"/>
                </a:lnTo>
                <a:lnTo>
                  <a:pt x="170" y="751"/>
                </a:lnTo>
                <a:lnTo>
                  <a:pt x="166" y="750"/>
                </a:lnTo>
                <a:lnTo>
                  <a:pt x="165" y="750"/>
                </a:lnTo>
                <a:lnTo>
                  <a:pt x="166" y="749"/>
                </a:lnTo>
                <a:lnTo>
                  <a:pt x="176" y="744"/>
                </a:lnTo>
                <a:lnTo>
                  <a:pt x="176" y="744"/>
                </a:lnTo>
                <a:lnTo>
                  <a:pt x="201" y="731"/>
                </a:lnTo>
                <a:lnTo>
                  <a:pt x="216" y="724"/>
                </a:lnTo>
                <a:lnTo>
                  <a:pt x="242" y="709"/>
                </a:lnTo>
                <a:lnTo>
                  <a:pt x="242" y="709"/>
                </a:lnTo>
                <a:lnTo>
                  <a:pt x="249" y="704"/>
                </a:lnTo>
                <a:lnTo>
                  <a:pt x="257" y="697"/>
                </a:lnTo>
                <a:lnTo>
                  <a:pt x="271" y="684"/>
                </a:lnTo>
                <a:lnTo>
                  <a:pt x="284" y="668"/>
                </a:lnTo>
                <a:lnTo>
                  <a:pt x="294" y="653"/>
                </a:lnTo>
                <a:lnTo>
                  <a:pt x="304" y="640"/>
                </a:lnTo>
                <a:lnTo>
                  <a:pt x="311" y="627"/>
                </a:lnTo>
                <a:lnTo>
                  <a:pt x="316" y="618"/>
                </a:lnTo>
                <a:lnTo>
                  <a:pt x="317" y="613"/>
                </a:lnTo>
                <a:lnTo>
                  <a:pt x="317" y="613"/>
                </a:lnTo>
                <a:lnTo>
                  <a:pt x="318" y="607"/>
                </a:lnTo>
                <a:lnTo>
                  <a:pt x="321" y="599"/>
                </a:lnTo>
                <a:lnTo>
                  <a:pt x="323" y="596"/>
                </a:lnTo>
                <a:lnTo>
                  <a:pt x="326" y="593"/>
                </a:lnTo>
                <a:lnTo>
                  <a:pt x="330" y="592"/>
                </a:lnTo>
                <a:lnTo>
                  <a:pt x="332" y="593"/>
                </a:lnTo>
                <a:lnTo>
                  <a:pt x="332" y="59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4">
            <a:extLst>
              <a:ext uri="{FF2B5EF4-FFF2-40B4-BE49-F238E27FC236}">
                <a16:creationId xmlns:a16="http://schemas.microsoft.com/office/drawing/2014/main" id="{42CCB790-D4B1-470F-8DB6-8F9C84792C90}"/>
              </a:ext>
            </a:extLst>
          </p:cNvPr>
          <p:cNvSpPr>
            <a:spLocks/>
          </p:cNvSpPr>
          <p:nvPr/>
        </p:nvSpPr>
        <p:spPr bwMode="auto">
          <a:xfrm>
            <a:off x="2421136" y="4765708"/>
            <a:ext cx="1501378" cy="1333614"/>
          </a:xfrm>
          <a:custGeom>
            <a:avLst/>
            <a:gdLst>
              <a:gd name="T0" fmla="*/ 628 w 2121"/>
              <a:gd name="T1" fmla="*/ 1090 h 1884"/>
              <a:gd name="T2" fmla="*/ 420 w 2121"/>
              <a:gd name="T3" fmla="*/ 1232 h 1884"/>
              <a:gd name="T4" fmla="*/ 330 w 2121"/>
              <a:gd name="T5" fmla="*/ 1318 h 1884"/>
              <a:gd name="T6" fmla="*/ 221 w 2121"/>
              <a:gd name="T7" fmla="*/ 1417 h 1884"/>
              <a:gd name="T8" fmla="*/ 157 w 2121"/>
              <a:gd name="T9" fmla="*/ 1528 h 1884"/>
              <a:gd name="T10" fmla="*/ 106 w 2121"/>
              <a:gd name="T11" fmla="*/ 1609 h 1884"/>
              <a:gd name="T12" fmla="*/ 62 w 2121"/>
              <a:gd name="T13" fmla="*/ 1665 h 1884"/>
              <a:gd name="T14" fmla="*/ 20 w 2121"/>
              <a:gd name="T15" fmla="*/ 1766 h 1884"/>
              <a:gd name="T16" fmla="*/ 11 w 2121"/>
              <a:gd name="T17" fmla="*/ 1781 h 1884"/>
              <a:gd name="T18" fmla="*/ 65 w 2121"/>
              <a:gd name="T19" fmla="*/ 1827 h 1884"/>
              <a:gd name="T20" fmla="*/ 167 w 2121"/>
              <a:gd name="T21" fmla="*/ 1871 h 1884"/>
              <a:gd name="T22" fmla="*/ 212 w 2121"/>
              <a:gd name="T23" fmla="*/ 1876 h 1884"/>
              <a:gd name="T24" fmla="*/ 248 w 2121"/>
              <a:gd name="T25" fmla="*/ 1832 h 1884"/>
              <a:gd name="T26" fmla="*/ 251 w 2121"/>
              <a:gd name="T27" fmla="*/ 1822 h 1884"/>
              <a:gd name="T28" fmla="*/ 405 w 2121"/>
              <a:gd name="T29" fmla="*/ 1797 h 1884"/>
              <a:gd name="T30" fmla="*/ 572 w 2121"/>
              <a:gd name="T31" fmla="*/ 1753 h 1884"/>
              <a:gd name="T32" fmla="*/ 646 w 2121"/>
              <a:gd name="T33" fmla="*/ 1726 h 1884"/>
              <a:gd name="T34" fmla="*/ 700 w 2121"/>
              <a:gd name="T35" fmla="*/ 1780 h 1884"/>
              <a:gd name="T36" fmla="*/ 760 w 2121"/>
              <a:gd name="T37" fmla="*/ 1783 h 1884"/>
              <a:gd name="T38" fmla="*/ 862 w 2121"/>
              <a:gd name="T39" fmla="*/ 1742 h 1884"/>
              <a:gd name="T40" fmla="*/ 912 w 2121"/>
              <a:gd name="T41" fmla="*/ 1711 h 1884"/>
              <a:gd name="T42" fmla="*/ 935 w 2121"/>
              <a:gd name="T43" fmla="*/ 1595 h 1884"/>
              <a:gd name="T44" fmla="*/ 980 w 2121"/>
              <a:gd name="T45" fmla="*/ 1479 h 1884"/>
              <a:gd name="T46" fmla="*/ 1058 w 2121"/>
              <a:gd name="T47" fmla="*/ 1430 h 1884"/>
              <a:gd name="T48" fmla="*/ 1159 w 2121"/>
              <a:gd name="T49" fmla="*/ 1506 h 1884"/>
              <a:gd name="T50" fmla="*/ 1230 w 2121"/>
              <a:gd name="T51" fmla="*/ 1514 h 1884"/>
              <a:gd name="T52" fmla="*/ 1350 w 2121"/>
              <a:gd name="T53" fmla="*/ 1479 h 1884"/>
              <a:gd name="T54" fmla="*/ 1403 w 2121"/>
              <a:gd name="T55" fmla="*/ 1443 h 1884"/>
              <a:gd name="T56" fmla="*/ 1356 w 2121"/>
              <a:gd name="T57" fmla="*/ 1408 h 1884"/>
              <a:gd name="T58" fmla="*/ 1350 w 2121"/>
              <a:gd name="T59" fmla="*/ 1381 h 1884"/>
              <a:gd name="T60" fmla="*/ 1347 w 2121"/>
              <a:gd name="T61" fmla="*/ 1328 h 1884"/>
              <a:gd name="T62" fmla="*/ 1263 w 2121"/>
              <a:gd name="T63" fmla="*/ 1281 h 1884"/>
              <a:gd name="T64" fmla="*/ 1529 w 2121"/>
              <a:gd name="T65" fmla="*/ 1069 h 1884"/>
              <a:gd name="T66" fmla="*/ 1689 w 2121"/>
              <a:gd name="T67" fmla="*/ 957 h 1884"/>
              <a:gd name="T68" fmla="*/ 1805 w 2121"/>
              <a:gd name="T69" fmla="*/ 835 h 1884"/>
              <a:gd name="T70" fmla="*/ 1883 w 2121"/>
              <a:gd name="T71" fmla="*/ 735 h 1884"/>
              <a:gd name="T72" fmla="*/ 1963 w 2121"/>
              <a:gd name="T73" fmla="*/ 595 h 1884"/>
              <a:gd name="T74" fmla="*/ 2020 w 2121"/>
              <a:gd name="T75" fmla="*/ 553 h 1884"/>
              <a:gd name="T76" fmla="*/ 2095 w 2121"/>
              <a:gd name="T77" fmla="*/ 536 h 1884"/>
              <a:gd name="T78" fmla="*/ 2121 w 2121"/>
              <a:gd name="T79" fmla="*/ 505 h 1884"/>
              <a:gd name="T80" fmla="*/ 2100 w 2121"/>
              <a:gd name="T81" fmla="*/ 480 h 1884"/>
              <a:gd name="T82" fmla="*/ 2071 w 2121"/>
              <a:gd name="T83" fmla="*/ 472 h 1884"/>
              <a:gd name="T84" fmla="*/ 2013 w 2121"/>
              <a:gd name="T85" fmla="*/ 380 h 1884"/>
              <a:gd name="T86" fmla="*/ 1942 w 2121"/>
              <a:gd name="T87" fmla="*/ 236 h 1884"/>
              <a:gd name="T88" fmla="*/ 1832 w 2121"/>
              <a:gd name="T89" fmla="*/ 6 h 1884"/>
              <a:gd name="T90" fmla="*/ 1820 w 2121"/>
              <a:gd name="T91" fmla="*/ 6 h 1884"/>
              <a:gd name="T92" fmla="*/ 1811 w 2121"/>
              <a:gd name="T93" fmla="*/ 117 h 1884"/>
              <a:gd name="T94" fmla="*/ 1845 w 2121"/>
              <a:gd name="T95" fmla="*/ 257 h 1884"/>
              <a:gd name="T96" fmla="*/ 1895 w 2121"/>
              <a:gd name="T97" fmla="*/ 372 h 1884"/>
              <a:gd name="T98" fmla="*/ 1874 w 2121"/>
              <a:gd name="T99" fmla="*/ 451 h 1884"/>
              <a:gd name="T100" fmla="*/ 1780 w 2121"/>
              <a:gd name="T101" fmla="*/ 561 h 1884"/>
              <a:gd name="T102" fmla="*/ 1720 w 2121"/>
              <a:gd name="T103" fmla="*/ 594 h 1884"/>
              <a:gd name="T104" fmla="*/ 1678 w 2121"/>
              <a:gd name="T105" fmla="*/ 580 h 1884"/>
              <a:gd name="T106" fmla="*/ 1646 w 2121"/>
              <a:gd name="T107" fmla="*/ 583 h 1884"/>
              <a:gd name="T108" fmla="*/ 1597 w 2121"/>
              <a:gd name="T109" fmla="*/ 608 h 1884"/>
              <a:gd name="T110" fmla="*/ 1534 w 2121"/>
              <a:gd name="T111" fmla="*/ 659 h 1884"/>
              <a:gd name="T112" fmla="*/ 1430 w 2121"/>
              <a:gd name="T113" fmla="*/ 690 h 1884"/>
              <a:gd name="T114" fmla="*/ 1269 w 2121"/>
              <a:gd name="T115" fmla="*/ 752 h 1884"/>
              <a:gd name="T116" fmla="*/ 1155 w 2121"/>
              <a:gd name="T117" fmla="*/ 777 h 1884"/>
              <a:gd name="T118" fmla="*/ 1003 w 2121"/>
              <a:gd name="T119" fmla="*/ 872 h 1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21" h="1884">
                <a:moveTo>
                  <a:pt x="1003" y="872"/>
                </a:moveTo>
                <a:lnTo>
                  <a:pt x="1003" y="872"/>
                </a:lnTo>
                <a:lnTo>
                  <a:pt x="920" y="918"/>
                </a:lnTo>
                <a:lnTo>
                  <a:pt x="833" y="968"/>
                </a:lnTo>
                <a:lnTo>
                  <a:pt x="733" y="1028"/>
                </a:lnTo>
                <a:lnTo>
                  <a:pt x="628" y="1090"/>
                </a:lnTo>
                <a:lnTo>
                  <a:pt x="578" y="1121"/>
                </a:lnTo>
                <a:lnTo>
                  <a:pt x="533" y="1151"/>
                </a:lnTo>
                <a:lnTo>
                  <a:pt x="491" y="1177"/>
                </a:lnTo>
                <a:lnTo>
                  <a:pt x="456" y="1202"/>
                </a:lnTo>
                <a:lnTo>
                  <a:pt x="430" y="1224"/>
                </a:lnTo>
                <a:lnTo>
                  <a:pt x="420" y="1232"/>
                </a:lnTo>
                <a:lnTo>
                  <a:pt x="412" y="1240"/>
                </a:lnTo>
                <a:lnTo>
                  <a:pt x="412" y="1240"/>
                </a:lnTo>
                <a:lnTo>
                  <a:pt x="400" y="1254"/>
                </a:lnTo>
                <a:lnTo>
                  <a:pt x="386" y="1268"/>
                </a:lnTo>
                <a:lnTo>
                  <a:pt x="358" y="1294"/>
                </a:lnTo>
                <a:lnTo>
                  <a:pt x="330" y="1318"/>
                </a:lnTo>
                <a:lnTo>
                  <a:pt x="303" y="1339"/>
                </a:lnTo>
                <a:lnTo>
                  <a:pt x="278" y="1361"/>
                </a:lnTo>
                <a:lnTo>
                  <a:pt x="255" y="1381"/>
                </a:lnTo>
                <a:lnTo>
                  <a:pt x="235" y="1399"/>
                </a:lnTo>
                <a:lnTo>
                  <a:pt x="227" y="1408"/>
                </a:lnTo>
                <a:lnTo>
                  <a:pt x="221" y="1417"/>
                </a:lnTo>
                <a:lnTo>
                  <a:pt x="221" y="1417"/>
                </a:lnTo>
                <a:lnTo>
                  <a:pt x="200" y="1451"/>
                </a:lnTo>
                <a:lnTo>
                  <a:pt x="182" y="1481"/>
                </a:lnTo>
                <a:lnTo>
                  <a:pt x="167" y="1508"/>
                </a:lnTo>
                <a:lnTo>
                  <a:pt x="157" y="1528"/>
                </a:lnTo>
                <a:lnTo>
                  <a:pt x="157" y="1528"/>
                </a:lnTo>
                <a:lnTo>
                  <a:pt x="147" y="1545"/>
                </a:lnTo>
                <a:lnTo>
                  <a:pt x="136" y="1565"/>
                </a:lnTo>
                <a:lnTo>
                  <a:pt x="114" y="1599"/>
                </a:lnTo>
                <a:lnTo>
                  <a:pt x="114" y="1599"/>
                </a:lnTo>
                <a:lnTo>
                  <a:pt x="111" y="1604"/>
                </a:lnTo>
                <a:lnTo>
                  <a:pt x="106" y="1609"/>
                </a:lnTo>
                <a:lnTo>
                  <a:pt x="95" y="1618"/>
                </a:lnTo>
                <a:lnTo>
                  <a:pt x="85" y="1629"/>
                </a:lnTo>
                <a:lnTo>
                  <a:pt x="79" y="1636"/>
                </a:lnTo>
                <a:lnTo>
                  <a:pt x="73" y="1646"/>
                </a:lnTo>
                <a:lnTo>
                  <a:pt x="73" y="1646"/>
                </a:lnTo>
                <a:lnTo>
                  <a:pt x="62" y="1665"/>
                </a:lnTo>
                <a:lnTo>
                  <a:pt x="54" y="1682"/>
                </a:lnTo>
                <a:lnTo>
                  <a:pt x="46" y="1699"/>
                </a:lnTo>
                <a:lnTo>
                  <a:pt x="0" y="1717"/>
                </a:lnTo>
                <a:lnTo>
                  <a:pt x="30" y="1724"/>
                </a:lnTo>
                <a:lnTo>
                  <a:pt x="20" y="1766"/>
                </a:lnTo>
                <a:lnTo>
                  <a:pt x="20" y="1766"/>
                </a:lnTo>
                <a:lnTo>
                  <a:pt x="18" y="1766"/>
                </a:lnTo>
                <a:lnTo>
                  <a:pt x="13" y="1768"/>
                </a:lnTo>
                <a:lnTo>
                  <a:pt x="11" y="1769"/>
                </a:lnTo>
                <a:lnTo>
                  <a:pt x="10" y="1771"/>
                </a:lnTo>
                <a:lnTo>
                  <a:pt x="10" y="1775"/>
                </a:lnTo>
                <a:lnTo>
                  <a:pt x="11" y="1781"/>
                </a:lnTo>
                <a:lnTo>
                  <a:pt x="11" y="1781"/>
                </a:lnTo>
                <a:lnTo>
                  <a:pt x="13" y="1785"/>
                </a:lnTo>
                <a:lnTo>
                  <a:pt x="16" y="1789"/>
                </a:lnTo>
                <a:lnTo>
                  <a:pt x="29" y="1800"/>
                </a:lnTo>
                <a:lnTo>
                  <a:pt x="45" y="1813"/>
                </a:lnTo>
                <a:lnTo>
                  <a:pt x="65" y="1827"/>
                </a:lnTo>
                <a:lnTo>
                  <a:pt x="88" y="1839"/>
                </a:lnTo>
                <a:lnTo>
                  <a:pt x="111" y="1852"/>
                </a:lnTo>
                <a:lnTo>
                  <a:pt x="132" y="1861"/>
                </a:lnTo>
                <a:lnTo>
                  <a:pt x="152" y="1867"/>
                </a:lnTo>
                <a:lnTo>
                  <a:pt x="152" y="1867"/>
                </a:lnTo>
                <a:lnTo>
                  <a:pt x="167" y="1871"/>
                </a:lnTo>
                <a:lnTo>
                  <a:pt x="177" y="1876"/>
                </a:lnTo>
                <a:lnTo>
                  <a:pt x="191" y="1883"/>
                </a:lnTo>
                <a:lnTo>
                  <a:pt x="195" y="1884"/>
                </a:lnTo>
                <a:lnTo>
                  <a:pt x="200" y="1884"/>
                </a:lnTo>
                <a:lnTo>
                  <a:pt x="205" y="1882"/>
                </a:lnTo>
                <a:lnTo>
                  <a:pt x="212" y="1876"/>
                </a:lnTo>
                <a:lnTo>
                  <a:pt x="212" y="1876"/>
                </a:lnTo>
                <a:lnTo>
                  <a:pt x="227" y="1861"/>
                </a:lnTo>
                <a:lnTo>
                  <a:pt x="240" y="1847"/>
                </a:lnTo>
                <a:lnTo>
                  <a:pt x="250" y="1833"/>
                </a:lnTo>
                <a:lnTo>
                  <a:pt x="250" y="1833"/>
                </a:lnTo>
                <a:lnTo>
                  <a:pt x="248" y="1832"/>
                </a:lnTo>
                <a:lnTo>
                  <a:pt x="245" y="1830"/>
                </a:lnTo>
                <a:lnTo>
                  <a:pt x="244" y="1829"/>
                </a:lnTo>
                <a:lnTo>
                  <a:pt x="242" y="1828"/>
                </a:lnTo>
                <a:lnTo>
                  <a:pt x="244" y="1825"/>
                </a:lnTo>
                <a:lnTo>
                  <a:pt x="246" y="1823"/>
                </a:lnTo>
                <a:lnTo>
                  <a:pt x="251" y="1822"/>
                </a:lnTo>
                <a:lnTo>
                  <a:pt x="258" y="1819"/>
                </a:lnTo>
                <a:lnTo>
                  <a:pt x="280" y="1813"/>
                </a:lnTo>
                <a:lnTo>
                  <a:pt x="318" y="1807"/>
                </a:lnTo>
                <a:lnTo>
                  <a:pt x="373" y="1800"/>
                </a:lnTo>
                <a:lnTo>
                  <a:pt x="373" y="1800"/>
                </a:lnTo>
                <a:lnTo>
                  <a:pt x="405" y="1797"/>
                </a:lnTo>
                <a:lnTo>
                  <a:pt x="434" y="1792"/>
                </a:lnTo>
                <a:lnTo>
                  <a:pt x="461" y="1786"/>
                </a:lnTo>
                <a:lnTo>
                  <a:pt x="488" y="1780"/>
                </a:lnTo>
                <a:lnTo>
                  <a:pt x="511" y="1773"/>
                </a:lnTo>
                <a:lnTo>
                  <a:pt x="534" y="1766"/>
                </a:lnTo>
                <a:lnTo>
                  <a:pt x="572" y="1753"/>
                </a:lnTo>
                <a:lnTo>
                  <a:pt x="602" y="1740"/>
                </a:lnTo>
                <a:lnTo>
                  <a:pt x="625" y="1730"/>
                </a:lnTo>
                <a:lnTo>
                  <a:pt x="640" y="1725"/>
                </a:lnTo>
                <a:lnTo>
                  <a:pt x="643" y="1725"/>
                </a:lnTo>
                <a:lnTo>
                  <a:pt x="646" y="1726"/>
                </a:lnTo>
                <a:lnTo>
                  <a:pt x="646" y="1726"/>
                </a:lnTo>
                <a:lnTo>
                  <a:pt x="655" y="1739"/>
                </a:lnTo>
                <a:lnTo>
                  <a:pt x="661" y="1746"/>
                </a:lnTo>
                <a:lnTo>
                  <a:pt x="669" y="1756"/>
                </a:lnTo>
                <a:lnTo>
                  <a:pt x="679" y="1765"/>
                </a:lnTo>
                <a:lnTo>
                  <a:pt x="689" y="1773"/>
                </a:lnTo>
                <a:lnTo>
                  <a:pt x="700" y="1780"/>
                </a:lnTo>
                <a:lnTo>
                  <a:pt x="713" y="1785"/>
                </a:lnTo>
                <a:lnTo>
                  <a:pt x="713" y="1785"/>
                </a:lnTo>
                <a:lnTo>
                  <a:pt x="719" y="1786"/>
                </a:lnTo>
                <a:lnTo>
                  <a:pt x="726" y="1786"/>
                </a:lnTo>
                <a:lnTo>
                  <a:pt x="743" y="1785"/>
                </a:lnTo>
                <a:lnTo>
                  <a:pt x="760" y="1783"/>
                </a:lnTo>
                <a:lnTo>
                  <a:pt x="778" y="1778"/>
                </a:lnTo>
                <a:lnTo>
                  <a:pt x="797" y="1771"/>
                </a:lnTo>
                <a:lnTo>
                  <a:pt x="813" y="1765"/>
                </a:lnTo>
                <a:lnTo>
                  <a:pt x="841" y="1753"/>
                </a:lnTo>
                <a:lnTo>
                  <a:pt x="841" y="1753"/>
                </a:lnTo>
                <a:lnTo>
                  <a:pt x="862" y="1742"/>
                </a:lnTo>
                <a:lnTo>
                  <a:pt x="883" y="1735"/>
                </a:lnTo>
                <a:lnTo>
                  <a:pt x="892" y="1730"/>
                </a:lnTo>
                <a:lnTo>
                  <a:pt x="900" y="1725"/>
                </a:lnTo>
                <a:lnTo>
                  <a:pt x="907" y="1719"/>
                </a:lnTo>
                <a:lnTo>
                  <a:pt x="912" y="1711"/>
                </a:lnTo>
                <a:lnTo>
                  <a:pt x="912" y="1711"/>
                </a:lnTo>
                <a:lnTo>
                  <a:pt x="915" y="1704"/>
                </a:lnTo>
                <a:lnTo>
                  <a:pt x="917" y="1696"/>
                </a:lnTo>
                <a:lnTo>
                  <a:pt x="920" y="1682"/>
                </a:lnTo>
                <a:lnTo>
                  <a:pt x="921" y="1667"/>
                </a:lnTo>
                <a:lnTo>
                  <a:pt x="925" y="1650"/>
                </a:lnTo>
                <a:lnTo>
                  <a:pt x="935" y="1595"/>
                </a:lnTo>
                <a:lnTo>
                  <a:pt x="824" y="1570"/>
                </a:lnTo>
                <a:lnTo>
                  <a:pt x="824" y="1570"/>
                </a:lnTo>
                <a:lnTo>
                  <a:pt x="883" y="1538"/>
                </a:lnTo>
                <a:lnTo>
                  <a:pt x="934" y="1508"/>
                </a:lnTo>
                <a:lnTo>
                  <a:pt x="959" y="1492"/>
                </a:lnTo>
                <a:lnTo>
                  <a:pt x="980" y="1479"/>
                </a:lnTo>
                <a:lnTo>
                  <a:pt x="980" y="1479"/>
                </a:lnTo>
                <a:lnTo>
                  <a:pt x="1012" y="1456"/>
                </a:lnTo>
                <a:lnTo>
                  <a:pt x="1036" y="1438"/>
                </a:lnTo>
                <a:lnTo>
                  <a:pt x="1053" y="1422"/>
                </a:lnTo>
                <a:lnTo>
                  <a:pt x="1053" y="1422"/>
                </a:lnTo>
                <a:lnTo>
                  <a:pt x="1058" y="1430"/>
                </a:lnTo>
                <a:lnTo>
                  <a:pt x="1066" y="1438"/>
                </a:lnTo>
                <a:lnTo>
                  <a:pt x="1076" y="1450"/>
                </a:lnTo>
                <a:lnTo>
                  <a:pt x="1091" y="1462"/>
                </a:lnTo>
                <a:lnTo>
                  <a:pt x="1108" y="1476"/>
                </a:lnTo>
                <a:lnTo>
                  <a:pt x="1131" y="1491"/>
                </a:lnTo>
                <a:lnTo>
                  <a:pt x="1159" y="1506"/>
                </a:lnTo>
                <a:lnTo>
                  <a:pt x="1159" y="1506"/>
                </a:lnTo>
                <a:lnTo>
                  <a:pt x="1166" y="1509"/>
                </a:lnTo>
                <a:lnTo>
                  <a:pt x="1174" y="1511"/>
                </a:lnTo>
                <a:lnTo>
                  <a:pt x="1191" y="1515"/>
                </a:lnTo>
                <a:lnTo>
                  <a:pt x="1210" y="1516"/>
                </a:lnTo>
                <a:lnTo>
                  <a:pt x="1230" y="1514"/>
                </a:lnTo>
                <a:lnTo>
                  <a:pt x="1252" y="1511"/>
                </a:lnTo>
                <a:lnTo>
                  <a:pt x="1272" y="1506"/>
                </a:lnTo>
                <a:lnTo>
                  <a:pt x="1292" y="1500"/>
                </a:lnTo>
                <a:lnTo>
                  <a:pt x="1312" y="1494"/>
                </a:lnTo>
                <a:lnTo>
                  <a:pt x="1332" y="1486"/>
                </a:lnTo>
                <a:lnTo>
                  <a:pt x="1350" y="1479"/>
                </a:lnTo>
                <a:lnTo>
                  <a:pt x="1379" y="1464"/>
                </a:lnTo>
                <a:lnTo>
                  <a:pt x="1390" y="1457"/>
                </a:lnTo>
                <a:lnTo>
                  <a:pt x="1397" y="1451"/>
                </a:lnTo>
                <a:lnTo>
                  <a:pt x="1403" y="1446"/>
                </a:lnTo>
                <a:lnTo>
                  <a:pt x="1403" y="1445"/>
                </a:lnTo>
                <a:lnTo>
                  <a:pt x="1403" y="1443"/>
                </a:lnTo>
                <a:lnTo>
                  <a:pt x="1403" y="1443"/>
                </a:lnTo>
                <a:lnTo>
                  <a:pt x="1399" y="1440"/>
                </a:lnTo>
                <a:lnTo>
                  <a:pt x="1391" y="1435"/>
                </a:lnTo>
                <a:lnTo>
                  <a:pt x="1374" y="1423"/>
                </a:lnTo>
                <a:lnTo>
                  <a:pt x="1365" y="1416"/>
                </a:lnTo>
                <a:lnTo>
                  <a:pt x="1356" y="1408"/>
                </a:lnTo>
                <a:lnTo>
                  <a:pt x="1354" y="1404"/>
                </a:lnTo>
                <a:lnTo>
                  <a:pt x="1351" y="1399"/>
                </a:lnTo>
                <a:lnTo>
                  <a:pt x="1350" y="1394"/>
                </a:lnTo>
                <a:lnTo>
                  <a:pt x="1350" y="1389"/>
                </a:lnTo>
                <a:lnTo>
                  <a:pt x="1350" y="1389"/>
                </a:lnTo>
                <a:lnTo>
                  <a:pt x="1350" y="1381"/>
                </a:lnTo>
                <a:lnTo>
                  <a:pt x="1351" y="1371"/>
                </a:lnTo>
                <a:lnTo>
                  <a:pt x="1354" y="1354"/>
                </a:lnTo>
                <a:lnTo>
                  <a:pt x="1354" y="1347"/>
                </a:lnTo>
                <a:lnTo>
                  <a:pt x="1354" y="1339"/>
                </a:lnTo>
                <a:lnTo>
                  <a:pt x="1351" y="1333"/>
                </a:lnTo>
                <a:lnTo>
                  <a:pt x="1347" y="1328"/>
                </a:lnTo>
                <a:lnTo>
                  <a:pt x="1347" y="1328"/>
                </a:lnTo>
                <a:lnTo>
                  <a:pt x="1340" y="1322"/>
                </a:lnTo>
                <a:lnTo>
                  <a:pt x="1328" y="1314"/>
                </a:lnTo>
                <a:lnTo>
                  <a:pt x="1301" y="1299"/>
                </a:lnTo>
                <a:lnTo>
                  <a:pt x="1263" y="1281"/>
                </a:lnTo>
                <a:lnTo>
                  <a:pt x="1263" y="1281"/>
                </a:lnTo>
                <a:lnTo>
                  <a:pt x="1289" y="1259"/>
                </a:lnTo>
                <a:lnTo>
                  <a:pt x="1318" y="1232"/>
                </a:lnTo>
                <a:lnTo>
                  <a:pt x="1359" y="1198"/>
                </a:lnTo>
                <a:lnTo>
                  <a:pt x="1408" y="1159"/>
                </a:lnTo>
                <a:lnTo>
                  <a:pt x="1465" y="1115"/>
                </a:lnTo>
                <a:lnTo>
                  <a:pt x="1529" y="1069"/>
                </a:lnTo>
                <a:lnTo>
                  <a:pt x="1563" y="1045"/>
                </a:lnTo>
                <a:lnTo>
                  <a:pt x="1599" y="1023"/>
                </a:lnTo>
                <a:lnTo>
                  <a:pt x="1599" y="1023"/>
                </a:lnTo>
                <a:lnTo>
                  <a:pt x="1633" y="999"/>
                </a:lnTo>
                <a:lnTo>
                  <a:pt x="1663" y="977"/>
                </a:lnTo>
                <a:lnTo>
                  <a:pt x="1689" y="957"/>
                </a:lnTo>
                <a:lnTo>
                  <a:pt x="1713" y="937"/>
                </a:lnTo>
                <a:lnTo>
                  <a:pt x="1733" y="918"/>
                </a:lnTo>
                <a:lnTo>
                  <a:pt x="1751" y="901"/>
                </a:lnTo>
                <a:lnTo>
                  <a:pt x="1767" y="883"/>
                </a:lnTo>
                <a:lnTo>
                  <a:pt x="1781" y="867"/>
                </a:lnTo>
                <a:lnTo>
                  <a:pt x="1805" y="835"/>
                </a:lnTo>
                <a:lnTo>
                  <a:pt x="1826" y="805"/>
                </a:lnTo>
                <a:lnTo>
                  <a:pt x="1846" y="777"/>
                </a:lnTo>
                <a:lnTo>
                  <a:pt x="1857" y="762"/>
                </a:lnTo>
                <a:lnTo>
                  <a:pt x="1870" y="749"/>
                </a:lnTo>
                <a:lnTo>
                  <a:pt x="1870" y="749"/>
                </a:lnTo>
                <a:lnTo>
                  <a:pt x="1883" y="735"/>
                </a:lnTo>
                <a:lnTo>
                  <a:pt x="1894" y="718"/>
                </a:lnTo>
                <a:lnTo>
                  <a:pt x="1904" y="703"/>
                </a:lnTo>
                <a:lnTo>
                  <a:pt x="1914" y="687"/>
                </a:lnTo>
                <a:lnTo>
                  <a:pt x="1932" y="654"/>
                </a:lnTo>
                <a:lnTo>
                  <a:pt x="1948" y="623"/>
                </a:lnTo>
                <a:lnTo>
                  <a:pt x="1963" y="595"/>
                </a:lnTo>
                <a:lnTo>
                  <a:pt x="1972" y="583"/>
                </a:lnTo>
                <a:lnTo>
                  <a:pt x="1981" y="573"/>
                </a:lnTo>
                <a:lnTo>
                  <a:pt x="1989" y="564"/>
                </a:lnTo>
                <a:lnTo>
                  <a:pt x="1998" y="558"/>
                </a:lnTo>
                <a:lnTo>
                  <a:pt x="2010" y="554"/>
                </a:lnTo>
                <a:lnTo>
                  <a:pt x="2020" y="553"/>
                </a:lnTo>
                <a:lnTo>
                  <a:pt x="2020" y="553"/>
                </a:lnTo>
                <a:lnTo>
                  <a:pt x="2032" y="553"/>
                </a:lnTo>
                <a:lnTo>
                  <a:pt x="2043" y="551"/>
                </a:lnTo>
                <a:lnTo>
                  <a:pt x="2066" y="546"/>
                </a:lnTo>
                <a:lnTo>
                  <a:pt x="2086" y="540"/>
                </a:lnTo>
                <a:lnTo>
                  <a:pt x="2095" y="536"/>
                </a:lnTo>
                <a:lnTo>
                  <a:pt x="2103" y="531"/>
                </a:lnTo>
                <a:lnTo>
                  <a:pt x="2109" y="527"/>
                </a:lnTo>
                <a:lnTo>
                  <a:pt x="2115" y="522"/>
                </a:lnTo>
                <a:lnTo>
                  <a:pt x="2119" y="516"/>
                </a:lnTo>
                <a:lnTo>
                  <a:pt x="2120" y="511"/>
                </a:lnTo>
                <a:lnTo>
                  <a:pt x="2121" y="505"/>
                </a:lnTo>
                <a:lnTo>
                  <a:pt x="2120" y="500"/>
                </a:lnTo>
                <a:lnTo>
                  <a:pt x="2116" y="494"/>
                </a:lnTo>
                <a:lnTo>
                  <a:pt x="2111" y="488"/>
                </a:lnTo>
                <a:lnTo>
                  <a:pt x="2111" y="488"/>
                </a:lnTo>
                <a:lnTo>
                  <a:pt x="2105" y="483"/>
                </a:lnTo>
                <a:lnTo>
                  <a:pt x="2100" y="480"/>
                </a:lnTo>
                <a:lnTo>
                  <a:pt x="2095" y="478"/>
                </a:lnTo>
                <a:lnTo>
                  <a:pt x="2091" y="477"/>
                </a:lnTo>
                <a:lnTo>
                  <a:pt x="2085" y="477"/>
                </a:lnTo>
                <a:lnTo>
                  <a:pt x="2079" y="476"/>
                </a:lnTo>
                <a:lnTo>
                  <a:pt x="2075" y="475"/>
                </a:lnTo>
                <a:lnTo>
                  <a:pt x="2071" y="472"/>
                </a:lnTo>
                <a:lnTo>
                  <a:pt x="2067" y="468"/>
                </a:lnTo>
                <a:lnTo>
                  <a:pt x="2062" y="462"/>
                </a:lnTo>
                <a:lnTo>
                  <a:pt x="2049" y="443"/>
                </a:lnTo>
                <a:lnTo>
                  <a:pt x="2031" y="412"/>
                </a:lnTo>
                <a:lnTo>
                  <a:pt x="2031" y="412"/>
                </a:lnTo>
                <a:lnTo>
                  <a:pt x="2013" y="380"/>
                </a:lnTo>
                <a:lnTo>
                  <a:pt x="2002" y="362"/>
                </a:lnTo>
                <a:lnTo>
                  <a:pt x="1989" y="340"/>
                </a:lnTo>
                <a:lnTo>
                  <a:pt x="1983" y="329"/>
                </a:lnTo>
                <a:lnTo>
                  <a:pt x="1974" y="310"/>
                </a:lnTo>
                <a:lnTo>
                  <a:pt x="1942" y="236"/>
                </a:lnTo>
                <a:lnTo>
                  <a:pt x="1942" y="236"/>
                </a:lnTo>
                <a:lnTo>
                  <a:pt x="1896" y="134"/>
                </a:lnTo>
                <a:lnTo>
                  <a:pt x="1878" y="90"/>
                </a:lnTo>
                <a:lnTo>
                  <a:pt x="1860" y="54"/>
                </a:lnTo>
                <a:lnTo>
                  <a:pt x="1845" y="25"/>
                </a:lnTo>
                <a:lnTo>
                  <a:pt x="1839" y="15"/>
                </a:lnTo>
                <a:lnTo>
                  <a:pt x="1832" y="6"/>
                </a:lnTo>
                <a:lnTo>
                  <a:pt x="1829" y="2"/>
                </a:lnTo>
                <a:lnTo>
                  <a:pt x="1825" y="0"/>
                </a:lnTo>
                <a:lnTo>
                  <a:pt x="1824" y="0"/>
                </a:lnTo>
                <a:lnTo>
                  <a:pt x="1822" y="1"/>
                </a:lnTo>
                <a:lnTo>
                  <a:pt x="1820" y="6"/>
                </a:lnTo>
                <a:lnTo>
                  <a:pt x="1820" y="6"/>
                </a:lnTo>
                <a:lnTo>
                  <a:pt x="1817" y="19"/>
                </a:lnTo>
                <a:lnTo>
                  <a:pt x="1815" y="32"/>
                </a:lnTo>
                <a:lnTo>
                  <a:pt x="1811" y="47"/>
                </a:lnTo>
                <a:lnTo>
                  <a:pt x="1810" y="66"/>
                </a:lnTo>
                <a:lnTo>
                  <a:pt x="1808" y="89"/>
                </a:lnTo>
                <a:lnTo>
                  <a:pt x="1811" y="117"/>
                </a:lnTo>
                <a:lnTo>
                  <a:pt x="1815" y="152"/>
                </a:lnTo>
                <a:lnTo>
                  <a:pt x="1824" y="196"/>
                </a:lnTo>
                <a:lnTo>
                  <a:pt x="1824" y="196"/>
                </a:lnTo>
                <a:lnTo>
                  <a:pt x="1830" y="218"/>
                </a:lnTo>
                <a:lnTo>
                  <a:pt x="1837" y="238"/>
                </a:lnTo>
                <a:lnTo>
                  <a:pt x="1845" y="257"/>
                </a:lnTo>
                <a:lnTo>
                  <a:pt x="1852" y="275"/>
                </a:lnTo>
                <a:lnTo>
                  <a:pt x="1869" y="306"/>
                </a:lnTo>
                <a:lnTo>
                  <a:pt x="1883" y="333"/>
                </a:lnTo>
                <a:lnTo>
                  <a:pt x="1889" y="347"/>
                </a:lnTo>
                <a:lnTo>
                  <a:pt x="1893" y="359"/>
                </a:lnTo>
                <a:lnTo>
                  <a:pt x="1895" y="372"/>
                </a:lnTo>
                <a:lnTo>
                  <a:pt x="1896" y="385"/>
                </a:lnTo>
                <a:lnTo>
                  <a:pt x="1895" y="401"/>
                </a:lnTo>
                <a:lnTo>
                  <a:pt x="1890" y="416"/>
                </a:lnTo>
                <a:lnTo>
                  <a:pt x="1884" y="432"/>
                </a:lnTo>
                <a:lnTo>
                  <a:pt x="1874" y="451"/>
                </a:lnTo>
                <a:lnTo>
                  <a:pt x="1874" y="451"/>
                </a:lnTo>
                <a:lnTo>
                  <a:pt x="1863" y="470"/>
                </a:lnTo>
                <a:lnTo>
                  <a:pt x="1850" y="486"/>
                </a:lnTo>
                <a:lnTo>
                  <a:pt x="1837" y="502"/>
                </a:lnTo>
                <a:lnTo>
                  <a:pt x="1826" y="516"/>
                </a:lnTo>
                <a:lnTo>
                  <a:pt x="1802" y="541"/>
                </a:lnTo>
                <a:lnTo>
                  <a:pt x="1780" y="561"/>
                </a:lnTo>
                <a:lnTo>
                  <a:pt x="1759" y="576"/>
                </a:lnTo>
                <a:lnTo>
                  <a:pt x="1743" y="586"/>
                </a:lnTo>
                <a:lnTo>
                  <a:pt x="1731" y="593"/>
                </a:lnTo>
                <a:lnTo>
                  <a:pt x="1724" y="595"/>
                </a:lnTo>
                <a:lnTo>
                  <a:pt x="1724" y="595"/>
                </a:lnTo>
                <a:lnTo>
                  <a:pt x="1720" y="594"/>
                </a:lnTo>
                <a:lnTo>
                  <a:pt x="1715" y="592"/>
                </a:lnTo>
                <a:lnTo>
                  <a:pt x="1712" y="588"/>
                </a:lnTo>
                <a:lnTo>
                  <a:pt x="1705" y="584"/>
                </a:lnTo>
                <a:lnTo>
                  <a:pt x="1698" y="581"/>
                </a:lnTo>
                <a:lnTo>
                  <a:pt x="1689" y="579"/>
                </a:lnTo>
                <a:lnTo>
                  <a:pt x="1678" y="580"/>
                </a:lnTo>
                <a:lnTo>
                  <a:pt x="1663" y="583"/>
                </a:lnTo>
                <a:lnTo>
                  <a:pt x="1663" y="583"/>
                </a:lnTo>
                <a:lnTo>
                  <a:pt x="1651" y="585"/>
                </a:lnTo>
                <a:lnTo>
                  <a:pt x="1649" y="585"/>
                </a:lnTo>
                <a:lnTo>
                  <a:pt x="1648" y="584"/>
                </a:lnTo>
                <a:lnTo>
                  <a:pt x="1646" y="583"/>
                </a:lnTo>
                <a:lnTo>
                  <a:pt x="1646" y="581"/>
                </a:lnTo>
                <a:lnTo>
                  <a:pt x="1646" y="579"/>
                </a:lnTo>
                <a:lnTo>
                  <a:pt x="1646" y="578"/>
                </a:lnTo>
                <a:lnTo>
                  <a:pt x="1645" y="578"/>
                </a:lnTo>
                <a:lnTo>
                  <a:pt x="1639" y="581"/>
                </a:lnTo>
                <a:lnTo>
                  <a:pt x="1597" y="608"/>
                </a:lnTo>
                <a:lnTo>
                  <a:pt x="1597" y="608"/>
                </a:lnTo>
                <a:lnTo>
                  <a:pt x="1571" y="627"/>
                </a:lnTo>
                <a:lnTo>
                  <a:pt x="1555" y="639"/>
                </a:lnTo>
                <a:lnTo>
                  <a:pt x="1545" y="649"/>
                </a:lnTo>
                <a:lnTo>
                  <a:pt x="1540" y="656"/>
                </a:lnTo>
                <a:lnTo>
                  <a:pt x="1534" y="659"/>
                </a:lnTo>
                <a:lnTo>
                  <a:pt x="1527" y="663"/>
                </a:lnTo>
                <a:lnTo>
                  <a:pt x="1513" y="667"/>
                </a:lnTo>
                <a:lnTo>
                  <a:pt x="1490" y="672"/>
                </a:lnTo>
                <a:lnTo>
                  <a:pt x="1490" y="672"/>
                </a:lnTo>
                <a:lnTo>
                  <a:pt x="1460" y="679"/>
                </a:lnTo>
                <a:lnTo>
                  <a:pt x="1430" y="690"/>
                </a:lnTo>
                <a:lnTo>
                  <a:pt x="1399" y="701"/>
                </a:lnTo>
                <a:lnTo>
                  <a:pt x="1369" y="712"/>
                </a:lnTo>
                <a:lnTo>
                  <a:pt x="1312" y="735"/>
                </a:lnTo>
                <a:lnTo>
                  <a:pt x="1288" y="745"/>
                </a:lnTo>
                <a:lnTo>
                  <a:pt x="1269" y="752"/>
                </a:lnTo>
                <a:lnTo>
                  <a:pt x="1269" y="752"/>
                </a:lnTo>
                <a:lnTo>
                  <a:pt x="1203" y="776"/>
                </a:lnTo>
                <a:lnTo>
                  <a:pt x="1203" y="776"/>
                </a:lnTo>
                <a:lnTo>
                  <a:pt x="1181" y="776"/>
                </a:lnTo>
                <a:lnTo>
                  <a:pt x="1165" y="776"/>
                </a:lnTo>
                <a:lnTo>
                  <a:pt x="1155" y="777"/>
                </a:lnTo>
                <a:lnTo>
                  <a:pt x="1155" y="777"/>
                </a:lnTo>
                <a:lnTo>
                  <a:pt x="1141" y="784"/>
                </a:lnTo>
                <a:lnTo>
                  <a:pt x="1117" y="795"/>
                </a:lnTo>
                <a:lnTo>
                  <a:pt x="1091" y="809"/>
                </a:lnTo>
                <a:lnTo>
                  <a:pt x="1071" y="821"/>
                </a:lnTo>
                <a:lnTo>
                  <a:pt x="1071" y="821"/>
                </a:lnTo>
                <a:lnTo>
                  <a:pt x="1003" y="872"/>
                </a:lnTo>
                <a:lnTo>
                  <a:pt x="1003" y="87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6">
            <a:extLst>
              <a:ext uri="{FF2B5EF4-FFF2-40B4-BE49-F238E27FC236}">
                <a16:creationId xmlns:a16="http://schemas.microsoft.com/office/drawing/2014/main" id="{1790DDFB-76A1-4763-A0AB-31E2D98FDFD3}"/>
              </a:ext>
            </a:extLst>
          </p:cNvPr>
          <p:cNvSpPr>
            <a:spLocks/>
          </p:cNvSpPr>
          <p:nvPr/>
        </p:nvSpPr>
        <p:spPr bwMode="auto">
          <a:xfrm>
            <a:off x="4120397" y="4765708"/>
            <a:ext cx="1721554" cy="1551588"/>
          </a:xfrm>
          <a:custGeom>
            <a:avLst/>
            <a:gdLst>
              <a:gd name="T0" fmla="*/ 1124 w 1651"/>
              <a:gd name="T1" fmla="*/ 112 h 1488"/>
              <a:gd name="T2" fmla="*/ 1037 w 1651"/>
              <a:gd name="T3" fmla="*/ 78 h 1488"/>
              <a:gd name="T4" fmla="*/ 987 w 1651"/>
              <a:gd name="T5" fmla="*/ 80 h 1488"/>
              <a:gd name="T6" fmla="*/ 954 w 1651"/>
              <a:gd name="T7" fmla="*/ 122 h 1488"/>
              <a:gd name="T8" fmla="*/ 949 w 1651"/>
              <a:gd name="T9" fmla="*/ 178 h 1488"/>
              <a:gd name="T10" fmla="*/ 959 w 1651"/>
              <a:gd name="T11" fmla="*/ 214 h 1488"/>
              <a:gd name="T12" fmla="*/ 1026 w 1651"/>
              <a:gd name="T13" fmla="*/ 274 h 1488"/>
              <a:gd name="T14" fmla="*/ 1078 w 1651"/>
              <a:gd name="T15" fmla="*/ 332 h 1488"/>
              <a:gd name="T16" fmla="*/ 963 w 1651"/>
              <a:gd name="T17" fmla="*/ 573 h 1488"/>
              <a:gd name="T18" fmla="*/ 898 w 1651"/>
              <a:gd name="T19" fmla="*/ 735 h 1488"/>
              <a:gd name="T20" fmla="*/ 792 w 1651"/>
              <a:gd name="T21" fmla="*/ 891 h 1488"/>
              <a:gd name="T22" fmla="*/ 761 w 1651"/>
              <a:gd name="T23" fmla="*/ 981 h 1488"/>
              <a:gd name="T24" fmla="*/ 675 w 1651"/>
              <a:gd name="T25" fmla="*/ 1142 h 1488"/>
              <a:gd name="T26" fmla="*/ 592 w 1651"/>
              <a:gd name="T27" fmla="*/ 1239 h 1488"/>
              <a:gd name="T28" fmla="*/ 491 w 1651"/>
              <a:gd name="T29" fmla="*/ 1300 h 1488"/>
              <a:gd name="T30" fmla="*/ 435 w 1651"/>
              <a:gd name="T31" fmla="*/ 1316 h 1488"/>
              <a:gd name="T32" fmla="*/ 340 w 1651"/>
              <a:gd name="T33" fmla="*/ 1284 h 1488"/>
              <a:gd name="T34" fmla="*/ 302 w 1651"/>
              <a:gd name="T35" fmla="*/ 1255 h 1488"/>
              <a:gd name="T36" fmla="*/ 239 w 1651"/>
              <a:gd name="T37" fmla="*/ 1161 h 1488"/>
              <a:gd name="T38" fmla="*/ 126 w 1651"/>
              <a:gd name="T39" fmla="*/ 1224 h 1488"/>
              <a:gd name="T40" fmla="*/ 78 w 1651"/>
              <a:gd name="T41" fmla="*/ 1267 h 1488"/>
              <a:gd name="T42" fmla="*/ 68 w 1651"/>
              <a:gd name="T43" fmla="*/ 1287 h 1488"/>
              <a:gd name="T44" fmla="*/ 9 w 1651"/>
              <a:gd name="T45" fmla="*/ 1354 h 1488"/>
              <a:gd name="T46" fmla="*/ 0 w 1651"/>
              <a:gd name="T47" fmla="*/ 1386 h 1488"/>
              <a:gd name="T48" fmla="*/ 17 w 1651"/>
              <a:gd name="T49" fmla="*/ 1427 h 1488"/>
              <a:gd name="T50" fmla="*/ 56 w 1651"/>
              <a:gd name="T51" fmla="*/ 1466 h 1488"/>
              <a:gd name="T52" fmla="*/ 109 w 1651"/>
              <a:gd name="T53" fmla="*/ 1488 h 1488"/>
              <a:gd name="T54" fmla="*/ 155 w 1651"/>
              <a:gd name="T55" fmla="*/ 1480 h 1488"/>
              <a:gd name="T56" fmla="*/ 253 w 1651"/>
              <a:gd name="T57" fmla="*/ 1430 h 1488"/>
              <a:gd name="T58" fmla="*/ 383 w 1651"/>
              <a:gd name="T59" fmla="*/ 1400 h 1488"/>
              <a:gd name="T60" fmla="*/ 525 w 1651"/>
              <a:gd name="T61" fmla="*/ 1382 h 1488"/>
              <a:gd name="T62" fmla="*/ 677 w 1651"/>
              <a:gd name="T63" fmla="*/ 1333 h 1488"/>
              <a:gd name="T64" fmla="*/ 790 w 1651"/>
              <a:gd name="T65" fmla="*/ 1279 h 1488"/>
              <a:gd name="T66" fmla="*/ 799 w 1651"/>
              <a:gd name="T67" fmla="*/ 1312 h 1488"/>
              <a:gd name="T68" fmla="*/ 871 w 1651"/>
              <a:gd name="T69" fmla="*/ 1318 h 1488"/>
              <a:gd name="T70" fmla="*/ 910 w 1651"/>
              <a:gd name="T71" fmla="*/ 1317 h 1488"/>
              <a:gd name="T72" fmla="*/ 913 w 1651"/>
              <a:gd name="T73" fmla="*/ 1293 h 1488"/>
              <a:gd name="T74" fmla="*/ 949 w 1651"/>
              <a:gd name="T75" fmla="*/ 1179 h 1488"/>
              <a:gd name="T76" fmla="*/ 1134 w 1651"/>
              <a:gd name="T77" fmla="*/ 1027 h 1488"/>
              <a:gd name="T78" fmla="*/ 1199 w 1651"/>
              <a:gd name="T79" fmla="*/ 939 h 1488"/>
              <a:gd name="T80" fmla="*/ 1236 w 1651"/>
              <a:gd name="T81" fmla="*/ 910 h 1488"/>
              <a:gd name="T82" fmla="*/ 1309 w 1651"/>
              <a:gd name="T83" fmla="*/ 940 h 1488"/>
              <a:gd name="T84" fmla="*/ 1370 w 1651"/>
              <a:gd name="T85" fmla="*/ 941 h 1488"/>
              <a:gd name="T86" fmla="*/ 1388 w 1651"/>
              <a:gd name="T87" fmla="*/ 927 h 1488"/>
              <a:gd name="T88" fmla="*/ 1343 w 1651"/>
              <a:gd name="T89" fmla="*/ 812 h 1488"/>
              <a:gd name="T90" fmla="*/ 1302 w 1651"/>
              <a:gd name="T91" fmla="*/ 750 h 1488"/>
              <a:gd name="T92" fmla="*/ 1292 w 1651"/>
              <a:gd name="T93" fmla="*/ 734 h 1488"/>
              <a:gd name="T94" fmla="*/ 1351 w 1651"/>
              <a:gd name="T95" fmla="*/ 621 h 1488"/>
              <a:gd name="T96" fmla="*/ 1407 w 1651"/>
              <a:gd name="T97" fmla="*/ 466 h 1488"/>
              <a:gd name="T98" fmla="*/ 1587 w 1651"/>
              <a:gd name="T99" fmla="*/ 455 h 1488"/>
              <a:gd name="T100" fmla="*/ 1637 w 1651"/>
              <a:gd name="T101" fmla="*/ 431 h 1488"/>
              <a:gd name="T102" fmla="*/ 1651 w 1651"/>
              <a:gd name="T103" fmla="*/ 406 h 1488"/>
              <a:gd name="T104" fmla="*/ 1629 w 1651"/>
              <a:gd name="T105" fmla="*/ 382 h 1488"/>
              <a:gd name="T106" fmla="*/ 1509 w 1651"/>
              <a:gd name="T107" fmla="*/ 309 h 1488"/>
              <a:gd name="T108" fmla="*/ 1446 w 1651"/>
              <a:gd name="T109" fmla="*/ 254 h 1488"/>
              <a:gd name="T110" fmla="*/ 1457 w 1651"/>
              <a:gd name="T111" fmla="*/ 142 h 1488"/>
              <a:gd name="T112" fmla="*/ 1443 w 1651"/>
              <a:gd name="T113" fmla="*/ 40 h 1488"/>
              <a:gd name="T114" fmla="*/ 1418 w 1651"/>
              <a:gd name="T115" fmla="*/ 9 h 1488"/>
              <a:gd name="T116" fmla="*/ 1388 w 1651"/>
              <a:gd name="T117" fmla="*/ 0 h 1488"/>
              <a:gd name="T118" fmla="*/ 1321 w 1651"/>
              <a:gd name="T119" fmla="*/ 21 h 1488"/>
              <a:gd name="T120" fmla="*/ 1194 w 1651"/>
              <a:gd name="T121" fmla="*/ 114 h 1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51" h="1488">
                <a:moveTo>
                  <a:pt x="1168" y="141"/>
                </a:moveTo>
                <a:lnTo>
                  <a:pt x="1168" y="141"/>
                </a:lnTo>
                <a:lnTo>
                  <a:pt x="1155" y="132"/>
                </a:lnTo>
                <a:lnTo>
                  <a:pt x="1142" y="123"/>
                </a:lnTo>
                <a:lnTo>
                  <a:pt x="1124" y="112"/>
                </a:lnTo>
                <a:lnTo>
                  <a:pt x="1103" y="100"/>
                </a:lnTo>
                <a:lnTo>
                  <a:pt x="1078" y="90"/>
                </a:lnTo>
                <a:lnTo>
                  <a:pt x="1065" y="85"/>
                </a:lnTo>
                <a:lnTo>
                  <a:pt x="1051" y="82"/>
                </a:lnTo>
                <a:lnTo>
                  <a:pt x="1037" y="78"/>
                </a:lnTo>
                <a:lnTo>
                  <a:pt x="1023" y="75"/>
                </a:lnTo>
                <a:lnTo>
                  <a:pt x="1023" y="75"/>
                </a:lnTo>
                <a:lnTo>
                  <a:pt x="1010" y="74"/>
                </a:lnTo>
                <a:lnTo>
                  <a:pt x="997" y="77"/>
                </a:lnTo>
                <a:lnTo>
                  <a:pt x="987" y="80"/>
                </a:lnTo>
                <a:lnTo>
                  <a:pt x="978" y="85"/>
                </a:lnTo>
                <a:lnTo>
                  <a:pt x="971" y="93"/>
                </a:lnTo>
                <a:lnTo>
                  <a:pt x="964" y="102"/>
                </a:lnTo>
                <a:lnTo>
                  <a:pt x="958" y="112"/>
                </a:lnTo>
                <a:lnTo>
                  <a:pt x="954" y="122"/>
                </a:lnTo>
                <a:lnTo>
                  <a:pt x="952" y="133"/>
                </a:lnTo>
                <a:lnTo>
                  <a:pt x="949" y="144"/>
                </a:lnTo>
                <a:lnTo>
                  <a:pt x="948" y="157"/>
                </a:lnTo>
                <a:lnTo>
                  <a:pt x="948" y="168"/>
                </a:lnTo>
                <a:lnTo>
                  <a:pt x="949" y="178"/>
                </a:lnTo>
                <a:lnTo>
                  <a:pt x="951" y="188"/>
                </a:lnTo>
                <a:lnTo>
                  <a:pt x="952" y="198"/>
                </a:lnTo>
                <a:lnTo>
                  <a:pt x="954" y="206"/>
                </a:lnTo>
                <a:lnTo>
                  <a:pt x="954" y="206"/>
                </a:lnTo>
                <a:lnTo>
                  <a:pt x="959" y="214"/>
                </a:lnTo>
                <a:lnTo>
                  <a:pt x="966" y="222"/>
                </a:lnTo>
                <a:lnTo>
                  <a:pt x="973" y="231"/>
                </a:lnTo>
                <a:lnTo>
                  <a:pt x="982" y="239"/>
                </a:lnTo>
                <a:lnTo>
                  <a:pt x="1003" y="256"/>
                </a:lnTo>
                <a:lnTo>
                  <a:pt x="1026" y="274"/>
                </a:lnTo>
                <a:lnTo>
                  <a:pt x="1049" y="289"/>
                </a:lnTo>
                <a:lnTo>
                  <a:pt x="1067" y="300"/>
                </a:lnTo>
                <a:lnTo>
                  <a:pt x="1086" y="312"/>
                </a:lnTo>
                <a:lnTo>
                  <a:pt x="1086" y="312"/>
                </a:lnTo>
                <a:lnTo>
                  <a:pt x="1078" y="332"/>
                </a:lnTo>
                <a:lnTo>
                  <a:pt x="1052" y="386"/>
                </a:lnTo>
                <a:lnTo>
                  <a:pt x="1015" y="470"/>
                </a:lnTo>
                <a:lnTo>
                  <a:pt x="990" y="519"/>
                </a:lnTo>
                <a:lnTo>
                  <a:pt x="963" y="573"/>
                </a:lnTo>
                <a:lnTo>
                  <a:pt x="963" y="573"/>
                </a:lnTo>
                <a:lnTo>
                  <a:pt x="949" y="602"/>
                </a:lnTo>
                <a:lnTo>
                  <a:pt x="937" y="629"/>
                </a:lnTo>
                <a:lnTo>
                  <a:pt x="925" y="657"/>
                </a:lnTo>
                <a:lnTo>
                  <a:pt x="915" y="683"/>
                </a:lnTo>
                <a:lnTo>
                  <a:pt x="898" y="735"/>
                </a:lnTo>
                <a:lnTo>
                  <a:pt x="884" y="781"/>
                </a:lnTo>
                <a:lnTo>
                  <a:pt x="875" y="820"/>
                </a:lnTo>
                <a:lnTo>
                  <a:pt x="868" y="851"/>
                </a:lnTo>
                <a:lnTo>
                  <a:pt x="863" y="877"/>
                </a:lnTo>
                <a:lnTo>
                  <a:pt x="792" y="891"/>
                </a:lnTo>
                <a:lnTo>
                  <a:pt x="792" y="891"/>
                </a:lnTo>
                <a:lnTo>
                  <a:pt x="787" y="907"/>
                </a:lnTo>
                <a:lnTo>
                  <a:pt x="781" y="927"/>
                </a:lnTo>
                <a:lnTo>
                  <a:pt x="772" y="952"/>
                </a:lnTo>
                <a:lnTo>
                  <a:pt x="761" y="981"/>
                </a:lnTo>
                <a:lnTo>
                  <a:pt x="747" y="1013"/>
                </a:lnTo>
                <a:lnTo>
                  <a:pt x="731" y="1048"/>
                </a:lnTo>
                <a:lnTo>
                  <a:pt x="711" y="1082"/>
                </a:lnTo>
                <a:lnTo>
                  <a:pt x="711" y="1082"/>
                </a:lnTo>
                <a:lnTo>
                  <a:pt x="675" y="1142"/>
                </a:lnTo>
                <a:lnTo>
                  <a:pt x="660" y="1166"/>
                </a:lnTo>
                <a:lnTo>
                  <a:pt x="645" y="1187"/>
                </a:lnTo>
                <a:lnTo>
                  <a:pt x="630" y="1206"/>
                </a:lnTo>
                <a:lnTo>
                  <a:pt x="612" y="1223"/>
                </a:lnTo>
                <a:lnTo>
                  <a:pt x="592" y="1239"/>
                </a:lnTo>
                <a:lnTo>
                  <a:pt x="570" y="1255"/>
                </a:lnTo>
                <a:lnTo>
                  <a:pt x="570" y="1255"/>
                </a:lnTo>
                <a:lnTo>
                  <a:pt x="525" y="1282"/>
                </a:lnTo>
                <a:lnTo>
                  <a:pt x="507" y="1293"/>
                </a:lnTo>
                <a:lnTo>
                  <a:pt x="491" y="1300"/>
                </a:lnTo>
                <a:lnTo>
                  <a:pt x="476" y="1307"/>
                </a:lnTo>
                <a:lnTo>
                  <a:pt x="462" y="1312"/>
                </a:lnTo>
                <a:lnTo>
                  <a:pt x="449" y="1314"/>
                </a:lnTo>
                <a:lnTo>
                  <a:pt x="435" y="1316"/>
                </a:lnTo>
                <a:lnTo>
                  <a:pt x="435" y="1316"/>
                </a:lnTo>
                <a:lnTo>
                  <a:pt x="420" y="1314"/>
                </a:lnTo>
                <a:lnTo>
                  <a:pt x="401" y="1309"/>
                </a:lnTo>
                <a:lnTo>
                  <a:pt x="380" y="1303"/>
                </a:lnTo>
                <a:lnTo>
                  <a:pt x="360" y="1294"/>
                </a:lnTo>
                <a:lnTo>
                  <a:pt x="340" y="1284"/>
                </a:lnTo>
                <a:lnTo>
                  <a:pt x="323" y="1274"/>
                </a:lnTo>
                <a:lnTo>
                  <a:pt x="310" y="1264"/>
                </a:lnTo>
                <a:lnTo>
                  <a:pt x="305" y="1259"/>
                </a:lnTo>
                <a:lnTo>
                  <a:pt x="302" y="1255"/>
                </a:lnTo>
                <a:lnTo>
                  <a:pt x="302" y="1255"/>
                </a:lnTo>
                <a:lnTo>
                  <a:pt x="288" y="1229"/>
                </a:lnTo>
                <a:lnTo>
                  <a:pt x="272" y="1196"/>
                </a:lnTo>
                <a:lnTo>
                  <a:pt x="252" y="1156"/>
                </a:lnTo>
                <a:lnTo>
                  <a:pt x="252" y="1156"/>
                </a:lnTo>
                <a:lnTo>
                  <a:pt x="239" y="1161"/>
                </a:lnTo>
                <a:lnTo>
                  <a:pt x="208" y="1176"/>
                </a:lnTo>
                <a:lnTo>
                  <a:pt x="188" y="1186"/>
                </a:lnTo>
                <a:lnTo>
                  <a:pt x="166" y="1197"/>
                </a:lnTo>
                <a:lnTo>
                  <a:pt x="145" y="1210"/>
                </a:lnTo>
                <a:lnTo>
                  <a:pt x="126" y="1224"/>
                </a:lnTo>
                <a:lnTo>
                  <a:pt x="126" y="1224"/>
                </a:lnTo>
                <a:lnTo>
                  <a:pt x="109" y="1236"/>
                </a:lnTo>
                <a:lnTo>
                  <a:pt x="96" y="1248"/>
                </a:lnTo>
                <a:lnTo>
                  <a:pt x="86" y="1258"/>
                </a:lnTo>
                <a:lnTo>
                  <a:pt x="78" y="1267"/>
                </a:lnTo>
                <a:lnTo>
                  <a:pt x="73" y="1274"/>
                </a:lnTo>
                <a:lnTo>
                  <a:pt x="70" y="1279"/>
                </a:lnTo>
                <a:lnTo>
                  <a:pt x="68" y="1284"/>
                </a:lnTo>
                <a:lnTo>
                  <a:pt x="68" y="1287"/>
                </a:lnTo>
                <a:lnTo>
                  <a:pt x="68" y="1287"/>
                </a:lnTo>
                <a:lnTo>
                  <a:pt x="65" y="1290"/>
                </a:lnTo>
                <a:lnTo>
                  <a:pt x="57" y="1299"/>
                </a:lnTo>
                <a:lnTo>
                  <a:pt x="33" y="1323"/>
                </a:lnTo>
                <a:lnTo>
                  <a:pt x="21" y="1338"/>
                </a:lnTo>
                <a:lnTo>
                  <a:pt x="9" y="1354"/>
                </a:lnTo>
                <a:lnTo>
                  <a:pt x="5" y="1363"/>
                </a:lnTo>
                <a:lnTo>
                  <a:pt x="2" y="1371"/>
                </a:lnTo>
                <a:lnTo>
                  <a:pt x="0" y="1378"/>
                </a:lnTo>
                <a:lnTo>
                  <a:pt x="0" y="1386"/>
                </a:lnTo>
                <a:lnTo>
                  <a:pt x="0" y="1386"/>
                </a:lnTo>
                <a:lnTo>
                  <a:pt x="0" y="1393"/>
                </a:lnTo>
                <a:lnTo>
                  <a:pt x="3" y="1402"/>
                </a:lnTo>
                <a:lnTo>
                  <a:pt x="7" y="1410"/>
                </a:lnTo>
                <a:lnTo>
                  <a:pt x="10" y="1419"/>
                </a:lnTo>
                <a:lnTo>
                  <a:pt x="17" y="1427"/>
                </a:lnTo>
                <a:lnTo>
                  <a:pt x="23" y="1436"/>
                </a:lnTo>
                <a:lnTo>
                  <a:pt x="29" y="1444"/>
                </a:lnTo>
                <a:lnTo>
                  <a:pt x="38" y="1452"/>
                </a:lnTo>
                <a:lnTo>
                  <a:pt x="46" y="1459"/>
                </a:lnTo>
                <a:lnTo>
                  <a:pt x="56" y="1466"/>
                </a:lnTo>
                <a:lnTo>
                  <a:pt x="66" y="1473"/>
                </a:lnTo>
                <a:lnTo>
                  <a:pt x="76" y="1478"/>
                </a:lnTo>
                <a:lnTo>
                  <a:pt x="86" y="1483"/>
                </a:lnTo>
                <a:lnTo>
                  <a:pt x="97" y="1485"/>
                </a:lnTo>
                <a:lnTo>
                  <a:pt x="109" y="1488"/>
                </a:lnTo>
                <a:lnTo>
                  <a:pt x="121" y="1488"/>
                </a:lnTo>
                <a:lnTo>
                  <a:pt x="121" y="1488"/>
                </a:lnTo>
                <a:lnTo>
                  <a:pt x="132" y="1488"/>
                </a:lnTo>
                <a:lnTo>
                  <a:pt x="144" y="1485"/>
                </a:lnTo>
                <a:lnTo>
                  <a:pt x="155" y="1480"/>
                </a:lnTo>
                <a:lnTo>
                  <a:pt x="166" y="1475"/>
                </a:lnTo>
                <a:lnTo>
                  <a:pt x="190" y="1463"/>
                </a:lnTo>
                <a:lnTo>
                  <a:pt x="219" y="1446"/>
                </a:lnTo>
                <a:lnTo>
                  <a:pt x="235" y="1439"/>
                </a:lnTo>
                <a:lnTo>
                  <a:pt x="253" y="1430"/>
                </a:lnTo>
                <a:lnTo>
                  <a:pt x="274" y="1422"/>
                </a:lnTo>
                <a:lnTo>
                  <a:pt x="297" y="1415"/>
                </a:lnTo>
                <a:lnTo>
                  <a:pt x="322" y="1408"/>
                </a:lnTo>
                <a:lnTo>
                  <a:pt x="350" y="1403"/>
                </a:lnTo>
                <a:lnTo>
                  <a:pt x="383" y="1400"/>
                </a:lnTo>
                <a:lnTo>
                  <a:pt x="418" y="1396"/>
                </a:lnTo>
                <a:lnTo>
                  <a:pt x="418" y="1396"/>
                </a:lnTo>
                <a:lnTo>
                  <a:pt x="454" y="1393"/>
                </a:lnTo>
                <a:lnTo>
                  <a:pt x="489" y="1388"/>
                </a:lnTo>
                <a:lnTo>
                  <a:pt x="525" y="1382"/>
                </a:lnTo>
                <a:lnTo>
                  <a:pt x="558" y="1373"/>
                </a:lnTo>
                <a:lnTo>
                  <a:pt x="591" y="1365"/>
                </a:lnTo>
                <a:lnTo>
                  <a:pt x="621" y="1354"/>
                </a:lnTo>
                <a:lnTo>
                  <a:pt x="650" y="1344"/>
                </a:lnTo>
                <a:lnTo>
                  <a:pt x="677" y="1333"/>
                </a:lnTo>
                <a:lnTo>
                  <a:pt x="723" y="1313"/>
                </a:lnTo>
                <a:lnTo>
                  <a:pt x="760" y="1295"/>
                </a:lnTo>
                <a:lnTo>
                  <a:pt x="782" y="1283"/>
                </a:lnTo>
                <a:lnTo>
                  <a:pt x="790" y="1279"/>
                </a:lnTo>
                <a:lnTo>
                  <a:pt x="790" y="1279"/>
                </a:lnTo>
                <a:lnTo>
                  <a:pt x="790" y="1284"/>
                </a:lnTo>
                <a:lnTo>
                  <a:pt x="790" y="1290"/>
                </a:lnTo>
                <a:lnTo>
                  <a:pt x="791" y="1298"/>
                </a:lnTo>
                <a:lnTo>
                  <a:pt x="795" y="1305"/>
                </a:lnTo>
                <a:lnTo>
                  <a:pt x="799" y="1312"/>
                </a:lnTo>
                <a:lnTo>
                  <a:pt x="801" y="1314"/>
                </a:lnTo>
                <a:lnTo>
                  <a:pt x="805" y="1317"/>
                </a:lnTo>
                <a:lnTo>
                  <a:pt x="809" y="1318"/>
                </a:lnTo>
                <a:lnTo>
                  <a:pt x="814" y="1318"/>
                </a:lnTo>
                <a:lnTo>
                  <a:pt x="871" y="1318"/>
                </a:lnTo>
                <a:lnTo>
                  <a:pt x="871" y="1318"/>
                </a:lnTo>
                <a:lnTo>
                  <a:pt x="885" y="1319"/>
                </a:lnTo>
                <a:lnTo>
                  <a:pt x="900" y="1321"/>
                </a:lnTo>
                <a:lnTo>
                  <a:pt x="905" y="1319"/>
                </a:lnTo>
                <a:lnTo>
                  <a:pt x="910" y="1317"/>
                </a:lnTo>
                <a:lnTo>
                  <a:pt x="912" y="1314"/>
                </a:lnTo>
                <a:lnTo>
                  <a:pt x="913" y="1312"/>
                </a:lnTo>
                <a:lnTo>
                  <a:pt x="913" y="1304"/>
                </a:lnTo>
                <a:lnTo>
                  <a:pt x="913" y="1304"/>
                </a:lnTo>
                <a:lnTo>
                  <a:pt x="913" y="1293"/>
                </a:lnTo>
                <a:lnTo>
                  <a:pt x="913" y="1278"/>
                </a:lnTo>
                <a:lnTo>
                  <a:pt x="915" y="1244"/>
                </a:lnTo>
                <a:lnTo>
                  <a:pt x="920" y="1200"/>
                </a:lnTo>
                <a:lnTo>
                  <a:pt x="920" y="1200"/>
                </a:lnTo>
                <a:lnTo>
                  <a:pt x="949" y="1179"/>
                </a:lnTo>
                <a:lnTo>
                  <a:pt x="1017" y="1127"/>
                </a:lnTo>
                <a:lnTo>
                  <a:pt x="1055" y="1097"/>
                </a:lnTo>
                <a:lnTo>
                  <a:pt x="1091" y="1065"/>
                </a:lnTo>
                <a:lnTo>
                  <a:pt x="1123" y="1039"/>
                </a:lnTo>
                <a:lnTo>
                  <a:pt x="1134" y="1027"/>
                </a:lnTo>
                <a:lnTo>
                  <a:pt x="1144" y="1016"/>
                </a:lnTo>
                <a:lnTo>
                  <a:pt x="1144" y="1016"/>
                </a:lnTo>
                <a:lnTo>
                  <a:pt x="1159" y="998"/>
                </a:lnTo>
                <a:lnTo>
                  <a:pt x="1174" y="978"/>
                </a:lnTo>
                <a:lnTo>
                  <a:pt x="1199" y="939"/>
                </a:lnTo>
                <a:lnTo>
                  <a:pt x="1216" y="910"/>
                </a:lnTo>
                <a:lnTo>
                  <a:pt x="1222" y="898"/>
                </a:lnTo>
                <a:lnTo>
                  <a:pt x="1222" y="898"/>
                </a:lnTo>
                <a:lnTo>
                  <a:pt x="1228" y="903"/>
                </a:lnTo>
                <a:lnTo>
                  <a:pt x="1236" y="910"/>
                </a:lnTo>
                <a:lnTo>
                  <a:pt x="1246" y="916"/>
                </a:lnTo>
                <a:lnTo>
                  <a:pt x="1258" y="923"/>
                </a:lnTo>
                <a:lnTo>
                  <a:pt x="1274" y="931"/>
                </a:lnTo>
                <a:lnTo>
                  <a:pt x="1290" y="936"/>
                </a:lnTo>
                <a:lnTo>
                  <a:pt x="1309" y="940"/>
                </a:lnTo>
                <a:lnTo>
                  <a:pt x="1309" y="940"/>
                </a:lnTo>
                <a:lnTo>
                  <a:pt x="1328" y="942"/>
                </a:lnTo>
                <a:lnTo>
                  <a:pt x="1344" y="944"/>
                </a:lnTo>
                <a:lnTo>
                  <a:pt x="1359" y="944"/>
                </a:lnTo>
                <a:lnTo>
                  <a:pt x="1370" y="941"/>
                </a:lnTo>
                <a:lnTo>
                  <a:pt x="1379" y="939"/>
                </a:lnTo>
                <a:lnTo>
                  <a:pt x="1385" y="935"/>
                </a:lnTo>
                <a:lnTo>
                  <a:pt x="1387" y="932"/>
                </a:lnTo>
                <a:lnTo>
                  <a:pt x="1388" y="930"/>
                </a:lnTo>
                <a:lnTo>
                  <a:pt x="1388" y="927"/>
                </a:lnTo>
                <a:lnTo>
                  <a:pt x="1388" y="925"/>
                </a:lnTo>
                <a:lnTo>
                  <a:pt x="1388" y="925"/>
                </a:lnTo>
                <a:lnTo>
                  <a:pt x="1375" y="890"/>
                </a:lnTo>
                <a:lnTo>
                  <a:pt x="1363" y="858"/>
                </a:lnTo>
                <a:lnTo>
                  <a:pt x="1343" y="812"/>
                </a:lnTo>
                <a:lnTo>
                  <a:pt x="1343" y="812"/>
                </a:lnTo>
                <a:lnTo>
                  <a:pt x="1331" y="788"/>
                </a:lnTo>
                <a:lnTo>
                  <a:pt x="1321" y="770"/>
                </a:lnTo>
                <a:lnTo>
                  <a:pt x="1311" y="758"/>
                </a:lnTo>
                <a:lnTo>
                  <a:pt x="1302" y="750"/>
                </a:lnTo>
                <a:lnTo>
                  <a:pt x="1295" y="746"/>
                </a:lnTo>
                <a:lnTo>
                  <a:pt x="1290" y="744"/>
                </a:lnTo>
                <a:lnTo>
                  <a:pt x="1285" y="744"/>
                </a:lnTo>
                <a:lnTo>
                  <a:pt x="1285" y="744"/>
                </a:lnTo>
                <a:lnTo>
                  <a:pt x="1292" y="734"/>
                </a:lnTo>
                <a:lnTo>
                  <a:pt x="1310" y="706"/>
                </a:lnTo>
                <a:lnTo>
                  <a:pt x="1321" y="689"/>
                </a:lnTo>
                <a:lnTo>
                  <a:pt x="1331" y="667"/>
                </a:lnTo>
                <a:lnTo>
                  <a:pt x="1343" y="645"/>
                </a:lnTo>
                <a:lnTo>
                  <a:pt x="1351" y="621"/>
                </a:lnTo>
                <a:lnTo>
                  <a:pt x="1351" y="621"/>
                </a:lnTo>
                <a:lnTo>
                  <a:pt x="1369" y="569"/>
                </a:lnTo>
                <a:lnTo>
                  <a:pt x="1387" y="519"/>
                </a:lnTo>
                <a:lnTo>
                  <a:pt x="1407" y="466"/>
                </a:lnTo>
                <a:lnTo>
                  <a:pt x="1407" y="466"/>
                </a:lnTo>
                <a:lnTo>
                  <a:pt x="1434" y="466"/>
                </a:lnTo>
                <a:lnTo>
                  <a:pt x="1500" y="464"/>
                </a:lnTo>
                <a:lnTo>
                  <a:pt x="1537" y="461"/>
                </a:lnTo>
                <a:lnTo>
                  <a:pt x="1571" y="457"/>
                </a:lnTo>
                <a:lnTo>
                  <a:pt x="1587" y="455"/>
                </a:lnTo>
                <a:lnTo>
                  <a:pt x="1599" y="452"/>
                </a:lnTo>
                <a:lnTo>
                  <a:pt x="1609" y="449"/>
                </a:lnTo>
                <a:lnTo>
                  <a:pt x="1617" y="445"/>
                </a:lnTo>
                <a:lnTo>
                  <a:pt x="1617" y="445"/>
                </a:lnTo>
                <a:lnTo>
                  <a:pt x="1637" y="431"/>
                </a:lnTo>
                <a:lnTo>
                  <a:pt x="1644" y="425"/>
                </a:lnTo>
                <a:lnTo>
                  <a:pt x="1649" y="417"/>
                </a:lnTo>
                <a:lnTo>
                  <a:pt x="1651" y="413"/>
                </a:lnTo>
                <a:lnTo>
                  <a:pt x="1651" y="410"/>
                </a:lnTo>
                <a:lnTo>
                  <a:pt x="1651" y="406"/>
                </a:lnTo>
                <a:lnTo>
                  <a:pt x="1649" y="402"/>
                </a:lnTo>
                <a:lnTo>
                  <a:pt x="1646" y="398"/>
                </a:lnTo>
                <a:lnTo>
                  <a:pt x="1642" y="393"/>
                </a:lnTo>
                <a:lnTo>
                  <a:pt x="1629" y="382"/>
                </a:lnTo>
                <a:lnTo>
                  <a:pt x="1629" y="382"/>
                </a:lnTo>
                <a:lnTo>
                  <a:pt x="1613" y="371"/>
                </a:lnTo>
                <a:lnTo>
                  <a:pt x="1597" y="359"/>
                </a:lnTo>
                <a:lnTo>
                  <a:pt x="1561" y="339"/>
                </a:lnTo>
                <a:lnTo>
                  <a:pt x="1531" y="322"/>
                </a:lnTo>
                <a:lnTo>
                  <a:pt x="1509" y="309"/>
                </a:lnTo>
                <a:lnTo>
                  <a:pt x="1509" y="309"/>
                </a:lnTo>
                <a:lnTo>
                  <a:pt x="1488" y="293"/>
                </a:lnTo>
                <a:lnTo>
                  <a:pt x="1468" y="275"/>
                </a:lnTo>
                <a:lnTo>
                  <a:pt x="1446" y="254"/>
                </a:lnTo>
                <a:lnTo>
                  <a:pt x="1446" y="254"/>
                </a:lnTo>
                <a:lnTo>
                  <a:pt x="1447" y="244"/>
                </a:lnTo>
                <a:lnTo>
                  <a:pt x="1451" y="220"/>
                </a:lnTo>
                <a:lnTo>
                  <a:pt x="1455" y="183"/>
                </a:lnTo>
                <a:lnTo>
                  <a:pt x="1456" y="163"/>
                </a:lnTo>
                <a:lnTo>
                  <a:pt x="1457" y="142"/>
                </a:lnTo>
                <a:lnTo>
                  <a:pt x="1457" y="119"/>
                </a:lnTo>
                <a:lnTo>
                  <a:pt x="1456" y="98"/>
                </a:lnTo>
                <a:lnTo>
                  <a:pt x="1453" y="78"/>
                </a:lnTo>
                <a:lnTo>
                  <a:pt x="1448" y="58"/>
                </a:lnTo>
                <a:lnTo>
                  <a:pt x="1443" y="40"/>
                </a:lnTo>
                <a:lnTo>
                  <a:pt x="1439" y="33"/>
                </a:lnTo>
                <a:lnTo>
                  <a:pt x="1434" y="25"/>
                </a:lnTo>
                <a:lnTo>
                  <a:pt x="1429" y="19"/>
                </a:lnTo>
                <a:lnTo>
                  <a:pt x="1424" y="12"/>
                </a:lnTo>
                <a:lnTo>
                  <a:pt x="1418" y="9"/>
                </a:lnTo>
                <a:lnTo>
                  <a:pt x="1412" y="5"/>
                </a:lnTo>
                <a:lnTo>
                  <a:pt x="1412" y="5"/>
                </a:lnTo>
                <a:lnTo>
                  <a:pt x="1404" y="2"/>
                </a:lnTo>
                <a:lnTo>
                  <a:pt x="1397" y="0"/>
                </a:lnTo>
                <a:lnTo>
                  <a:pt x="1388" y="0"/>
                </a:lnTo>
                <a:lnTo>
                  <a:pt x="1379" y="0"/>
                </a:lnTo>
                <a:lnTo>
                  <a:pt x="1370" y="2"/>
                </a:lnTo>
                <a:lnTo>
                  <a:pt x="1360" y="5"/>
                </a:lnTo>
                <a:lnTo>
                  <a:pt x="1341" y="11"/>
                </a:lnTo>
                <a:lnTo>
                  <a:pt x="1321" y="21"/>
                </a:lnTo>
                <a:lnTo>
                  <a:pt x="1301" y="33"/>
                </a:lnTo>
                <a:lnTo>
                  <a:pt x="1281" y="45"/>
                </a:lnTo>
                <a:lnTo>
                  <a:pt x="1261" y="60"/>
                </a:lnTo>
                <a:lnTo>
                  <a:pt x="1225" y="89"/>
                </a:lnTo>
                <a:lnTo>
                  <a:pt x="1194" y="114"/>
                </a:lnTo>
                <a:lnTo>
                  <a:pt x="1168" y="141"/>
                </a:lnTo>
                <a:lnTo>
                  <a:pt x="1168" y="14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DA1E16D2-A9A8-4DCA-AFE1-98E31104D702}"/>
              </a:ext>
            </a:extLst>
          </p:cNvPr>
          <p:cNvSpPr>
            <a:spLocks/>
          </p:cNvSpPr>
          <p:nvPr/>
        </p:nvSpPr>
        <p:spPr bwMode="auto">
          <a:xfrm>
            <a:off x="2227085" y="1715669"/>
            <a:ext cx="1695429" cy="544931"/>
          </a:xfrm>
          <a:custGeom>
            <a:avLst/>
            <a:gdLst>
              <a:gd name="T0" fmla="*/ 166 w 2125"/>
              <a:gd name="T1" fmla="*/ 188 h 683"/>
              <a:gd name="T2" fmla="*/ 125 w 2125"/>
              <a:gd name="T3" fmla="*/ 230 h 683"/>
              <a:gd name="T4" fmla="*/ 0 w 2125"/>
              <a:gd name="T5" fmla="*/ 294 h 683"/>
              <a:gd name="T6" fmla="*/ 23 w 2125"/>
              <a:gd name="T7" fmla="*/ 315 h 683"/>
              <a:gd name="T8" fmla="*/ 20 w 2125"/>
              <a:gd name="T9" fmla="*/ 339 h 683"/>
              <a:gd name="T10" fmla="*/ 35 w 2125"/>
              <a:gd name="T11" fmla="*/ 373 h 683"/>
              <a:gd name="T12" fmla="*/ 66 w 2125"/>
              <a:gd name="T13" fmla="*/ 412 h 683"/>
              <a:gd name="T14" fmla="*/ 95 w 2125"/>
              <a:gd name="T15" fmla="*/ 445 h 683"/>
              <a:gd name="T16" fmla="*/ 135 w 2125"/>
              <a:gd name="T17" fmla="*/ 465 h 683"/>
              <a:gd name="T18" fmla="*/ 166 w 2125"/>
              <a:gd name="T19" fmla="*/ 423 h 683"/>
              <a:gd name="T20" fmla="*/ 221 w 2125"/>
              <a:gd name="T21" fmla="*/ 421 h 683"/>
              <a:gd name="T22" fmla="*/ 256 w 2125"/>
              <a:gd name="T23" fmla="*/ 429 h 683"/>
              <a:gd name="T24" fmla="*/ 367 w 2125"/>
              <a:gd name="T25" fmla="*/ 451 h 683"/>
              <a:gd name="T26" fmla="*/ 482 w 2125"/>
              <a:gd name="T27" fmla="*/ 455 h 683"/>
              <a:gd name="T28" fmla="*/ 534 w 2125"/>
              <a:gd name="T29" fmla="*/ 536 h 683"/>
              <a:gd name="T30" fmla="*/ 548 w 2125"/>
              <a:gd name="T31" fmla="*/ 570 h 683"/>
              <a:gd name="T32" fmla="*/ 570 w 2125"/>
              <a:gd name="T33" fmla="*/ 647 h 683"/>
              <a:gd name="T34" fmla="*/ 592 w 2125"/>
              <a:gd name="T35" fmla="*/ 681 h 683"/>
              <a:gd name="T36" fmla="*/ 603 w 2125"/>
              <a:gd name="T37" fmla="*/ 681 h 683"/>
              <a:gd name="T38" fmla="*/ 626 w 2125"/>
              <a:gd name="T39" fmla="*/ 636 h 683"/>
              <a:gd name="T40" fmla="*/ 622 w 2125"/>
              <a:gd name="T41" fmla="*/ 583 h 683"/>
              <a:gd name="T42" fmla="*/ 600 w 2125"/>
              <a:gd name="T43" fmla="*/ 536 h 683"/>
              <a:gd name="T44" fmla="*/ 558 w 2125"/>
              <a:gd name="T45" fmla="*/ 424 h 683"/>
              <a:gd name="T46" fmla="*/ 593 w 2125"/>
              <a:gd name="T47" fmla="*/ 407 h 683"/>
              <a:gd name="T48" fmla="*/ 794 w 2125"/>
              <a:gd name="T49" fmla="*/ 352 h 683"/>
              <a:gd name="T50" fmla="*/ 894 w 2125"/>
              <a:gd name="T51" fmla="*/ 339 h 683"/>
              <a:gd name="T52" fmla="*/ 998 w 2125"/>
              <a:gd name="T53" fmla="*/ 328 h 683"/>
              <a:gd name="T54" fmla="*/ 1269 w 2125"/>
              <a:gd name="T55" fmla="*/ 272 h 683"/>
              <a:gd name="T56" fmla="*/ 1367 w 2125"/>
              <a:gd name="T57" fmla="*/ 266 h 683"/>
              <a:gd name="T58" fmla="*/ 1628 w 2125"/>
              <a:gd name="T59" fmla="*/ 289 h 683"/>
              <a:gd name="T60" fmla="*/ 1714 w 2125"/>
              <a:gd name="T61" fmla="*/ 362 h 683"/>
              <a:gd name="T62" fmla="*/ 1747 w 2125"/>
              <a:gd name="T63" fmla="*/ 374 h 683"/>
              <a:gd name="T64" fmla="*/ 1754 w 2125"/>
              <a:gd name="T65" fmla="*/ 369 h 683"/>
              <a:gd name="T66" fmla="*/ 1768 w 2125"/>
              <a:gd name="T67" fmla="*/ 293 h 683"/>
              <a:gd name="T68" fmla="*/ 1894 w 2125"/>
              <a:gd name="T69" fmla="*/ 184 h 683"/>
              <a:gd name="T70" fmla="*/ 2046 w 2125"/>
              <a:gd name="T71" fmla="*/ 108 h 683"/>
              <a:gd name="T72" fmla="*/ 2120 w 2125"/>
              <a:gd name="T73" fmla="*/ 61 h 683"/>
              <a:gd name="T74" fmla="*/ 2122 w 2125"/>
              <a:gd name="T75" fmla="*/ 47 h 683"/>
              <a:gd name="T76" fmla="*/ 2101 w 2125"/>
              <a:gd name="T77" fmla="*/ 41 h 683"/>
              <a:gd name="T78" fmla="*/ 2017 w 2125"/>
              <a:gd name="T79" fmla="*/ 53 h 683"/>
              <a:gd name="T80" fmla="*/ 1794 w 2125"/>
              <a:gd name="T81" fmla="*/ 98 h 683"/>
              <a:gd name="T82" fmla="*/ 1670 w 2125"/>
              <a:gd name="T83" fmla="*/ 113 h 683"/>
              <a:gd name="T84" fmla="*/ 1518 w 2125"/>
              <a:gd name="T85" fmla="*/ 108 h 683"/>
              <a:gd name="T86" fmla="*/ 1406 w 2125"/>
              <a:gd name="T87" fmla="*/ 86 h 683"/>
              <a:gd name="T88" fmla="*/ 1117 w 2125"/>
              <a:gd name="T89" fmla="*/ 22 h 683"/>
              <a:gd name="T90" fmla="*/ 940 w 2125"/>
              <a:gd name="T91" fmla="*/ 7 h 683"/>
              <a:gd name="T92" fmla="*/ 789 w 2125"/>
              <a:gd name="T93" fmla="*/ 15 h 683"/>
              <a:gd name="T94" fmla="*/ 534 w 2125"/>
              <a:gd name="T95" fmla="*/ 49 h 683"/>
              <a:gd name="T96" fmla="*/ 316 w 2125"/>
              <a:gd name="T97" fmla="*/ 93 h 683"/>
              <a:gd name="T98" fmla="*/ 282 w 2125"/>
              <a:gd name="T99" fmla="*/ 42 h 683"/>
              <a:gd name="T100" fmla="*/ 250 w 2125"/>
              <a:gd name="T101" fmla="*/ 15 h 683"/>
              <a:gd name="T102" fmla="*/ 203 w 2125"/>
              <a:gd name="T103" fmla="*/ 0 h 683"/>
              <a:gd name="T104" fmla="*/ 171 w 2125"/>
              <a:gd name="T105" fmla="*/ 12 h 683"/>
              <a:gd name="T106" fmla="*/ 159 w 2125"/>
              <a:gd name="T107" fmla="*/ 32 h 683"/>
              <a:gd name="T108" fmla="*/ 169 w 2125"/>
              <a:gd name="T109" fmla="*/ 64 h 683"/>
              <a:gd name="T110" fmla="*/ 191 w 2125"/>
              <a:gd name="T111" fmla="*/ 88 h 683"/>
              <a:gd name="T112" fmla="*/ 241 w 2125"/>
              <a:gd name="T113" fmla="*/ 138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25" h="683">
                <a:moveTo>
                  <a:pt x="241" y="138"/>
                </a:moveTo>
                <a:lnTo>
                  <a:pt x="241" y="138"/>
                </a:lnTo>
                <a:lnTo>
                  <a:pt x="216" y="154"/>
                </a:lnTo>
                <a:lnTo>
                  <a:pt x="166" y="188"/>
                </a:lnTo>
                <a:lnTo>
                  <a:pt x="166" y="188"/>
                </a:lnTo>
                <a:lnTo>
                  <a:pt x="153" y="200"/>
                </a:lnTo>
                <a:lnTo>
                  <a:pt x="139" y="213"/>
                </a:lnTo>
                <a:lnTo>
                  <a:pt x="125" y="230"/>
                </a:lnTo>
                <a:lnTo>
                  <a:pt x="113" y="247"/>
                </a:lnTo>
                <a:lnTo>
                  <a:pt x="93" y="276"/>
                </a:lnTo>
                <a:lnTo>
                  <a:pt x="85" y="289"/>
                </a:lnTo>
                <a:lnTo>
                  <a:pt x="0" y="294"/>
                </a:lnTo>
                <a:lnTo>
                  <a:pt x="30" y="309"/>
                </a:lnTo>
                <a:lnTo>
                  <a:pt x="30" y="309"/>
                </a:lnTo>
                <a:lnTo>
                  <a:pt x="27" y="310"/>
                </a:lnTo>
                <a:lnTo>
                  <a:pt x="23" y="315"/>
                </a:lnTo>
                <a:lnTo>
                  <a:pt x="21" y="319"/>
                </a:lnTo>
                <a:lnTo>
                  <a:pt x="20" y="325"/>
                </a:lnTo>
                <a:lnTo>
                  <a:pt x="18" y="331"/>
                </a:lnTo>
                <a:lnTo>
                  <a:pt x="20" y="339"/>
                </a:lnTo>
                <a:lnTo>
                  <a:pt x="20" y="339"/>
                </a:lnTo>
                <a:lnTo>
                  <a:pt x="22" y="348"/>
                </a:lnTo>
                <a:lnTo>
                  <a:pt x="26" y="357"/>
                </a:lnTo>
                <a:lnTo>
                  <a:pt x="35" y="373"/>
                </a:lnTo>
                <a:lnTo>
                  <a:pt x="45" y="388"/>
                </a:lnTo>
                <a:lnTo>
                  <a:pt x="55" y="399"/>
                </a:lnTo>
                <a:lnTo>
                  <a:pt x="55" y="399"/>
                </a:lnTo>
                <a:lnTo>
                  <a:pt x="66" y="412"/>
                </a:lnTo>
                <a:lnTo>
                  <a:pt x="78" y="426"/>
                </a:lnTo>
                <a:lnTo>
                  <a:pt x="89" y="438"/>
                </a:lnTo>
                <a:lnTo>
                  <a:pt x="95" y="445"/>
                </a:lnTo>
                <a:lnTo>
                  <a:pt x="95" y="445"/>
                </a:lnTo>
                <a:lnTo>
                  <a:pt x="101" y="446"/>
                </a:lnTo>
                <a:lnTo>
                  <a:pt x="113" y="448"/>
                </a:lnTo>
                <a:lnTo>
                  <a:pt x="125" y="450"/>
                </a:lnTo>
                <a:lnTo>
                  <a:pt x="135" y="465"/>
                </a:lnTo>
                <a:lnTo>
                  <a:pt x="150" y="429"/>
                </a:lnTo>
                <a:lnTo>
                  <a:pt x="150" y="429"/>
                </a:lnTo>
                <a:lnTo>
                  <a:pt x="158" y="426"/>
                </a:lnTo>
                <a:lnTo>
                  <a:pt x="166" y="423"/>
                </a:lnTo>
                <a:lnTo>
                  <a:pt x="178" y="419"/>
                </a:lnTo>
                <a:lnTo>
                  <a:pt x="193" y="418"/>
                </a:lnTo>
                <a:lnTo>
                  <a:pt x="211" y="419"/>
                </a:lnTo>
                <a:lnTo>
                  <a:pt x="221" y="421"/>
                </a:lnTo>
                <a:lnTo>
                  <a:pt x="232" y="422"/>
                </a:lnTo>
                <a:lnTo>
                  <a:pt x="243" y="426"/>
                </a:lnTo>
                <a:lnTo>
                  <a:pt x="256" y="429"/>
                </a:lnTo>
                <a:lnTo>
                  <a:pt x="256" y="429"/>
                </a:lnTo>
                <a:lnTo>
                  <a:pt x="282" y="438"/>
                </a:lnTo>
                <a:lnTo>
                  <a:pt x="311" y="445"/>
                </a:lnTo>
                <a:lnTo>
                  <a:pt x="340" y="448"/>
                </a:lnTo>
                <a:lnTo>
                  <a:pt x="367" y="451"/>
                </a:lnTo>
                <a:lnTo>
                  <a:pt x="409" y="455"/>
                </a:lnTo>
                <a:lnTo>
                  <a:pt x="427" y="455"/>
                </a:lnTo>
                <a:lnTo>
                  <a:pt x="482" y="455"/>
                </a:lnTo>
                <a:lnTo>
                  <a:pt x="482" y="455"/>
                </a:lnTo>
                <a:lnTo>
                  <a:pt x="491" y="467"/>
                </a:lnTo>
                <a:lnTo>
                  <a:pt x="512" y="499"/>
                </a:lnTo>
                <a:lnTo>
                  <a:pt x="524" y="517"/>
                </a:lnTo>
                <a:lnTo>
                  <a:pt x="534" y="536"/>
                </a:lnTo>
                <a:lnTo>
                  <a:pt x="543" y="554"/>
                </a:lnTo>
                <a:lnTo>
                  <a:pt x="545" y="563"/>
                </a:lnTo>
                <a:lnTo>
                  <a:pt x="548" y="570"/>
                </a:lnTo>
                <a:lnTo>
                  <a:pt x="548" y="570"/>
                </a:lnTo>
                <a:lnTo>
                  <a:pt x="551" y="587"/>
                </a:lnTo>
                <a:lnTo>
                  <a:pt x="556" y="607"/>
                </a:lnTo>
                <a:lnTo>
                  <a:pt x="563" y="627"/>
                </a:lnTo>
                <a:lnTo>
                  <a:pt x="570" y="647"/>
                </a:lnTo>
                <a:lnTo>
                  <a:pt x="579" y="664"/>
                </a:lnTo>
                <a:lnTo>
                  <a:pt x="583" y="672"/>
                </a:lnTo>
                <a:lnTo>
                  <a:pt x="587" y="677"/>
                </a:lnTo>
                <a:lnTo>
                  <a:pt x="592" y="681"/>
                </a:lnTo>
                <a:lnTo>
                  <a:pt x="595" y="683"/>
                </a:lnTo>
                <a:lnTo>
                  <a:pt x="599" y="683"/>
                </a:lnTo>
                <a:lnTo>
                  <a:pt x="603" y="681"/>
                </a:lnTo>
                <a:lnTo>
                  <a:pt x="603" y="681"/>
                </a:lnTo>
                <a:lnTo>
                  <a:pt x="610" y="672"/>
                </a:lnTo>
                <a:lnTo>
                  <a:pt x="617" y="662"/>
                </a:lnTo>
                <a:lnTo>
                  <a:pt x="622" y="649"/>
                </a:lnTo>
                <a:lnTo>
                  <a:pt x="626" y="636"/>
                </a:lnTo>
                <a:lnTo>
                  <a:pt x="627" y="620"/>
                </a:lnTo>
                <a:lnTo>
                  <a:pt x="627" y="605"/>
                </a:lnTo>
                <a:lnTo>
                  <a:pt x="624" y="590"/>
                </a:lnTo>
                <a:lnTo>
                  <a:pt x="622" y="583"/>
                </a:lnTo>
                <a:lnTo>
                  <a:pt x="618" y="575"/>
                </a:lnTo>
                <a:lnTo>
                  <a:pt x="618" y="575"/>
                </a:lnTo>
                <a:lnTo>
                  <a:pt x="610" y="558"/>
                </a:lnTo>
                <a:lnTo>
                  <a:pt x="600" y="536"/>
                </a:lnTo>
                <a:lnTo>
                  <a:pt x="583" y="489"/>
                </a:lnTo>
                <a:lnTo>
                  <a:pt x="566" y="447"/>
                </a:lnTo>
                <a:lnTo>
                  <a:pt x="558" y="424"/>
                </a:lnTo>
                <a:lnTo>
                  <a:pt x="558" y="424"/>
                </a:lnTo>
                <a:lnTo>
                  <a:pt x="558" y="423"/>
                </a:lnTo>
                <a:lnTo>
                  <a:pt x="559" y="422"/>
                </a:lnTo>
                <a:lnTo>
                  <a:pt x="566" y="418"/>
                </a:lnTo>
                <a:lnTo>
                  <a:pt x="593" y="407"/>
                </a:lnTo>
                <a:lnTo>
                  <a:pt x="632" y="393"/>
                </a:lnTo>
                <a:lnTo>
                  <a:pt x="682" y="379"/>
                </a:lnTo>
                <a:lnTo>
                  <a:pt x="737" y="364"/>
                </a:lnTo>
                <a:lnTo>
                  <a:pt x="794" y="352"/>
                </a:lnTo>
                <a:lnTo>
                  <a:pt x="822" y="347"/>
                </a:lnTo>
                <a:lnTo>
                  <a:pt x="847" y="343"/>
                </a:lnTo>
                <a:lnTo>
                  <a:pt x="872" y="340"/>
                </a:lnTo>
                <a:lnTo>
                  <a:pt x="894" y="339"/>
                </a:lnTo>
                <a:lnTo>
                  <a:pt x="894" y="339"/>
                </a:lnTo>
                <a:lnTo>
                  <a:pt x="917" y="338"/>
                </a:lnTo>
                <a:lnTo>
                  <a:pt x="942" y="335"/>
                </a:lnTo>
                <a:lnTo>
                  <a:pt x="998" y="328"/>
                </a:lnTo>
                <a:lnTo>
                  <a:pt x="1058" y="316"/>
                </a:lnTo>
                <a:lnTo>
                  <a:pt x="1119" y="305"/>
                </a:lnTo>
                <a:lnTo>
                  <a:pt x="1229" y="281"/>
                </a:lnTo>
                <a:lnTo>
                  <a:pt x="1269" y="272"/>
                </a:lnTo>
                <a:lnTo>
                  <a:pt x="1297" y="269"/>
                </a:lnTo>
                <a:lnTo>
                  <a:pt x="1297" y="269"/>
                </a:lnTo>
                <a:lnTo>
                  <a:pt x="1324" y="267"/>
                </a:lnTo>
                <a:lnTo>
                  <a:pt x="1367" y="266"/>
                </a:lnTo>
                <a:lnTo>
                  <a:pt x="1471" y="266"/>
                </a:lnTo>
                <a:lnTo>
                  <a:pt x="1608" y="269"/>
                </a:lnTo>
                <a:lnTo>
                  <a:pt x="1608" y="269"/>
                </a:lnTo>
                <a:lnTo>
                  <a:pt x="1628" y="289"/>
                </a:lnTo>
                <a:lnTo>
                  <a:pt x="1651" y="310"/>
                </a:lnTo>
                <a:lnTo>
                  <a:pt x="1676" y="331"/>
                </a:lnTo>
                <a:lnTo>
                  <a:pt x="1701" y="353"/>
                </a:lnTo>
                <a:lnTo>
                  <a:pt x="1714" y="362"/>
                </a:lnTo>
                <a:lnTo>
                  <a:pt x="1725" y="368"/>
                </a:lnTo>
                <a:lnTo>
                  <a:pt x="1735" y="373"/>
                </a:lnTo>
                <a:lnTo>
                  <a:pt x="1744" y="375"/>
                </a:lnTo>
                <a:lnTo>
                  <a:pt x="1747" y="374"/>
                </a:lnTo>
                <a:lnTo>
                  <a:pt x="1750" y="374"/>
                </a:lnTo>
                <a:lnTo>
                  <a:pt x="1753" y="372"/>
                </a:lnTo>
                <a:lnTo>
                  <a:pt x="1754" y="369"/>
                </a:lnTo>
                <a:lnTo>
                  <a:pt x="1754" y="369"/>
                </a:lnTo>
                <a:lnTo>
                  <a:pt x="1759" y="354"/>
                </a:lnTo>
                <a:lnTo>
                  <a:pt x="1763" y="335"/>
                </a:lnTo>
                <a:lnTo>
                  <a:pt x="1765" y="314"/>
                </a:lnTo>
                <a:lnTo>
                  <a:pt x="1768" y="293"/>
                </a:lnTo>
                <a:lnTo>
                  <a:pt x="1769" y="259"/>
                </a:lnTo>
                <a:lnTo>
                  <a:pt x="1769" y="243"/>
                </a:lnTo>
                <a:lnTo>
                  <a:pt x="1769" y="243"/>
                </a:lnTo>
                <a:lnTo>
                  <a:pt x="1894" y="184"/>
                </a:lnTo>
                <a:lnTo>
                  <a:pt x="1987" y="138"/>
                </a:lnTo>
                <a:lnTo>
                  <a:pt x="2023" y="120"/>
                </a:lnTo>
                <a:lnTo>
                  <a:pt x="2046" y="108"/>
                </a:lnTo>
                <a:lnTo>
                  <a:pt x="2046" y="108"/>
                </a:lnTo>
                <a:lnTo>
                  <a:pt x="2078" y="89"/>
                </a:lnTo>
                <a:lnTo>
                  <a:pt x="2095" y="80"/>
                </a:lnTo>
                <a:lnTo>
                  <a:pt x="2110" y="70"/>
                </a:lnTo>
                <a:lnTo>
                  <a:pt x="2120" y="61"/>
                </a:lnTo>
                <a:lnTo>
                  <a:pt x="2124" y="58"/>
                </a:lnTo>
                <a:lnTo>
                  <a:pt x="2125" y="54"/>
                </a:lnTo>
                <a:lnTo>
                  <a:pt x="2125" y="50"/>
                </a:lnTo>
                <a:lnTo>
                  <a:pt x="2122" y="47"/>
                </a:lnTo>
                <a:lnTo>
                  <a:pt x="2119" y="45"/>
                </a:lnTo>
                <a:lnTo>
                  <a:pt x="2111" y="42"/>
                </a:lnTo>
                <a:lnTo>
                  <a:pt x="2111" y="42"/>
                </a:lnTo>
                <a:lnTo>
                  <a:pt x="2101" y="41"/>
                </a:lnTo>
                <a:lnTo>
                  <a:pt x="2088" y="41"/>
                </a:lnTo>
                <a:lnTo>
                  <a:pt x="2073" y="42"/>
                </a:lnTo>
                <a:lnTo>
                  <a:pt x="2056" y="45"/>
                </a:lnTo>
                <a:lnTo>
                  <a:pt x="2017" y="53"/>
                </a:lnTo>
                <a:lnTo>
                  <a:pt x="1973" y="61"/>
                </a:lnTo>
                <a:lnTo>
                  <a:pt x="1879" y="83"/>
                </a:lnTo>
                <a:lnTo>
                  <a:pt x="1835" y="91"/>
                </a:lnTo>
                <a:lnTo>
                  <a:pt x="1794" y="98"/>
                </a:lnTo>
                <a:lnTo>
                  <a:pt x="1794" y="98"/>
                </a:lnTo>
                <a:lnTo>
                  <a:pt x="1729" y="107"/>
                </a:lnTo>
                <a:lnTo>
                  <a:pt x="1700" y="110"/>
                </a:lnTo>
                <a:lnTo>
                  <a:pt x="1670" y="113"/>
                </a:lnTo>
                <a:lnTo>
                  <a:pt x="1640" y="114"/>
                </a:lnTo>
                <a:lnTo>
                  <a:pt x="1605" y="114"/>
                </a:lnTo>
                <a:lnTo>
                  <a:pt x="1564" y="113"/>
                </a:lnTo>
                <a:lnTo>
                  <a:pt x="1518" y="108"/>
                </a:lnTo>
                <a:lnTo>
                  <a:pt x="1518" y="108"/>
                </a:lnTo>
                <a:lnTo>
                  <a:pt x="1491" y="104"/>
                </a:lnTo>
                <a:lnTo>
                  <a:pt x="1464" y="99"/>
                </a:lnTo>
                <a:lnTo>
                  <a:pt x="1406" y="86"/>
                </a:lnTo>
                <a:lnTo>
                  <a:pt x="1273" y="53"/>
                </a:lnTo>
                <a:lnTo>
                  <a:pt x="1197" y="36"/>
                </a:lnTo>
                <a:lnTo>
                  <a:pt x="1158" y="29"/>
                </a:lnTo>
                <a:lnTo>
                  <a:pt x="1117" y="22"/>
                </a:lnTo>
                <a:lnTo>
                  <a:pt x="1074" y="16"/>
                </a:lnTo>
                <a:lnTo>
                  <a:pt x="1031" y="12"/>
                </a:lnTo>
                <a:lnTo>
                  <a:pt x="986" y="9"/>
                </a:lnTo>
                <a:lnTo>
                  <a:pt x="940" y="7"/>
                </a:lnTo>
                <a:lnTo>
                  <a:pt x="940" y="7"/>
                </a:lnTo>
                <a:lnTo>
                  <a:pt x="891" y="7"/>
                </a:lnTo>
                <a:lnTo>
                  <a:pt x="840" y="10"/>
                </a:lnTo>
                <a:lnTo>
                  <a:pt x="789" y="15"/>
                </a:lnTo>
                <a:lnTo>
                  <a:pt x="736" y="20"/>
                </a:lnTo>
                <a:lnTo>
                  <a:pt x="683" y="26"/>
                </a:lnTo>
                <a:lnTo>
                  <a:pt x="632" y="34"/>
                </a:lnTo>
                <a:lnTo>
                  <a:pt x="534" y="49"/>
                </a:lnTo>
                <a:lnTo>
                  <a:pt x="447" y="65"/>
                </a:lnTo>
                <a:lnTo>
                  <a:pt x="378" y="79"/>
                </a:lnTo>
                <a:lnTo>
                  <a:pt x="316" y="93"/>
                </a:lnTo>
                <a:lnTo>
                  <a:pt x="316" y="93"/>
                </a:lnTo>
                <a:lnTo>
                  <a:pt x="313" y="85"/>
                </a:lnTo>
                <a:lnTo>
                  <a:pt x="300" y="66"/>
                </a:lnTo>
                <a:lnTo>
                  <a:pt x="291" y="55"/>
                </a:lnTo>
                <a:lnTo>
                  <a:pt x="282" y="42"/>
                </a:lnTo>
                <a:lnTo>
                  <a:pt x="272" y="32"/>
                </a:lnTo>
                <a:lnTo>
                  <a:pt x="261" y="22"/>
                </a:lnTo>
                <a:lnTo>
                  <a:pt x="261" y="22"/>
                </a:lnTo>
                <a:lnTo>
                  <a:pt x="250" y="15"/>
                </a:lnTo>
                <a:lnTo>
                  <a:pt x="238" y="9"/>
                </a:lnTo>
                <a:lnTo>
                  <a:pt x="226" y="4"/>
                </a:lnTo>
                <a:lnTo>
                  <a:pt x="215" y="0"/>
                </a:lnTo>
                <a:lnTo>
                  <a:pt x="203" y="0"/>
                </a:lnTo>
                <a:lnTo>
                  <a:pt x="192" y="1"/>
                </a:lnTo>
                <a:lnTo>
                  <a:pt x="181" y="5"/>
                </a:lnTo>
                <a:lnTo>
                  <a:pt x="171" y="12"/>
                </a:lnTo>
                <a:lnTo>
                  <a:pt x="171" y="12"/>
                </a:lnTo>
                <a:lnTo>
                  <a:pt x="166" y="17"/>
                </a:lnTo>
                <a:lnTo>
                  <a:pt x="163" y="21"/>
                </a:lnTo>
                <a:lnTo>
                  <a:pt x="160" y="26"/>
                </a:lnTo>
                <a:lnTo>
                  <a:pt x="159" y="32"/>
                </a:lnTo>
                <a:lnTo>
                  <a:pt x="159" y="37"/>
                </a:lnTo>
                <a:lnTo>
                  <a:pt x="160" y="42"/>
                </a:lnTo>
                <a:lnTo>
                  <a:pt x="164" y="54"/>
                </a:lnTo>
                <a:lnTo>
                  <a:pt x="169" y="64"/>
                </a:lnTo>
                <a:lnTo>
                  <a:pt x="177" y="74"/>
                </a:lnTo>
                <a:lnTo>
                  <a:pt x="183" y="81"/>
                </a:lnTo>
                <a:lnTo>
                  <a:pt x="191" y="88"/>
                </a:lnTo>
                <a:lnTo>
                  <a:pt x="191" y="88"/>
                </a:lnTo>
                <a:lnTo>
                  <a:pt x="206" y="100"/>
                </a:lnTo>
                <a:lnTo>
                  <a:pt x="222" y="118"/>
                </a:lnTo>
                <a:lnTo>
                  <a:pt x="241" y="138"/>
                </a:lnTo>
                <a:lnTo>
                  <a:pt x="241" y="13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E16BEB38-54C1-4316-97F4-EF01BFA133DD}"/>
              </a:ext>
            </a:extLst>
          </p:cNvPr>
          <p:cNvSpPr>
            <a:spLocks/>
          </p:cNvSpPr>
          <p:nvPr/>
        </p:nvSpPr>
        <p:spPr bwMode="auto">
          <a:xfrm>
            <a:off x="4179689" y="830602"/>
            <a:ext cx="1577248" cy="1644590"/>
          </a:xfrm>
          <a:custGeom>
            <a:avLst/>
            <a:gdLst>
              <a:gd name="T0" fmla="*/ 359 w 1335"/>
              <a:gd name="T1" fmla="*/ 729 h 1392"/>
              <a:gd name="T2" fmla="*/ 339 w 1335"/>
              <a:gd name="T3" fmla="*/ 687 h 1392"/>
              <a:gd name="T4" fmla="*/ 305 w 1335"/>
              <a:gd name="T5" fmla="*/ 679 h 1392"/>
              <a:gd name="T6" fmla="*/ 251 w 1335"/>
              <a:gd name="T7" fmla="*/ 704 h 1392"/>
              <a:gd name="T8" fmla="*/ 204 w 1335"/>
              <a:gd name="T9" fmla="*/ 743 h 1392"/>
              <a:gd name="T10" fmla="*/ 185 w 1335"/>
              <a:gd name="T11" fmla="*/ 782 h 1392"/>
              <a:gd name="T12" fmla="*/ 169 w 1335"/>
              <a:gd name="T13" fmla="*/ 861 h 1392"/>
              <a:gd name="T14" fmla="*/ 163 w 1335"/>
              <a:gd name="T15" fmla="*/ 944 h 1392"/>
              <a:gd name="T16" fmla="*/ 117 w 1335"/>
              <a:gd name="T17" fmla="*/ 996 h 1392"/>
              <a:gd name="T18" fmla="*/ 65 w 1335"/>
              <a:gd name="T19" fmla="*/ 1077 h 1392"/>
              <a:gd name="T20" fmla="*/ 34 w 1335"/>
              <a:gd name="T21" fmla="*/ 1155 h 1392"/>
              <a:gd name="T22" fmla="*/ 5 w 1335"/>
              <a:gd name="T23" fmla="*/ 1263 h 1392"/>
              <a:gd name="T24" fmla="*/ 0 w 1335"/>
              <a:gd name="T25" fmla="*/ 1326 h 1392"/>
              <a:gd name="T26" fmla="*/ 24 w 1335"/>
              <a:gd name="T27" fmla="*/ 1367 h 1392"/>
              <a:gd name="T28" fmla="*/ 63 w 1335"/>
              <a:gd name="T29" fmla="*/ 1383 h 1392"/>
              <a:gd name="T30" fmla="*/ 116 w 1335"/>
              <a:gd name="T31" fmla="*/ 1392 h 1392"/>
              <a:gd name="T32" fmla="*/ 147 w 1335"/>
              <a:gd name="T33" fmla="*/ 1380 h 1392"/>
              <a:gd name="T34" fmla="*/ 243 w 1335"/>
              <a:gd name="T35" fmla="*/ 1321 h 1392"/>
              <a:gd name="T36" fmla="*/ 288 w 1335"/>
              <a:gd name="T37" fmla="*/ 1280 h 1392"/>
              <a:gd name="T38" fmla="*/ 376 w 1335"/>
              <a:gd name="T39" fmla="*/ 1166 h 1392"/>
              <a:gd name="T40" fmla="*/ 434 w 1335"/>
              <a:gd name="T41" fmla="*/ 1169 h 1392"/>
              <a:gd name="T42" fmla="*/ 527 w 1335"/>
              <a:gd name="T43" fmla="*/ 1180 h 1392"/>
              <a:gd name="T44" fmla="*/ 610 w 1335"/>
              <a:gd name="T45" fmla="*/ 1167 h 1392"/>
              <a:gd name="T46" fmla="*/ 708 w 1335"/>
              <a:gd name="T47" fmla="*/ 1121 h 1392"/>
              <a:gd name="T48" fmla="*/ 724 w 1335"/>
              <a:gd name="T49" fmla="*/ 1104 h 1392"/>
              <a:gd name="T50" fmla="*/ 711 w 1335"/>
              <a:gd name="T51" fmla="*/ 1074 h 1392"/>
              <a:gd name="T52" fmla="*/ 684 w 1335"/>
              <a:gd name="T53" fmla="*/ 1053 h 1392"/>
              <a:gd name="T54" fmla="*/ 584 w 1335"/>
              <a:gd name="T55" fmla="*/ 1006 h 1392"/>
              <a:gd name="T56" fmla="*/ 640 w 1335"/>
              <a:gd name="T57" fmla="*/ 868 h 1392"/>
              <a:gd name="T58" fmla="*/ 650 w 1335"/>
              <a:gd name="T59" fmla="*/ 866 h 1392"/>
              <a:gd name="T60" fmla="*/ 675 w 1335"/>
              <a:gd name="T61" fmla="*/ 843 h 1392"/>
              <a:gd name="T62" fmla="*/ 702 w 1335"/>
              <a:gd name="T63" fmla="*/ 790 h 1392"/>
              <a:gd name="T64" fmla="*/ 706 w 1335"/>
              <a:gd name="T65" fmla="*/ 763 h 1392"/>
              <a:gd name="T66" fmla="*/ 856 w 1335"/>
              <a:gd name="T67" fmla="*/ 547 h 1392"/>
              <a:gd name="T68" fmla="*/ 995 w 1335"/>
              <a:gd name="T69" fmla="*/ 310 h 1392"/>
              <a:gd name="T70" fmla="*/ 1025 w 1335"/>
              <a:gd name="T71" fmla="*/ 241 h 1392"/>
              <a:gd name="T72" fmla="*/ 1057 w 1335"/>
              <a:gd name="T73" fmla="*/ 196 h 1392"/>
              <a:gd name="T74" fmla="*/ 1163 w 1335"/>
              <a:gd name="T75" fmla="*/ 147 h 1392"/>
              <a:gd name="T76" fmla="*/ 1291 w 1335"/>
              <a:gd name="T77" fmla="*/ 85 h 1392"/>
              <a:gd name="T78" fmla="*/ 1331 w 1335"/>
              <a:gd name="T79" fmla="*/ 52 h 1392"/>
              <a:gd name="T80" fmla="*/ 1335 w 1335"/>
              <a:gd name="T81" fmla="*/ 30 h 1392"/>
              <a:gd name="T82" fmla="*/ 1329 w 1335"/>
              <a:gd name="T83" fmla="*/ 8 h 1392"/>
              <a:gd name="T84" fmla="*/ 1304 w 1335"/>
              <a:gd name="T85" fmla="*/ 0 h 1392"/>
              <a:gd name="T86" fmla="*/ 1247 w 1335"/>
              <a:gd name="T87" fmla="*/ 13 h 1392"/>
              <a:gd name="T88" fmla="*/ 1155 w 1335"/>
              <a:gd name="T89" fmla="*/ 52 h 1392"/>
              <a:gd name="T90" fmla="*/ 1070 w 1335"/>
              <a:gd name="T91" fmla="*/ 103 h 1392"/>
              <a:gd name="T92" fmla="*/ 1001 w 1335"/>
              <a:gd name="T93" fmla="*/ 162 h 1392"/>
              <a:gd name="T94" fmla="*/ 932 w 1335"/>
              <a:gd name="T95" fmla="*/ 245 h 1392"/>
              <a:gd name="T96" fmla="*/ 851 w 1335"/>
              <a:gd name="T97" fmla="*/ 329 h 1392"/>
              <a:gd name="T98" fmla="*/ 569 w 1335"/>
              <a:gd name="T99" fmla="*/ 578 h 1392"/>
              <a:gd name="T100" fmla="*/ 428 w 1335"/>
              <a:gd name="T101" fmla="*/ 697 h 1392"/>
              <a:gd name="T102" fmla="*/ 364 w 1335"/>
              <a:gd name="T103" fmla="*/ 763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5" h="1392">
                <a:moveTo>
                  <a:pt x="364" y="763"/>
                </a:moveTo>
                <a:lnTo>
                  <a:pt x="364" y="763"/>
                </a:lnTo>
                <a:lnTo>
                  <a:pt x="362" y="746"/>
                </a:lnTo>
                <a:lnTo>
                  <a:pt x="359" y="729"/>
                </a:lnTo>
                <a:lnTo>
                  <a:pt x="354" y="711"/>
                </a:lnTo>
                <a:lnTo>
                  <a:pt x="349" y="702"/>
                </a:lnTo>
                <a:lnTo>
                  <a:pt x="345" y="695"/>
                </a:lnTo>
                <a:lnTo>
                  <a:pt x="339" y="687"/>
                </a:lnTo>
                <a:lnTo>
                  <a:pt x="332" y="682"/>
                </a:lnTo>
                <a:lnTo>
                  <a:pt x="323" y="679"/>
                </a:lnTo>
                <a:lnTo>
                  <a:pt x="315" y="677"/>
                </a:lnTo>
                <a:lnTo>
                  <a:pt x="305" y="679"/>
                </a:lnTo>
                <a:lnTo>
                  <a:pt x="293" y="682"/>
                </a:lnTo>
                <a:lnTo>
                  <a:pt x="293" y="682"/>
                </a:lnTo>
                <a:lnTo>
                  <a:pt x="271" y="694"/>
                </a:lnTo>
                <a:lnTo>
                  <a:pt x="251" y="704"/>
                </a:lnTo>
                <a:lnTo>
                  <a:pt x="233" y="715"/>
                </a:lnTo>
                <a:lnTo>
                  <a:pt x="217" y="728"/>
                </a:lnTo>
                <a:lnTo>
                  <a:pt x="210" y="735"/>
                </a:lnTo>
                <a:lnTo>
                  <a:pt x="204" y="743"/>
                </a:lnTo>
                <a:lnTo>
                  <a:pt x="199" y="751"/>
                </a:lnTo>
                <a:lnTo>
                  <a:pt x="194" y="760"/>
                </a:lnTo>
                <a:lnTo>
                  <a:pt x="189" y="771"/>
                </a:lnTo>
                <a:lnTo>
                  <a:pt x="185" y="782"/>
                </a:lnTo>
                <a:lnTo>
                  <a:pt x="178" y="808"/>
                </a:lnTo>
                <a:lnTo>
                  <a:pt x="178" y="808"/>
                </a:lnTo>
                <a:lnTo>
                  <a:pt x="173" y="836"/>
                </a:lnTo>
                <a:lnTo>
                  <a:pt x="169" y="861"/>
                </a:lnTo>
                <a:lnTo>
                  <a:pt x="165" y="885"/>
                </a:lnTo>
                <a:lnTo>
                  <a:pt x="164" y="903"/>
                </a:lnTo>
                <a:lnTo>
                  <a:pt x="163" y="934"/>
                </a:lnTo>
                <a:lnTo>
                  <a:pt x="163" y="944"/>
                </a:lnTo>
                <a:lnTo>
                  <a:pt x="163" y="944"/>
                </a:lnTo>
                <a:lnTo>
                  <a:pt x="149" y="959"/>
                </a:lnTo>
                <a:lnTo>
                  <a:pt x="134" y="975"/>
                </a:lnTo>
                <a:lnTo>
                  <a:pt x="117" y="996"/>
                </a:lnTo>
                <a:lnTo>
                  <a:pt x="98" y="1022"/>
                </a:lnTo>
                <a:lnTo>
                  <a:pt x="80" y="1048"/>
                </a:lnTo>
                <a:lnTo>
                  <a:pt x="72" y="1062"/>
                </a:lnTo>
                <a:lnTo>
                  <a:pt x="65" y="1077"/>
                </a:lnTo>
                <a:lnTo>
                  <a:pt x="57" y="1091"/>
                </a:lnTo>
                <a:lnTo>
                  <a:pt x="52" y="1104"/>
                </a:lnTo>
                <a:lnTo>
                  <a:pt x="52" y="1104"/>
                </a:lnTo>
                <a:lnTo>
                  <a:pt x="34" y="1155"/>
                </a:lnTo>
                <a:lnTo>
                  <a:pt x="21" y="1199"/>
                </a:lnTo>
                <a:lnTo>
                  <a:pt x="14" y="1220"/>
                </a:lnTo>
                <a:lnTo>
                  <a:pt x="9" y="1240"/>
                </a:lnTo>
                <a:lnTo>
                  <a:pt x="5" y="1263"/>
                </a:lnTo>
                <a:lnTo>
                  <a:pt x="2" y="1285"/>
                </a:lnTo>
                <a:lnTo>
                  <a:pt x="2" y="1285"/>
                </a:lnTo>
                <a:lnTo>
                  <a:pt x="0" y="1307"/>
                </a:lnTo>
                <a:lnTo>
                  <a:pt x="0" y="1326"/>
                </a:lnTo>
                <a:lnTo>
                  <a:pt x="4" y="1339"/>
                </a:lnTo>
                <a:lnTo>
                  <a:pt x="9" y="1351"/>
                </a:lnTo>
                <a:lnTo>
                  <a:pt x="16" y="1360"/>
                </a:lnTo>
                <a:lnTo>
                  <a:pt x="24" y="1367"/>
                </a:lnTo>
                <a:lnTo>
                  <a:pt x="33" y="1372"/>
                </a:lnTo>
                <a:lnTo>
                  <a:pt x="42" y="1376"/>
                </a:lnTo>
                <a:lnTo>
                  <a:pt x="42" y="1376"/>
                </a:lnTo>
                <a:lnTo>
                  <a:pt x="63" y="1383"/>
                </a:lnTo>
                <a:lnTo>
                  <a:pt x="86" y="1388"/>
                </a:lnTo>
                <a:lnTo>
                  <a:pt x="97" y="1391"/>
                </a:lnTo>
                <a:lnTo>
                  <a:pt x="107" y="1392"/>
                </a:lnTo>
                <a:lnTo>
                  <a:pt x="116" y="1392"/>
                </a:lnTo>
                <a:lnTo>
                  <a:pt x="122" y="1391"/>
                </a:lnTo>
                <a:lnTo>
                  <a:pt x="122" y="1391"/>
                </a:lnTo>
                <a:lnTo>
                  <a:pt x="131" y="1387"/>
                </a:lnTo>
                <a:lnTo>
                  <a:pt x="147" y="1380"/>
                </a:lnTo>
                <a:lnTo>
                  <a:pt x="168" y="1368"/>
                </a:lnTo>
                <a:lnTo>
                  <a:pt x="193" y="1355"/>
                </a:lnTo>
                <a:lnTo>
                  <a:pt x="218" y="1338"/>
                </a:lnTo>
                <a:lnTo>
                  <a:pt x="243" y="1321"/>
                </a:lnTo>
                <a:lnTo>
                  <a:pt x="267" y="1300"/>
                </a:lnTo>
                <a:lnTo>
                  <a:pt x="278" y="1290"/>
                </a:lnTo>
                <a:lnTo>
                  <a:pt x="288" y="1280"/>
                </a:lnTo>
                <a:lnTo>
                  <a:pt x="288" y="1280"/>
                </a:lnTo>
                <a:lnTo>
                  <a:pt x="307" y="1259"/>
                </a:lnTo>
                <a:lnTo>
                  <a:pt x="325" y="1238"/>
                </a:lnTo>
                <a:lnTo>
                  <a:pt x="355" y="1196"/>
                </a:lnTo>
                <a:lnTo>
                  <a:pt x="376" y="1166"/>
                </a:lnTo>
                <a:lnTo>
                  <a:pt x="384" y="1155"/>
                </a:lnTo>
                <a:lnTo>
                  <a:pt x="384" y="1155"/>
                </a:lnTo>
                <a:lnTo>
                  <a:pt x="408" y="1162"/>
                </a:lnTo>
                <a:lnTo>
                  <a:pt x="434" y="1169"/>
                </a:lnTo>
                <a:lnTo>
                  <a:pt x="468" y="1176"/>
                </a:lnTo>
                <a:lnTo>
                  <a:pt x="487" y="1177"/>
                </a:lnTo>
                <a:lnTo>
                  <a:pt x="507" y="1180"/>
                </a:lnTo>
                <a:lnTo>
                  <a:pt x="527" y="1180"/>
                </a:lnTo>
                <a:lnTo>
                  <a:pt x="547" y="1180"/>
                </a:lnTo>
                <a:lnTo>
                  <a:pt x="569" y="1177"/>
                </a:lnTo>
                <a:lnTo>
                  <a:pt x="590" y="1174"/>
                </a:lnTo>
                <a:lnTo>
                  <a:pt x="610" y="1167"/>
                </a:lnTo>
                <a:lnTo>
                  <a:pt x="630" y="1160"/>
                </a:lnTo>
                <a:lnTo>
                  <a:pt x="630" y="1160"/>
                </a:lnTo>
                <a:lnTo>
                  <a:pt x="690" y="1131"/>
                </a:lnTo>
                <a:lnTo>
                  <a:pt x="708" y="1121"/>
                </a:lnTo>
                <a:lnTo>
                  <a:pt x="714" y="1117"/>
                </a:lnTo>
                <a:lnTo>
                  <a:pt x="719" y="1112"/>
                </a:lnTo>
                <a:lnTo>
                  <a:pt x="723" y="1108"/>
                </a:lnTo>
                <a:lnTo>
                  <a:pt x="724" y="1104"/>
                </a:lnTo>
                <a:lnTo>
                  <a:pt x="724" y="1101"/>
                </a:lnTo>
                <a:lnTo>
                  <a:pt x="724" y="1097"/>
                </a:lnTo>
                <a:lnTo>
                  <a:pt x="719" y="1087"/>
                </a:lnTo>
                <a:lnTo>
                  <a:pt x="711" y="1074"/>
                </a:lnTo>
                <a:lnTo>
                  <a:pt x="711" y="1074"/>
                </a:lnTo>
                <a:lnTo>
                  <a:pt x="704" y="1067"/>
                </a:lnTo>
                <a:lnTo>
                  <a:pt x="695" y="1060"/>
                </a:lnTo>
                <a:lnTo>
                  <a:pt x="684" y="1053"/>
                </a:lnTo>
                <a:lnTo>
                  <a:pt x="672" y="1045"/>
                </a:lnTo>
                <a:lnTo>
                  <a:pt x="643" y="1032"/>
                </a:lnTo>
                <a:lnTo>
                  <a:pt x="612" y="1018"/>
                </a:lnTo>
                <a:lnTo>
                  <a:pt x="584" y="1006"/>
                </a:lnTo>
                <a:lnTo>
                  <a:pt x="558" y="998"/>
                </a:lnTo>
                <a:lnTo>
                  <a:pt x="535" y="989"/>
                </a:lnTo>
                <a:lnTo>
                  <a:pt x="640" y="868"/>
                </a:lnTo>
                <a:lnTo>
                  <a:pt x="640" y="868"/>
                </a:lnTo>
                <a:lnTo>
                  <a:pt x="641" y="870"/>
                </a:lnTo>
                <a:lnTo>
                  <a:pt x="643" y="870"/>
                </a:lnTo>
                <a:lnTo>
                  <a:pt x="646" y="868"/>
                </a:lnTo>
                <a:lnTo>
                  <a:pt x="650" y="866"/>
                </a:lnTo>
                <a:lnTo>
                  <a:pt x="656" y="861"/>
                </a:lnTo>
                <a:lnTo>
                  <a:pt x="665" y="854"/>
                </a:lnTo>
                <a:lnTo>
                  <a:pt x="675" y="843"/>
                </a:lnTo>
                <a:lnTo>
                  <a:pt x="675" y="843"/>
                </a:lnTo>
                <a:lnTo>
                  <a:pt x="685" y="831"/>
                </a:lnTo>
                <a:lnTo>
                  <a:pt x="693" y="817"/>
                </a:lnTo>
                <a:lnTo>
                  <a:pt x="699" y="803"/>
                </a:lnTo>
                <a:lnTo>
                  <a:pt x="702" y="790"/>
                </a:lnTo>
                <a:lnTo>
                  <a:pt x="704" y="779"/>
                </a:lnTo>
                <a:lnTo>
                  <a:pt x="706" y="770"/>
                </a:lnTo>
                <a:lnTo>
                  <a:pt x="706" y="763"/>
                </a:lnTo>
                <a:lnTo>
                  <a:pt x="706" y="763"/>
                </a:lnTo>
                <a:lnTo>
                  <a:pt x="761" y="689"/>
                </a:lnTo>
                <a:lnTo>
                  <a:pt x="810" y="618"/>
                </a:lnTo>
                <a:lnTo>
                  <a:pt x="834" y="582"/>
                </a:lnTo>
                <a:lnTo>
                  <a:pt x="856" y="547"/>
                </a:lnTo>
                <a:lnTo>
                  <a:pt x="856" y="547"/>
                </a:lnTo>
                <a:lnTo>
                  <a:pt x="903" y="470"/>
                </a:lnTo>
                <a:lnTo>
                  <a:pt x="953" y="384"/>
                </a:lnTo>
                <a:lnTo>
                  <a:pt x="995" y="310"/>
                </a:lnTo>
                <a:lnTo>
                  <a:pt x="1010" y="283"/>
                </a:lnTo>
                <a:lnTo>
                  <a:pt x="1017" y="265"/>
                </a:lnTo>
                <a:lnTo>
                  <a:pt x="1017" y="265"/>
                </a:lnTo>
                <a:lnTo>
                  <a:pt x="1025" y="241"/>
                </a:lnTo>
                <a:lnTo>
                  <a:pt x="1030" y="230"/>
                </a:lnTo>
                <a:lnTo>
                  <a:pt x="1036" y="219"/>
                </a:lnTo>
                <a:lnTo>
                  <a:pt x="1045" y="207"/>
                </a:lnTo>
                <a:lnTo>
                  <a:pt x="1057" y="196"/>
                </a:lnTo>
                <a:lnTo>
                  <a:pt x="1075" y="186"/>
                </a:lnTo>
                <a:lnTo>
                  <a:pt x="1098" y="175"/>
                </a:lnTo>
                <a:lnTo>
                  <a:pt x="1098" y="175"/>
                </a:lnTo>
                <a:lnTo>
                  <a:pt x="1163" y="147"/>
                </a:lnTo>
                <a:lnTo>
                  <a:pt x="1202" y="131"/>
                </a:lnTo>
                <a:lnTo>
                  <a:pt x="1241" y="113"/>
                </a:lnTo>
                <a:lnTo>
                  <a:pt x="1276" y="94"/>
                </a:lnTo>
                <a:lnTo>
                  <a:pt x="1291" y="85"/>
                </a:lnTo>
                <a:lnTo>
                  <a:pt x="1305" y="77"/>
                </a:lnTo>
                <a:lnTo>
                  <a:pt x="1316" y="68"/>
                </a:lnTo>
                <a:lnTo>
                  <a:pt x="1325" y="59"/>
                </a:lnTo>
                <a:lnTo>
                  <a:pt x="1331" y="52"/>
                </a:lnTo>
                <a:lnTo>
                  <a:pt x="1333" y="48"/>
                </a:lnTo>
                <a:lnTo>
                  <a:pt x="1334" y="44"/>
                </a:lnTo>
                <a:lnTo>
                  <a:pt x="1334" y="44"/>
                </a:lnTo>
                <a:lnTo>
                  <a:pt x="1335" y="30"/>
                </a:lnTo>
                <a:lnTo>
                  <a:pt x="1335" y="24"/>
                </a:lnTo>
                <a:lnTo>
                  <a:pt x="1334" y="18"/>
                </a:lnTo>
                <a:lnTo>
                  <a:pt x="1333" y="13"/>
                </a:lnTo>
                <a:lnTo>
                  <a:pt x="1329" y="8"/>
                </a:lnTo>
                <a:lnTo>
                  <a:pt x="1325" y="5"/>
                </a:lnTo>
                <a:lnTo>
                  <a:pt x="1320" y="1"/>
                </a:lnTo>
                <a:lnTo>
                  <a:pt x="1313" y="0"/>
                </a:lnTo>
                <a:lnTo>
                  <a:pt x="1304" y="0"/>
                </a:lnTo>
                <a:lnTo>
                  <a:pt x="1294" y="1"/>
                </a:lnTo>
                <a:lnTo>
                  <a:pt x="1281" y="4"/>
                </a:lnTo>
                <a:lnTo>
                  <a:pt x="1265" y="8"/>
                </a:lnTo>
                <a:lnTo>
                  <a:pt x="1247" y="13"/>
                </a:lnTo>
                <a:lnTo>
                  <a:pt x="1203" y="29"/>
                </a:lnTo>
                <a:lnTo>
                  <a:pt x="1203" y="29"/>
                </a:lnTo>
                <a:lnTo>
                  <a:pt x="1178" y="39"/>
                </a:lnTo>
                <a:lnTo>
                  <a:pt x="1155" y="52"/>
                </a:lnTo>
                <a:lnTo>
                  <a:pt x="1132" y="63"/>
                </a:lnTo>
                <a:lnTo>
                  <a:pt x="1110" y="77"/>
                </a:lnTo>
                <a:lnTo>
                  <a:pt x="1090" y="89"/>
                </a:lnTo>
                <a:lnTo>
                  <a:pt x="1070" y="103"/>
                </a:lnTo>
                <a:lnTo>
                  <a:pt x="1051" y="118"/>
                </a:lnTo>
                <a:lnTo>
                  <a:pt x="1034" y="133"/>
                </a:lnTo>
                <a:lnTo>
                  <a:pt x="1017" y="147"/>
                </a:lnTo>
                <a:lnTo>
                  <a:pt x="1001" y="162"/>
                </a:lnTo>
                <a:lnTo>
                  <a:pt x="973" y="191"/>
                </a:lnTo>
                <a:lnTo>
                  <a:pt x="951" y="219"/>
                </a:lnTo>
                <a:lnTo>
                  <a:pt x="932" y="245"/>
                </a:lnTo>
                <a:lnTo>
                  <a:pt x="932" y="245"/>
                </a:lnTo>
                <a:lnTo>
                  <a:pt x="920" y="260"/>
                </a:lnTo>
                <a:lnTo>
                  <a:pt x="903" y="279"/>
                </a:lnTo>
                <a:lnTo>
                  <a:pt x="879" y="303"/>
                </a:lnTo>
                <a:lnTo>
                  <a:pt x="851" y="329"/>
                </a:lnTo>
                <a:lnTo>
                  <a:pt x="786" y="390"/>
                </a:lnTo>
                <a:lnTo>
                  <a:pt x="713" y="455"/>
                </a:lnTo>
                <a:lnTo>
                  <a:pt x="638" y="520"/>
                </a:lnTo>
                <a:lnTo>
                  <a:pt x="569" y="578"/>
                </a:lnTo>
                <a:lnTo>
                  <a:pt x="474" y="657"/>
                </a:lnTo>
                <a:lnTo>
                  <a:pt x="474" y="657"/>
                </a:lnTo>
                <a:lnTo>
                  <a:pt x="450" y="677"/>
                </a:lnTo>
                <a:lnTo>
                  <a:pt x="428" y="697"/>
                </a:lnTo>
                <a:lnTo>
                  <a:pt x="393" y="730"/>
                </a:lnTo>
                <a:lnTo>
                  <a:pt x="371" y="754"/>
                </a:lnTo>
                <a:lnTo>
                  <a:pt x="364" y="763"/>
                </a:lnTo>
                <a:lnTo>
                  <a:pt x="364" y="76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555D2DE7-CB0F-4798-AC0F-90BA40BF2FF5}"/>
              </a:ext>
            </a:extLst>
          </p:cNvPr>
          <p:cNvSpPr>
            <a:spLocks/>
          </p:cNvSpPr>
          <p:nvPr/>
        </p:nvSpPr>
        <p:spPr bwMode="auto">
          <a:xfrm>
            <a:off x="5813083" y="1320017"/>
            <a:ext cx="1871782" cy="664358"/>
          </a:xfrm>
          <a:custGeom>
            <a:avLst/>
            <a:gdLst>
              <a:gd name="T0" fmla="*/ 1517 w 2037"/>
              <a:gd name="T1" fmla="*/ 161 h 723"/>
              <a:gd name="T2" fmla="*/ 1420 w 2037"/>
              <a:gd name="T3" fmla="*/ 151 h 723"/>
              <a:gd name="T4" fmla="*/ 1369 w 2037"/>
              <a:gd name="T5" fmla="*/ 154 h 723"/>
              <a:gd name="T6" fmla="*/ 1312 w 2037"/>
              <a:gd name="T7" fmla="*/ 165 h 723"/>
              <a:gd name="T8" fmla="*/ 1283 w 2037"/>
              <a:gd name="T9" fmla="*/ 179 h 723"/>
              <a:gd name="T10" fmla="*/ 1282 w 2037"/>
              <a:gd name="T11" fmla="*/ 186 h 723"/>
              <a:gd name="T12" fmla="*/ 1300 w 2037"/>
              <a:gd name="T13" fmla="*/ 206 h 723"/>
              <a:gd name="T14" fmla="*/ 1359 w 2037"/>
              <a:gd name="T15" fmla="*/ 264 h 723"/>
              <a:gd name="T16" fmla="*/ 1017 w 2037"/>
              <a:gd name="T17" fmla="*/ 411 h 723"/>
              <a:gd name="T18" fmla="*/ 808 w 2037"/>
              <a:gd name="T19" fmla="*/ 492 h 723"/>
              <a:gd name="T20" fmla="*/ 624 w 2037"/>
              <a:gd name="T21" fmla="*/ 551 h 723"/>
              <a:gd name="T22" fmla="*/ 553 w 2037"/>
              <a:gd name="T23" fmla="*/ 565 h 723"/>
              <a:gd name="T24" fmla="*/ 461 w 2037"/>
              <a:gd name="T25" fmla="*/ 570 h 723"/>
              <a:gd name="T26" fmla="*/ 236 w 2037"/>
              <a:gd name="T27" fmla="*/ 587 h 723"/>
              <a:gd name="T28" fmla="*/ 74 w 2037"/>
              <a:gd name="T29" fmla="*/ 609 h 723"/>
              <a:gd name="T30" fmla="*/ 52 w 2037"/>
              <a:gd name="T31" fmla="*/ 616 h 723"/>
              <a:gd name="T32" fmla="*/ 8 w 2037"/>
              <a:gd name="T33" fmla="*/ 635 h 723"/>
              <a:gd name="T34" fmla="*/ 0 w 2037"/>
              <a:gd name="T35" fmla="*/ 642 h 723"/>
              <a:gd name="T36" fmla="*/ 12 w 2037"/>
              <a:gd name="T37" fmla="*/ 651 h 723"/>
              <a:gd name="T38" fmla="*/ 47 w 2037"/>
              <a:gd name="T39" fmla="*/ 661 h 723"/>
              <a:gd name="T40" fmla="*/ 141 w 2037"/>
              <a:gd name="T41" fmla="*/ 671 h 723"/>
              <a:gd name="T42" fmla="*/ 263 w 2037"/>
              <a:gd name="T43" fmla="*/ 671 h 723"/>
              <a:gd name="T44" fmla="*/ 345 w 2037"/>
              <a:gd name="T45" fmla="*/ 663 h 723"/>
              <a:gd name="T46" fmla="*/ 477 w 2037"/>
              <a:gd name="T47" fmla="*/ 636 h 723"/>
              <a:gd name="T48" fmla="*/ 519 w 2037"/>
              <a:gd name="T49" fmla="*/ 631 h 723"/>
              <a:gd name="T50" fmla="*/ 609 w 2037"/>
              <a:gd name="T51" fmla="*/ 639 h 723"/>
              <a:gd name="T52" fmla="*/ 771 w 2037"/>
              <a:gd name="T53" fmla="*/ 646 h 723"/>
              <a:gd name="T54" fmla="*/ 872 w 2037"/>
              <a:gd name="T55" fmla="*/ 651 h 723"/>
              <a:gd name="T56" fmla="*/ 1027 w 2037"/>
              <a:gd name="T57" fmla="*/ 663 h 723"/>
              <a:gd name="T58" fmla="*/ 1112 w 2037"/>
              <a:gd name="T59" fmla="*/ 660 h 723"/>
              <a:gd name="T60" fmla="*/ 1208 w 2037"/>
              <a:gd name="T61" fmla="*/ 646 h 723"/>
              <a:gd name="T62" fmla="*/ 1277 w 2037"/>
              <a:gd name="T63" fmla="*/ 631 h 723"/>
              <a:gd name="T64" fmla="*/ 1472 w 2037"/>
              <a:gd name="T65" fmla="*/ 572 h 723"/>
              <a:gd name="T66" fmla="*/ 1600 w 2037"/>
              <a:gd name="T67" fmla="*/ 526 h 723"/>
              <a:gd name="T68" fmla="*/ 1594 w 2037"/>
              <a:gd name="T69" fmla="*/ 551 h 723"/>
              <a:gd name="T70" fmla="*/ 1589 w 2037"/>
              <a:gd name="T71" fmla="*/ 586 h 723"/>
              <a:gd name="T72" fmla="*/ 1591 w 2037"/>
              <a:gd name="T73" fmla="*/ 606 h 723"/>
              <a:gd name="T74" fmla="*/ 1598 w 2037"/>
              <a:gd name="T75" fmla="*/ 661 h 723"/>
              <a:gd name="T76" fmla="*/ 1606 w 2037"/>
              <a:gd name="T77" fmla="*/ 691 h 723"/>
              <a:gd name="T78" fmla="*/ 1618 w 2037"/>
              <a:gd name="T79" fmla="*/ 704 h 723"/>
              <a:gd name="T80" fmla="*/ 1642 w 2037"/>
              <a:gd name="T81" fmla="*/ 720 h 723"/>
              <a:gd name="T82" fmla="*/ 1673 w 2037"/>
              <a:gd name="T83" fmla="*/ 720 h 723"/>
              <a:gd name="T84" fmla="*/ 1692 w 2037"/>
              <a:gd name="T85" fmla="*/ 713 h 723"/>
              <a:gd name="T86" fmla="*/ 1712 w 2037"/>
              <a:gd name="T87" fmla="*/ 690 h 723"/>
              <a:gd name="T88" fmla="*/ 1733 w 2037"/>
              <a:gd name="T89" fmla="*/ 645 h 723"/>
              <a:gd name="T90" fmla="*/ 1753 w 2037"/>
              <a:gd name="T91" fmla="*/ 567 h 723"/>
              <a:gd name="T92" fmla="*/ 1760 w 2037"/>
              <a:gd name="T93" fmla="*/ 469 h 723"/>
              <a:gd name="T94" fmla="*/ 1784 w 2037"/>
              <a:gd name="T95" fmla="*/ 418 h 723"/>
              <a:gd name="T96" fmla="*/ 1868 w 2037"/>
              <a:gd name="T97" fmla="*/ 361 h 723"/>
              <a:gd name="T98" fmla="*/ 1914 w 2037"/>
              <a:gd name="T99" fmla="*/ 321 h 723"/>
              <a:gd name="T100" fmla="*/ 1952 w 2037"/>
              <a:gd name="T101" fmla="*/ 274 h 723"/>
              <a:gd name="T102" fmla="*/ 1986 w 2037"/>
              <a:gd name="T103" fmla="*/ 216 h 723"/>
              <a:gd name="T104" fmla="*/ 2016 w 2037"/>
              <a:gd name="T105" fmla="*/ 147 h 723"/>
              <a:gd name="T106" fmla="*/ 2032 w 2037"/>
              <a:gd name="T107" fmla="*/ 83 h 723"/>
              <a:gd name="T108" fmla="*/ 2037 w 2037"/>
              <a:gd name="T109" fmla="*/ 47 h 723"/>
              <a:gd name="T110" fmla="*/ 2034 w 2037"/>
              <a:gd name="T111" fmla="*/ 24 h 723"/>
              <a:gd name="T112" fmla="*/ 2021 w 2037"/>
              <a:gd name="T113" fmla="*/ 13 h 723"/>
              <a:gd name="T114" fmla="*/ 1977 w 2037"/>
              <a:gd name="T115" fmla="*/ 3 h 723"/>
              <a:gd name="T116" fmla="*/ 1927 w 2037"/>
              <a:gd name="T117" fmla="*/ 0 h 723"/>
              <a:gd name="T118" fmla="*/ 1841 w 2037"/>
              <a:gd name="T119" fmla="*/ 13 h 723"/>
              <a:gd name="T120" fmla="*/ 1751 w 2037"/>
              <a:gd name="T121" fmla="*/ 43 h 723"/>
              <a:gd name="T122" fmla="*/ 1683 w 2037"/>
              <a:gd name="T123" fmla="*/ 77 h 723"/>
              <a:gd name="T124" fmla="*/ 1557 w 2037"/>
              <a:gd name="T125" fmla="*/ 150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37" h="723">
                <a:moveTo>
                  <a:pt x="1535" y="164"/>
                </a:moveTo>
                <a:lnTo>
                  <a:pt x="1535" y="164"/>
                </a:lnTo>
                <a:lnTo>
                  <a:pt x="1517" y="161"/>
                </a:lnTo>
                <a:lnTo>
                  <a:pt x="1474" y="155"/>
                </a:lnTo>
                <a:lnTo>
                  <a:pt x="1448" y="154"/>
                </a:lnTo>
                <a:lnTo>
                  <a:pt x="1420" y="151"/>
                </a:lnTo>
                <a:lnTo>
                  <a:pt x="1394" y="151"/>
                </a:lnTo>
                <a:lnTo>
                  <a:pt x="1369" y="154"/>
                </a:lnTo>
                <a:lnTo>
                  <a:pt x="1369" y="154"/>
                </a:lnTo>
                <a:lnTo>
                  <a:pt x="1348" y="157"/>
                </a:lnTo>
                <a:lnTo>
                  <a:pt x="1327" y="161"/>
                </a:lnTo>
                <a:lnTo>
                  <a:pt x="1312" y="165"/>
                </a:lnTo>
                <a:lnTo>
                  <a:pt x="1300" y="169"/>
                </a:lnTo>
                <a:lnTo>
                  <a:pt x="1290" y="174"/>
                </a:lnTo>
                <a:lnTo>
                  <a:pt x="1283" y="179"/>
                </a:lnTo>
                <a:lnTo>
                  <a:pt x="1282" y="181"/>
                </a:lnTo>
                <a:lnTo>
                  <a:pt x="1282" y="184"/>
                </a:lnTo>
                <a:lnTo>
                  <a:pt x="1282" y="186"/>
                </a:lnTo>
                <a:lnTo>
                  <a:pt x="1283" y="189"/>
                </a:lnTo>
                <a:lnTo>
                  <a:pt x="1283" y="189"/>
                </a:lnTo>
                <a:lnTo>
                  <a:pt x="1300" y="206"/>
                </a:lnTo>
                <a:lnTo>
                  <a:pt x="1325" y="232"/>
                </a:lnTo>
                <a:lnTo>
                  <a:pt x="1359" y="264"/>
                </a:lnTo>
                <a:lnTo>
                  <a:pt x="1359" y="264"/>
                </a:lnTo>
                <a:lnTo>
                  <a:pt x="1256" y="311"/>
                </a:lnTo>
                <a:lnTo>
                  <a:pt x="1146" y="357"/>
                </a:lnTo>
                <a:lnTo>
                  <a:pt x="1017" y="411"/>
                </a:lnTo>
                <a:lnTo>
                  <a:pt x="947" y="440"/>
                </a:lnTo>
                <a:lnTo>
                  <a:pt x="877" y="467"/>
                </a:lnTo>
                <a:lnTo>
                  <a:pt x="808" y="492"/>
                </a:lnTo>
                <a:lnTo>
                  <a:pt x="742" y="516"/>
                </a:lnTo>
                <a:lnTo>
                  <a:pt x="679" y="534"/>
                </a:lnTo>
                <a:lnTo>
                  <a:pt x="624" y="551"/>
                </a:lnTo>
                <a:lnTo>
                  <a:pt x="597" y="557"/>
                </a:lnTo>
                <a:lnTo>
                  <a:pt x="575" y="561"/>
                </a:lnTo>
                <a:lnTo>
                  <a:pt x="553" y="565"/>
                </a:lnTo>
                <a:lnTo>
                  <a:pt x="534" y="566"/>
                </a:lnTo>
                <a:lnTo>
                  <a:pt x="534" y="566"/>
                </a:lnTo>
                <a:lnTo>
                  <a:pt x="461" y="570"/>
                </a:lnTo>
                <a:lnTo>
                  <a:pt x="386" y="575"/>
                </a:lnTo>
                <a:lnTo>
                  <a:pt x="309" y="581"/>
                </a:lnTo>
                <a:lnTo>
                  <a:pt x="236" y="587"/>
                </a:lnTo>
                <a:lnTo>
                  <a:pt x="171" y="595"/>
                </a:lnTo>
                <a:lnTo>
                  <a:pt x="116" y="601"/>
                </a:lnTo>
                <a:lnTo>
                  <a:pt x="74" y="609"/>
                </a:lnTo>
                <a:lnTo>
                  <a:pt x="61" y="612"/>
                </a:lnTo>
                <a:lnTo>
                  <a:pt x="52" y="616"/>
                </a:lnTo>
                <a:lnTo>
                  <a:pt x="52" y="616"/>
                </a:lnTo>
                <a:lnTo>
                  <a:pt x="39" y="622"/>
                </a:lnTo>
                <a:lnTo>
                  <a:pt x="27" y="627"/>
                </a:lnTo>
                <a:lnTo>
                  <a:pt x="8" y="635"/>
                </a:lnTo>
                <a:lnTo>
                  <a:pt x="3" y="639"/>
                </a:lnTo>
                <a:lnTo>
                  <a:pt x="1" y="641"/>
                </a:lnTo>
                <a:lnTo>
                  <a:pt x="0" y="642"/>
                </a:lnTo>
                <a:lnTo>
                  <a:pt x="1" y="645"/>
                </a:lnTo>
                <a:lnTo>
                  <a:pt x="4" y="646"/>
                </a:lnTo>
                <a:lnTo>
                  <a:pt x="12" y="651"/>
                </a:lnTo>
                <a:lnTo>
                  <a:pt x="12" y="651"/>
                </a:lnTo>
                <a:lnTo>
                  <a:pt x="25" y="656"/>
                </a:lnTo>
                <a:lnTo>
                  <a:pt x="47" y="661"/>
                </a:lnTo>
                <a:lnTo>
                  <a:pt x="74" y="665"/>
                </a:lnTo>
                <a:lnTo>
                  <a:pt x="106" y="669"/>
                </a:lnTo>
                <a:lnTo>
                  <a:pt x="141" y="671"/>
                </a:lnTo>
                <a:lnTo>
                  <a:pt x="180" y="673"/>
                </a:lnTo>
                <a:lnTo>
                  <a:pt x="221" y="673"/>
                </a:lnTo>
                <a:lnTo>
                  <a:pt x="263" y="671"/>
                </a:lnTo>
                <a:lnTo>
                  <a:pt x="263" y="671"/>
                </a:lnTo>
                <a:lnTo>
                  <a:pt x="304" y="668"/>
                </a:lnTo>
                <a:lnTo>
                  <a:pt x="345" y="663"/>
                </a:lnTo>
                <a:lnTo>
                  <a:pt x="382" y="656"/>
                </a:lnTo>
                <a:lnTo>
                  <a:pt x="416" y="649"/>
                </a:lnTo>
                <a:lnTo>
                  <a:pt x="477" y="636"/>
                </a:lnTo>
                <a:lnTo>
                  <a:pt x="500" y="632"/>
                </a:lnTo>
                <a:lnTo>
                  <a:pt x="519" y="631"/>
                </a:lnTo>
                <a:lnTo>
                  <a:pt x="519" y="631"/>
                </a:lnTo>
                <a:lnTo>
                  <a:pt x="537" y="631"/>
                </a:lnTo>
                <a:lnTo>
                  <a:pt x="557" y="634"/>
                </a:lnTo>
                <a:lnTo>
                  <a:pt x="609" y="639"/>
                </a:lnTo>
                <a:lnTo>
                  <a:pt x="678" y="644"/>
                </a:lnTo>
                <a:lnTo>
                  <a:pt x="722" y="645"/>
                </a:lnTo>
                <a:lnTo>
                  <a:pt x="771" y="646"/>
                </a:lnTo>
                <a:lnTo>
                  <a:pt x="771" y="646"/>
                </a:lnTo>
                <a:lnTo>
                  <a:pt x="822" y="649"/>
                </a:lnTo>
                <a:lnTo>
                  <a:pt x="872" y="651"/>
                </a:lnTo>
                <a:lnTo>
                  <a:pt x="923" y="656"/>
                </a:lnTo>
                <a:lnTo>
                  <a:pt x="974" y="660"/>
                </a:lnTo>
                <a:lnTo>
                  <a:pt x="1027" y="663"/>
                </a:lnTo>
                <a:lnTo>
                  <a:pt x="1053" y="663"/>
                </a:lnTo>
                <a:lnTo>
                  <a:pt x="1082" y="661"/>
                </a:lnTo>
                <a:lnTo>
                  <a:pt x="1112" y="660"/>
                </a:lnTo>
                <a:lnTo>
                  <a:pt x="1143" y="656"/>
                </a:lnTo>
                <a:lnTo>
                  <a:pt x="1174" y="653"/>
                </a:lnTo>
                <a:lnTo>
                  <a:pt x="1208" y="646"/>
                </a:lnTo>
                <a:lnTo>
                  <a:pt x="1208" y="646"/>
                </a:lnTo>
                <a:lnTo>
                  <a:pt x="1242" y="639"/>
                </a:lnTo>
                <a:lnTo>
                  <a:pt x="1277" y="631"/>
                </a:lnTo>
                <a:lnTo>
                  <a:pt x="1346" y="612"/>
                </a:lnTo>
                <a:lnTo>
                  <a:pt x="1413" y="592"/>
                </a:lnTo>
                <a:lnTo>
                  <a:pt x="1472" y="572"/>
                </a:lnTo>
                <a:lnTo>
                  <a:pt x="1525" y="555"/>
                </a:lnTo>
                <a:lnTo>
                  <a:pt x="1565" y="539"/>
                </a:lnTo>
                <a:lnTo>
                  <a:pt x="1600" y="526"/>
                </a:lnTo>
                <a:lnTo>
                  <a:pt x="1600" y="526"/>
                </a:lnTo>
                <a:lnTo>
                  <a:pt x="1598" y="533"/>
                </a:lnTo>
                <a:lnTo>
                  <a:pt x="1594" y="551"/>
                </a:lnTo>
                <a:lnTo>
                  <a:pt x="1591" y="562"/>
                </a:lnTo>
                <a:lnTo>
                  <a:pt x="1590" y="575"/>
                </a:lnTo>
                <a:lnTo>
                  <a:pt x="1589" y="586"/>
                </a:lnTo>
                <a:lnTo>
                  <a:pt x="1590" y="596"/>
                </a:lnTo>
                <a:lnTo>
                  <a:pt x="1590" y="596"/>
                </a:lnTo>
                <a:lnTo>
                  <a:pt x="1591" y="606"/>
                </a:lnTo>
                <a:lnTo>
                  <a:pt x="1593" y="620"/>
                </a:lnTo>
                <a:lnTo>
                  <a:pt x="1595" y="647"/>
                </a:lnTo>
                <a:lnTo>
                  <a:pt x="1598" y="661"/>
                </a:lnTo>
                <a:lnTo>
                  <a:pt x="1600" y="675"/>
                </a:lnTo>
                <a:lnTo>
                  <a:pt x="1604" y="686"/>
                </a:lnTo>
                <a:lnTo>
                  <a:pt x="1606" y="691"/>
                </a:lnTo>
                <a:lnTo>
                  <a:pt x="1610" y="696"/>
                </a:lnTo>
                <a:lnTo>
                  <a:pt x="1610" y="696"/>
                </a:lnTo>
                <a:lnTo>
                  <a:pt x="1618" y="704"/>
                </a:lnTo>
                <a:lnTo>
                  <a:pt x="1624" y="710"/>
                </a:lnTo>
                <a:lnTo>
                  <a:pt x="1633" y="717"/>
                </a:lnTo>
                <a:lnTo>
                  <a:pt x="1642" y="720"/>
                </a:lnTo>
                <a:lnTo>
                  <a:pt x="1650" y="723"/>
                </a:lnTo>
                <a:lnTo>
                  <a:pt x="1660" y="723"/>
                </a:lnTo>
                <a:lnTo>
                  <a:pt x="1673" y="720"/>
                </a:lnTo>
                <a:lnTo>
                  <a:pt x="1686" y="717"/>
                </a:lnTo>
                <a:lnTo>
                  <a:pt x="1686" y="717"/>
                </a:lnTo>
                <a:lnTo>
                  <a:pt x="1692" y="713"/>
                </a:lnTo>
                <a:lnTo>
                  <a:pt x="1699" y="707"/>
                </a:lnTo>
                <a:lnTo>
                  <a:pt x="1706" y="700"/>
                </a:lnTo>
                <a:lnTo>
                  <a:pt x="1712" y="690"/>
                </a:lnTo>
                <a:lnTo>
                  <a:pt x="1717" y="680"/>
                </a:lnTo>
                <a:lnTo>
                  <a:pt x="1723" y="670"/>
                </a:lnTo>
                <a:lnTo>
                  <a:pt x="1733" y="645"/>
                </a:lnTo>
                <a:lnTo>
                  <a:pt x="1742" y="619"/>
                </a:lnTo>
                <a:lnTo>
                  <a:pt x="1748" y="592"/>
                </a:lnTo>
                <a:lnTo>
                  <a:pt x="1753" y="567"/>
                </a:lnTo>
                <a:lnTo>
                  <a:pt x="1756" y="546"/>
                </a:lnTo>
                <a:lnTo>
                  <a:pt x="1756" y="546"/>
                </a:lnTo>
                <a:lnTo>
                  <a:pt x="1760" y="469"/>
                </a:lnTo>
                <a:lnTo>
                  <a:pt x="1761" y="430"/>
                </a:lnTo>
                <a:lnTo>
                  <a:pt x="1761" y="430"/>
                </a:lnTo>
                <a:lnTo>
                  <a:pt x="1784" y="418"/>
                </a:lnTo>
                <a:lnTo>
                  <a:pt x="1806" y="404"/>
                </a:lnTo>
                <a:lnTo>
                  <a:pt x="1836" y="384"/>
                </a:lnTo>
                <a:lnTo>
                  <a:pt x="1868" y="361"/>
                </a:lnTo>
                <a:lnTo>
                  <a:pt x="1883" y="348"/>
                </a:lnTo>
                <a:lnTo>
                  <a:pt x="1899" y="335"/>
                </a:lnTo>
                <a:lnTo>
                  <a:pt x="1914" y="321"/>
                </a:lnTo>
                <a:lnTo>
                  <a:pt x="1928" y="306"/>
                </a:lnTo>
                <a:lnTo>
                  <a:pt x="1941" y="291"/>
                </a:lnTo>
                <a:lnTo>
                  <a:pt x="1952" y="274"/>
                </a:lnTo>
                <a:lnTo>
                  <a:pt x="1952" y="274"/>
                </a:lnTo>
                <a:lnTo>
                  <a:pt x="1971" y="244"/>
                </a:lnTo>
                <a:lnTo>
                  <a:pt x="1986" y="216"/>
                </a:lnTo>
                <a:lnTo>
                  <a:pt x="1999" y="191"/>
                </a:lnTo>
                <a:lnTo>
                  <a:pt x="2009" y="169"/>
                </a:lnTo>
                <a:lnTo>
                  <a:pt x="2016" y="147"/>
                </a:lnTo>
                <a:lnTo>
                  <a:pt x="2022" y="126"/>
                </a:lnTo>
                <a:lnTo>
                  <a:pt x="2027" y="105"/>
                </a:lnTo>
                <a:lnTo>
                  <a:pt x="2032" y="83"/>
                </a:lnTo>
                <a:lnTo>
                  <a:pt x="2032" y="83"/>
                </a:lnTo>
                <a:lnTo>
                  <a:pt x="2036" y="63"/>
                </a:lnTo>
                <a:lnTo>
                  <a:pt x="2037" y="47"/>
                </a:lnTo>
                <a:lnTo>
                  <a:pt x="2037" y="34"/>
                </a:lnTo>
                <a:lnTo>
                  <a:pt x="2035" y="29"/>
                </a:lnTo>
                <a:lnTo>
                  <a:pt x="2034" y="24"/>
                </a:lnTo>
                <a:lnTo>
                  <a:pt x="2030" y="20"/>
                </a:lnTo>
                <a:lnTo>
                  <a:pt x="2026" y="17"/>
                </a:lnTo>
                <a:lnTo>
                  <a:pt x="2021" y="13"/>
                </a:lnTo>
                <a:lnTo>
                  <a:pt x="2015" y="10"/>
                </a:lnTo>
                <a:lnTo>
                  <a:pt x="1999" y="7"/>
                </a:lnTo>
                <a:lnTo>
                  <a:pt x="1977" y="3"/>
                </a:lnTo>
                <a:lnTo>
                  <a:pt x="1977" y="3"/>
                </a:lnTo>
                <a:lnTo>
                  <a:pt x="1952" y="0"/>
                </a:lnTo>
                <a:lnTo>
                  <a:pt x="1927" y="0"/>
                </a:lnTo>
                <a:lnTo>
                  <a:pt x="1899" y="3"/>
                </a:lnTo>
                <a:lnTo>
                  <a:pt x="1870" y="7"/>
                </a:lnTo>
                <a:lnTo>
                  <a:pt x="1841" y="13"/>
                </a:lnTo>
                <a:lnTo>
                  <a:pt x="1813" y="20"/>
                </a:lnTo>
                <a:lnTo>
                  <a:pt x="1781" y="31"/>
                </a:lnTo>
                <a:lnTo>
                  <a:pt x="1751" y="43"/>
                </a:lnTo>
                <a:lnTo>
                  <a:pt x="1751" y="43"/>
                </a:lnTo>
                <a:lnTo>
                  <a:pt x="1718" y="58"/>
                </a:lnTo>
                <a:lnTo>
                  <a:pt x="1683" y="77"/>
                </a:lnTo>
                <a:lnTo>
                  <a:pt x="1647" y="97"/>
                </a:lnTo>
                <a:lnTo>
                  <a:pt x="1613" y="116"/>
                </a:lnTo>
                <a:lnTo>
                  <a:pt x="1557" y="150"/>
                </a:lnTo>
                <a:lnTo>
                  <a:pt x="1535" y="164"/>
                </a:lnTo>
                <a:lnTo>
                  <a:pt x="1535" y="16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3">
            <a:extLst>
              <a:ext uri="{FF2B5EF4-FFF2-40B4-BE49-F238E27FC236}">
                <a16:creationId xmlns:a16="http://schemas.microsoft.com/office/drawing/2014/main" id="{8899AD55-A080-4915-80A9-BC37695B7CE3}"/>
              </a:ext>
            </a:extLst>
          </p:cNvPr>
          <p:cNvSpPr>
            <a:spLocks/>
          </p:cNvSpPr>
          <p:nvPr/>
        </p:nvSpPr>
        <p:spPr bwMode="auto">
          <a:xfrm>
            <a:off x="832069" y="843193"/>
            <a:ext cx="865188" cy="1728160"/>
          </a:xfrm>
          <a:custGeom>
            <a:avLst/>
            <a:gdLst>
              <a:gd name="T0" fmla="*/ 482 w 1172"/>
              <a:gd name="T1" fmla="*/ 406 h 2341"/>
              <a:gd name="T2" fmla="*/ 336 w 1172"/>
              <a:gd name="T3" fmla="*/ 371 h 2341"/>
              <a:gd name="T4" fmla="*/ 408 w 1172"/>
              <a:gd name="T5" fmla="*/ 426 h 2341"/>
              <a:gd name="T6" fmla="*/ 453 w 1172"/>
              <a:gd name="T7" fmla="*/ 444 h 2341"/>
              <a:gd name="T8" fmla="*/ 527 w 1172"/>
              <a:gd name="T9" fmla="*/ 486 h 2341"/>
              <a:gd name="T10" fmla="*/ 446 w 1172"/>
              <a:gd name="T11" fmla="*/ 628 h 2341"/>
              <a:gd name="T12" fmla="*/ 367 w 1172"/>
              <a:gd name="T13" fmla="*/ 827 h 2341"/>
              <a:gd name="T14" fmla="*/ 330 w 1172"/>
              <a:gd name="T15" fmla="*/ 1027 h 2341"/>
              <a:gd name="T16" fmla="*/ 275 w 1172"/>
              <a:gd name="T17" fmla="*/ 1661 h 2341"/>
              <a:gd name="T18" fmla="*/ 251 w 1172"/>
              <a:gd name="T19" fmla="*/ 1788 h 2341"/>
              <a:gd name="T20" fmla="*/ 191 w 1172"/>
              <a:gd name="T21" fmla="*/ 1907 h 2341"/>
              <a:gd name="T22" fmla="*/ 95 w 1172"/>
              <a:gd name="T23" fmla="*/ 2009 h 2341"/>
              <a:gd name="T24" fmla="*/ 0 w 1172"/>
              <a:gd name="T25" fmla="*/ 2097 h 2341"/>
              <a:gd name="T26" fmla="*/ 5 w 1172"/>
              <a:gd name="T27" fmla="*/ 2105 h 2341"/>
              <a:gd name="T28" fmla="*/ 61 w 1172"/>
              <a:gd name="T29" fmla="*/ 2090 h 2341"/>
              <a:gd name="T30" fmla="*/ 101 w 1172"/>
              <a:gd name="T31" fmla="*/ 2096 h 2341"/>
              <a:gd name="T32" fmla="*/ 104 w 1172"/>
              <a:gd name="T33" fmla="*/ 2127 h 2341"/>
              <a:gd name="T34" fmla="*/ 98 w 1172"/>
              <a:gd name="T35" fmla="*/ 2131 h 2341"/>
              <a:gd name="T36" fmla="*/ 82 w 1172"/>
              <a:gd name="T37" fmla="*/ 2222 h 2341"/>
              <a:gd name="T38" fmla="*/ 54 w 1172"/>
              <a:gd name="T39" fmla="*/ 2336 h 2341"/>
              <a:gd name="T40" fmla="*/ 75 w 1172"/>
              <a:gd name="T41" fmla="*/ 2331 h 2341"/>
              <a:gd name="T42" fmla="*/ 120 w 1172"/>
              <a:gd name="T43" fmla="*/ 2274 h 2341"/>
              <a:gd name="T44" fmla="*/ 281 w 1172"/>
              <a:gd name="T45" fmla="*/ 1993 h 2341"/>
              <a:gd name="T46" fmla="*/ 404 w 1172"/>
              <a:gd name="T47" fmla="*/ 1817 h 2341"/>
              <a:gd name="T48" fmla="*/ 497 w 1172"/>
              <a:gd name="T49" fmla="*/ 1627 h 2341"/>
              <a:gd name="T50" fmla="*/ 551 w 1172"/>
              <a:gd name="T51" fmla="*/ 1430 h 2341"/>
              <a:gd name="T52" fmla="*/ 580 w 1172"/>
              <a:gd name="T53" fmla="*/ 1347 h 2341"/>
              <a:gd name="T54" fmla="*/ 649 w 1172"/>
              <a:gd name="T55" fmla="*/ 1245 h 2341"/>
              <a:gd name="T56" fmla="*/ 739 w 1172"/>
              <a:gd name="T57" fmla="*/ 1245 h 2341"/>
              <a:gd name="T58" fmla="*/ 816 w 1172"/>
              <a:gd name="T59" fmla="*/ 1280 h 2341"/>
              <a:gd name="T60" fmla="*/ 824 w 1172"/>
              <a:gd name="T61" fmla="*/ 1275 h 2341"/>
              <a:gd name="T62" fmla="*/ 835 w 1172"/>
              <a:gd name="T63" fmla="*/ 1175 h 2341"/>
              <a:gd name="T64" fmla="*/ 825 w 1172"/>
              <a:gd name="T65" fmla="*/ 1126 h 2341"/>
              <a:gd name="T66" fmla="*/ 780 w 1172"/>
              <a:gd name="T67" fmla="*/ 1067 h 2341"/>
              <a:gd name="T68" fmla="*/ 889 w 1172"/>
              <a:gd name="T69" fmla="*/ 823 h 2341"/>
              <a:gd name="T70" fmla="*/ 1013 w 1172"/>
              <a:gd name="T71" fmla="*/ 635 h 2341"/>
              <a:gd name="T72" fmla="*/ 1088 w 1172"/>
              <a:gd name="T73" fmla="*/ 627 h 2341"/>
              <a:gd name="T74" fmla="*/ 1162 w 1172"/>
              <a:gd name="T75" fmla="*/ 652 h 2341"/>
              <a:gd name="T76" fmla="*/ 1171 w 1172"/>
              <a:gd name="T77" fmla="*/ 642 h 2341"/>
              <a:gd name="T78" fmla="*/ 1156 w 1172"/>
              <a:gd name="T79" fmla="*/ 602 h 2341"/>
              <a:gd name="T80" fmla="*/ 1095 w 1172"/>
              <a:gd name="T81" fmla="*/ 562 h 2341"/>
              <a:gd name="T82" fmla="*/ 1025 w 1172"/>
              <a:gd name="T83" fmla="*/ 552 h 2341"/>
              <a:gd name="T84" fmla="*/ 1113 w 1172"/>
              <a:gd name="T85" fmla="*/ 339 h 2341"/>
              <a:gd name="T86" fmla="*/ 1151 w 1172"/>
              <a:gd name="T87" fmla="*/ 207 h 2341"/>
              <a:gd name="T88" fmla="*/ 1138 w 1172"/>
              <a:gd name="T89" fmla="*/ 77 h 2341"/>
              <a:gd name="T90" fmla="*/ 1113 w 1172"/>
              <a:gd name="T91" fmla="*/ 23 h 2341"/>
              <a:gd name="T92" fmla="*/ 1065 w 1172"/>
              <a:gd name="T93" fmla="*/ 5 h 2341"/>
              <a:gd name="T94" fmla="*/ 957 w 1172"/>
              <a:gd name="T95" fmla="*/ 4 h 2341"/>
              <a:gd name="T96" fmla="*/ 896 w 1172"/>
              <a:gd name="T97" fmla="*/ 19 h 2341"/>
              <a:gd name="T98" fmla="*/ 854 w 1172"/>
              <a:gd name="T99" fmla="*/ 34 h 2341"/>
              <a:gd name="T100" fmla="*/ 808 w 1172"/>
              <a:gd name="T101" fmla="*/ 58 h 2341"/>
              <a:gd name="T102" fmla="*/ 756 w 1172"/>
              <a:gd name="T103" fmla="*/ 138 h 2341"/>
              <a:gd name="T104" fmla="*/ 651 w 1172"/>
              <a:gd name="T105" fmla="*/ 282 h 2341"/>
              <a:gd name="T106" fmla="*/ 573 w 1172"/>
              <a:gd name="T107" fmla="*/ 421 h 2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72" h="2341">
                <a:moveTo>
                  <a:pt x="573" y="421"/>
                </a:moveTo>
                <a:lnTo>
                  <a:pt x="573" y="421"/>
                </a:lnTo>
                <a:lnTo>
                  <a:pt x="551" y="419"/>
                </a:lnTo>
                <a:lnTo>
                  <a:pt x="524" y="413"/>
                </a:lnTo>
                <a:lnTo>
                  <a:pt x="482" y="406"/>
                </a:lnTo>
                <a:lnTo>
                  <a:pt x="482" y="406"/>
                </a:lnTo>
                <a:lnTo>
                  <a:pt x="432" y="395"/>
                </a:lnTo>
                <a:lnTo>
                  <a:pt x="385" y="383"/>
                </a:lnTo>
                <a:lnTo>
                  <a:pt x="336" y="371"/>
                </a:lnTo>
                <a:lnTo>
                  <a:pt x="336" y="371"/>
                </a:lnTo>
                <a:lnTo>
                  <a:pt x="345" y="380"/>
                </a:lnTo>
                <a:lnTo>
                  <a:pt x="365" y="397"/>
                </a:lnTo>
                <a:lnTo>
                  <a:pt x="379" y="408"/>
                </a:lnTo>
                <a:lnTo>
                  <a:pt x="393" y="419"/>
                </a:lnTo>
                <a:lnTo>
                  <a:pt x="408" y="426"/>
                </a:lnTo>
                <a:lnTo>
                  <a:pt x="414" y="429"/>
                </a:lnTo>
                <a:lnTo>
                  <a:pt x="422" y="431"/>
                </a:lnTo>
                <a:lnTo>
                  <a:pt x="422" y="431"/>
                </a:lnTo>
                <a:lnTo>
                  <a:pt x="437" y="436"/>
                </a:lnTo>
                <a:lnTo>
                  <a:pt x="453" y="444"/>
                </a:lnTo>
                <a:lnTo>
                  <a:pt x="471" y="452"/>
                </a:lnTo>
                <a:lnTo>
                  <a:pt x="488" y="462"/>
                </a:lnTo>
                <a:lnTo>
                  <a:pt x="516" y="479"/>
                </a:lnTo>
                <a:lnTo>
                  <a:pt x="527" y="486"/>
                </a:lnTo>
                <a:lnTo>
                  <a:pt x="527" y="486"/>
                </a:lnTo>
                <a:lnTo>
                  <a:pt x="521" y="496"/>
                </a:lnTo>
                <a:lnTo>
                  <a:pt x="502" y="524"/>
                </a:lnTo>
                <a:lnTo>
                  <a:pt x="476" y="568"/>
                </a:lnTo>
                <a:lnTo>
                  <a:pt x="461" y="597"/>
                </a:lnTo>
                <a:lnTo>
                  <a:pt x="446" y="628"/>
                </a:lnTo>
                <a:lnTo>
                  <a:pt x="428" y="662"/>
                </a:lnTo>
                <a:lnTo>
                  <a:pt x="412" y="700"/>
                </a:lnTo>
                <a:lnTo>
                  <a:pt x="397" y="740"/>
                </a:lnTo>
                <a:lnTo>
                  <a:pt x="382" y="783"/>
                </a:lnTo>
                <a:lnTo>
                  <a:pt x="367" y="827"/>
                </a:lnTo>
                <a:lnTo>
                  <a:pt x="355" y="875"/>
                </a:lnTo>
                <a:lnTo>
                  <a:pt x="344" y="924"/>
                </a:lnTo>
                <a:lnTo>
                  <a:pt x="336" y="974"/>
                </a:lnTo>
                <a:lnTo>
                  <a:pt x="336" y="974"/>
                </a:lnTo>
                <a:lnTo>
                  <a:pt x="330" y="1027"/>
                </a:lnTo>
                <a:lnTo>
                  <a:pt x="324" y="1083"/>
                </a:lnTo>
                <a:lnTo>
                  <a:pt x="314" y="1204"/>
                </a:lnTo>
                <a:lnTo>
                  <a:pt x="294" y="1450"/>
                </a:lnTo>
                <a:lnTo>
                  <a:pt x="285" y="1563"/>
                </a:lnTo>
                <a:lnTo>
                  <a:pt x="275" y="1661"/>
                </a:lnTo>
                <a:lnTo>
                  <a:pt x="270" y="1704"/>
                </a:lnTo>
                <a:lnTo>
                  <a:pt x="263" y="1739"/>
                </a:lnTo>
                <a:lnTo>
                  <a:pt x="257" y="1767"/>
                </a:lnTo>
                <a:lnTo>
                  <a:pt x="255" y="1779"/>
                </a:lnTo>
                <a:lnTo>
                  <a:pt x="251" y="1788"/>
                </a:lnTo>
                <a:lnTo>
                  <a:pt x="251" y="1788"/>
                </a:lnTo>
                <a:lnTo>
                  <a:pt x="237" y="1821"/>
                </a:lnTo>
                <a:lnTo>
                  <a:pt x="222" y="1851"/>
                </a:lnTo>
                <a:lnTo>
                  <a:pt x="207" y="1880"/>
                </a:lnTo>
                <a:lnTo>
                  <a:pt x="191" y="1907"/>
                </a:lnTo>
                <a:lnTo>
                  <a:pt x="170" y="1934"/>
                </a:lnTo>
                <a:lnTo>
                  <a:pt x="149" y="1960"/>
                </a:lnTo>
                <a:lnTo>
                  <a:pt x="124" y="1984"/>
                </a:lnTo>
                <a:lnTo>
                  <a:pt x="95" y="2009"/>
                </a:lnTo>
                <a:lnTo>
                  <a:pt x="95" y="2009"/>
                </a:lnTo>
                <a:lnTo>
                  <a:pt x="44" y="2051"/>
                </a:lnTo>
                <a:lnTo>
                  <a:pt x="26" y="2067"/>
                </a:lnTo>
                <a:lnTo>
                  <a:pt x="12" y="2080"/>
                </a:lnTo>
                <a:lnTo>
                  <a:pt x="3" y="2090"/>
                </a:lnTo>
                <a:lnTo>
                  <a:pt x="0" y="2097"/>
                </a:lnTo>
                <a:lnTo>
                  <a:pt x="0" y="2100"/>
                </a:lnTo>
                <a:lnTo>
                  <a:pt x="0" y="2102"/>
                </a:lnTo>
                <a:lnTo>
                  <a:pt x="2" y="2104"/>
                </a:lnTo>
                <a:lnTo>
                  <a:pt x="5" y="2105"/>
                </a:lnTo>
                <a:lnTo>
                  <a:pt x="5" y="2105"/>
                </a:lnTo>
                <a:lnTo>
                  <a:pt x="8" y="2105"/>
                </a:lnTo>
                <a:lnTo>
                  <a:pt x="15" y="2104"/>
                </a:lnTo>
                <a:lnTo>
                  <a:pt x="28" y="2100"/>
                </a:lnTo>
                <a:lnTo>
                  <a:pt x="44" y="2095"/>
                </a:lnTo>
                <a:lnTo>
                  <a:pt x="61" y="2090"/>
                </a:lnTo>
                <a:lnTo>
                  <a:pt x="77" y="2087"/>
                </a:lnTo>
                <a:lnTo>
                  <a:pt x="85" y="2087"/>
                </a:lnTo>
                <a:lnTo>
                  <a:pt x="91" y="2088"/>
                </a:lnTo>
                <a:lnTo>
                  <a:pt x="96" y="2091"/>
                </a:lnTo>
                <a:lnTo>
                  <a:pt x="101" y="2096"/>
                </a:lnTo>
                <a:lnTo>
                  <a:pt x="104" y="2102"/>
                </a:lnTo>
                <a:lnTo>
                  <a:pt x="105" y="2110"/>
                </a:lnTo>
                <a:lnTo>
                  <a:pt x="105" y="2110"/>
                </a:lnTo>
                <a:lnTo>
                  <a:pt x="105" y="2122"/>
                </a:lnTo>
                <a:lnTo>
                  <a:pt x="104" y="2127"/>
                </a:lnTo>
                <a:lnTo>
                  <a:pt x="104" y="2127"/>
                </a:lnTo>
                <a:lnTo>
                  <a:pt x="103" y="2127"/>
                </a:lnTo>
                <a:lnTo>
                  <a:pt x="100" y="2127"/>
                </a:lnTo>
                <a:lnTo>
                  <a:pt x="99" y="2129"/>
                </a:lnTo>
                <a:lnTo>
                  <a:pt x="98" y="2131"/>
                </a:lnTo>
                <a:lnTo>
                  <a:pt x="94" y="2141"/>
                </a:lnTo>
                <a:lnTo>
                  <a:pt x="89" y="2164"/>
                </a:lnTo>
                <a:lnTo>
                  <a:pt x="85" y="2200"/>
                </a:lnTo>
                <a:lnTo>
                  <a:pt x="85" y="2200"/>
                </a:lnTo>
                <a:lnTo>
                  <a:pt x="82" y="2222"/>
                </a:lnTo>
                <a:lnTo>
                  <a:pt x="79" y="2242"/>
                </a:lnTo>
                <a:lnTo>
                  <a:pt x="71" y="2277"/>
                </a:lnTo>
                <a:lnTo>
                  <a:pt x="64" y="2303"/>
                </a:lnTo>
                <a:lnTo>
                  <a:pt x="57" y="2323"/>
                </a:lnTo>
                <a:lnTo>
                  <a:pt x="54" y="2336"/>
                </a:lnTo>
                <a:lnTo>
                  <a:pt x="54" y="2340"/>
                </a:lnTo>
                <a:lnTo>
                  <a:pt x="55" y="2341"/>
                </a:lnTo>
                <a:lnTo>
                  <a:pt x="57" y="2341"/>
                </a:lnTo>
                <a:lnTo>
                  <a:pt x="61" y="2340"/>
                </a:lnTo>
                <a:lnTo>
                  <a:pt x="75" y="2331"/>
                </a:lnTo>
                <a:lnTo>
                  <a:pt x="75" y="2331"/>
                </a:lnTo>
                <a:lnTo>
                  <a:pt x="85" y="2322"/>
                </a:lnTo>
                <a:lnTo>
                  <a:pt x="95" y="2311"/>
                </a:lnTo>
                <a:lnTo>
                  <a:pt x="108" y="2294"/>
                </a:lnTo>
                <a:lnTo>
                  <a:pt x="120" y="2274"/>
                </a:lnTo>
                <a:lnTo>
                  <a:pt x="148" y="2228"/>
                </a:lnTo>
                <a:lnTo>
                  <a:pt x="178" y="2173"/>
                </a:lnTo>
                <a:lnTo>
                  <a:pt x="211" y="2112"/>
                </a:lnTo>
                <a:lnTo>
                  <a:pt x="245" y="2052"/>
                </a:lnTo>
                <a:lnTo>
                  <a:pt x="281" y="1993"/>
                </a:lnTo>
                <a:lnTo>
                  <a:pt x="299" y="1965"/>
                </a:lnTo>
                <a:lnTo>
                  <a:pt x="316" y="1939"/>
                </a:lnTo>
                <a:lnTo>
                  <a:pt x="316" y="1939"/>
                </a:lnTo>
                <a:lnTo>
                  <a:pt x="379" y="1853"/>
                </a:lnTo>
                <a:lnTo>
                  <a:pt x="404" y="1817"/>
                </a:lnTo>
                <a:lnTo>
                  <a:pt x="427" y="1783"/>
                </a:lnTo>
                <a:lnTo>
                  <a:pt x="447" y="1749"/>
                </a:lnTo>
                <a:lnTo>
                  <a:pt x="465" y="1713"/>
                </a:lnTo>
                <a:lnTo>
                  <a:pt x="481" y="1674"/>
                </a:lnTo>
                <a:lnTo>
                  <a:pt x="497" y="1627"/>
                </a:lnTo>
                <a:lnTo>
                  <a:pt x="497" y="1627"/>
                </a:lnTo>
                <a:lnTo>
                  <a:pt x="511" y="1582"/>
                </a:lnTo>
                <a:lnTo>
                  <a:pt x="522" y="1543"/>
                </a:lnTo>
                <a:lnTo>
                  <a:pt x="539" y="1482"/>
                </a:lnTo>
                <a:lnTo>
                  <a:pt x="551" y="1430"/>
                </a:lnTo>
                <a:lnTo>
                  <a:pt x="559" y="1404"/>
                </a:lnTo>
                <a:lnTo>
                  <a:pt x="568" y="1376"/>
                </a:lnTo>
                <a:lnTo>
                  <a:pt x="568" y="1376"/>
                </a:lnTo>
                <a:lnTo>
                  <a:pt x="573" y="1361"/>
                </a:lnTo>
                <a:lnTo>
                  <a:pt x="580" y="1347"/>
                </a:lnTo>
                <a:lnTo>
                  <a:pt x="588" y="1332"/>
                </a:lnTo>
                <a:lnTo>
                  <a:pt x="595" y="1318"/>
                </a:lnTo>
                <a:lnTo>
                  <a:pt x="614" y="1291"/>
                </a:lnTo>
                <a:lnTo>
                  <a:pt x="633" y="1265"/>
                </a:lnTo>
                <a:lnTo>
                  <a:pt x="649" y="1245"/>
                </a:lnTo>
                <a:lnTo>
                  <a:pt x="664" y="1229"/>
                </a:lnTo>
                <a:lnTo>
                  <a:pt x="678" y="1215"/>
                </a:lnTo>
                <a:lnTo>
                  <a:pt x="678" y="1215"/>
                </a:lnTo>
                <a:lnTo>
                  <a:pt x="690" y="1220"/>
                </a:lnTo>
                <a:lnTo>
                  <a:pt x="739" y="1245"/>
                </a:lnTo>
                <a:lnTo>
                  <a:pt x="739" y="1245"/>
                </a:lnTo>
                <a:lnTo>
                  <a:pt x="774" y="1263"/>
                </a:lnTo>
                <a:lnTo>
                  <a:pt x="799" y="1275"/>
                </a:lnTo>
                <a:lnTo>
                  <a:pt x="809" y="1279"/>
                </a:lnTo>
                <a:lnTo>
                  <a:pt x="816" y="1280"/>
                </a:lnTo>
                <a:lnTo>
                  <a:pt x="819" y="1280"/>
                </a:lnTo>
                <a:lnTo>
                  <a:pt x="821" y="1279"/>
                </a:lnTo>
                <a:lnTo>
                  <a:pt x="823" y="1278"/>
                </a:lnTo>
                <a:lnTo>
                  <a:pt x="824" y="1275"/>
                </a:lnTo>
                <a:lnTo>
                  <a:pt x="824" y="1275"/>
                </a:lnTo>
                <a:lnTo>
                  <a:pt x="828" y="1254"/>
                </a:lnTo>
                <a:lnTo>
                  <a:pt x="832" y="1237"/>
                </a:lnTo>
                <a:lnTo>
                  <a:pt x="834" y="1218"/>
                </a:lnTo>
                <a:lnTo>
                  <a:pt x="835" y="1196"/>
                </a:lnTo>
                <a:lnTo>
                  <a:pt x="835" y="1175"/>
                </a:lnTo>
                <a:lnTo>
                  <a:pt x="833" y="1154"/>
                </a:lnTo>
                <a:lnTo>
                  <a:pt x="832" y="1144"/>
                </a:lnTo>
                <a:lnTo>
                  <a:pt x="829" y="1135"/>
                </a:lnTo>
                <a:lnTo>
                  <a:pt x="829" y="1135"/>
                </a:lnTo>
                <a:lnTo>
                  <a:pt x="825" y="1126"/>
                </a:lnTo>
                <a:lnTo>
                  <a:pt x="821" y="1117"/>
                </a:lnTo>
                <a:lnTo>
                  <a:pt x="813" y="1102"/>
                </a:lnTo>
                <a:lnTo>
                  <a:pt x="801" y="1088"/>
                </a:lnTo>
                <a:lnTo>
                  <a:pt x="791" y="1076"/>
                </a:lnTo>
                <a:lnTo>
                  <a:pt x="780" y="1067"/>
                </a:lnTo>
                <a:lnTo>
                  <a:pt x="771" y="1061"/>
                </a:lnTo>
                <a:lnTo>
                  <a:pt x="764" y="1054"/>
                </a:lnTo>
                <a:lnTo>
                  <a:pt x="764" y="1054"/>
                </a:lnTo>
                <a:lnTo>
                  <a:pt x="889" y="823"/>
                </a:lnTo>
                <a:lnTo>
                  <a:pt x="889" y="823"/>
                </a:lnTo>
                <a:lnTo>
                  <a:pt x="913" y="775"/>
                </a:lnTo>
                <a:lnTo>
                  <a:pt x="942" y="715"/>
                </a:lnTo>
                <a:lnTo>
                  <a:pt x="975" y="642"/>
                </a:lnTo>
                <a:lnTo>
                  <a:pt x="975" y="642"/>
                </a:lnTo>
                <a:lnTo>
                  <a:pt x="1013" y="635"/>
                </a:lnTo>
                <a:lnTo>
                  <a:pt x="1048" y="630"/>
                </a:lnTo>
                <a:lnTo>
                  <a:pt x="1065" y="628"/>
                </a:lnTo>
                <a:lnTo>
                  <a:pt x="1080" y="627"/>
                </a:lnTo>
                <a:lnTo>
                  <a:pt x="1080" y="627"/>
                </a:lnTo>
                <a:lnTo>
                  <a:pt x="1088" y="627"/>
                </a:lnTo>
                <a:lnTo>
                  <a:pt x="1095" y="628"/>
                </a:lnTo>
                <a:lnTo>
                  <a:pt x="1111" y="633"/>
                </a:lnTo>
                <a:lnTo>
                  <a:pt x="1139" y="646"/>
                </a:lnTo>
                <a:lnTo>
                  <a:pt x="1152" y="650"/>
                </a:lnTo>
                <a:lnTo>
                  <a:pt x="1162" y="652"/>
                </a:lnTo>
                <a:lnTo>
                  <a:pt x="1165" y="651"/>
                </a:lnTo>
                <a:lnTo>
                  <a:pt x="1168" y="650"/>
                </a:lnTo>
                <a:lnTo>
                  <a:pt x="1170" y="647"/>
                </a:lnTo>
                <a:lnTo>
                  <a:pt x="1171" y="642"/>
                </a:lnTo>
                <a:lnTo>
                  <a:pt x="1171" y="642"/>
                </a:lnTo>
                <a:lnTo>
                  <a:pt x="1172" y="626"/>
                </a:lnTo>
                <a:lnTo>
                  <a:pt x="1171" y="620"/>
                </a:lnTo>
                <a:lnTo>
                  <a:pt x="1168" y="615"/>
                </a:lnTo>
                <a:lnTo>
                  <a:pt x="1163" y="609"/>
                </a:lnTo>
                <a:lnTo>
                  <a:pt x="1156" y="602"/>
                </a:lnTo>
                <a:lnTo>
                  <a:pt x="1131" y="582"/>
                </a:lnTo>
                <a:lnTo>
                  <a:pt x="1131" y="582"/>
                </a:lnTo>
                <a:lnTo>
                  <a:pt x="1122" y="576"/>
                </a:lnTo>
                <a:lnTo>
                  <a:pt x="1113" y="571"/>
                </a:lnTo>
                <a:lnTo>
                  <a:pt x="1095" y="562"/>
                </a:lnTo>
                <a:lnTo>
                  <a:pt x="1078" y="557"/>
                </a:lnTo>
                <a:lnTo>
                  <a:pt x="1062" y="553"/>
                </a:lnTo>
                <a:lnTo>
                  <a:pt x="1046" y="552"/>
                </a:lnTo>
                <a:lnTo>
                  <a:pt x="1035" y="552"/>
                </a:lnTo>
                <a:lnTo>
                  <a:pt x="1025" y="552"/>
                </a:lnTo>
                <a:lnTo>
                  <a:pt x="1025" y="552"/>
                </a:lnTo>
                <a:lnTo>
                  <a:pt x="1045" y="506"/>
                </a:lnTo>
                <a:lnTo>
                  <a:pt x="1067" y="457"/>
                </a:lnTo>
                <a:lnTo>
                  <a:pt x="1090" y="401"/>
                </a:lnTo>
                <a:lnTo>
                  <a:pt x="1113" y="339"/>
                </a:lnTo>
                <a:lnTo>
                  <a:pt x="1124" y="309"/>
                </a:lnTo>
                <a:lnTo>
                  <a:pt x="1133" y="279"/>
                </a:lnTo>
                <a:lnTo>
                  <a:pt x="1141" y="253"/>
                </a:lnTo>
                <a:lnTo>
                  <a:pt x="1147" y="228"/>
                </a:lnTo>
                <a:lnTo>
                  <a:pt x="1151" y="207"/>
                </a:lnTo>
                <a:lnTo>
                  <a:pt x="1151" y="190"/>
                </a:lnTo>
                <a:lnTo>
                  <a:pt x="1151" y="190"/>
                </a:lnTo>
                <a:lnTo>
                  <a:pt x="1146" y="131"/>
                </a:lnTo>
                <a:lnTo>
                  <a:pt x="1143" y="103"/>
                </a:lnTo>
                <a:lnTo>
                  <a:pt x="1138" y="77"/>
                </a:lnTo>
                <a:lnTo>
                  <a:pt x="1132" y="54"/>
                </a:lnTo>
                <a:lnTo>
                  <a:pt x="1128" y="45"/>
                </a:lnTo>
                <a:lnTo>
                  <a:pt x="1124" y="37"/>
                </a:lnTo>
                <a:lnTo>
                  <a:pt x="1119" y="29"/>
                </a:lnTo>
                <a:lnTo>
                  <a:pt x="1113" y="23"/>
                </a:lnTo>
                <a:lnTo>
                  <a:pt x="1107" y="18"/>
                </a:lnTo>
                <a:lnTo>
                  <a:pt x="1100" y="14"/>
                </a:lnTo>
                <a:lnTo>
                  <a:pt x="1100" y="14"/>
                </a:lnTo>
                <a:lnTo>
                  <a:pt x="1084" y="9"/>
                </a:lnTo>
                <a:lnTo>
                  <a:pt x="1065" y="5"/>
                </a:lnTo>
                <a:lnTo>
                  <a:pt x="1044" y="3"/>
                </a:lnTo>
                <a:lnTo>
                  <a:pt x="1021" y="0"/>
                </a:lnTo>
                <a:lnTo>
                  <a:pt x="999" y="0"/>
                </a:lnTo>
                <a:lnTo>
                  <a:pt x="977" y="1"/>
                </a:lnTo>
                <a:lnTo>
                  <a:pt x="957" y="4"/>
                </a:lnTo>
                <a:lnTo>
                  <a:pt x="940" y="9"/>
                </a:lnTo>
                <a:lnTo>
                  <a:pt x="940" y="9"/>
                </a:lnTo>
                <a:lnTo>
                  <a:pt x="926" y="14"/>
                </a:lnTo>
                <a:lnTo>
                  <a:pt x="913" y="16"/>
                </a:lnTo>
                <a:lnTo>
                  <a:pt x="896" y="19"/>
                </a:lnTo>
                <a:lnTo>
                  <a:pt x="887" y="21"/>
                </a:lnTo>
                <a:lnTo>
                  <a:pt x="877" y="24"/>
                </a:lnTo>
                <a:lnTo>
                  <a:pt x="867" y="28"/>
                </a:lnTo>
                <a:lnTo>
                  <a:pt x="854" y="34"/>
                </a:lnTo>
                <a:lnTo>
                  <a:pt x="854" y="34"/>
                </a:lnTo>
                <a:lnTo>
                  <a:pt x="842" y="40"/>
                </a:lnTo>
                <a:lnTo>
                  <a:pt x="833" y="44"/>
                </a:lnTo>
                <a:lnTo>
                  <a:pt x="819" y="49"/>
                </a:lnTo>
                <a:lnTo>
                  <a:pt x="814" y="52"/>
                </a:lnTo>
                <a:lnTo>
                  <a:pt x="808" y="58"/>
                </a:lnTo>
                <a:lnTo>
                  <a:pt x="801" y="67"/>
                </a:lnTo>
                <a:lnTo>
                  <a:pt x="794" y="79"/>
                </a:lnTo>
                <a:lnTo>
                  <a:pt x="794" y="79"/>
                </a:lnTo>
                <a:lnTo>
                  <a:pt x="776" y="108"/>
                </a:lnTo>
                <a:lnTo>
                  <a:pt x="756" y="138"/>
                </a:lnTo>
                <a:lnTo>
                  <a:pt x="730" y="173"/>
                </a:lnTo>
                <a:lnTo>
                  <a:pt x="693" y="220"/>
                </a:lnTo>
                <a:lnTo>
                  <a:pt x="693" y="220"/>
                </a:lnTo>
                <a:lnTo>
                  <a:pt x="672" y="249"/>
                </a:lnTo>
                <a:lnTo>
                  <a:pt x="651" y="282"/>
                </a:lnTo>
                <a:lnTo>
                  <a:pt x="630" y="315"/>
                </a:lnTo>
                <a:lnTo>
                  <a:pt x="612" y="347"/>
                </a:lnTo>
                <a:lnTo>
                  <a:pt x="584" y="400"/>
                </a:lnTo>
                <a:lnTo>
                  <a:pt x="573" y="421"/>
                </a:lnTo>
                <a:lnTo>
                  <a:pt x="573" y="42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8">
            <a:extLst>
              <a:ext uri="{FF2B5EF4-FFF2-40B4-BE49-F238E27FC236}">
                <a16:creationId xmlns:a16="http://schemas.microsoft.com/office/drawing/2014/main" id="{0D5AFAB9-CCC9-4FCC-80E9-FED62A18E93C}"/>
              </a:ext>
            </a:extLst>
          </p:cNvPr>
          <p:cNvSpPr>
            <a:spLocks/>
          </p:cNvSpPr>
          <p:nvPr/>
        </p:nvSpPr>
        <p:spPr bwMode="auto">
          <a:xfrm>
            <a:off x="8323263" y="732297"/>
            <a:ext cx="811915" cy="1763712"/>
          </a:xfrm>
          <a:custGeom>
            <a:avLst/>
            <a:gdLst>
              <a:gd name="T0" fmla="*/ 348 w 1097"/>
              <a:gd name="T1" fmla="*/ 613 h 2383"/>
              <a:gd name="T2" fmla="*/ 280 w 1097"/>
              <a:gd name="T3" fmla="*/ 725 h 2383"/>
              <a:gd name="T4" fmla="*/ 251 w 1097"/>
              <a:gd name="T5" fmla="*/ 810 h 2383"/>
              <a:gd name="T6" fmla="*/ 251 w 1097"/>
              <a:gd name="T7" fmla="*/ 880 h 2383"/>
              <a:gd name="T8" fmla="*/ 273 w 1097"/>
              <a:gd name="T9" fmla="*/ 912 h 2383"/>
              <a:gd name="T10" fmla="*/ 292 w 1097"/>
              <a:gd name="T11" fmla="*/ 914 h 2383"/>
              <a:gd name="T12" fmla="*/ 319 w 1097"/>
              <a:gd name="T13" fmla="*/ 914 h 2383"/>
              <a:gd name="T14" fmla="*/ 343 w 1097"/>
              <a:gd name="T15" fmla="*/ 910 h 2383"/>
              <a:gd name="T16" fmla="*/ 377 w 1097"/>
              <a:gd name="T17" fmla="*/ 867 h 2383"/>
              <a:gd name="T18" fmla="*/ 389 w 1097"/>
              <a:gd name="T19" fmla="*/ 825 h 2383"/>
              <a:gd name="T20" fmla="*/ 423 w 1097"/>
              <a:gd name="T21" fmla="*/ 772 h 2383"/>
              <a:gd name="T22" fmla="*/ 422 w 1097"/>
              <a:gd name="T23" fmla="*/ 805 h 2383"/>
              <a:gd name="T24" fmla="*/ 461 w 1097"/>
              <a:gd name="T25" fmla="*/ 1019 h 2383"/>
              <a:gd name="T26" fmla="*/ 506 w 1097"/>
              <a:gd name="T27" fmla="*/ 1164 h 2383"/>
              <a:gd name="T28" fmla="*/ 542 w 1097"/>
              <a:gd name="T29" fmla="*/ 1372 h 2383"/>
              <a:gd name="T30" fmla="*/ 541 w 1097"/>
              <a:gd name="T31" fmla="*/ 1580 h 2383"/>
              <a:gd name="T32" fmla="*/ 503 w 1097"/>
              <a:gd name="T33" fmla="*/ 1764 h 2383"/>
              <a:gd name="T34" fmla="*/ 452 w 1097"/>
              <a:gd name="T35" fmla="*/ 1901 h 2383"/>
              <a:gd name="T36" fmla="*/ 405 w 1097"/>
              <a:gd name="T37" fmla="*/ 1965 h 2383"/>
              <a:gd name="T38" fmla="*/ 323 w 1097"/>
              <a:gd name="T39" fmla="*/ 2025 h 2383"/>
              <a:gd name="T40" fmla="*/ 64 w 1097"/>
              <a:gd name="T41" fmla="*/ 2208 h 2383"/>
              <a:gd name="T42" fmla="*/ 0 w 1097"/>
              <a:gd name="T43" fmla="*/ 2265 h 2383"/>
              <a:gd name="T44" fmla="*/ 116 w 1097"/>
              <a:gd name="T45" fmla="*/ 2260 h 2383"/>
              <a:gd name="T46" fmla="*/ 208 w 1097"/>
              <a:gd name="T47" fmla="*/ 2284 h 2383"/>
              <a:gd name="T48" fmla="*/ 203 w 1097"/>
              <a:gd name="T49" fmla="*/ 2335 h 2383"/>
              <a:gd name="T50" fmla="*/ 203 w 1097"/>
              <a:gd name="T51" fmla="*/ 2379 h 2383"/>
              <a:gd name="T52" fmla="*/ 232 w 1097"/>
              <a:gd name="T53" fmla="*/ 2377 h 2383"/>
              <a:gd name="T54" fmla="*/ 279 w 1097"/>
              <a:gd name="T55" fmla="*/ 2330 h 2383"/>
              <a:gd name="T56" fmla="*/ 412 w 1097"/>
              <a:gd name="T57" fmla="*/ 2131 h 2383"/>
              <a:gd name="T58" fmla="*/ 545 w 1097"/>
              <a:gd name="T59" fmla="*/ 1996 h 2383"/>
              <a:gd name="T60" fmla="*/ 728 w 1097"/>
              <a:gd name="T61" fmla="*/ 1788 h 2383"/>
              <a:gd name="T62" fmla="*/ 806 w 1097"/>
              <a:gd name="T63" fmla="*/ 1661 h 2383"/>
              <a:gd name="T64" fmla="*/ 876 w 1097"/>
              <a:gd name="T65" fmla="*/ 1472 h 2383"/>
              <a:gd name="T66" fmla="*/ 936 w 1097"/>
              <a:gd name="T67" fmla="*/ 1221 h 2383"/>
              <a:gd name="T68" fmla="*/ 977 w 1097"/>
              <a:gd name="T69" fmla="*/ 1237 h 2383"/>
              <a:gd name="T70" fmla="*/ 1006 w 1097"/>
              <a:gd name="T71" fmla="*/ 1226 h 2383"/>
              <a:gd name="T72" fmla="*/ 1028 w 1097"/>
              <a:gd name="T73" fmla="*/ 1221 h 2383"/>
              <a:gd name="T74" fmla="*/ 1045 w 1097"/>
              <a:gd name="T75" fmla="*/ 1206 h 2383"/>
              <a:gd name="T76" fmla="*/ 1041 w 1097"/>
              <a:gd name="T77" fmla="*/ 1163 h 2383"/>
              <a:gd name="T78" fmla="*/ 1009 w 1097"/>
              <a:gd name="T79" fmla="*/ 1093 h 2383"/>
              <a:gd name="T80" fmla="*/ 951 w 1097"/>
              <a:gd name="T81" fmla="*/ 1030 h 2383"/>
              <a:gd name="T82" fmla="*/ 896 w 1097"/>
              <a:gd name="T83" fmla="*/ 708 h 2383"/>
              <a:gd name="T84" fmla="*/ 963 w 1097"/>
              <a:gd name="T85" fmla="*/ 692 h 2383"/>
              <a:gd name="T86" fmla="*/ 994 w 1097"/>
              <a:gd name="T87" fmla="*/ 662 h 2383"/>
              <a:gd name="T88" fmla="*/ 1021 w 1097"/>
              <a:gd name="T89" fmla="*/ 618 h 2383"/>
              <a:gd name="T90" fmla="*/ 1072 w 1097"/>
              <a:gd name="T91" fmla="*/ 595 h 2383"/>
              <a:gd name="T92" fmla="*/ 1094 w 1097"/>
              <a:gd name="T93" fmla="*/ 561 h 2383"/>
              <a:gd name="T94" fmla="*/ 1094 w 1097"/>
              <a:gd name="T95" fmla="*/ 532 h 2383"/>
              <a:gd name="T96" fmla="*/ 1048 w 1097"/>
              <a:gd name="T97" fmla="*/ 481 h 2383"/>
              <a:gd name="T98" fmla="*/ 936 w 1097"/>
              <a:gd name="T99" fmla="*/ 422 h 2383"/>
              <a:gd name="T100" fmla="*/ 824 w 1097"/>
              <a:gd name="T101" fmla="*/ 417 h 2383"/>
              <a:gd name="T102" fmla="*/ 722 w 1097"/>
              <a:gd name="T103" fmla="*/ 247 h 2383"/>
              <a:gd name="T104" fmla="*/ 644 w 1097"/>
              <a:gd name="T105" fmla="*/ 120 h 2383"/>
              <a:gd name="T106" fmla="*/ 560 w 1097"/>
              <a:gd name="T107" fmla="*/ 25 h 2383"/>
              <a:gd name="T108" fmla="*/ 503 w 1097"/>
              <a:gd name="T109" fmla="*/ 0 h 2383"/>
              <a:gd name="T110" fmla="*/ 449 w 1097"/>
              <a:gd name="T111" fmla="*/ 10 h 2383"/>
              <a:gd name="T112" fmla="*/ 399 w 1097"/>
              <a:gd name="T113" fmla="*/ 65 h 2383"/>
              <a:gd name="T114" fmla="*/ 370 w 1097"/>
              <a:gd name="T115" fmla="*/ 162 h 2383"/>
              <a:gd name="T116" fmla="*/ 363 w 1097"/>
              <a:gd name="T117" fmla="*/ 255 h 2383"/>
              <a:gd name="T118" fmla="*/ 403 w 1097"/>
              <a:gd name="T119" fmla="*/ 547 h 2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97" h="2383">
                <a:moveTo>
                  <a:pt x="403" y="547"/>
                </a:moveTo>
                <a:lnTo>
                  <a:pt x="403" y="547"/>
                </a:lnTo>
                <a:lnTo>
                  <a:pt x="387" y="565"/>
                </a:lnTo>
                <a:lnTo>
                  <a:pt x="369" y="585"/>
                </a:lnTo>
                <a:lnTo>
                  <a:pt x="348" y="613"/>
                </a:lnTo>
                <a:lnTo>
                  <a:pt x="325" y="645"/>
                </a:lnTo>
                <a:lnTo>
                  <a:pt x="314" y="664"/>
                </a:lnTo>
                <a:lnTo>
                  <a:pt x="302" y="683"/>
                </a:lnTo>
                <a:lnTo>
                  <a:pt x="291" y="703"/>
                </a:lnTo>
                <a:lnTo>
                  <a:pt x="280" y="725"/>
                </a:lnTo>
                <a:lnTo>
                  <a:pt x="271" y="746"/>
                </a:lnTo>
                <a:lnTo>
                  <a:pt x="262" y="769"/>
                </a:lnTo>
                <a:lnTo>
                  <a:pt x="262" y="769"/>
                </a:lnTo>
                <a:lnTo>
                  <a:pt x="256" y="790"/>
                </a:lnTo>
                <a:lnTo>
                  <a:pt x="251" y="810"/>
                </a:lnTo>
                <a:lnTo>
                  <a:pt x="248" y="828"/>
                </a:lnTo>
                <a:lnTo>
                  <a:pt x="247" y="844"/>
                </a:lnTo>
                <a:lnTo>
                  <a:pt x="247" y="858"/>
                </a:lnTo>
                <a:lnTo>
                  <a:pt x="248" y="870"/>
                </a:lnTo>
                <a:lnTo>
                  <a:pt x="251" y="880"/>
                </a:lnTo>
                <a:lnTo>
                  <a:pt x="255" y="890"/>
                </a:lnTo>
                <a:lnTo>
                  <a:pt x="258" y="898"/>
                </a:lnTo>
                <a:lnTo>
                  <a:pt x="263" y="904"/>
                </a:lnTo>
                <a:lnTo>
                  <a:pt x="268" y="908"/>
                </a:lnTo>
                <a:lnTo>
                  <a:pt x="273" y="912"/>
                </a:lnTo>
                <a:lnTo>
                  <a:pt x="279" y="914"/>
                </a:lnTo>
                <a:lnTo>
                  <a:pt x="284" y="916"/>
                </a:lnTo>
                <a:lnTo>
                  <a:pt x="289" y="916"/>
                </a:lnTo>
                <a:lnTo>
                  <a:pt x="292" y="914"/>
                </a:lnTo>
                <a:lnTo>
                  <a:pt x="292" y="914"/>
                </a:lnTo>
                <a:lnTo>
                  <a:pt x="299" y="912"/>
                </a:lnTo>
                <a:lnTo>
                  <a:pt x="302" y="910"/>
                </a:lnTo>
                <a:lnTo>
                  <a:pt x="306" y="910"/>
                </a:lnTo>
                <a:lnTo>
                  <a:pt x="310" y="912"/>
                </a:lnTo>
                <a:lnTo>
                  <a:pt x="319" y="914"/>
                </a:lnTo>
                <a:lnTo>
                  <a:pt x="324" y="914"/>
                </a:lnTo>
                <a:lnTo>
                  <a:pt x="333" y="914"/>
                </a:lnTo>
                <a:lnTo>
                  <a:pt x="333" y="914"/>
                </a:lnTo>
                <a:lnTo>
                  <a:pt x="338" y="913"/>
                </a:lnTo>
                <a:lnTo>
                  <a:pt x="343" y="910"/>
                </a:lnTo>
                <a:lnTo>
                  <a:pt x="346" y="908"/>
                </a:lnTo>
                <a:lnTo>
                  <a:pt x="351" y="904"/>
                </a:lnTo>
                <a:lnTo>
                  <a:pt x="361" y="893"/>
                </a:lnTo>
                <a:lnTo>
                  <a:pt x="370" y="880"/>
                </a:lnTo>
                <a:lnTo>
                  <a:pt x="377" y="867"/>
                </a:lnTo>
                <a:lnTo>
                  <a:pt x="383" y="854"/>
                </a:lnTo>
                <a:lnTo>
                  <a:pt x="387" y="843"/>
                </a:lnTo>
                <a:lnTo>
                  <a:pt x="388" y="834"/>
                </a:lnTo>
                <a:lnTo>
                  <a:pt x="388" y="834"/>
                </a:lnTo>
                <a:lnTo>
                  <a:pt x="389" y="825"/>
                </a:lnTo>
                <a:lnTo>
                  <a:pt x="394" y="815"/>
                </a:lnTo>
                <a:lnTo>
                  <a:pt x="400" y="804"/>
                </a:lnTo>
                <a:lnTo>
                  <a:pt x="408" y="792"/>
                </a:lnTo>
                <a:lnTo>
                  <a:pt x="419" y="776"/>
                </a:lnTo>
                <a:lnTo>
                  <a:pt x="423" y="772"/>
                </a:lnTo>
                <a:lnTo>
                  <a:pt x="423" y="772"/>
                </a:lnTo>
                <a:lnTo>
                  <a:pt x="423" y="774"/>
                </a:lnTo>
                <a:lnTo>
                  <a:pt x="423" y="774"/>
                </a:lnTo>
                <a:lnTo>
                  <a:pt x="422" y="784"/>
                </a:lnTo>
                <a:lnTo>
                  <a:pt x="422" y="805"/>
                </a:lnTo>
                <a:lnTo>
                  <a:pt x="426" y="836"/>
                </a:lnTo>
                <a:lnTo>
                  <a:pt x="431" y="878"/>
                </a:lnTo>
                <a:lnTo>
                  <a:pt x="439" y="928"/>
                </a:lnTo>
                <a:lnTo>
                  <a:pt x="453" y="987"/>
                </a:lnTo>
                <a:lnTo>
                  <a:pt x="461" y="1019"/>
                </a:lnTo>
                <a:lnTo>
                  <a:pt x="471" y="1052"/>
                </a:lnTo>
                <a:lnTo>
                  <a:pt x="481" y="1088"/>
                </a:lnTo>
                <a:lnTo>
                  <a:pt x="493" y="1125"/>
                </a:lnTo>
                <a:lnTo>
                  <a:pt x="493" y="1125"/>
                </a:lnTo>
                <a:lnTo>
                  <a:pt x="506" y="1164"/>
                </a:lnTo>
                <a:lnTo>
                  <a:pt x="516" y="1205"/>
                </a:lnTo>
                <a:lnTo>
                  <a:pt x="525" y="1245"/>
                </a:lnTo>
                <a:lnTo>
                  <a:pt x="532" y="1286"/>
                </a:lnTo>
                <a:lnTo>
                  <a:pt x="537" y="1329"/>
                </a:lnTo>
                <a:lnTo>
                  <a:pt x="542" y="1372"/>
                </a:lnTo>
                <a:lnTo>
                  <a:pt x="545" y="1414"/>
                </a:lnTo>
                <a:lnTo>
                  <a:pt x="546" y="1456"/>
                </a:lnTo>
                <a:lnTo>
                  <a:pt x="546" y="1499"/>
                </a:lnTo>
                <a:lnTo>
                  <a:pt x="544" y="1540"/>
                </a:lnTo>
                <a:lnTo>
                  <a:pt x="541" y="1580"/>
                </a:lnTo>
                <a:lnTo>
                  <a:pt x="536" y="1620"/>
                </a:lnTo>
                <a:lnTo>
                  <a:pt x="530" y="1658"/>
                </a:lnTo>
                <a:lnTo>
                  <a:pt x="522" y="1696"/>
                </a:lnTo>
                <a:lnTo>
                  <a:pt x="514" y="1731"/>
                </a:lnTo>
                <a:lnTo>
                  <a:pt x="503" y="1764"/>
                </a:lnTo>
                <a:lnTo>
                  <a:pt x="503" y="1764"/>
                </a:lnTo>
                <a:lnTo>
                  <a:pt x="483" y="1820"/>
                </a:lnTo>
                <a:lnTo>
                  <a:pt x="467" y="1865"/>
                </a:lnTo>
                <a:lnTo>
                  <a:pt x="460" y="1884"/>
                </a:lnTo>
                <a:lnTo>
                  <a:pt x="452" y="1901"/>
                </a:lnTo>
                <a:lnTo>
                  <a:pt x="444" y="1916"/>
                </a:lnTo>
                <a:lnTo>
                  <a:pt x="436" y="1930"/>
                </a:lnTo>
                <a:lnTo>
                  <a:pt x="427" y="1942"/>
                </a:lnTo>
                <a:lnTo>
                  <a:pt x="417" y="1953"/>
                </a:lnTo>
                <a:lnTo>
                  <a:pt x="405" y="1965"/>
                </a:lnTo>
                <a:lnTo>
                  <a:pt x="393" y="1976"/>
                </a:lnTo>
                <a:lnTo>
                  <a:pt x="378" y="1987"/>
                </a:lnTo>
                <a:lnTo>
                  <a:pt x="361" y="1999"/>
                </a:lnTo>
                <a:lnTo>
                  <a:pt x="323" y="2025"/>
                </a:lnTo>
                <a:lnTo>
                  <a:pt x="323" y="2025"/>
                </a:lnTo>
                <a:lnTo>
                  <a:pt x="273" y="2058"/>
                </a:lnTo>
                <a:lnTo>
                  <a:pt x="219" y="2094"/>
                </a:lnTo>
                <a:lnTo>
                  <a:pt x="164" y="2134"/>
                </a:lnTo>
                <a:lnTo>
                  <a:pt x="110" y="2173"/>
                </a:lnTo>
                <a:lnTo>
                  <a:pt x="64" y="2208"/>
                </a:lnTo>
                <a:lnTo>
                  <a:pt x="26" y="2237"/>
                </a:lnTo>
                <a:lnTo>
                  <a:pt x="13" y="2250"/>
                </a:lnTo>
                <a:lnTo>
                  <a:pt x="5" y="2257"/>
                </a:lnTo>
                <a:lnTo>
                  <a:pt x="0" y="2264"/>
                </a:lnTo>
                <a:lnTo>
                  <a:pt x="0" y="2265"/>
                </a:lnTo>
                <a:lnTo>
                  <a:pt x="1" y="2266"/>
                </a:lnTo>
                <a:lnTo>
                  <a:pt x="1" y="2266"/>
                </a:lnTo>
                <a:lnTo>
                  <a:pt x="16" y="2266"/>
                </a:lnTo>
                <a:lnTo>
                  <a:pt x="42" y="2265"/>
                </a:lnTo>
                <a:lnTo>
                  <a:pt x="116" y="2260"/>
                </a:lnTo>
                <a:lnTo>
                  <a:pt x="217" y="2251"/>
                </a:lnTo>
                <a:lnTo>
                  <a:pt x="217" y="2251"/>
                </a:lnTo>
                <a:lnTo>
                  <a:pt x="216" y="2255"/>
                </a:lnTo>
                <a:lnTo>
                  <a:pt x="212" y="2266"/>
                </a:lnTo>
                <a:lnTo>
                  <a:pt x="208" y="2284"/>
                </a:lnTo>
                <a:lnTo>
                  <a:pt x="207" y="2294"/>
                </a:lnTo>
                <a:lnTo>
                  <a:pt x="207" y="2306"/>
                </a:lnTo>
                <a:lnTo>
                  <a:pt x="207" y="2306"/>
                </a:lnTo>
                <a:lnTo>
                  <a:pt x="206" y="2320"/>
                </a:lnTo>
                <a:lnTo>
                  <a:pt x="203" y="2335"/>
                </a:lnTo>
                <a:lnTo>
                  <a:pt x="201" y="2350"/>
                </a:lnTo>
                <a:lnTo>
                  <a:pt x="201" y="2364"/>
                </a:lnTo>
                <a:lnTo>
                  <a:pt x="201" y="2371"/>
                </a:lnTo>
                <a:lnTo>
                  <a:pt x="202" y="2376"/>
                </a:lnTo>
                <a:lnTo>
                  <a:pt x="203" y="2379"/>
                </a:lnTo>
                <a:lnTo>
                  <a:pt x="206" y="2382"/>
                </a:lnTo>
                <a:lnTo>
                  <a:pt x="211" y="2383"/>
                </a:lnTo>
                <a:lnTo>
                  <a:pt x="216" y="2383"/>
                </a:lnTo>
                <a:lnTo>
                  <a:pt x="223" y="2381"/>
                </a:lnTo>
                <a:lnTo>
                  <a:pt x="232" y="2377"/>
                </a:lnTo>
                <a:lnTo>
                  <a:pt x="232" y="2377"/>
                </a:lnTo>
                <a:lnTo>
                  <a:pt x="242" y="2371"/>
                </a:lnTo>
                <a:lnTo>
                  <a:pt x="253" y="2359"/>
                </a:lnTo>
                <a:lnTo>
                  <a:pt x="266" y="2347"/>
                </a:lnTo>
                <a:lnTo>
                  <a:pt x="279" y="2330"/>
                </a:lnTo>
                <a:lnTo>
                  <a:pt x="305" y="2293"/>
                </a:lnTo>
                <a:lnTo>
                  <a:pt x="333" y="2250"/>
                </a:lnTo>
                <a:lnTo>
                  <a:pt x="360" y="2206"/>
                </a:lnTo>
                <a:lnTo>
                  <a:pt x="387" y="2166"/>
                </a:lnTo>
                <a:lnTo>
                  <a:pt x="412" y="2131"/>
                </a:lnTo>
                <a:lnTo>
                  <a:pt x="423" y="2117"/>
                </a:lnTo>
                <a:lnTo>
                  <a:pt x="433" y="2105"/>
                </a:lnTo>
                <a:lnTo>
                  <a:pt x="433" y="2105"/>
                </a:lnTo>
                <a:lnTo>
                  <a:pt x="498" y="2043"/>
                </a:lnTo>
                <a:lnTo>
                  <a:pt x="545" y="1996"/>
                </a:lnTo>
                <a:lnTo>
                  <a:pt x="596" y="1942"/>
                </a:lnTo>
                <a:lnTo>
                  <a:pt x="651" y="1883"/>
                </a:lnTo>
                <a:lnTo>
                  <a:pt x="678" y="1852"/>
                </a:lnTo>
                <a:lnTo>
                  <a:pt x="703" y="1820"/>
                </a:lnTo>
                <a:lnTo>
                  <a:pt x="728" y="1788"/>
                </a:lnTo>
                <a:lnTo>
                  <a:pt x="751" y="1756"/>
                </a:lnTo>
                <a:lnTo>
                  <a:pt x="771" y="1725"/>
                </a:lnTo>
                <a:lnTo>
                  <a:pt x="790" y="1693"/>
                </a:lnTo>
                <a:lnTo>
                  <a:pt x="790" y="1693"/>
                </a:lnTo>
                <a:lnTo>
                  <a:pt x="806" y="1661"/>
                </a:lnTo>
                <a:lnTo>
                  <a:pt x="823" y="1625"/>
                </a:lnTo>
                <a:lnTo>
                  <a:pt x="837" y="1589"/>
                </a:lnTo>
                <a:lnTo>
                  <a:pt x="852" y="1550"/>
                </a:lnTo>
                <a:lnTo>
                  <a:pt x="864" y="1511"/>
                </a:lnTo>
                <a:lnTo>
                  <a:pt x="876" y="1472"/>
                </a:lnTo>
                <a:lnTo>
                  <a:pt x="897" y="1396"/>
                </a:lnTo>
                <a:lnTo>
                  <a:pt x="913" y="1328"/>
                </a:lnTo>
                <a:lnTo>
                  <a:pt x="926" y="1271"/>
                </a:lnTo>
                <a:lnTo>
                  <a:pt x="936" y="1221"/>
                </a:lnTo>
                <a:lnTo>
                  <a:pt x="936" y="1221"/>
                </a:lnTo>
                <a:lnTo>
                  <a:pt x="941" y="1223"/>
                </a:lnTo>
                <a:lnTo>
                  <a:pt x="953" y="1230"/>
                </a:lnTo>
                <a:lnTo>
                  <a:pt x="961" y="1233"/>
                </a:lnTo>
                <a:lnTo>
                  <a:pt x="969" y="1236"/>
                </a:lnTo>
                <a:lnTo>
                  <a:pt x="977" y="1237"/>
                </a:lnTo>
                <a:lnTo>
                  <a:pt x="986" y="1236"/>
                </a:lnTo>
                <a:lnTo>
                  <a:pt x="986" y="1236"/>
                </a:lnTo>
                <a:lnTo>
                  <a:pt x="994" y="1233"/>
                </a:lnTo>
                <a:lnTo>
                  <a:pt x="999" y="1231"/>
                </a:lnTo>
                <a:lnTo>
                  <a:pt x="1006" y="1226"/>
                </a:lnTo>
                <a:lnTo>
                  <a:pt x="1014" y="1222"/>
                </a:lnTo>
                <a:lnTo>
                  <a:pt x="1016" y="1221"/>
                </a:lnTo>
                <a:lnTo>
                  <a:pt x="1021" y="1221"/>
                </a:lnTo>
                <a:lnTo>
                  <a:pt x="1021" y="1221"/>
                </a:lnTo>
                <a:lnTo>
                  <a:pt x="1028" y="1221"/>
                </a:lnTo>
                <a:lnTo>
                  <a:pt x="1034" y="1220"/>
                </a:lnTo>
                <a:lnTo>
                  <a:pt x="1039" y="1216"/>
                </a:lnTo>
                <a:lnTo>
                  <a:pt x="1041" y="1213"/>
                </a:lnTo>
                <a:lnTo>
                  <a:pt x="1044" y="1210"/>
                </a:lnTo>
                <a:lnTo>
                  <a:pt x="1045" y="1206"/>
                </a:lnTo>
                <a:lnTo>
                  <a:pt x="1046" y="1199"/>
                </a:lnTo>
                <a:lnTo>
                  <a:pt x="1046" y="1193"/>
                </a:lnTo>
                <a:lnTo>
                  <a:pt x="1046" y="1184"/>
                </a:lnTo>
                <a:lnTo>
                  <a:pt x="1044" y="1176"/>
                </a:lnTo>
                <a:lnTo>
                  <a:pt x="1041" y="1163"/>
                </a:lnTo>
                <a:lnTo>
                  <a:pt x="1031" y="1135"/>
                </a:lnTo>
                <a:lnTo>
                  <a:pt x="1031" y="1135"/>
                </a:lnTo>
                <a:lnTo>
                  <a:pt x="1025" y="1120"/>
                </a:lnTo>
                <a:lnTo>
                  <a:pt x="1018" y="1105"/>
                </a:lnTo>
                <a:lnTo>
                  <a:pt x="1009" y="1093"/>
                </a:lnTo>
                <a:lnTo>
                  <a:pt x="1001" y="1080"/>
                </a:lnTo>
                <a:lnTo>
                  <a:pt x="992" y="1070"/>
                </a:lnTo>
                <a:lnTo>
                  <a:pt x="984" y="1060"/>
                </a:lnTo>
                <a:lnTo>
                  <a:pt x="966" y="1042"/>
                </a:lnTo>
                <a:lnTo>
                  <a:pt x="951" y="1030"/>
                </a:lnTo>
                <a:lnTo>
                  <a:pt x="937" y="1021"/>
                </a:lnTo>
                <a:lnTo>
                  <a:pt x="926" y="1015"/>
                </a:lnTo>
                <a:lnTo>
                  <a:pt x="886" y="708"/>
                </a:lnTo>
                <a:lnTo>
                  <a:pt x="886" y="708"/>
                </a:lnTo>
                <a:lnTo>
                  <a:pt x="896" y="708"/>
                </a:lnTo>
                <a:lnTo>
                  <a:pt x="907" y="708"/>
                </a:lnTo>
                <a:lnTo>
                  <a:pt x="919" y="707"/>
                </a:lnTo>
                <a:lnTo>
                  <a:pt x="935" y="703"/>
                </a:lnTo>
                <a:lnTo>
                  <a:pt x="950" y="699"/>
                </a:lnTo>
                <a:lnTo>
                  <a:pt x="963" y="692"/>
                </a:lnTo>
                <a:lnTo>
                  <a:pt x="970" y="688"/>
                </a:lnTo>
                <a:lnTo>
                  <a:pt x="976" y="683"/>
                </a:lnTo>
                <a:lnTo>
                  <a:pt x="976" y="683"/>
                </a:lnTo>
                <a:lnTo>
                  <a:pt x="986" y="672"/>
                </a:lnTo>
                <a:lnTo>
                  <a:pt x="994" y="662"/>
                </a:lnTo>
                <a:lnTo>
                  <a:pt x="1000" y="650"/>
                </a:lnTo>
                <a:lnTo>
                  <a:pt x="1006" y="640"/>
                </a:lnTo>
                <a:lnTo>
                  <a:pt x="1014" y="625"/>
                </a:lnTo>
                <a:lnTo>
                  <a:pt x="1018" y="620"/>
                </a:lnTo>
                <a:lnTo>
                  <a:pt x="1021" y="618"/>
                </a:lnTo>
                <a:lnTo>
                  <a:pt x="1021" y="618"/>
                </a:lnTo>
                <a:lnTo>
                  <a:pt x="1036" y="614"/>
                </a:lnTo>
                <a:lnTo>
                  <a:pt x="1048" y="609"/>
                </a:lnTo>
                <a:lnTo>
                  <a:pt x="1059" y="603"/>
                </a:lnTo>
                <a:lnTo>
                  <a:pt x="1072" y="595"/>
                </a:lnTo>
                <a:lnTo>
                  <a:pt x="1078" y="590"/>
                </a:lnTo>
                <a:lnTo>
                  <a:pt x="1083" y="584"/>
                </a:lnTo>
                <a:lnTo>
                  <a:pt x="1088" y="578"/>
                </a:lnTo>
                <a:lnTo>
                  <a:pt x="1092" y="570"/>
                </a:lnTo>
                <a:lnTo>
                  <a:pt x="1094" y="561"/>
                </a:lnTo>
                <a:lnTo>
                  <a:pt x="1097" y="552"/>
                </a:lnTo>
                <a:lnTo>
                  <a:pt x="1097" y="552"/>
                </a:lnTo>
                <a:lnTo>
                  <a:pt x="1097" y="547"/>
                </a:lnTo>
                <a:lnTo>
                  <a:pt x="1097" y="542"/>
                </a:lnTo>
                <a:lnTo>
                  <a:pt x="1094" y="532"/>
                </a:lnTo>
                <a:lnTo>
                  <a:pt x="1088" y="522"/>
                </a:lnTo>
                <a:lnTo>
                  <a:pt x="1080" y="511"/>
                </a:lnTo>
                <a:lnTo>
                  <a:pt x="1070" y="501"/>
                </a:lnTo>
                <a:lnTo>
                  <a:pt x="1060" y="491"/>
                </a:lnTo>
                <a:lnTo>
                  <a:pt x="1048" y="481"/>
                </a:lnTo>
                <a:lnTo>
                  <a:pt x="1034" y="471"/>
                </a:lnTo>
                <a:lnTo>
                  <a:pt x="1006" y="453"/>
                </a:lnTo>
                <a:lnTo>
                  <a:pt x="979" y="438"/>
                </a:lnTo>
                <a:lnTo>
                  <a:pt x="955" y="428"/>
                </a:lnTo>
                <a:lnTo>
                  <a:pt x="936" y="422"/>
                </a:lnTo>
                <a:lnTo>
                  <a:pt x="936" y="422"/>
                </a:lnTo>
                <a:lnTo>
                  <a:pt x="919" y="419"/>
                </a:lnTo>
                <a:lnTo>
                  <a:pt x="899" y="418"/>
                </a:lnTo>
                <a:lnTo>
                  <a:pt x="858" y="415"/>
                </a:lnTo>
                <a:lnTo>
                  <a:pt x="824" y="417"/>
                </a:lnTo>
                <a:lnTo>
                  <a:pt x="810" y="417"/>
                </a:lnTo>
                <a:lnTo>
                  <a:pt x="810" y="417"/>
                </a:lnTo>
                <a:lnTo>
                  <a:pt x="793" y="381"/>
                </a:lnTo>
                <a:lnTo>
                  <a:pt x="750" y="296"/>
                </a:lnTo>
                <a:lnTo>
                  <a:pt x="722" y="247"/>
                </a:lnTo>
                <a:lnTo>
                  <a:pt x="695" y="198"/>
                </a:lnTo>
                <a:lnTo>
                  <a:pt x="668" y="154"/>
                </a:lnTo>
                <a:lnTo>
                  <a:pt x="656" y="136"/>
                </a:lnTo>
                <a:lnTo>
                  <a:pt x="644" y="120"/>
                </a:lnTo>
                <a:lnTo>
                  <a:pt x="644" y="120"/>
                </a:lnTo>
                <a:lnTo>
                  <a:pt x="623" y="92"/>
                </a:lnTo>
                <a:lnTo>
                  <a:pt x="602" y="67"/>
                </a:lnTo>
                <a:lnTo>
                  <a:pt x="581" y="45"/>
                </a:lnTo>
                <a:lnTo>
                  <a:pt x="570" y="35"/>
                </a:lnTo>
                <a:lnTo>
                  <a:pt x="560" y="25"/>
                </a:lnTo>
                <a:lnTo>
                  <a:pt x="549" y="17"/>
                </a:lnTo>
                <a:lnTo>
                  <a:pt x="539" y="11"/>
                </a:lnTo>
                <a:lnTo>
                  <a:pt x="527" y="6"/>
                </a:lnTo>
                <a:lnTo>
                  <a:pt x="515" y="2"/>
                </a:lnTo>
                <a:lnTo>
                  <a:pt x="503" y="0"/>
                </a:lnTo>
                <a:lnTo>
                  <a:pt x="490" y="0"/>
                </a:lnTo>
                <a:lnTo>
                  <a:pt x="477" y="1"/>
                </a:lnTo>
                <a:lnTo>
                  <a:pt x="463" y="5"/>
                </a:lnTo>
                <a:lnTo>
                  <a:pt x="463" y="5"/>
                </a:lnTo>
                <a:lnTo>
                  <a:pt x="449" y="10"/>
                </a:lnTo>
                <a:lnTo>
                  <a:pt x="438" y="18"/>
                </a:lnTo>
                <a:lnTo>
                  <a:pt x="427" y="27"/>
                </a:lnTo>
                <a:lnTo>
                  <a:pt x="417" y="38"/>
                </a:lnTo>
                <a:lnTo>
                  <a:pt x="408" y="51"/>
                </a:lnTo>
                <a:lnTo>
                  <a:pt x="399" y="65"/>
                </a:lnTo>
                <a:lnTo>
                  <a:pt x="393" y="80"/>
                </a:lnTo>
                <a:lnTo>
                  <a:pt x="387" y="95"/>
                </a:lnTo>
                <a:lnTo>
                  <a:pt x="382" y="111"/>
                </a:lnTo>
                <a:lnTo>
                  <a:pt x="377" y="128"/>
                </a:lnTo>
                <a:lnTo>
                  <a:pt x="370" y="162"/>
                </a:lnTo>
                <a:lnTo>
                  <a:pt x="365" y="193"/>
                </a:lnTo>
                <a:lnTo>
                  <a:pt x="363" y="221"/>
                </a:lnTo>
                <a:lnTo>
                  <a:pt x="363" y="221"/>
                </a:lnTo>
                <a:lnTo>
                  <a:pt x="363" y="236"/>
                </a:lnTo>
                <a:lnTo>
                  <a:pt x="363" y="255"/>
                </a:lnTo>
                <a:lnTo>
                  <a:pt x="366" y="301"/>
                </a:lnTo>
                <a:lnTo>
                  <a:pt x="373" y="354"/>
                </a:lnTo>
                <a:lnTo>
                  <a:pt x="382" y="410"/>
                </a:lnTo>
                <a:lnTo>
                  <a:pt x="395" y="506"/>
                </a:lnTo>
                <a:lnTo>
                  <a:pt x="403" y="547"/>
                </a:lnTo>
                <a:lnTo>
                  <a:pt x="403" y="54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pptx773_コイのシルエット（１）</dc:title>
  <dc:subject>pptx773_コイのシルエット（１）</dc:subject>
  <dc:creator>http://www.digipot.net</dc:creator>
  <cp:revision>1</cp:revision>
  <dcterms:created xsi:type="dcterms:W3CDTF">2018-05-20T00:31:01Z</dcterms:created>
  <dcterms:modified xsi:type="dcterms:W3CDTF">2018-05-23T01:02:33Z</dcterms:modified>
  <cp:version>1</cp:version>
</cp:coreProperties>
</file>