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62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3">
            <a:extLst>
              <a:ext uri="{FF2B5EF4-FFF2-40B4-BE49-F238E27FC236}">
                <a16:creationId xmlns:a16="http://schemas.microsoft.com/office/drawing/2014/main" id="{A967F7C2-3924-464F-B7A9-1CA6755EE7E4}"/>
              </a:ext>
            </a:extLst>
          </p:cNvPr>
          <p:cNvSpPr>
            <a:spLocks/>
          </p:cNvSpPr>
          <p:nvPr/>
        </p:nvSpPr>
        <p:spPr bwMode="auto">
          <a:xfrm>
            <a:off x="6123130" y="1225600"/>
            <a:ext cx="1458913" cy="757238"/>
          </a:xfrm>
          <a:custGeom>
            <a:avLst/>
            <a:gdLst>
              <a:gd name="T0" fmla="*/ 485 w 919"/>
              <a:gd name="T1" fmla="*/ 51 h 477"/>
              <a:gd name="T2" fmla="*/ 458 w 919"/>
              <a:gd name="T3" fmla="*/ 6 h 477"/>
              <a:gd name="T4" fmla="*/ 447 w 919"/>
              <a:gd name="T5" fmla="*/ 0 h 477"/>
              <a:gd name="T6" fmla="*/ 438 w 919"/>
              <a:gd name="T7" fmla="*/ 12 h 477"/>
              <a:gd name="T8" fmla="*/ 389 w 919"/>
              <a:gd name="T9" fmla="*/ 65 h 477"/>
              <a:gd name="T10" fmla="*/ 338 w 919"/>
              <a:gd name="T11" fmla="*/ 105 h 477"/>
              <a:gd name="T12" fmla="*/ 317 w 919"/>
              <a:gd name="T13" fmla="*/ 125 h 477"/>
              <a:gd name="T14" fmla="*/ 307 w 919"/>
              <a:gd name="T15" fmla="*/ 145 h 477"/>
              <a:gd name="T16" fmla="*/ 218 w 919"/>
              <a:gd name="T17" fmla="*/ 132 h 477"/>
              <a:gd name="T18" fmla="*/ 139 w 919"/>
              <a:gd name="T19" fmla="*/ 83 h 477"/>
              <a:gd name="T20" fmla="*/ 99 w 919"/>
              <a:gd name="T21" fmla="*/ 51 h 477"/>
              <a:gd name="T22" fmla="*/ 52 w 919"/>
              <a:gd name="T23" fmla="*/ 13 h 477"/>
              <a:gd name="T24" fmla="*/ 27 w 919"/>
              <a:gd name="T25" fmla="*/ 1 h 477"/>
              <a:gd name="T26" fmla="*/ 22 w 919"/>
              <a:gd name="T27" fmla="*/ 5 h 477"/>
              <a:gd name="T28" fmla="*/ 25 w 919"/>
              <a:gd name="T29" fmla="*/ 11 h 477"/>
              <a:gd name="T30" fmla="*/ 67 w 919"/>
              <a:gd name="T31" fmla="*/ 88 h 477"/>
              <a:gd name="T32" fmla="*/ 84 w 919"/>
              <a:gd name="T33" fmla="*/ 130 h 477"/>
              <a:gd name="T34" fmla="*/ 83 w 919"/>
              <a:gd name="T35" fmla="*/ 150 h 477"/>
              <a:gd name="T36" fmla="*/ 69 w 919"/>
              <a:gd name="T37" fmla="*/ 182 h 477"/>
              <a:gd name="T38" fmla="*/ 49 w 919"/>
              <a:gd name="T39" fmla="*/ 204 h 477"/>
              <a:gd name="T40" fmla="*/ 33 w 919"/>
              <a:gd name="T41" fmla="*/ 219 h 477"/>
              <a:gd name="T42" fmla="*/ 0 w 919"/>
              <a:gd name="T43" fmla="*/ 264 h 477"/>
              <a:gd name="T44" fmla="*/ 56 w 919"/>
              <a:gd name="T45" fmla="*/ 248 h 477"/>
              <a:gd name="T46" fmla="*/ 163 w 919"/>
              <a:gd name="T47" fmla="*/ 224 h 477"/>
              <a:gd name="T48" fmla="*/ 210 w 919"/>
              <a:gd name="T49" fmla="*/ 223 h 477"/>
              <a:gd name="T50" fmla="*/ 233 w 919"/>
              <a:gd name="T51" fmla="*/ 227 h 477"/>
              <a:gd name="T52" fmla="*/ 261 w 919"/>
              <a:gd name="T53" fmla="*/ 240 h 477"/>
              <a:gd name="T54" fmla="*/ 298 w 919"/>
              <a:gd name="T55" fmla="*/ 272 h 477"/>
              <a:gd name="T56" fmla="*/ 312 w 919"/>
              <a:gd name="T57" fmla="*/ 288 h 477"/>
              <a:gd name="T58" fmla="*/ 321 w 919"/>
              <a:gd name="T59" fmla="*/ 373 h 477"/>
              <a:gd name="T60" fmla="*/ 334 w 919"/>
              <a:gd name="T61" fmla="*/ 442 h 477"/>
              <a:gd name="T62" fmla="*/ 344 w 919"/>
              <a:gd name="T63" fmla="*/ 457 h 477"/>
              <a:gd name="T64" fmla="*/ 352 w 919"/>
              <a:gd name="T65" fmla="*/ 456 h 477"/>
              <a:gd name="T66" fmla="*/ 391 w 919"/>
              <a:gd name="T67" fmla="*/ 436 h 477"/>
              <a:gd name="T68" fmla="*/ 451 w 919"/>
              <a:gd name="T69" fmla="*/ 395 h 477"/>
              <a:gd name="T70" fmla="*/ 515 w 919"/>
              <a:gd name="T71" fmla="*/ 422 h 477"/>
              <a:gd name="T72" fmla="*/ 497 w 919"/>
              <a:gd name="T73" fmla="*/ 458 h 477"/>
              <a:gd name="T74" fmla="*/ 495 w 919"/>
              <a:gd name="T75" fmla="*/ 474 h 477"/>
              <a:gd name="T76" fmla="*/ 500 w 919"/>
              <a:gd name="T77" fmla="*/ 477 h 477"/>
              <a:gd name="T78" fmla="*/ 582 w 919"/>
              <a:gd name="T79" fmla="*/ 463 h 477"/>
              <a:gd name="T80" fmla="*/ 674 w 919"/>
              <a:gd name="T81" fmla="*/ 448 h 477"/>
              <a:gd name="T82" fmla="*/ 779 w 919"/>
              <a:gd name="T83" fmla="*/ 452 h 477"/>
              <a:gd name="T84" fmla="*/ 822 w 919"/>
              <a:gd name="T85" fmla="*/ 441 h 477"/>
              <a:gd name="T86" fmla="*/ 858 w 919"/>
              <a:gd name="T87" fmla="*/ 421 h 477"/>
              <a:gd name="T88" fmla="*/ 900 w 919"/>
              <a:gd name="T89" fmla="*/ 385 h 477"/>
              <a:gd name="T90" fmla="*/ 913 w 919"/>
              <a:gd name="T91" fmla="*/ 373 h 477"/>
              <a:gd name="T92" fmla="*/ 918 w 919"/>
              <a:gd name="T93" fmla="*/ 370 h 477"/>
              <a:gd name="T94" fmla="*/ 916 w 919"/>
              <a:gd name="T95" fmla="*/ 353 h 477"/>
              <a:gd name="T96" fmla="*/ 912 w 919"/>
              <a:gd name="T97" fmla="*/ 341 h 477"/>
              <a:gd name="T98" fmla="*/ 871 w 919"/>
              <a:gd name="T99" fmla="*/ 286 h 477"/>
              <a:gd name="T100" fmla="*/ 817 w 919"/>
              <a:gd name="T101" fmla="*/ 231 h 477"/>
              <a:gd name="T102" fmla="*/ 788 w 919"/>
              <a:gd name="T103" fmla="*/ 209 h 477"/>
              <a:gd name="T104" fmla="*/ 700 w 919"/>
              <a:gd name="T105" fmla="*/ 161 h 477"/>
              <a:gd name="T106" fmla="*/ 671 w 919"/>
              <a:gd name="T107" fmla="*/ 143 h 477"/>
              <a:gd name="T108" fmla="*/ 612 w 919"/>
              <a:gd name="T109" fmla="*/ 89 h 477"/>
              <a:gd name="T110" fmla="*/ 578 w 919"/>
              <a:gd name="T111" fmla="*/ 67 h 477"/>
              <a:gd name="T112" fmla="*/ 571 w 919"/>
              <a:gd name="T113" fmla="*/ 67 h 477"/>
              <a:gd name="T114" fmla="*/ 565 w 919"/>
              <a:gd name="T115" fmla="*/ 75 h 477"/>
              <a:gd name="T116" fmla="*/ 560 w 919"/>
              <a:gd name="T117" fmla="*/ 116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9" h="477">
                <a:moveTo>
                  <a:pt x="520" y="120"/>
                </a:moveTo>
                <a:lnTo>
                  <a:pt x="485" y="51"/>
                </a:lnTo>
                <a:lnTo>
                  <a:pt x="485" y="51"/>
                </a:lnTo>
                <a:lnTo>
                  <a:pt x="471" y="23"/>
                </a:lnTo>
                <a:lnTo>
                  <a:pt x="464" y="13"/>
                </a:lnTo>
                <a:lnTo>
                  <a:pt x="458" y="6"/>
                </a:lnTo>
                <a:lnTo>
                  <a:pt x="454" y="2"/>
                </a:lnTo>
                <a:lnTo>
                  <a:pt x="451" y="0"/>
                </a:lnTo>
                <a:lnTo>
                  <a:pt x="447" y="0"/>
                </a:lnTo>
                <a:lnTo>
                  <a:pt x="446" y="1"/>
                </a:lnTo>
                <a:lnTo>
                  <a:pt x="446" y="1"/>
                </a:lnTo>
                <a:lnTo>
                  <a:pt x="438" y="12"/>
                </a:lnTo>
                <a:lnTo>
                  <a:pt x="422" y="32"/>
                </a:lnTo>
                <a:lnTo>
                  <a:pt x="400" y="54"/>
                </a:lnTo>
                <a:lnTo>
                  <a:pt x="389" y="65"/>
                </a:lnTo>
                <a:lnTo>
                  <a:pt x="376" y="75"/>
                </a:lnTo>
                <a:lnTo>
                  <a:pt x="376" y="75"/>
                </a:lnTo>
                <a:lnTo>
                  <a:pt x="338" y="105"/>
                </a:lnTo>
                <a:lnTo>
                  <a:pt x="324" y="116"/>
                </a:lnTo>
                <a:lnTo>
                  <a:pt x="317" y="125"/>
                </a:lnTo>
                <a:lnTo>
                  <a:pt x="317" y="125"/>
                </a:lnTo>
                <a:lnTo>
                  <a:pt x="312" y="132"/>
                </a:lnTo>
                <a:lnTo>
                  <a:pt x="310" y="139"/>
                </a:lnTo>
                <a:lnTo>
                  <a:pt x="307" y="145"/>
                </a:lnTo>
                <a:lnTo>
                  <a:pt x="233" y="140"/>
                </a:lnTo>
                <a:lnTo>
                  <a:pt x="233" y="140"/>
                </a:lnTo>
                <a:lnTo>
                  <a:pt x="218" y="132"/>
                </a:lnTo>
                <a:lnTo>
                  <a:pt x="183" y="111"/>
                </a:lnTo>
                <a:lnTo>
                  <a:pt x="161" y="98"/>
                </a:lnTo>
                <a:lnTo>
                  <a:pt x="139" y="83"/>
                </a:lnTo>
                <a:lnTo>
                  <a:pt x="118" y="67"/>
                </a:lnTo>
                <a:lnTo>
                  <a:pt x="99" y="51"/>
                </a:lnTo>
                <a:lnTo>
                  <a:pt x="99" y="51"/>
                </a:lnTo>
                <a:lnTo>
                  <a:pt x="82" y="36"/>
                </a:lnTo>
                <a:lnTo>
                  <a:pt x="67" y="23"/>
                </a:lnTo>
                <a:lnTo>
                  <a:pt x="52" y="13"/>
                </a:lnTo>
                <a:lnTo>
                  <a:pt x="41" y="6"/>
                </a:lnTo>
                <a:lnTo>
                  <a:pt x="31" y="2"/>
                </a:lnTo>
                <a:lnTo>
                  <a:pt x="27" y="1"/>
                </a:lnTo>
                <a:lnTo>
                  <a:pt x="25" y="1"/>
                </a:lnTo>
                <a:lnTo>
                  <a:pt x="23" y="2"/>
                </a:lnTo>
                <a:lnTo>
                  <a:pt x="22" y="5"/>
                </a:lnTo>
                <a:lnTo>
                  <a:pt x="23" y="7"/>
                </a:lnTo>
                <a:lnTo>
                  <a:pt x="25" y="11"/>
                </a:lnTo>
                <a:lnTo>
                  <a:pt x="25" y="11"/>
                </a:lnTo>
                <a:lnTo>
                  <a:pt x="38" y="36"/>
                </a:lnTo>
                <a:lnTo>
                  <a:pt x="58" y="70"/>
                </a:lnTo>
                <a:lnTo>
                  <a:pt x="67" y="88"/>
                </a:lnTo>
                <a:lnTo>
                  <a:pt x="75" y="105"/>
                </a:lnTo>
                <a:lnTo>
                  <a:pt x="82" y="119"/>
                </a:lnTo>
                <a:lnTo>
                  <a:pt x="84" y="130"/>
                </a:lnTo>
                <a:lnTo>
                  <a:pt x="84" y="130"/>
                </a:lnTo>
                <a:lnTo>
                  <a:pt x="84" y="140"/>
                </a:lnTo>
                <a:lnTo>
                  <a:pt x="83" y="150"/>
                </a:lnTo>
                <a:lnTo>
                  <a:pt x="79" y="161"/>
                </a:lnTo>
                <a:lnTo>
                  <a:pt x="75" y="171"/>
                </a:lnTo>
                <a:lnTo>
                  <a:pt x="69" y="182"/>
                </a:lnTo>
                <a:lnTo>
                  <a:pt x="63" y="191"/>
                </a:lnTo>
                <a:lnTo>
                  <a:pt x="57" y="198"/>
                </a:lnTo>
                <a:lnTo>
                  <a:pt x="49" y="204"/>
                </a:lnTo>
                <a:lnTo>
                  <a:pt x="49" y="204"/>
                </a:lnTo>
                <a:lnTo>
                  <a:pt x="42" y="210"/>
                </a:lnTo>
                <a:lnTo>
                  <a:pt x="33" y="219"/>
                </a:lnTo>
                <a:lnTo>
                  <a:pt x="17" y="239"/>
                </a:lnTo>
                <a:lnTo>
                  <a:pt x="5" y="256"/>
                </a:lnTo>
                <a:lnTo>
                  <a:pt x="0" y="264"/>
                </a:lnTo>
                <a:lnTo>
                  <a:pt x="0" y="264"/>
                </a:lnTo>
                <a:lnTo>
                  <a:pt x="27" y="255"/>
                </a:lnTo>
                <a:lnTo>
                  <a:pt x="56" y="248"/>
                </a:lnTo>
                <a:lnTo>
                  <a:pt x="90" y="239"/>
                </a:lnTo>
                <a:lnTo>
                  <a:pt x="127" y="230"/>
                </a:lnTo>
                <a:lnTo>
                  <a:pt x="163" y="224"/>
                </a:lnTo>
                <a:lnTo>
                  <a:pt x="181" y="223"/>
                </a:lnTo>
                <a:lnTo>
                  <a:pt x="197" y="222"/>
                </a:lnTo>
                <a:lnTo>
                  <a:pt x="210" y="223"/>
                </a:lnTo>
                <a:lnTo>
                  <a:pt x="223" y="224"/>
                </a:lnTo>
                <a:lnTo>
                  <a:pt x="223" y="224"/>
                </a:lnTo>
                <a:lnTo>
                  <a:pt x="233" y="227"/>
                </a:lnTo>
                <a:lnTo>
                  <a:pt x="243" y="230"/>
                </a:lnTo>
                <a:lnTo>
                  <a:pt x="253" y="235"/>
                </a:lnTo>
                <a:lnTo>
                  <a:pt x="261" y="240"/>
                </a:lnTo>
                <a:lnTo>
                  <a:pt x="276" y="251"/>
                </a:lnTo>
                <a:lnTo>
                  <a:pt x="288" y="262"/>
                </a:lnTo>
                <a:lnTo>
                  <a:pt x="298" y="272"/>
                </a:lnTo>
                <a:lnTo>
                  <a:pt x="306" y="281"/>
                </a:lnTo>
                <a:lnTo>
                  <a:pt x="311" y="287"/>
                </a:lnTo>
                <a:lnTo>
                  <a:pt x="312" y="288"/>
                </a:lnTo>
                <a:lnTo>
                  <a:pt x="312" y="288"/>
                </a:lnTo>
                <a:lnTo>
                  <a:pt x="314" y="314"/>
                </a:lnTo>
                <a:lnTo>
                  <a:pt x="321" y="373"/>
                </a:lnTo>
                <a:lnTo>
                  <a:pt x="326" y="404"/>
                </a:lnTo>
                <a:lnTo>
                  <a:pt x="332" y="431"/>
                </a:lnTo>
                <a:lnTo>
                  <a:pt x="334" y="442"/>
                </a:lnTo>
                <a:lnTo>
                  <a:pt x="338" y="450"/>
                </a:lnTo>
                <a:lnTo>
                  <a:pt x="343" y="456"/>
                </a:lnTo>
                <a:lnTo>
                  <a:pt x="344" y="457"/>
                </a:lnTo>
                <a:lnTo>
                  <a:pt x="347" y="457"/>
                </a:lnTo>
                <a:lnTo>
                  <a:pt x="347" y="457"/>
                </a:lnTo>
                <a:lnTo>
                  <a:pt x="352" y="456"/>
                </a:lnTo>
                <a:lnTo>
                  <a:pt x="358" y="453"/>
                </a:lnTo>
                <a:lnTo>
                  <a:pt x="373" y="446"/>
                </a:lnTo>
                <a:lnTo>
                  <a:pt x="391" y="436"/>
                </a:lnTo>
                <a:lnTo>
                  <a:pt x="409" y="424"/>
                </a:lnTo>
                <a:lnTo>
                  <a:pt x="441" y="402"/>
                </a:lnTo>
                <a:lnTo>
                  <a:pt x="451" y="395"/>
                </a:lnTo>
                <a:lnTo>
                  <a:pt x="456" y="393"/>
                </a:lnTo>
                <a:lnTo>
                  <a:pt x="515" y="422"/>
                </a:lnTo>
                <a:lnTo>
                  <a:pt x="515" y="422"/>
                </a:lnTo>
                <a:lnTo>
                  <a:pt x="510" y="431"/>
                </a:lnTo>
                <a:lnTo>
                  <a:pt x="500" y="448"/>
                </a:lnTo>
                <a:lnTo>
                  <a:pt x="497" y="458"/>
                </a:lnTo>
                <a:lnTo>
                  <a:pt x="494" y="467"/>
                </a:lnTo>
                <a:lnTo>
                  <a:pt x="494" y="471"/>
                </a:lnTo>
                <a:lnTo>
                  <a:pt x="495" y="474"/>
                </a:lnTo>
                <a:lnTo>
                  <a:pt x="497" y="476"/>
                </a:lnTo>
                <a:lnTo>
                  <a:pt x="500" y="477"/>
                </a:lnTo>
                <a:lnTo>
                  <a:pt x="500" y="477"/>
                </a:lnTo>
                <a:lnTo>
                  <a:pt x="513" y="477"/>
                </a:lnTo>
                <a:lnTo>
                  <a:pt x="532" y="473"/>
                </a:lnTo>
                <a:lnTo>
                  <a:pt x="582" y="463"/>
                </a:lnTo>
                <a:lnTo>
                  <a:pt x="649" y="447"/>
                </a:lnTo>
                <a:lnTo>
                  <a:pt x="649" y="447"/>
                </a:lnTo>
                <a:lnTo>
                  <a:pt x="674" y="448"/>
                </a:lnTo>
                <a:lnTo>
                  <a:pt x="763" y="452"/>
                </a:lnTo>
                <a:lnTo>
                  <a:pt x="763" y="452"/>
                </a:lnTo>
                <a:lnTo>
                  <a:pt x="779" y="452"/>
                </a:lnTo>
                <a:lnTo>
                  <a:pt x="794" y="450"/>
                </a:lnTo>
                <a:lnTo>
                  <a:pt x="809" y="446"/>
                </a:lnTo>
                <a:lnTo>
                  <a:pt x="822" y="441"/>
                </a:lnTo>
                <a:lnTo>
                  <a:pt x="835" y="435"/>
                </a:lnTo>
                <a:lnTo>
                  <a:pt x="847" y="429"/>
                </a:lnTo>
                <a:lnTo>
                  <a:pt x="858" y="421"/>
                </a:lnTo>
                <a:lnTo>
                  <a:pt x="869" y="414"/>
                </a:lnTo>
                <a:lnTo>
                  <a:pt x="887" y="399"/>
                </a:lnTo>
                <a:lnTo>
                  <a:pt x="900" y="385"/>
                </a:lnTo>
                <a:lnTo>
                  <a:pt x="912" y="373"/>
                </a:lnTo>
                <a:lnTo>
                  <a:pt x="912" y="373"/>
                </a:lnTo>
                <a:lnTo>
                  <a:pt x="913" y="373"/>
                </a:lnTo>
                <a:lnTo>
                  <a:pt x="915" y="373"/>
                </a:lnTo>
                <a:lnTo>
                  <a:pt x="916" y="373"/>
                </a:lnTo>
                <a:lnTo>
                  <a:pt x="918" y="370"/>
                </a:lnTo>
                <a:lnTo>
                  <a:pt x="919" y="367"/>
                </a:lnTo>
                <a:lnTo>
                  <a:pt x="919" y="362"/>
                </a:lnTo>
                <a:lnTo>
                  <a:pt x="916" y="353"/>
                </a:lnTo>
                <a:lnTo>
                  <a:pt x="916" y="353"/>
                </a:lnTo>
                <a:lnTo>
                  <a:pt x="914" y="348"/>
                </a:lnTo>
                <a:lnTo>
                  <a:pt x="912" y="341"/>
                </a:lnTo>
                <a:lnTo>
                  <a:pt x="900" y="324"/>
                </a:lnTo>
                <a:lnTo>
                  <a:pt x="887" y="306"/>
                </a:lnTo>
                <a:lnTo>
                  <a:pt x="871" y="286"/>
                </a:lnTo>
                <a:lnTo>
                  <a:pt x="852" y="265"/>
                </a:lnTo>
                <a:lnTo>
                  <a:pt x="835" y="246"/>
                </a:lnTo>
                <a:lnTo>
                  <a:pt x="817" y="231"/>
                </a:lnTo>
                <a:lnTo>
                  <a:pt x="803" y="219"/>
                </a:lnTo>
                <a:lnTo>
                  <a:pt x="803" y="219"/>
                </a:lnTo>
                <a:lnTo>
                  <a:pt x="788" y="209"/>
                </a:lnTo>
                <a:lnTo>
                  <a:pt x="770" y="199"/>
                </a:lnTo>
                <a:lnTo>
                  <a:pt x="733" y="178"/>
                </a:lnTo>
                <a:lnTo>
                  <a:pt x="700" y="161"/>
                </a:lnTo>
                <a:lnTo>
                  <a:pt x="679" y="150"/>
                </a:lnTo>
                <a:lnTo>
                  <a:pt x="679" y="150"/>
                </a:lnTo>
                <a:lnTo>
                  <a:pt x="671" y="143"/>
                </a:lnTo>
                <a:lnTo>
                  <a:pt x="659" y="132"/>
                </a:lnTo>
                <a:lnTo>
                  <a:pt x="628" y="104"/>
                </a:lnTo>
                <a:lnTo>
                  <a:pt x="612" y="89"/>
                </a:lnTo>
                <a:lnTo>
                  <a:pt x="597" y="77"/>
                </a:lnTo>
                <a:lnTo>
                  <a:pt x="583" y="68"/>
                </a:lnTo>
                <a:lnTo>
                  <a:pt x="578" y="67"/>
                </a:lnTo>
                <a:lnTo>
                  <a:pt x="575" y="65"/>
                </a:lnTo>
                <a:lnTo>
                  <a:pt x="575" y="65"/>
                </a:lnTo>
                <a:lnTo>
                  <a:pt x="571" y="67"/>
                </a:lnTo>
                <a:lnTo>
                  <a:pt x="568" y="68"/>
                </a:lnTo>
                <a:lnTo>
                  <a:pt x="566" y="72"/>
                </a:lnTo>
                <a:lnTo>
                  <a:pt x="565" y="75"/>
                </a:lnTo>
                <a:lnTo>
                  <a:pt x="562" y="85"/>
                </a:lnTo>
                <a:lnTo>
                  <a:pt x="560" y="95"/>
                </a:lnTo>
                <a:lnTo>
                  <a:pt x="560" y="116"/>
                </a:lnTo>
                <a:lnTo>
                  <a:pt x="560" y="125"/>
                </a:lnTo>
                <a:lnTo>
                  <a:pt x="520" y="12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DEA09DAB-1FAB-443D-98FD-A54F221FB64E}"/>
              </a:ext>
            </a:extLst>
          </p:cNvPr>
          <p:cNvSpPr>
            <a:spLocks/>
          </p:cNvSpPr>
          <p:nvPr/>
        </p:nvSpPr>
        <p:spPr bwMode="auto">
          <a:xfrm>
            <a:off x="477469" y="4905017"/>
            <a:ext cx="1334240" cy="1134656"/>
          </a:xfrm>
          <a:custGeom>
            <a:avLst/>
            <a:gdLst>
              <a:gd name="T0" fmla="*/ 125 w 722"/>
              <a:gd name="T1" fmla="*/ 51 h 614"/>
              <a:gd name="T2" fmla="*/ 83 w 722"/>
              <a:gd name="T3" fmla="*/ 118 h 614"/>
              <a:gd name="T4" fmla="*/ 26 w 722"/>
              <a:gd name="T5" fmla="*/ 206 h 614"/>
              <a:gd name="T6" fmla="*/ 1 w 722"/>
              <a:gd name="T7" fmla="*/ 255 h 614"/>
              <a:gd name="T8" fmla="*/ 4 w 722"/>
              <a:gd name="T9" fmla="*/ 271 h 614"/>
              <a:gd name="T10" fmla="*/ 20 w 722"/>
              <a:gd name="T11" fmla="*/ 279 h 614"/>
              <a:gd name="T12" fmla="*/ 46 w 722"/>
              <a:gd name="T13" fmla="*/ 278 h 614"/>
              <a:gd name="T14" fmla="*/ 83 w 722"/>
              <a:gd name="T15" fmla="*/ 267 h 614"/>
              <a:gd name="T16" fmla="*/ 148 w 722"/>
              <a:gd name="T17" fmla="*/ 243 h 614"/>
              <a:gd name="T18" fmla="*/ 167 w 722"/>
              <a:gd name="T19" fmla="*/ 242 h 614"/>
              <a:gd name="T20" fmla="*/ 192 w 722"/>
              <a:gd name="T21" fmla="*/ 262 h 614"/>
              <a:gd name="T22" fmla="*/ 207 w 722"/>
              <a:gd name="T23" fmla="*/ 284 h 614"/>
              <a:gd name="T24" fmla="*/ 207 w 722"/>
              <a:gd name="T25" fmla="*/ 291 h 614"/>
              <a:gd name="T26" fmla="*/ 191 w 722"/>
              <a:gd name="T27" fmla="*/ 327 h 614"/>
              <a:gd name="T28" fmla="*/ 177 w 722"/>
              <a:gd name="T29" fmla="*/ 356 h 614"/>
              <a:gd name="T30" fmla="*/ 183 w 722"/>
              <a:gd name="T31" fmla="*/ 367 h 614"/>
              <a:gd name="T32" fmla="*/ 222 w 722"/>
              <a:gd name="T33" fmla="*/ 415 h 614"/>
              <a:gd name="T34" fmla="*/ 252 w 722"/>
              <a:gd name="T35" fmla="*/ 456 h 614"/>
              <a:gd name="T36" fmla="*/ 286 w 722"/>
              <a:gd name="T37" fmla="*/ 490 h 614"/>
              <a:gd name="T38" fmla="*/ 366 w 722"/>
              <a:gd name="T39" fmla="*/ 549 h 614"/>
              <a:gd name="T40" fmla="*/ 361 w 722"/>
              <a:gd name="T41" fmla="*/ 569 h 614"/>
              <a:gd name="T42" fmla="*/ 359 w 722"/>
              <a:gd name="T43" fmla="*/ 602 h 614"/>
              <a:gd name="T44" fmla="*/ 367 w 722"/>
              <a:gd name="T45" fmla="*/ 612 h 614"/>
              <a:gd name="T46" fmla="*/ 380 w 722"/>
              <a:gd name="T47" fmla="*/ 614 h 614"/>
              <a:gd name="T48" fmla="*/ 411 w 722"/>
              <a:gd name="T49" fmla="*/ 602 h 614"/>
              <a:gd name="T50" fmla="*/ 445 w 722"/>
              <a:gd name="T51" fmla="*/ 589 h 614"/>
              <a:gd name="T52" fmla="*/ 461 w 722"/>
              <a:gd name="T53" fmla="*/ 590 h 614"/>
              <a:gd name="T54" fmla="*/ 533 w 722"/>
              <a:gd name="T55" fmla="*/ 597 h 614"/>
              <a:gd name="T56" fmla="*/ 589 w 722"/>
              <a:gd name="T57" fmla="*/ 599 h 614"/>
              <a:gd name="T58" fmla="*/ 632 w 722"/>
              <a:gd name="T59" fmla="*/ 594 h 614"/>
              <a:gd name="T60" fmla="*/ 668 w 722"/>
              <a:gd name="T61" fmla="*/ 581 h 614"/>
              <a:gd name="T62" fmla="*/ 714 w 722"/>
              <a:gd name="T63" fmla="*/ 552 h 614"/>
              <a:gd name="T64" fmla="*/ 722 w 722"/>
              <a:gd name="T65" fmla="*/ 539 h 614"/>
              <a:gd name="T66" fmla="*/ 678 w 722"/>
              <a:gd name="T67" fmla="*/ 412 h 614"/>
              <a:gd name="T68" fmla="*/ 668 w 722"/>
              <a:gd name="T69" fmla="*/ 385 h 614"/>
              <a:gd name="T70" fmla="*/ 643 w 722"/>
              <a:gd name="T71" fmla="*/ 346 h 614"/>
              <a:gd name="T72" fmla="*/ 628 w 722"/>
              <a:gd name="T73" fmla="*/ 311 h 614"/>
              <a:gd name="T74" fmla="*/ 606 w 722"/>
              <a:gd name="T75" fmla="*/ 278 h 614"/>
              <a:gd name="T76" fmla="*/ 579 w 722"/>
              <a:gd name="T77" fmla="*/ 239 h 614"/>
              <a:gd name="T78" fmla="*/ 559 w 722"/>
              <a:gd name="T79" fmla="*/ 222 h 614"/>
              <a:gd name="T80" fmla="*/ 506 w 722"/>
              <a:gd name="T81" fmla="*/ 195 h 614"/>
              <a:gd name="T82" fmla="*/ 470 w 722"/>
              <a:gd name="T83" fmla="*/ 182 h 614"/>
              <a:gd name="T84" fmla="*/ 351 w 722"/>
              <a:gd name="T85" fmla="*/ 157 h 614"/>
              <a:gd name="T86" fmla="*/ 316 w 722"/>
              <a:gd name="T87" fmla="*/ 167 h 614"/>
              <a:gd name="T88" fmla="*/ 265 w 722"/>
              <a:gd name="T89" fmla="*/ 196 h 614"/>
              <a:gd name="T90" fmla="*/ 249 w 722"/>
              <a:gd name="T91" fmla="*/ 201 h 614"/>
              <a:gd name="T92" fmla="*/ 219 w 722"/>
              <a:gd name="T93" fmla="*/ 197 h 614"/>
              <a:gd name="T94" fmla="*/ 208 w 722"/>
              <a:gd name="T95" fmla="*/ 188 h 614"/>
              <a:gd name="T96" fmla="*/ 202 w 722"/>
              <a:gd name="T97" fmla="*/ 172 h 614"/>
              <a:gd name="T98" fmla="*/ 201 w 722"/>
              <a:gd name="T99" fmla="*/ 143 h 614"/>
              <a:gd name="T100" fmla="*/ 198 w 722"/>
              <a:gd name="T101" fmla="*/ 48 h 614"/>
              <a:gd name="T102" fmla="*/ 193 w 722"/>
              <a:gd name="T103" fmla="*/ 17 h 614"/>
              <a:gd name="T104" fmla="*/ 183 w 722"/>
              <a:gd name="T105" fmla="*/ 3 h 614"/>
              <a:gd name="T106" fmla="*/ 172 w 722"/>
              <a:gd name="T107" fmla="*/ 0 h 614"/>
              <a:gd name="T108" fmla="*/ 154 w 722"/>
              <a:gd name="T109" fmla="*/ 1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2" h="614">
                <a:moveTo>
                  <a:pt x="148" y="19"/>
                </a:moveTo>
                <a:lnTo>
                  <a:pt x="148" y="19"/>
                </a:lnTo>
                <a:lnTo>
                  <a:pt x="125" y="51"/>
                </a:lnTo>
                <a:lnTo>
                  <a:pt x="104" y="83"/>
                </a:lnTo>
                <a:lnTo>
                  <a:pt x="83" y="118"/>
                </a:lnTo>
                <a:lnTo>
                  <a:pt x="83" y="118"/>
                </a:lnTo>
                <a:lnTo>
                  <a:pt x="71" y="136"/>
                </a:lnTo>
                <a:lnTo>
                  <a:pt x="57" y="159"/>
                </a:lnTo>
                <a:lnTo>
                  <a:pt x="26" y="206"/>
                </a:lnTo>
                <a:lnTo>
                  <a:pt x="13" y="228"/>
                </a:lnTo>
                <a:lnTo>
                  <a:pt x="4" y="248"/>
                </a:lnTo>
                <a:lnTo>
                  <a:pt x="1" y="255"/>
                </a:lnTo>
                <a:lnTo>
                  <a:pt x="0" y="263"/>
                </a:lnTo>
                <a:lnTo>
                  <a:pt x="1" y="268"/>
                </a:lnTo>
                <a:lnTo>
                  <a:pt x="4" y="271"/>
                </a:lnTo>
                <a:lnTo>
                  <a:pt x="4" y="271"/>
                </a:lnTo>
                <a:lnTo>
                  <a:pt x="11" y="276"/>
                </a:lnTo>
                <a:lnTo>
                  <a:pt x="20" y="279"/>
                </a:lnTo>
                <a:lnTo>
                  <a:pt x="27" y="280"/>
                </a:lnTo>
                <a:lnTo>
                  <a:pt x="36" y="280"/>
                </a:lnTo>
                <a:lnTo>
                  <a:pt x="46" y="278"/>
                </a:lnTo>
                <a:lnTo>
                  <a:pt x="57" y="275"/>
                </a:lnTo>
                <a:lnTo>
                  <a:pt x="83" y="267"/>
                </a:lnTo>
                <a:lnTo>
                  <a:pt x="83" y="267"/>
                </a:lnTo>
                <a:lnTo>
                  <a:pt x="112" y="257"/>
                </a:lnTo>
                <a:lnTo>
                  <a:pt x="136" y="247"/>
                </a:lnTo>
                <a:lnTo>
                  <a:pt x="148" y="243"/>
                </a:lnTo>
                <a:lnTo>
                  <a:pt x="156" y="240"/>
                </a:lnTo>
                <a:lnTo>
                  <a:pt x="162" y="240"/>
                </a:lnTo>
                <a:lnTo>
                  <a:pt x="167" y="242"/>
                </a:lnTo>
                <a:lnTo>
                  <a:pt x="167" y="242"/>
                </a:lnTo>
                <a:lnTo>
                  <a:pt x="177" y="249"/>
                </a:lnTo>
                <a:lnTo>
                  <a:pt x="192" y="262"/>
                </a:lnTo>
                <a:lnTo>
                  <a:pt x="198" y="269"/>
                </a:lnTo>
                <a:lnTo>
                  <a:pt x="203" y="276"/>
                </a:lnTo>
                <a:lnTo>
                  <a:pt x="207" y="284"/>
                </a:lnTo>
                <a:lnTo>
                  <a:pt x="207" y="288"/>
                </a:lnTo>
                <a:lnTo>
                  <a:pt x="207" y="291"/>
                </a:lnTo>
                <a:lnTo>
                  <a:pt x="207" y="291"/>
                </a:lnTo>
                <a:lnTo>
                  <a:pt x="205" y="299"/>
                </a:lnTo>
                <a:lnTo>
                  <a:pt x="201" y="307"/>
                </a:lnTo>
                <a:lnTo>
                  <a:pt x="191" y="327"/>
                </a:lnTo>
                <a:lnTo>
                  <a:pt x="181" y="345"/>
                </a:lnTo>
                <a:lnTo>
                  <a:pt x="179" y="351"/>
                </a:lnTo>
                <a:lnTo>
                  <a:pt x="177" y="356"/>
                </a:lnTo>
                <a:lnTo>
                  <a:pt x="177" y="356"/>
                </a:lnTo>
                <a:lnTo>
                  <a:pt x="179" y="361"/>
                </a:lnTo>
                <a:lnTo>
                  <a:pt x="183" y="367"/>
                </a:lnTo>
                <a:lnTo>
                  <a:pt x="196" y="384"/>
                </a:lnTo>
                <a:lnTo>
                  <a:pt x="222" y="415"/>
                </a:lnTo>
                <a:lnTo>
                  <a:pt x="222" y="415"/>
                </a:lnTo>
                <a:lnTo>
                  <a:pt x="231" y="428"/>
                </a:lnTo>
                <a:lnTo>
                  <a:pt x="243" y="445"/>
                </a:lnTo>
                <a:lnTo>
                  <a:pt x="252" y="456"/>
                </a:lnTo>
                <a:lnTo>
                  <a:pt x="262" y="467"/>
                </a:lnTo>
                <a:lnTo>
                  <a:pt x="273" y="478"/>
                </a:lnTo>
                <a:lnTo>
                  <a:pt x="286" y="490"/>
                </a:lnTo>
                <a:lnTo>
                  <a:pt x="286" y="490"/>
                </a:lnTo>
                <a:lnTo>
                  <a:pt x="341" y="530"/>
                </a:lnTo>
                <a:lnTo>
                  <a:pt x="366" y="549"/>
                </a:lnTo>
                <a:lnTo>
                  <a:pt x="366" y="549"/>
                </a:lnTo>
                <a:lnTo>
                  <a:pt x="363" y="559"/>
                </a:lnTo>
                <a:lnTo>
                  <a:pt x="361" y="569"/>
                </a:lnTo>
                <a:lnTo>
                  <a:pt x="359" y="580"/>
                </a:lnTo>
                <a:lnTo>
                  <a:pt x="359" y="591"/>
                </a:lnTo>
                <a:lnTo>
                  <a:pt x="359" y="602"/>
                </a:lnTo>
                <a:lnTo>
                  <a:pt x="362" y="606"/>
                </a:lnTo>
                <a:lnTo>
                  <a:pt x="363" y="610"/>
                </a:lnTo>
                <a:lnTo>
                  <a:pt x="367" y="612"/>
                </a:lnTo>
                <a:lnTo>
                  <a:pt x="371" y="614"/>
                </a:lnTo>
                <a:lnTo>
                  <a:pt x="371" y="614"/>
                </a:lnTo>
                <a:lnTo>
                  <a:pt x="380" y="614"/>
                </a:lnTo>
                <a:lnTo>
                  <a:pt x="390" y="611"/>
                </a:lnTo>
                <a:lnTo>
                  <a:pt x="400" y="607"/>
                </a:lnTo>
                <a:lnTo>
                  <a:pt x="411" y="602"/>
                </a:lnTo>
                <a:lnTo>
                  <a:pt x="431" y="594"/>
                </a:lnTo>
                <a:lnTo>
                  <a:pt x="439" y="590"/>
                </a:lnTo>
                <a:lnTo>
                  <a:pt x="445" y="589"/>
                </a:lnTo>
                <a:lnTo>
                  <a:pt x="445" y="589"/>
                </a:lnTo>
                <a:lnTo>
                  <a:pt x="451" y="589"/>
                </a:lnTo>
                <a:lnTo>
                  <a:pt x="461" y="590"/>
                </a:lnTo>
                <a:lnTo>
                  <a:pt x="491" y="594"/>
                </a:lnTo>
                <a:lnTo>
                  <a:pt x="511" y="596"/>
                </a:lnTo>
                <a:lnTo>
                  <a:pt x="533" y="597"/>
                </a:lnTo>
                <a:lnTo>
                  <a:pt x="559" y="599"/>
                </a:lnTo>
                <a:lnTo>
                  <a:pt x="589" y="599"/>
                </a:lnTo>
                <a:lnTo>
                  <a:pt x="589" y="599"/>
                </a:lnTo>
                <a:lnTo>
                  <a:pt x="603" y="597"/>
                </a:lnTo>
                <a:lnTo>
                  <a:pt x="618" y="596"/>
                </a:lnTo>
                <a:lnTo>
                  <a:pt x="632" y="594"/>
                </a:lnTo>
                <a:lnTo>
                  <a:pt x="644" y="590"/>
                </a:lnTo>
                <a:lnTo>
                  <a:pt x="657" y="585"/>
                </a:lnTo>
                <a:lnTo>
                  <a:pt x="668" y="581"/>
                </a:lnTo>
                <a:lnTo>
                  <a:pt x="688" y="570"/>
                </a:lnTo>
                <a:lnTo>
                  <a:pt x="703" y="560"/>
                </a:lnTo>
                <a:lnTo>
                  <a:pt x="714" y="552"/>
                </a:lnTo>
                <a:lnTo>
                  <a:pt x="720" y="544"/>
                </a:lnTo>
                <a:lnTo>
                  <a:pt x="722" y="540"/>
                </a:lnTo>
                <a:lnTo>
                  <a:pt x="722" y="539"/>
                </a:lnTo>
                <a:lnTo>
                  <a:pt x="722" y="539"/>
                </a:lnTo>
                <a:lnTo>
                  <a:pt x="696" y="462"/>
                </a:lnTo>
                <a:lnTo>
                  <a:pt x="678" y="412"/>
                </a:lnTo>
                <a:lnTo>
                  <a:pt x="672" y="394"/>
                </a:lnTo>
                <a:lnTo>
                  <a:pt x="668" y="385"/>
                </a:lnTo>
                <a:lnTo>
                  <a:pt x="668" y="385"/>
                </a:lnTo>
                <a:lnTo>
                  <a:pt x="658" y="372"/>
                </a:lnTo>
                <a:lnTo>
                  <a:pt x="650" y="361"/>
                </a:lnTo>
                <a:lnTo>
                  <a:pt x="643" y="346"/>
                </a:lnTo>
                <a:lnTo>
                  <a:pt x="643" y="346"/>
                </a:lnTo>
                <a:lnTo>
                  <a:pt x="633" y="321"/>
                </a:lnTo>
                <a:lnTo>
                  <a:pt x="628" y="311"/>
                </a:lnTo>
                <a:lnTo>
                  <a:pt x="618" y="296"/>
                </a:lnTo>
                <a:lnTo>
                  <a:pt x="618" y="296"/>
                </a:lnTo>
                <a:lnTo>
                  <a:pt x="606" y="278"/>
                </a:lnTo>
                <a:lnTo>
                  <a:pt x="595" y="258"/>
                </a:lnTo>
                <a:lnTo>
                  <a:pt x="587" y="248"/>
                </a:lnTo>
                <a:lnTo>
                  <a:pt x="579" y="239"/>
                </a:lnTo>
                <a:lnTo>
                  <a:pt x="570" y="231"/>
                </a:lnTo>
                <a:lnTo>
                  <a:pt x="559" y="222"/>
                </a:lnTo>
                <a:lnTo>
                  <a:pt x="559" y="222"/>
                </a:lnTo>
                <a:lnTo>
                  <a:pt x="546" y="214"/>
                </a:lnTo>
                <a:lnTo>
                  <a:pt x="533" y="207"/>
                </a:lnTo>
                <a:lnTo>
                  <a:pt x="506" y="195"/>
                </a:lnTo>
                <a:lnTo>
                  <a:pt x="482" y="186"/>
                </a:lnTo>
                <a:lnTo>
                  <a:pt x="470" y="182"/>
                </a:lnTo>
                <a:lnTo>
                  <a:pt x="470" y="182"/>
                </a:lnTo>
                <a:lnTo>
                  <a:pt x="449" y="179"/>
                </a:lnTo>
                <a:lnTo>
                  <a:pt x="408" y="170"/>
                </a:lnTo>
                <a:lnTo>
                  <a:pt x="351" y="157"/>
                </a:lnTo>
                <a:lnTo>
                  <a:pt x="326" y="148"/>
                </a:lnTo>
                <a:lnTo>
                  <a:pt x="316" y="167"/>
                </a:lnTo>
                <a:lnTo>
                  <a:pt x="316" y="167"/>
                </a:lnTo>
                <a:lnTo>
                  <a:pt x="296" y="177"/>
                </a:lnTo>
                <a:lnTo>
                  <a:pt x="279" y="187"/>
                </a:lnTo>
                <a:lnTo>
                  <a:pt x="265" y="196"/>
                </a:lnTo>
                <a:lnTo>
                  <a:pt x="265" y="196"/>
                </a:lnTo>
                <a:lnTo>
                  <a:pt x="258" y="198"/>
                </a:lnTo>
                <a:lnTo>
                  <a:pt x="249" y="201"/>
                </a:lnTo>
                <a:lnTo>
                  <a:pt x="239" y="202"/>
                </a:lnTo>
                <a:lnTo>
                  <a:pt x="229" y="201"/>
                </a:lnTo>
                <a:lnTo>
                  <a:pt x="219" y="197"/>
                </a:lnTo>
                <a:lnTo>
                  <a:pt x="216" y="195"/>
                </a:lnTo>
                <a:lnTo>
                  <a:pt x="211" y="192"/>
                </a:lnTo>
                <a:lnTo>
                  <a:pt x="208" y="188"/>
                </a:lnTo>
                <a:lnTo>
                  <a:pt x="205" y="183"/>
                </a:lnTo>
                <a:lnTo>
                  <a:pt x="203" y="179"/>
                </a:lnTo>
                <a:lnTo>
                  <a:pt x="202" y="172"/>
                </a:lnTo>
                <a:lnTo>
                  <a:pt x="202" y="172"/>
                </a:lnTo>
                <a:lnTo>
                  <a:pt x="201" y="159"/>
                </a:lnTo>
                <a:lnTo>
                  <a:pt x="201" y="143"/>
                </a:lnTo>
                <a:lnTo>
                  <a:pt x="201" y="108"/>
                </a:lnTo>
                <a:lnTo>
                  <a:pt x="201" y="69"/>
                </a:lnTo>
                <a:lnTo>
                  <a:pt x="198" y="48"/>
                </a:lnTo>
                <a:lnTo>
                  <a:pt x="196" y="27"/>
                </a:lnTo>
                <a:lnTo>
                  <a:pt x="196" y="27"/>
                </a:lnTo>
                <a:lnTo>
                  <a:pt x="193" y="17"/>
                </a:lnTo>
                <a:lnTo>
                  <a:pt x="191" y="11"/>
                </a:lnTo>
                <a:lnTo>
                  <a:pt x="187" y="5"/>
                </a:lnTo>
                <a:lnTo>
                  <a:pt x="183" y="3"/>
                </a:lnTo>
                <a:lnTo>
                  <a:pt x="180" y="0"/>
                </a:lnTo>
                <a:lnTo>
                  <a:pt x="176" y="0"/>
                </a:lnTo>
                <a:lnTo>
                  <a:pt x="172" y="0"/>
                </a:lnTo>
                <a:lnTo>
                  <a:pt x="167" y="3"/>
                </a:lnTo>
                <a:lnTo>
                  <a:pt x="160" y="6"/>
                </a:lnTo>
                <a:lnTo>
                  <a:pt x="154" y="12"/>
                </a:lnTo>
                <a:lnTo>
                  <a:pt x="148" y="19"/>
                </a:lnTo>
                <a:lnTo>
                  <a:pt x="148" y="1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F5C5DDC4-17CE-4AAF-8D43-2E807844CA2D}"/>
              </a:ext>
            </a:extLst>
          </p:cNvPr>
          <p:cNvSpPr>
            <a:spLocks/>
          </p:cNvSpPr>
          <p:nvPr/>
        </p:nvSpPr>
        <p:spPr bwMode="auto">
          <a:xfrm>
            <a:off x="4191906" y="1223150"/>
            <a:ext cx="1522188" cy="822872"/>
          </a:xfrm>
          <a:custGeom>
            <a:avLst/>
            <a:gdLst>
              <a:gd name="T0" fmla="*/ 0 w 616"/>
              <a:gd name="T1" fmla="*/ 59 h 333"/>
              <a:gd name="T2" fmla="*/ 6 w 616"/>
              <a:gd name="T3" fmla="*/ 68 h 333"/>
              <a:gd name="T4" fmla="*/ 20 w 616"/>
              <a:gd name="T5" fmla="*/ 89 h 333"/>
              <a:gd name="T6" fmla="*/ 33 w 616"/>
              <a:gd name="T7" fmla="*/ 120 h 333"/>
              <a:gd name="T8" fmla="*/ 40 w 616"/>
              <a:gd name="T9" fmla="*/ 145 h 333"/>
              <a:gd name="T10" fmla="*/ 40 w 616"/>
              <a:gd name="T11" fmla="*/ 154 h 333"/>
              <a:gd name="T12" fmla="*/ 35 w 616"/>
              <a:gd name="T13" fmla="*/ 224 h 333"/>
              <a:gd name="T14" fmla="*/ 30 w 616"/>
              <a:gd name="T15" fmla="*/ 263 h 333"/>
              <a:gd name="T16" fmla="*/ 57 w 616"/>
              <a:gd name="T17" fmla="*/ 222 h 333"/>
              <a:gd name="T18" fmla="*/ 80 w 616"/>
              <a:gd name="T19" fmla="*/ 197 h 333"/>
              <a:gd name="T20" fmla="*/ 90 w 616"/>
              <a:gd name="T21" fmla="*/ 189 h 333"/>
              <a:gd name="T22" fmla="*/ 99 w 616"/>
              <a:gd name="T23" fmla="*/ 188 h 333"/>
              <a:gd name="T24" fmla="*/ 103 w 616"/>
              <a:gd name="T25" fmla="*/ 191 h 333"/>
              <a:gd name="T26" fmla="*/ 110 w 616"/>
              <a:gd name="T27" fmla="*/ 198 h 333"/>
              <a:gd name="T28" fmla="*/ 114 w 616"/>
              <a:gd name="T29" fmla="*/ 214 h 333"/>
              <a:gd name="T30" fmla="*/ 114 w 616"/>
              <a:gd name="T31" fmla="*/ 233 h 333"/>
              <a:gd name="T32" fmla="*/ 134 w 616"/>
              <a:gd name="T33" fmla="*/ 273 h 333"/>
              <a:gd name="T34" fmla="*/ 187 w 616"/>
              <a:gd name="T35" fmla="*/ 300 h 333"/>
              <a:gd name="T36" fmla="*/ 232 w 616"/>
              <a:gd name="T37" fmla="*/ 321 h 333"/>
              <a:gd name="T38" fmla="*/ 267 w 616"/>
              <a:gd name="T39" fmla="*/ 332 h 333"/>
              <a:gd name="T40" fmla="*/ 285 w 616"/>
              <a:gd name="T41" fmla="*/ 333 h 333"/>
              <a:gd name="T42" fmla="*/ 333 w 616"/>
              <a:gd name="T43" fmla="*/ 332 h 333"/>
              <a:gd name="T44" fmla="*/ 391 w 616"/>
              <a:gd name="T45" fmla="*/ 326 h 333"/>
              <a:gd name="T46" fmla="*/ 445 w 616"/>
              <a:gd name="T47" fmla="*/ 317 h 333"/>
              <a:gd name="T48" fmla="*/ 466 w 616"/>
              <a:gd name="T49" fmla="*/ 312 h 333"/>
              <a:gd name="T50" fmla="*/ 485 w 616"/>
              <a:gd name="T51" fmla="*/ 305 h 333"/>
              <a:gd name="T52" fmla="*/ 531 w 616"/>
              <a:gd name="T53" fmla="*/ 276 h 333"/>
              <a:gd name="T54" fmla="*/ 576 w 616"/>
              <a:gd name="T55" fmla="*/ 240 h 333"/>
              <a:gd name="T56" fmla="*/ 607 w 616"/>
              <a:gd name="T57" fmla="*/ 208 h 333"/>
              <a:gd name="T58" fmla="*/ 614 w 616"/>
              <a:gd name="T59" fmla="*/ 198 h 333"/>
              <a:gd name="T60" fmla="*/ 614 w 616"/>
              <a:gd name="T61" fmla="*/ 188 h 333"/>
              <a:gd name="T62" fmla="*/ 609 w 616"/>
              <a:gd name="T63" fmla="*/ 176 h 333"/>
              <a:gd name="T64" fmla="*/ 586 w 616"/>
              <a:gd name="T65" fmla="*/ 145 h 333"/>
              <a:gd name="T66" fmla="*/ 554 w 616"/>
              <a:gd name="T67" fmla="*/ 111 h 333"/>
              <a:gd name="T68" fmla="*/ 520 w 616"/>
              <a:gd name="T69" fmla="*/ 84 h 333"/>
              <a:gd name="T70" fmla="*/ 451 w 616"/>
              <a:gd name="T71" fmla="*/ 35 h 333"/>
              <a:gd name="T72" fmla="*/ 441 w 616"/>
              <a:gd name="T73" fmla="*/ 27 h 333"/>
              <a:gd name="T74" fmla="*/ 410 w 616"/>
              <a:gd name="T75" fmla="*/ 11 h 333"/>
              <a:gd name="T76" fmla="*/ 381 w 616"/>
              <a:gd name="T77" fmla="*/ 2 h 333"/>
              <a:gd name="T78" fmla="*/ 367 w 616"/>
              <a:gd name="T79" fmla="*/ 0 h 333"/>
              <a:gd name="T80" fmla="*/ 344 w 616"/>
              <a:gd name="T81" fmla="*/ 1 h 333"/>
              <a:gd name="T82" fmla="*/ 275 w 616"/>
              <a:gd name="T83" fmla="*/ 15 h 333"/>
              <a:gd name="T84" fmla="*/ 161 w 616"/>
              <a:gd name="T85" fmla="*/ 43 h 333"/>
              <a:gd name="T86" fmla="*/ 124 w 616"/>
              <a:gd name="T87" fmla="*/ 54 h 333"/>
              <a:gd name="T88" fmla="*/ 118 w 616"/>
              <a:gd name="T89" fmla="*/ 59 h 333"/>
              <a:gd name="T90" fmla="*/ 118 w 616"/>
              <a:gd name="T91" fmla="*/ 67 h 333"/>
              <a:gd name="T92" fmla="*/ 119 w 616"/>
              <a:gd name="T93" fmla="*/ 89 h 333"/>
              <a:gd name="T94" fmla="*/ 118 w 616"/>
              <a:gd name="T95" fmla="*/ 102 h 333"/>
              <a:gd name="T96" fmla="*/ 114 w 616"/>
              <a:gd name="T97" fmla="*/ 119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16" h="333">
                <a:moveTo>
                  <a:pt x="79" y="144"/>
                </a:moveTo>
                <a:lnTo>
                  <a:pt x="0" y="59"/>
                </a:lnTo>
                <a:lnTo>
                  <a:pt x="0" y="59"/>
                </a:lnTo>
                <a:lnTo>
                  <a:pt x="6" y="68"/>
                </a:lnTo>
                <a:lnTo>
                  <a:pt x="12" y="78"/>
                </a:lnTo>
                <a:lnTo>
                  <a:pt x="20" y="89"/>
                </a:lnTo>
                <a:lnTo>
                  <a:pt x="27" y="104"/>
                </a:lnTo>
                <a:lnTo>
                  <a:pt x="33" y="120"/>
                </a:lnTo>
                <a:lnTo>
                  <a:pt x="38" y="136"/>
                </a:lnTo>
                <a:lnTo>
                  <a:pt x="40" y="145"/>
                </a:lnTo>
                <a:lnTo>
                  <a:pt x="40" y="154"/>
                </a:lnTo>
                <a:lnTo>
                  <a:pt x="40" y="154"/>
                </a:lnTo>
                <a:lnTo>
                  <a:pt x="38" y="189"/>
                </a:lnTo>
                <a:lnTo>
                  <a:pt x="35" y="224"/>
                </a:lnTo>
                <a:lnTo>
                  <a:pt x="30" y="263"/>
                </a:lnTo>
                <a:lnTo>
                  <a:pt x="30" y="263"/>
                </a:lnTo>
                <a:lnTo>
                  <a:pt x="38" y="250"/>
                </a:lnTo>
                <a:lnTo>
                  <a:pt x="57" y="222"/>
                </a:lnTo>
                <a:lnTo>
                  <a:pt x="68" y="208"/>
                </a:lnTo>
                <a:lnTo>
                  <a:pt x="80" y="197"/>
                </a:lnTo>
                <a:lnTo>
                  <a:pt x="85" y="192"/>
                </a:lnTo>
                <a:lnTo>
                  <a:pt x="90" y="189"/>
                </a:lnTo>
                <a:lnTo>
                  <a:pt x="95" y="188"/>
                </a:lnTo>
                <a:lnTo>
                  <a:pt x="99" y="188"/>
                </a:lnTo>
                <a:lnTo>
                  <a:pt x="99" y="188"/>
                </a:lnTo>
                <a:lnTo>
                  <a:pt x="103" y="191"/>
                </a:lnTo>
                <a:lnTo>
                  <a:pt x="105" y="192"/>
                </a:lnTo>
                <a:lnTo>
                  <a:pt x="110" y="198"/>
                </a:lnTo>
                <a:lnTo>
                  <a:pt x="113" y="206"/>
                </a:lnTo>
                <a:lnTo>
                  <a:pt x="114" y="214"/>
                </a:lnTo>
                <a:lnTo>
                  <a:pt x="114" y="227"/>
                </a:lnTo>
                <a:lnTo>
                  <a:pt x="114" y="233"/>
                </a:lnTo>
                <a:lnTo>
                  <a:pt x="134" y="273"/>
                </a:lnTo>
                <a:lnTo>
                  <a:pt x="134" y="273"/>
                </a:lnTo>
                <a:lnTo>
                  <a:pt x="150" y="281"/>
                </a:lnTo>
                <a:lnTo>
                  <a:pt x="187" y="300"/>
                </a:lnTo>
                <a:lnTo>
                  <a:pt x="209" y="311"/>
                </a:lnTo>
                <a:lnTo>
                  <a:pt x="232" y="321"/>
                </a:lnTo>
                <a:lnTo>
                  <a:pt x="251" y="328"/>
                </a:lnTo>
                <a:lnTo>
                  <a:pt x="267" y="332"/>
                </a:lnTo>
                <a:lnTo>
                  <a:pt x="267" y="332"/>
                </a:lnTo>
                <a:lnTo>
                  <a:pt x="285" y="333"/>
                </a:lnTo>
                <a:lnTo>
                  <a:pt x="307" y="333"/>
                </a:lnTo>
                <a:lnTo>
                  <a:pt x="333" y="332"/>
                </a:lnTo>
                <a:lnTo>
                  <a:pt x="362" y="330"/>
                </a:lnTo>
                <a:lnTo>
                  <a:pt x="391" y="326"/>
                </a:lnTo>
                <a:lnTo>
                  <a:pt x="419" y="322"/>
                </a:lnTo>
                <a:lnTo>
                  <a:pt x="445" y="317"/>
                </a:lnTo>
                <a:lnTo>
                  <a:pt x="466" y="312"/>
                </a:lnTo>
                <a:lnTo>
                  <a:pt x="466" y="312"/>
                </a:lnTo>
                <a:lnTo>
                  <a:pt x="476" y="308"/>
                </a:lnTo>
                <a:lnTo>
                  <a:pt x="485" y="305"/>
                </a:lnTo>
                <a:lnTo>
                  <a:pt x="509" y="292"/>
                </a:lnTo>
                <a:lnTo>
                  <a:pt x="531" y="276"/>
                </a:lnTo>
                <a:lnTo>
                  <a:pt x="555" y="258"/>
                </a:lnTo>
                <a:lnTo>
                  <a:pt x="576" y="240"/>
                </a:lnTo>
                <a:lnTo>
                  <a:pt x="594" y="223"/>
                </a:lnTo>
                <a:lnTo>
                  <a:pt x="607" y="208"/>
                </a:lnTo>
                <a:lnTo>
                  <a:pt x="614" y="198"/>
                </a:lnTo>
                <a:lnTo>
                  <a:pt x="614" y="198"/>
                </a:lnTo>
                <a:lnTo>
                  <a:pt x="616" y="193"/>
                </a:lnTo>
                <a:lnTo>
                  <a:pt x="614" y="188"/>
                </a:lnTo>
                <a:lnTo>
                  <a:pt x="613" y="182"/>
                </a:lnTo>
                <a:lnTo>
                  <a:pt x="609" y="176"/>
                </a:lnTo>
                <a:lnTo>
                  <a:pt x="599" y="161"/>
                </a:lnTo>
                <a:lnTo>
                  <a:pt x="586" y="145"/>
                </a:lnTo>
                <a:lnTo>
                  <a:pt x="571" y="128"/>
                </a:lnTo>
                <a:lnTo>
                  <a:pt x="554" y="111"/>
                </a:lnTo>
                <a:lnTo>
                  <a:pt x="536" y="97"/>
                </a:lnTo>
                <a:lnTo>
                  <a:pt x="520" y="84"/>
                </a:lnTo>
                <a:lnTo>
                  <a:pt x="520" y="84"/>
                </a:lnTo>
                <a:lnTo>
                  <a:pt x="451" y="35"/>
                </a:lnTo>
                <a:lnTo>
                  <a:pt x="451" y="35"/>
                </a:lnTo>
                <a:lnTo>
                  <a:pt x="441" y="27"/>
                </a:lnTo>
                <a:lnTo>
                  <a:pt x="422" y="17"/>
                </a:lnTo>
                <a:lnTo>
                  <a:pt x="410" y="11"/>
                </a:lnTo>
                <a:lnTo>
                  <a:pt x="396" y="6"/>
                </a:lnTo>
                <a:lnTo>
                  <a:pt x="381" y="2"/>
                </a:lnTo>
                <a:lnTo>
                  <a:pt x="367" y="0"/>
                </a:lnTo>
                <a:lnTo>
                  <a:pt x="367" y="0"/>
                </a:lnTo>
                <a:lnTo>
                  <a:pt x="357" y="0"/>
                </a:lnTo>
                <a:lnTo>
                  <a:pt x="344" y="1"/>
                </a:lnTo>
                <a:lnTo>
                  <a:pt x="313" y="6"/>
                </a:lnTo>
                <a:lnTo>
                  <a:pt x="275" y="15"/>
                </a:lnTo>
                <a:lnTo>
                  <a:pt x="234" y="23"/>
                </a:lnTo>
                <a:lnTo>
                  <a:pt x="161" y="43"/>
                </a:lnTo>
                <a:lnTo>
                  <a:pt x="124" y="54"/>
                </a:lnTo>
                <a:lnTo>
                  <a:pt x="124" y="54"/>
                </a:lnTo>
                <a:lnTo>
                  <a:pt x="120" y="57"/>
                </a:lnTo>
                <a:lnTo>
                  <a:pt x="118" y="59"/>
                </a:lnTo>
                <a:lnTo>
                  <a:pt x="118" y="63"/>
                </a:lnTo>
                <a:lnTo>
                  <a:pt x="118" y="67"/>
                </a:lnTo>
                <a:lnTo>
                  <a:pt x="118" y="77"/>
                </a:lnTo>
                <a:lnTo>
                  <a:pt x="119" y="89"/>
                </a:lnTo>
                <a:lnTo>
                  <a:pt x="119" y="89"/>
                </a:lnTo>
                <a:lnTo>
                  <a:pt x="118" y="102"/>
                </a:lnTo>
                <a:lnTo>
                  <a:pt x="116" y="111"/>
                </a:lnTo>
                <a:lnTo>
                  <a:pt x="114" y="119"/>
                </a:lnTo>
                <a:lnTo>
                  <a:pt x="79" y="14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75F86828-266A-4375-8143-AD6FE1D7E680}"/>
              </a:ext>
            </a:extLst>
          </p:cNvPr>
          <p:cNvSpPr>
            <a:spLocks/>
          </p:cNvSpPr>
          <p:nvPr/>
        </p:nvSpPr>
        <p:spPr bwMode="auto">
          <a:xfrm>
            <a:off x="8070615" y="5093784"/>
            <a:ext cx="1357916" cy="788408"/>
          </a:xfrm>
          <a:custGeom>
            <a:avLst/>
            <a:gdLst>
              <a:gd name="T0" fmla="*/ 583 w 763"/>
              <a:gd name="T1" fmla="*/ 205 h 443"/>
              <a:gd name="T2" fmla="*/ 547 w 763"/>
              <a:gd name="T3" fmla="*/ 197 h 443"/>
              <a:gd name="T4" fmla="*/ 525 w 763"/>
              <a:gd name="T5" fmla="*/ 185 h 443"/>
              <a:gd name="T6" fmla="*/ 479 w 763"/>
              <a:gd name="T7" fmla="*/ 138 h 443"/>
              <a:gd name="T8" fmla="*/ 421 w 763"/>
              <a:gd name="T9" fmla="*/ 76 h 443"/>
              <a:gd name="T10" fmla="*/ 384 w 763"/>
              <a:gd name="T11" fmla="*/ 49 h 443"/>
              <a:gd name="T12" fmla="*/ 323 w 763"/>
              <a:gd name="T13" fmla="*/ 18 h 443"/>
              <a:gd name="T14" fmla="*/ 267 w 763"/>
              <a:gd name="T15" fmla="*/ 2 h 443"/>
              <a:gd name="T16" fmla="*/ 233 w 763"/>
              <a:gd name="T17" fmla="*/ 0 h 443"/>
              <a:gd name="T18" fmla="*/ 173 w 763"/>
              <a:gd name="T19" fmla="*/ 5 h 443"/>
              <a:gd name="T20" fmla="*/ 159 w 763"/>
              <a:gd name="T21" fmla="*/ 7 h 443"/>
              <a:gd name="T22" fmla="*/ 132 w 763"/>
              <a:gd name="T23" fmla="*/ 18 h 443"/>
              <a:gd name="T24" fmla="*/ 114 w 763"/>
              <a:gd name="T25" fmla="*/ 32 h 443"/>
              <a:gd name="T26" fmla="*/ 59 w 763"/>
              <a:gd name="T27" fmla="*/ 76 h 443"/>
              <a:gd name="T28" fmla="*/ 52 w 763"/>
              <a:gd name="T29" fmla="*/ 75 h 443"/>
              <a:gd name="T30" fmla="*/ 39 w 763"/>
              <a:gd name="T31" fmla="*/ 81 h 443"/>
              <a:gd name="T32" fmla="*/ 24 w 763"/>
              <a:gd name="T33" fmla="*/ 111 h 443"/>
              <a:gd name="T34" fmla="*/ 13 w 763"/>
              <a:gd name="T35" fmla="*/ 126 h 443"/>
              <a:gd name="T36" fmla="*/ 2 w 763"/>
              <a:gd name="T37" fmla="*/ 152 h 443"/>
              <a:gd name="T38" fmla="*/ 0 w 763"/>
              <a:gd name="T39" fmla="*/ 171 h 443"/>
              <a:gd name="T40" fmla="*/ 11 w 763"/>
              <a:gd name="T41" fmla="*/ 207 h 443"/>
              <a:gd name="T42" fmla="*/ 49 w 763"/>
              <a:gd name="T43" fmla="*/ 270 h 443"/>
              <a:gd name="T44" fmla="*/ 78 w 763"/>
              <a:gd name="T45" fmla="*/ 301 h 443"/>
              <a:gd name="T46" fmla="*/ 131 w 763"/>
              <a:gd name="T47" fmla="*/ 333 h 443"/>
              <a:gd name="T48" fmla="*/ 193 w 763"/>
              <a:gd name="T49" fmla="*/ 354 h 443"/>
              <a:gd name="T50" fmla="*/ 216 w 763"/>
              <a:gd name="T51" fmla="*/ 358 h 443"/>
              <a:gd name="T52" fmla="*/ 289 w 763"/>
              <a:gd name="T53" fmla="*/ 359 h 443"/>
              <a:gd name="T54" fmla="*/ 342 w 763"/>
              <a:gd name="T55" fmla="*/ 354 h 443"/>
              <a:gd name="T56" fmla="*/ 379 w 763"/>
              <a:gd name="T57" fmla="*/ 353 h 443"/>
              <a:gd name="T58" fmla="*/ 396 w 763"/>
              <a:gd name="T59" fmla="*/ 349 h 443"/>
              <a:gd name="T60" fmla="*/ 425 w 763"/>
              <a:gd name="T61" fmla="*/ 330 h 443"/>
              <a:gd name="T62" fmla="*/ 433 w 763"/>
              <a:gd name="T63" fmla="*/ 317 h 443"/>
              <a:gd name="T64" fmla="*/ 431 w 763"/>
              <a:gd name="T65" fmla="*/ 314 h 443"/>
              <a:gd name="T66" fmla="*/ 406 w 763"/>
              <a:gd name="T67" fmla="*/ 295 h 443"/>
              <a:gd name="T68" fmla="*/ 433 w 763"/>
              <a:gd name="T69" fmla="*/ 287 h 443"/>
              <a:gd name="T70" fmla="*/ 496 w 763"/>
              <a:gd name="T71" fmla="*/ 281 h 443"/>
              <a:gd name="T72" fmla="*/ 532 w 763"/>
              <a:gd name="T73" fmla="*/ 286 h 443"/>
              <a:gd name="T74" fmla="*/ 567 w 763"/>
              <a:gd name="T75" fmla="*/ 297 h 443"/>
              <a:gd name="T76" fmla="*/ 608 w 763"/>
              <a:gd name="T77" fmla="*/ 319 h 443"/>
              <a:gd name="T78" fmla="*/ 634 w 763"/>
              <a:gd name="T79" fmla="*/ 349 h 443"/>
              <a:gd name="T80" fmla="*/ 654 w 763"/>
              <a:gd name="T81" fmla="*/ 383 h 443"/>
              <a:gd name="T82" fmla="*/ 677 w 763"/>
              <a:gd name="T83" fmla="*/ 410 h 443"/>
              <a:gd name="T84" fmla="*/ 701 w 763"/>
              <a:gd name="T85" fmla="*/ 427 h 443"/>
              <a:gd name="T86" fmla="*/ 738 w 763"/>
              <a:gd name="T87" fmla="*/ 440 h 443"/>
              <a:gd name="T88" fmla="*/ 763 w 763"/>
              <a:gd name="T89" fmla="*/ 443 h 443"/>
              <a:gd name="T90" fmla="*/ 711 w 763"/>
              <a:gd name="T91" fmla="*/ 392 h 443"/>
              <a:gd name="T92" fmla="*/ 681 w 763"/>
              <a:gd name="T93" fmla="*/ 355 h 443"/>
              <a:gd name="T94" fmla="*/ 654 w 763"/>
              <a:gd name="T95" fmla="*/ 285 h 443"/>
              <a:gd name="T96" fmla="*/ 660 w 763"/>
              <a:gd name="T97" fmla="*/ 215 h 443"/>
              <a:gd name="T98" fmla="*/ 664 w 763"/>
              <a:gd name="T99" fmla="*/ 195 h 443"/>
              <a:gd name="T100" fmla="*/ 696 w 763"/>
              <a:gd name="T101" fmla="*/ 158 h 443"/>
              <a:gd name="T102" fmla="*/ 712 w 763"/>
              <a:gd name="T103" fmla="*/ 132 h 443"/>
              <a:gd name="T104" fmla="*/ 655 w 763"/>
              <a:gd name="T105" fmla="*/ 145 h 443"/>
              <a:gd name="T106" fmla="*/ 629 w 763"/>
              <a:gd name="T107" fmla="*/ 161 h 443"/>
              <a:gd name="T108" fmla="*/ 598 w 763"/>
              <a:gd name="T109" fmla="*/ 19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3" h="443">
                <a:moveTo>
                  <a:pt x="589" y="205"/>
                </a:moveTo>
                <a:lnTo>
                  <a:pt x="589" y="205"/>
                </a:lnTo>
                <a:lnTo>
                  <a:pt x="583" y="205"/>
                </a:lnTo>
                <a:lnTo>
                  <a:pt x="568" y="203"/>
                </a:lnTo>
                <a:lnTo>
                  <a:pt x="558" y="200"/>
                </a:lnTo>
                <a:lnTo>
                  <a:pt x="547" y="197"/>
                </a:lnTo>
                <a:lnTo>
                  <a:pt x="536" y="192"/>
                </a:lnTo>
                <a:lnTo>
                  <a:pt x="525" y="185"/>
                </a:lnTo>
                <a:lnTo>
                  <a:pt x="525" y="185"/>
                </a:lnTo>
                <a:lnTo>
                  <a:pt x="514" y="177"/>
                </a:lnTo>
                <a:lnTo>
                  <a:pt x="503" y="166"/>
                </a:lnTo>
                <a:lnTo>
                  <a:pt x="479" y="138"/>
                </a:lnTo>
                <a:lnTo>
                  <a:pt x="452" y="109"/>
                </a:lnTo>
                <a:lnTo>
                  <a:pt x="437" y="93"/>
                </a:lnTo>
                <a:lnTo>
                  <a:pt x="421" y="76"/>
                </a:lnTo>
                <a:lnTo>
                  <a:pt x="421" y="76"/>
                </a:lnTo>
                <a:lnTo>
                  <a:pt x="402" y="62"/>
                </a:lnTo>
                <a:lnTo>
                  <a:pt x="384" y="49"/>
                </a:lnTo>
                <a:lnTo>
                  <a:pt x="364" y="37"/>
                </a:lnTo>
                <a:lnTo>
                  <a:pt x="343" y="27"/>
                </a:lnTo>
                <a:lnTo>
                  <a:pt x="323" y="18"/>
                </a:lnTo>
                <a:lnTo>
                  <a:pt x="303" y="12"/>
                </a:lnTo>
                <a:lnTo>
                  <a:pt x="285" y="6"/>
                </a:lnTo>
                <a:lnTo>
                  <a:pt x="267" y="2"/>
                </a:lnTo>
                <a:lnTo>
                  <a:pt x="267" y="2"/>
                </a:lnTo>
                <a:lnTo>
                  <a:pt x="250" y="0"/>
                </a:lnTo>
                <a:lnTo>
                  <a:pt x="233" y="0"/>
                </a:lnTo>
                <a:lnTo>
                  <a:pt x="215" y="0"/>
                </a:lnTo>
                <a:lnTo>
                  <a:pt x="199" y="1"/>
                </a:lnTo>
                <a:lnTo>
                  <a:pt x="173" y="5"/>
                </a:lnTo>
                <a:lnTo>
                  <a:pt x="163" y="7"/>
                </a:lnTo>
                <a:lnTo>
                  <a:pt x="163" y="7"/>
                </a:lnTo>
                <a:lnTo>
                  <a:pt x="159" y="7"/>
                </a:lnTo>
                <a:lnTo>
                  <a:pt x="148" y="11"/>
                </a:lnTo>
                <a:lnTo>
                  <a:pt x="140" y="13"/>
                </a:lnTo>
                <a:lnTo>
                  <a:pt x="132" y="18"/>
                </a:lnTo>
                <a:lnTo>
                  <a:pt x="122" y="24"/>
                </a:lnTo>
                <a:lnTo>
                  <a:pt x="114" y="32"/>
                </a:lnTo>
                <a:lnTo>
                  <a:pt x="114" y="32"/>
                </a:lnTo>
                <a:lnTo>
                  <a:pt x="95" y="49"/>
                </a:lnTo>
                <a:lnTo>
                  <a:pt x="78" y="63"/>
                </a:lnTo>
                <a:lnTo>
                  <a:pt x="59" y="76"/>
                </a:lnTo>
                <a:lnTo>
                  <a:pt x="59" y="76"/>
                </a:lnTo>
                <a:lnTo>
                  <a:pt x="57" y="76"/>
                </a:lnTo>
                <a:lnTo>
                  <a:pt x="52" y="75"/>
                </a:lnTo>
                <a:lnTo>
                  <a:pt x="44" y="78"/>
                </a:lnTo>
                <a:lnTo>
                  <a:pt x="42" y="79"/>
                </a:lnTo>
                <a:lnTo>
                  <a:pt x="39" y="81"/>
                </a:lnTo>
                <a:lnTo>
                  <a:pt x="39" y="81"/>
                </a:lnTo>
                <a:lnTo>
                  <a:pt x="31" y="100"/>
                </a:lnTo>
                <a:lnTo>
                  <a:pt x="24" y="111"/>
                </a:lnTo>
                <a:lnTo>
                  <a:pt x="24" y="111"/>
                </a:lnTo>
                <a:lnTo>
                  <a:pt x="21" y="115"/>
                </a:lnTo>
                <a:lnTo>
                  <a:pt x="13" y="126"/>
                </a:lnTo>
                <a:lnTo>
                  <a:pt x="10" y="135"/>
                </a:lnTo>
                <a:lnTo>
                  <a:pt x="5" y="142"/>
                </a:lnTo>
                <a:lnTo>
                  <a:pt x="2" y="152"/>
                </a:lnTo>
                <a:lnTo>
                  <a:pt x="0" y="161"/>
                </a:lnTo>
                <a:lnTo>
                  <a:pt x="0" y="161"/>
                </a:lnTo>
                <a:lnTo>
                  <a:pt x="0" y="171"/>
                </a:lnTo>
                <a:lnTo>
                  <a:pt x="1" y="182"/>
                </a:lnTo>
                <a:lnTo>
                  <a:pt x="5" y="193"/>
                </a:lnTo>
                <a:lnTo>
                  <a:pt x="11" y="207"/>
                </a:lnTo>
                <a:lnTo>
                  <a:pt x="18" y="220"/>
                </a:lnTo>
                <a:lnTo>
                  <a:pt x="27" y="236"/>
                </a:lnTo>
                <a:lnTo>
                  <a:pt x="49" y="270"/>
                </a:lnTo>
                <a:lnTo>
                  <a:pt x="49" y="270"/>
                </a:lnTo>
                <a:lnTo>
                  <a:pt x="63" y="287"/>
                </a:lnTo>
                <a:lnTo>
                  <a:pt x="78" y="301"/>
                </a:lnTo>
                <a:lnTo>
                  <a:pt x="94" y="313"/>
                </a:lnTo>
                <a:lnTo>
                  <a:pt x="112" y="324"/>
                </a:lnTo>
                <a:lnTo>
                  <a:pt x="131" y="333"/>
                </a:lnTo>
                <a:lnTo>
                  <a:pt x="151" y="342"/>
                </a:lnTo>
                <a:lnTo>
                  <a:pt x="172" y="348"/>
                </a:lnTo>
                <a:lnTo>
                  <a:pt x="193" y="354"/>
                </a:lnTo>
                <a:lnTo>
                  <a:pt x="193" y="354"/>
                </a:lnTo>
                <a:lnTo>
                  <a:pt x="204" y="356"/>
                </a:lnTo>
                <a:lnTo>
                  <a:pt x="216" y="358"/>
                </a:lnTo>
                <a:lnTo>
                  <a:pt x="240" y="360"/>
                </a:lnTo>
                <a:lnTo>
                  <a:pt x="265" y="360"/>
                </a:lnTo>
                <a:lnTo>
                  <a:pt x="289" y="359"/>
                </a:lnTo>
                <a:lnTo>
                  <a:pt x="327" y="356"/>
                </a:lnTo>
                <a:lnTo>
                  <a:pt x="342" y="354"/>
                </a:lnTo>
                <a:lnTo>
                  <a:pt x="342" y="354"/>
                </a:lnTo>
                <a:lnTo>
                  <a:pt x="348" y="354"/>
                </a:lnTo>
                <a:lnTo>
                  <a:pt x="361" y="355"/>
                </a:lnTo>
                <a:lnTo>
                  <a:pt x="379" y="353"/>
                </a:lnTo>
                <a:lnTo>
                  <a:pt x="389" y="352"/>
                </a:lnTo>
                <a:lnTo>
                  <a:pt x="396" y="349"/>
                </a:lnTo>
                <a:lnTo>
                  <a:pt x="396" y="349"/>
                </a:lnTo>
                <a:lnTo>
                  <a:pt x="403" y="345"/>
                </a:lnTo>
                <a:lnTo>
                  <a:pt x="411" y="340"/>
                </a:lnTo>
                <a:lnTo>
                  <a:pt x="425" y="330"/>
                </a:lnTo>
                <a:lnTo>
                  <a:pt x="429" y="326"/>
                </a:lnTo>
                <a:lnTo>
                  <a:pt x="433" y="321"/>
                </a:lnTo>
                <a:lnTo>
                  <a:pt x="433" y="317"/>
                </a:lnTo>
                <a:lnTo>
                  <a:pt x="432" y="316"/>
                </a:lnTo>
                <a:lnTo>
                  <a:pt x="431" y="314"/>
                </a:lnTo>
                <a:lnTo>
                  <a:pt x="431" y="314"/>
                </a:lnTo>
                <a:lnTo>
                  <a:pt x="422" y="309"/>
                </a:lnTo>
                <a:lnTo>
                  <a:pt x="415" y="302"/>
                </a:lnTo>
                <a:lnTo>
                  <a:pt x="406" y="295"/>
                </a:lnTo>
                <a:lnTo>
                  <a:pt x="406" y="295"/>
                </a:lnTo>
                <a:lnTo>
                  <a:pt x="418" y="291"/>
                </a:lnTo>
                <a:lnTo>
                  <a:pt x="433" y="287"/>
                </a:lnTo>
                <a:lnTo>
                  <a:pt x="452" y="285"/>
                </a:lnTo>
                <a:lnTo>
                  <a:pt x="473" y="282"/>
                </a:lnTo>
                <a:lnTo>
                  <a:pt x="496" y="281"/>
                </a:lnTo>
                <a:lnTo>
                  <a:pt x="508" y="282"/>
                </a:lnTo>
                <a:lnTo>
                  <a:pt x="520" y="283"/>
                </a:lnTo>
                <a:lnTo>
                  <a:pt x="532" y="286"/>
                </a:lnTo>
                <a:lnTo>
                  <a:pt x="545" y="290"/>
                </a:lnTo>
                <a:lnTo>
                  <a:pt x="545" y="290"/>
                </a:lnTo>
                <a:lnTo>
                  <a:pt x="567" y="297"/>
                </a:lnTo>
                <a:lnTo>
                  <a:pt x="584" y="304"/>
                </a:lnTo>
                <a:lnTo>
                  <a:pt x="597" y="312"/>
                </a:lnTo>
                <a:lnTo>
                  <a:pt x="608" y="319"/>
                </a:lnTo>
                <a:lnTo>
                  <a:pt x="617" y="327"/>
                </a:lnTo>
                <a:lnTo>
                  <a:pt x="623" y="334"/>
                </a:lnTo>
                <a:lnTo>
                  <a:pt x="634" y="349"/>
                </a:lnTo>
                <a:lnTo>
                  <a:pt x="634" y="349"/>
                </a:lnTo>
                <a:lnTo>
                  <a:pt x="644" y="365"/>
                </a:lnTo>
                <a:lnTo>
                  <a:pt x="654" y="383"/>
                </a:lnTo>
                <a:lnTo>
                  <a:pt x="661" y="391"/>
                </a:lnTo>
                <a:lnTo>
                  <a:pt x="669" y="400"/>
                </a:lnTo>
                <a:lnTo>
                  <a:pt x="677" y="410"/>
                </a:lnTo>
                <a:lnTo>
                  <a:pt x="688" y="418"/>
                </a:lnTo>
                <a:lnTo>
                  <a:pt x="688" y="418"/>
                </a:lnTo>
                <a:lnTo>
                  <a:pt x="701" y="427"/>
                </a:lnTo>
                <a:lnTo>
                  <a:pt x="714" y="433"/>
                </a:lnTo>
                <a:lnTo>
                  <a:pt x="727" y="437"/>
                </a:lnTo>
                <a:lnTo>
                  <a:pt x="738" y="440"/>
                </a:lnTo>
                <a:lnTo>
                  <a:pt x="755" y="443"/>
                </a:lnTo>
                <a:lnTo>
                  <a:pt x="763" y="443"/>
                </a:lnTo>
                <a:lnTo>
                  <a:pt x="763" y="443"/>
                </a:lnTo>
                <a:lnTo>
                  <a:pt x="752" y="433"/>
                </a:lnTo>
                <a:lnTo>
                  <a:pt x="724" y="407"/>
                </a:lnTo>
                <a:lnTo>
                  <a:pt x="711" y="392"/>
                </a:lnTo>
                <a:lnTo>
                  <a:pt x="697" y="378"/>
                </a:lnTo>
                <a:lnTo>
                  <a:pt x="686" y="363"/>
                </a:lnTo>
                <a:lnTo>
                  <a:pt x="681" y="355"/>
                </a:lnTo>
                <a:lnTo>
                  <a:pt x="678" y="349"/>
                </a:lnTo>
                <a:lnTo>
                  <a:pt x="678" y="349"/>
                </a:lnTo>
                <a:lnTo>
                  <a:pt x="654" y="285"/>
                </a:lnTo>
                <a:lnTo>
                  <a:pt x="654" y="285"/>
                </a:lnTo>
                <a:lnTo>
                  <a:pt x="656" y="245"/>
                </a:lnTo>
                <a:lnTo>
                  <a:pt x="660" y="215"/>
                </a:lnTo>
                <a:lnTo>
                  <a:pt x="661" y="203"/>
                </a:lnTo>
                <a:lnTo>
                  <a:pt x="664" y="195"/>
                </a:lnTo>
                <a:lnTo>
                  <a:pt x="664" y="195"/>
                </a:lnTo>
                <a:lnTo>
                  <a:pt x="669" y="189"/>
                </a:lnTo>
                <a:lnTo>
                  <a:pt x="676" y="179"/>
                </a:lnTo>
                <a:lnTo>
                  <a:pt x="696" y="158"/>
                </a:lnTo>
                <a:lnTo>
                  <a:pt x="723" y="131"/>
                </a:lnTo>
                <a:lnTo>
                  <a:pt x="723" y="131"/>
                </a:lnTo>
                <a:lnTo>
                  <a:pt x="712" y="132"/>
                </a:lnTo>
                <a:lnTo>
                  <a:pt x="687" y="136"/>
                </a:lnTo>
                <a:lnTo>
                  <a:pt x="671" y="140"/>
                </a:lnTo>
                <a:lnTo>
                  <a:pt x="655" y="145"/>
                </a:lnTo>
                <a:lnTo>
                  <a:pt x="641" y="152"/>
                </a:lnTo>
                <a:lnTo>
                  <a:pt x="635" y="156"/>
                </a:lnTo>
                <a:lnTo>
                  <a:pt x="629" y="161"/>
                </a:lnTo>
                <a:lnTo>
                  <a:pt x="629" y="161"/>
                </a:lnTo>
                <a:lnTo>
                  <a:pt x="610" y="179"/>
                </a:lnTo>
                <a:lnTo>
                  <a:pt x="598" y="193"/>
                </a:lnTo>
                <a:lnTo>
                  <a:pt x="589" y="205"/>
                </a:lnTo>
                <a:lnTo>
                  <a:pt x="589" y="20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7">
            <a:extLst>
              <a:ext uri="{FF2B5EF4-FFF2-40B4-BE49-F238E27FC236}">
                <a16:creationId xmlns:a16="http://schemas.microsoft.com/office/drawing/2014/main" id="{79CECD40-B8D1-46D1-880B-F508D153C4DA}"/>
              </a:ext>
            </a:extLst>
          </p:cNvPr>
          <p:cNvSpPr>
            <a:spLocks/>
          </p:cNvSpPr>
          <p:nvPr/>
        </p:nvSpPr>
        <p:spPr bwMode="auto">
          <a:xfrm>
            <a:off x="2331201" y="4862871"/>
            <a:ext cx="1406663" cy="1168917"/>
          </a:xfrm>
          <a:custGeom>
            <a:avLst/>
            <a:gdLst>
              <a:gd name="T0" fmla="*/ 51 w 781"/>
              <a:gd name="T1" fmla="*/ 15 h 649"/>
              <a:gd name="T2" fmla="*/ 21 w 781"/>
              <a:gd name="T3" fmla="*/ 77 h 649"/>
              <a:gd name="T4" fmla="*/ 2 w 781"/>
              <a:gd name="T5" fmla="*/ 142 h 649"/>
              <a:gd name="T6" fmla="*/ 0 w 781"/>
              <a:gd name="T7" fmla="*/ 167 h 649"/>
              <a:gd name="T8" fmla="*/ 8 w 781"/>
              <a:gd name="T9" fmla="*/ 230 h 649"/>
              <a:gd name="T10" fmla="*/ 31 w 781"/>
              <a:gd name="T11" fmla="*/ 305 h 649"/>
              <a:gd name="T12" fmla="*/ 56 w 781"/>
              <a:gd name="T13" fmla="*/ 365 h 649"/>
              <a:gd name="T14" fmla="*/ 98 w 781"/>
              <a:gd name="T15" fmla="*/ 416 h 649"/>
              <a:gd name="T16" fmla="*/ 222 w 781"/>
              <a:gd name="T17" fmla="*/ 535 h 649"/>
              <a:gd name="T18" fmla="*/ 293 w 781"/>
              <a:gd name="T19" fmla="*/ 595 h 649"/>
              <a:gd name="T20" fmla="*/ 279 w 781"/>
              <a:gd name="T21" fmla="*/ 614 h 649"/>
              <a:gd name="T22" fmla="*/ 277 w 781"/>
              <a:gd name="T23" fmla="*/ 626 h 649"/>
              <a:gd name="T24" fmla="*/ 284 w 781"/>
              <a:gd name="T25" fmla="*/ 639 h 649"/>
              <a:gd name="T26" fmla="*/ 298 w 781"/>
              <a:gd name="T27" fmla="*/ 645 h 649"/>
              <a:gd name="T28" fmla="*/ 326 w 781"/>
              <a:gd name="T29" fmla="*/ 649 h 649"/>
              <a:gd name="T30" fmla="*/ 377 w 781"/>
              <a:gd name="T31" fmla="*/ 640 h 649"/>
              <a:gd name="T32" fmla="*/ 421 w 781"/>
              <a:gd name="T33" fmla="*/ 625 h 649"/>
              <a:gd name="T34" fmla="*/ 444 w 781"/>
              <a:gd name="T35" fmla="*/ 619 h 649"/>
              <a:gd name="T36" fmla="*/ 526 w 781"/>
              <a:gd name="T37" fmla="*/ 608 h 649"/>
              <a:gd name="T38" fmla="*/ 620 w 781"/>
              <a:gd name="T39" fmla="*/ 600 h 649"/>
              <a:gd name="T40" fmla="*/ 690 w 781"/>
              <a:gd name="T41" fmla="*/ 593 h 649"/>
              <a:gd name="T42" fmla="*/ 736 w 781"/>
              <a:gd name="T43" fmla="*/ 582 h 649"/>
              <a:gd name="T44" fmla="*/ 762 w 781"/>
              <a:gd name="T45" fmla="*/ 568 h 649"/>
              <a:gd name="T46" fmla="*/ 778 w 781"/>
              <a:gd name="T47" fmla="*/ 552 h 649"/>
              <a:gd name="T48" fmla="*/ 779 w 781"/>
              <a:gd name="T49" fmla="*/ 551 h 649"/>
              <a:gd name="T50" fmla="*/ 778 w 781"/>
              <a:gd name="T51" fmla="*/ 542 h 649"/>
              <a:gd name="T52" fmla="*/ 758 w 781"/>
              <a:gd name="T53" fmla="*/ 501 h 649"/>
              <a:gd name="T54" fmla="*/ 739 w 781"/>
              <a:gd name="T55" fmla="*/ 464 h 649"/>
              <a:gd name="T56" fmla="*/ 709 w 781"/>
              <a:gd name="T57" fmla="*/ 413 h 649"/>
              <a:gd name="T58" fmla="*/ 644 w 781"/>
              <a:gd name="T59" fmla="*/ 347 h 649"/>
              <a:gd name="T60" fmla="*/ 578 w 781"/>
              <a:gd name="T61" fmla="*/ 295 h 649"/>
              <a:gd name="T62" fmla="*/ 483 w 781"/>
              <a:gd name="T63" fmla="*/ 236 h 649"/>
              <a:gd name="T64" fmla="*/ 441 w 781"/>
              <a:gd name="T65" fmla="*/ 214 h 649"/>
              <a:gd name="T66" fmla="*/ 392 w 781"/>
              <a:gd name="T67" fmla="*/ 124 h 649"/>
              <a:gd name="T68" fmla="*/ 361 w 781"/>
              <a:gd name="T69" fmla="*/ 82 h 649"/>
              <a:gd name="T70" fmla="*/ 353 w 781"/>
              <a:gd name="T71" fmla="*/ 80 h 649"/>
              <a:gd name="T72" fmla="*/ 346 w 781"/>
              <a:gd name="T73" fmla="*/ 92 h 649"/>
              <a:gd name="T74" fmla="*/ 334 w 781"/>
              <a:gd name="T75" fmla="*/ 154 h 649"/>
              <a:gd name="T76" fmla="*/ 308 w 781"/>
              <a:gd name="T77" fmla="*/ 164 h 649"/>
              <a:gd name="T78" fmla="*/ 277 w 781"/>
              <a:gd name="T79" fmla="*/ 110 h 649"/>
              <a:gd name="T80" fmla="*/ 255 w 781"/>
              <a:gd name="T81" fmla="*/ 82 h 649"/>
              <a:gd name="T82" fmla="*/ 243 w 781"/>
              <a:gd name="T83" fmla="*/ 75 h 649"/>
              <a:gd name="T84" fmla="*/ 232 w 781"/>
              <a:gd name="T85" fmla="*/ 75 h 649"/>
              <a:gd name="T86" fmla="*/ 218 w 781"/>
              <a:gd name="T87" fmla="*/ 90 h 649"/>
              <a:gd name="T88" fmla="*/ 196 w 781"/>
              <a:gd name="T89" fmla="*/ 131 h 649"/>
              <a:gd name="T90" fmla="*/ 151 w 781"/>
              <a:gd name="T91" fmla="*/ 155 h 649"/>
              <a:gd name="T92" fmla="*/ 104 w 781"/>
              <a:gd name="T93" fmla="*/ 154 h 649"/>
              <a:gd name="T94" fmla="*/ 99 w 781"/>
              <a:gd name="T95" fmla="*/ 150 h 649"/>
              <a:gd name="T96" fmla="*/ 97 w 781"/>
              <a:gd name="T97" fmla="*/ 139 h 649"/>
              <a:gd name="T98" fmla="*/ 109 w 781"/>
              <a:gd name="T99" fmla="*/ 114 h 649"/>
              <a:gd name="T100" fmla="*/ 113 w 781"/>
              <a:gd name="T101" fmla="*/ 100 h 649"/>
              <a:gd name="T102" fmla="*/ 109 w 781"/>
              <a:gd name="T103" fmla="*/ 72 h 649"/>
              <a:gd name="T104" fmla="*/ 98 w 781"/>
              <a:gd name="T105" fmla="*/ 48 h 649"/>
              <a:gd name="T106" fmla="*/ 77 w 781"/>
              <a:gd name="T107" fmla="*/ 17 h 649"/>
              <a:gd name="T108" fmla="*/ 60 w 781"/>
              <a:gd name="T109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1" h="649">
                <a:moveTo>
                  <a:pt x="60" y="0"/>
                </a:moveTo>
                <a:lnTo>
                  <a:pt x="60" y="0"/>
                </a:lnTo>
                <a:lnTo>
                  <a:pt x="51" y="15"/>
                </a:lnTo>
                <a:lnTo>
                  <a:pt x="42" y="33"/>
                </a:lnTo>
                <a:lnTo>
                  <a:pt x="33" y="53"/>
                </a:lnTo>
                <a:lnTo>
                  <a:pt x="21" y="77"/>
                </a:lnTo>
                <a:lnTo>
                  <a:pt x="11" y="103"/>
                </a:lnTo>
                <a:lnTo>
                  <a:pt x="4" y="129"/>
                </a:lnTo>
                <a:lnTo>
                  <a:pt x="2" y="142"/>
                </a:lnTo>
                <a:lnTo>
                  <a:pt x="0" y="154"/>
                </a:lnTo>
                <a:lnTo>
                  <a:pt x="0" y="154"/>
                </a:lnTo>
                <a:lnTo>
                  <a:pt x="0" y="167"/>
                </a:lnTo>
                <a:lnTo>
                  <a:pt x="0" y="179"/>
                </a:lnTo>
                <a:lnTo>
                  <a:pt x="3" y="204"/>
                </a:lnTo>
                <a:lnTo>
                  <a:pt x="8" y="230"/>
                </a:lnTo>
                <a:lnTo>
                  <a:pt x="14" y="255"/>
                </a:lnTo>
                <a:lnTo>
                  <a:pt x="23" y="281"/>
                </a:lnTo>
                <a:lnTo>
                  <a:pt x="31" y="305"/>
                </a:lnTo>
                <a:lnTo>
                  <a:pt x="50" y="352"/>
                </a:lnTo>
                <a:lnTo>
                  <a:pt x="50" y="352"/>
                </a:lnTo>
                <a:lnTo>
                  <a:pt x="56" y="365"/>
                </a:lnTo>
                <a:lnTo>
                  <a:pt x="67" y="380"/>
                </a:lnTo>
                <a:lnTo>
                  <a:pt x="82" y="397"/>
                </a:lnTo>
                <a:lnTo>
                  <a:pt x="98" y="416"/>
                </a:lnTo>
                <a:lnTo>
                  <a:pt x="138" y="455"/>
                </a:lnTo>
                <a:lnTo>
                  <a:pt x="181" y="496"/>
                </a:lnTo>
                <a:lnTo>
                  <a:pt x="222" y="535"/>
                </a:lnTo>
                <a:lnTo>
                  <a:pt x="258" y="566"/>
                </a:lnTo>
                <a:lnTo>
                  <a:pt x="293" y="595"/>
                </a:lnTo>
                <a:lnTo>
                  <a:pt x="293" y="595"/>
                </a:lnTo>
                <a:lnTo>
                  <a:pt x="288" y="602"/>
                </a:lnTo>
                <a:lnTo>
                  <a:pt x="283" y="606"/>
                </a:lnTo>
                <a:lnTo>
                  <a:pt x="279" y="614"/>
                </a:lnTo>
                <a:lnTo>
                  <a:pt x="277" y="619"/>
                </a:lnTo>
                <a:lnTo>
                  <a:pt x="277" y="623"/>
                </a:lnTo>
                <a:lnTo>
                  <a:pt x="277" y="626"/>
                </a:lnTo>
                <a:lnTo>
                  <a:pt x="278" y="631"/>
                </a:lnTo>
                <a:lnTo>
                  <a:pt x="280" y="635"/>
                </a:lnTo>
                <a:lnTo>
                  <a:pt x="284" y="639"/>
                </a:lnTo>
                <a:lnTo>
                  <a:pt x="290" y="642"/>
                </a:lnTo>
                <a:lnTo>
                  <a:pt x="298" y="645"/>
                </a:lnTo>
                <a:lnTo>
                  <a:pt x="298" y="645"/>
                </a:lnTo>
                <a:lnTo>
                  <a:pt x="306" y="647"/>
                </a:lnTo>
                <a:lnTo>
                  <a:pt x="316" y="649"/>
                </a:lnTo>
                <a:lnTo>
                  <a:pt x="326" y="649"/>
                </a:lnTo>
                <a:lnTo>
                  <a:pt x="336" y="649"/>
                </a:lnTo>
                <a:lnTo>
                  <a:pt x="356" y="645"/>
                </a:lnTo>
                <a:lnTo>
                  <a:pt x="377" y="640"/>
                </a:lnTo>
                <a:lnTo>
                  <a:pt x="394" y="635"/>
                </a:lnTo>
                <a:lnTo>
                  <a:pt x="408" y="630"/>
                </a:lnTo>
                <a:lnTo>
                  <a:pt x="421" y="625"/>
                </a:lnTo>
                <a:lnTo>
                  <a:pt x="421" y="625"/>
                </a:lnTo>
                <a:lnTo>
                  <a:pt x="431" y="623"/>
                </a:lnTo>
                <a:lnTo>
                  <a:pt x="444" y="619"/>
                </a:lnTo>
                <a:lnTo>
                  <a:pt x="464" y="615"/>
                </a:lnTo>
                <a:lnTo>
                  <a:pt x="491" y="611"/>
                </a:lnTo>
                <a:lnTo>
                  <a:pt x="526" y="608"/>
                </a:lnTo>
                <a:lnTo>
                  <a:pt x="568" y="604"/>
                </a:lnTo>
                <a:lnTo>
                  <a:pt x="620" y="600"/>
                </a:lnTo>
                <a:lnTo>
                  <a:pt x="620" y="600"/>
                </a:lnTo>
                <a:lnTo>
                  <a:pt x="647" y="599"/>
                </a:lnTo>
                <a:lnTo>
                  <a:pt x="670" y="597"/>
                </a:lnTo>
                <a:lnTo>
                  <a:pt x="690" y="593"/>
                </a:lnTo>
                <a:lnTo>
                  <a:pt x="708" y="589"/>
                </a:lnTo>
                <a:lnTo>
                  <a:pt x="724" y="585"/>
                </a:lnTo>
                <a:lnTo>
                  <a:pt x="736" y="582"/>
                </a:lnTo>
                <a:lnTo>
                  <a:pt x="747" y="577"/>
                </a:lnTo>
                <a:lnTo>
                  <a:pt x="756" y="573"/>
                </a:lnTo>
                <a:lnTo>
                  <a:pt x="762" y="568"/>
                </a:lnTo>
                <a:lnTo>
                  <a:pt x="768" y="564"/>
                </a:lnTo>
                <a:lnTo>
                  <a:pt x="774" y="557"/>
                </a:lnTo>
                <a:lnTo>
                  <a:pt x="778" y="552"/>
                </a:lnTo>
                <a:lnTo>
                  <a:pt x="778" y="551"/>
                </a:lnTo>
                <a:lnTo>
                  <a:pt x="778" y="551"/>
                </a:lnTo>
                <a:lnTo>
                  <a:pt x="779" y="551"/>
                </a:lnTo>
                <a:lnTo>
                  <a:pt x="781" y="549"/>
                </a:lnTo>
                <a:lnTo>
                  <a:pt x="781" y="547"/>
                </a:lnTo>
                <a:lnTo>
                  <a:pt x="778" y="542"/>
                </a:lnTo>
                <a:lnTo>
                  <a:pt x="774" y="533"/>
                </a:lnTo>
                <a:lnTo>
                  <a:pt x="768" y="520"/>
                </a:lnTo>
                <a:lnTo>
                  <a:pt x="758" y="501"/>
                </a:lnTo>
                <a:lnTo>
                  <a:pt x="758" y="501"/>
                </a:lnTo>
                <a:lnTo>
                  <a:pt x="747" y="481"/>
                </a:lnTo>
                <a:lnTo>
                  <a:pt x="739" y="464"/>
                </a:lnTo>
                <a:lnTo>
                  <a:pt x="730" y="447"/>
                </a:lnTo>
                <a:lnTo>
                  <a:pt x="721" y="431"/>
                </a:lnTo>
                <a:lnTo>
                  <a:pt x="709" y="413"/>
                </a:lnTo>
                <a:lnTo>
                  <a:pt x="693" y="395"/>
                </a:lnTo>
                <a:lnTo>
                  <a:pt x="672" y="373"/>
                </a:lnTo>
                <a:lnTo>
                  <a:pt x="644" y="347"/>
                </a:lnTo>
                <a:lnTo>
                  <a:pt x="644" y="347"/>
                </a:lnTo>
                <a:lnTo>
                  <a:pt x="611" y="320"/>
                </a:lnTo>
                <a:lnTo>
                  <a:pt x="578" y="295"/>
                </a:lnTo>
                <a:lnTo>
                  <a:pt x="543" y="272"/>
                </a:lnTo>
                <a:lnTo>
                  <a:pt x="512" y="252"/>
                </a:lnTo>
                <a:lnTo>
                  <a:pt x="483" y="236"/>
                </a:lnTo>
                <a:lnTo>
                  <a:pt x="461" y="224"/>
                </a:lnTo>
                <a:lnTo>
                  <a:pt x="441" y="214"/>
                </a:lnTo>
                <a:lnTo>
                  <a:pt x="441" y="214"/>
                </a:lnTo>
                <a:lnTo>
                  <a:pt x="430" y="194"/>
                </a:lnTo>
                <a:lnTo>
                  <a:pt x="405" y="148"/>
                </a:lnTo>
                <a:lnTo>
                  <a:pt x="392" y="124"/>
                </a:lnTo>
                <a:lnTo>
                  <a:pt x="378" y="103"/>
                </a:lnTo>
                <a:lnTo>
                  <a:pt x="366" y="87"/>
                </a:lnTo>
                <a:lnTo>
                  <a:pt x="361" y="82"/>
                </a:lnTo>
                <a:lnTo>
                  <a:pt x="357" y="80"/>
                </a:lnTo>
                <a:lnTo>
                  <a:pt x="357" y="80"/>
                </a:lnTo>
                <a:lnTo>
                  <a:pt x="353" y="80"/>
                </a:lnTo>
                <a:lnTo>
                  <a:pt x="351" y="82"/>
                </a:lnTo>
                <a:lnTo>
                  <a:pt x="348" y="86"/>
                </a:lnTo>
                <a:lnTo>
                  <a:pt x="346" y="92"/>
                </a:lnTo>
                <a:lnTo>
                  <a:pt x="342" y="106"/>
                </a:lnTo>
                <a:lnTo>
                  <a:pt x="338" y="122"/>
                </a:lnTo>
                <a:lnTo>
                  <a:pt x="334" y="154"/>
                </a:lnTo>
                <a:lnTo>
                  <a:pt x="332" y="169"/>
                </a:lnTo>
                <a:lnTo>
                  <a:pt x="308" y="164"/>
                </a:lnTo>
                <a:lnTo>
                  <a:pt x="308" y="164"/>
                </a:lnTo>
                <a:lnTo>
                  <a:pt x="301" y="152"/>
                </a:lnTo>
                <a:lnTo>
                  <a:pt x="286" y="124"/>
                </a:lnTo>
                <a:lnTo>
                  <a:pt x="277" y="110"/>
                </a:lnTo>
                <a:lnTo>
                  <a:pt x="268" y="96"/>
                </a:lnTo>
                <a:lnTo>
                  <a:pt x="259" y="86"/>
                </a:lnTo>
                <a:lnTo>
                  <a:pt x="255" y="82"/>
                </a:lnTo>
                <a:lnTo>
                  <a:pt x="253" y="80"/>
                </a:lnTo>
                <a:lnTo>
                  <a:pt x="253" y="80"/>
                </a:lnTo>
                <a:lnTo>
                  <a:pt x="243" y="75"/>
                </a:lnTo>
                <a:lnTo>
                  <a:pt x="239" y="74"/>
                </a:lnTo>
                <a:lnTo>
                  <a:pt x="236" y="74"/>
                </a:lnTo>
                <a:lnTo>
                  <a:pt x="232" y="75"/>
                </a:lnTo>
                <a:lnTo>
                  <a:pt x="228" y="77"/>
                </a:lnTo>
                <a:lnTo>
                  <a:pt x="223" y="82"/>
                </a:lnTo>
                <a:lnTo>
                  <a:pt x="218" y="90"/>
                </a:lnTo>
                <a:lnTo>
                  <a:pt x="218" y="90"/>
                </a:lnTo>
                <a:lnTo>
                  <a:pt x="207" y="110"/>
                </a:lnTo>
                <a:lnTo>
                  <a:pt x="196" y="131"/>
                </a:lnTo>
                <a:lnTo>
                  <a:pt x="184" y="154"/>
                </a:lnTo>
                <a:lnTo>
                  <a:pt x="184" y="154"/>
                </a:lnTo>
                <a:lnTo>
                  <a:pt x="151" y="155"/>
                </a:lnTo>
                <a:lnTo>
                  <a:pt x="125" y="157"/>
                </a:lnTo>
                <a:lnTo>
                  <a:pt x="113" y="155"/>
                </a:lnTo>
                <a:lnTo>
                  <a:pt x="104" y="154"/>
                </a:lnTo>
                <a:lnTo>
                  <a:pt x="104" y="154"/>
                </a:lnTo>
                <a:lnTo>
                  <a:pt x="101" y="153"/>
                </a:lnTo>
                <a:lnTo>
                  <a:pt x="99" y="150"/>
                </a:lnTo>
                <a:lnTo>
                  <a:pt x="97" y="149"/>
                </a:lnTo>
                <a:lnTo>
                  <a:pt x="97" y="145"/>
                </a:lnTo>
                <a:lnTo>
                  <a:pt x="97" y="139"/>
                </a:lnTo>
                <a:lnTo>
                  <a:pt x="99" y="132"/>
                </a:lnTo>
                <a:lnTo>
                  <a:pt x="106" y="119"/>
                </a:lnTo>
                <a:lnTo>
                  <a:pt x="109" y="114"/>
                </a:lnTo>
                <a:lnTo>
                  <a:pt x="109" y="114"/>
                </a:lnTo>
                <a:lnTo>
                  <a:pt x="111" y="111"/>
                </a:lnTo>
                <a:lnTo>
                  <a:pt x="113" y="100"/>
                </a:lnTo>
                <a:lnTo>
                  <a:pt x="113" y="92"/>
                </a:lnTo>
                <a:lnTo>
                  <a:pt x="112" y="84"/>
                </a:lnTo>
                <a:lnTo>
                  <a:pt x="109" y="72"/>
                </a:lnTo>
                <a:lnTo>
                  <a:pt x="104" y="60"/>
                </a:lnTo>
                <a:lnTo>
                  <a:pt x="104" y="60"/>
                </a:lnTo>
                <a:lnTo>
                  <a:pt x="98" y="48"/>
                </a:lnTo>
                <a:lnTo>
                  <a:pt x="91" y="36"/>
                </a:lnTo>
                <a:lnTo>
                  <a:pt x="83" y="27"/>
                </a:lnTo>
                <a:lnTo>
                  <a:pt x="77" y="17"/>
                </a:lnTo>
                <a:lnTo>
                  <a:pt x="65" y="5"/>
                </a:lnTo>
                <a:lnTo>
                  <a:pt x="60" y="0"/>
                </a:lnTo>
                <a:lnTo>
                  <a:pt x="60" y="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9716778A-CCF2-42B1-83EB-5D0FEC1792C3}"/>
              </a:ext>
            </a:extLst>
          </p:cNvPr>
          <p:cNvSpPr>
            <a:spLocks/>
          </p:cNvSpPr>
          <p:nvPr/>
        </p:nvSpPr>
        <p:spPr bwMode="auto">
          <a:xfrm>
            <a:off x="4134275" y="3219985"/>
            <a:ext cx="1637450" cy="800796"/>
          </a:xfrm>
          <a:custGeom>
            <a:avLst/>
            <a:gdLst>
              <a:gd name="T0" fmla="*/ 307 w 411"/>
              <a:gd name="T1" fmla="*/ 104 h 201"/>
              <a:gd name="T2" fmla="*/ 358 w 411"/>
              <a:gd name="T3" fmla="*/ 100 h 201"/>
              <a:gd name="T4" fmla="*/ 392 w 411"/>
              <a:gd name="T5" fmla="*/ 99 h 201"/>
              <a:gd name="T6" fmla="*/ 409 w 411"/>
              <a:gd name="T7" fmla="*/ 102 h 201"/>
              <a:gd name="T8" fmla="*/ 411 w 411"/>
              <a:gd name="T9" fmla="*/ 104 h 201"/>
              <a:gd name="T10" fmla="*/ 411 w 411"/>
              <a:gd name="T11" fmla="*/ 108 h 201"/>
              <a:gd name="T12" fmla="*/ 399 w 411"/>
              <a:gd name="T13" fmla="*/ 121 h 201"/>
              <a:gd name="T14" fmla="*/ 387 w 411"/>
              <a:gd name="T15" fmla="*/ 134 h 201"/>
              <a:gd name="T16" fmla="*/ 381 w 411"/>
              <a:gd name="T17" fmla="*/ 149 h 201"/>
              <a:gd name="T18" fmla="*/ 379 w 411"/>
              <a:gd name="T19" fmla="*/ 177 h 201"/>
              <a:gd name="T20" fmla="*/ 307 w 411"/>
              <a:gd name="T21" fmla="*/ 149 h 201"/>
              <a:gd name="T22" fmla="*/ 238 w 411"/>
              <a:gd name="T23" fmla="*/ 144 h 201"/>
              <a:gd name="T24" fmla="*/ 246 w 411"/>
              <a:gd name="T25" fmla="*/ 149 h 201"/>
              <a:gd name="T26" fmla="*/ 255 w 411"/>
              <a:gd name="T27" fmla="*/ 156 h 201"/>
              <a:gd name="T28" fmla="*/ 260 w 411"/>
              <a:gd name="T29" fmla="*/ 170 h 201"/>
              <a:gd name="T30" fmla="*/ 257 w 411"/>
              <a:gd name="T31" fmla="*/ 178 h 201"/>
              <a:gd name="T32" fmla="*/ 251 w 411"/>
              <a:gd name="T33" fmla="*/ 193 h 201"/>
              <a:gd name="T34" fmla="*/ 244 w 411"/>
              <a:gd name="T35" fmla="*/ 201 h 201"/>
              <a:gd name="T36" fmla="*/ 236 w 411"/>
              <a:gd name="T37" fmla="*/ 200 h 201"/>
              <a:gd name="T38" fmla="*/ 223 w 411"/>
              <a:gd name="T39" fmla="*/ 193 h 201"/>
              <a:gd name="T40" fmla="*/ 208 w 411"/>
              <a:gd name="T41" fmla="*/ 183 h 201"/>
              <a:gd name="T42" fmla="*/ 188 w 411"/>
              <a:gd name="T43" fmla="*/ 169 h 201"/>
              <a:gd name="T44" fmla="*/ 158 w 411"/>
              <a:gd name="T45" fmla="*/ 169 h 201"/>
              <a:gd name="T46" fmla="*/ 160 w 411"/>
              <a:gd name="T47" fmla="*/ 180 h 201"/>
              <a:gd name="T48" fmla="*/ 157 w 411"/>
              <a:gd name="T49" fmla="*/ 187 h 201"/>
              <a:gd name="T50" fmla="*/ 148 w 411"/>
              <a:gd name="T51" fmla="*/ 188 h 201"/>
              <a:gd name="T52" fmla="*/ 141 w 411"/>
              <a:gd name="T53" fmla="*/ 186 h 201"/>
              <a:gd name="T54" fmla="*/ 110 w 411"/>
              <a:gd name="T55" fmla="*/ 167 h 201"/>
              <a:gd name="T56" fmla="*/ 84 w 411"/>
              <a:gd name="T57" fmla="*/ 149 h 201"/>
              <a:gd name="T58" fmla="*/ 44 w 411"/>
              <a:gd name="T59" fmla="*/ 121 h 201"/>
              <a:gd name="T60" fmla="*/ 25 w 411"/>
              <a:gd name="T61" fmla="*/ 104 h 201"/>
              <a:gd name="T62" fmla="*/ 16 w 411"/>
              <a:gd name="T63" fmla="*/ 95 h 201"/>
              <a:gd name="T64" fmla="*/ 5 w 411"/>
              <a:gd name="T65" fmla="*/ 79 h 201"/>
              <a:gd name="T66" fmla="*/ 0 w 411"/>
              <a:gd name="T67" fmla="*/ 67 h 201"/>
              <a:gd name="T68" fmla="*/ 1 w 411"/>
              <a:gd name="T69" fmla="*/ 58 h 201"/>
              <a:gd name="T70" fmla="*/ 5 w 411"/>
              <a:gd name="T71" fmla="*/ 55 h 201"/>
              <a:gd name="T72" fmla="*/ 18 w 411"/>
              <a:gd name="T73" fmla="*/ 47 h 201"/>
              <a:gd name="T74" fmla="*/ 59 w 411"/>
              <a:gd name="T75" fmla="*/ 33 h 201"/>
              <a:gd name="T76" fmla="*/ 79 w 411"/>
              <a:gd name="T77" fmla="*/ 30 h 201"/>
              <a:gd name="T78" fmla="*/ 109 w 411"/>
              <a:gd name="T79" fmla="*/ 25 h 201"/>
              <a:gd name="T80" fmla="*/ 151 w 411"/>
              <a:gd name="T81" fmla="*/ 3 h 201"/>
              <a:gd name="T82" fmla="*/ 163 w 411"/>
              <a:gd name="T83" fmla="*/ 0 h 201"/>
              <a:gd name="T84" fmla="*/ 167 w 411"/>
              <a:gd name="T85" fmla="*/ 3 h 201"/>
              <a:gd name="T86" fmla="*/ 174 w 411"/>
              <a:gd name="T87" fmla="*/ 19 h 201"/>
              <a:gd name="T88" fmla="*/ 218 w 411"/>
              <a:gd name="T89" fmla="*/ 50 h 201"/>
              <a:gd name="T90" fmla="*/ 239 w 411"/>
              <a:gd name="T91" fmla="*/ 50 h 201"/>
              <a:gd name="T92" fmla="*/ 260 w 411"/>
              <a:gd name="T93" fmla="*/ 52 h 201"/>
              <a:gd name="T94" fmla="*/ 262 w 411"/>
              <a:gd name="T95" fmla="*/ 55 h 201"/>
              <a:gd name="T96" fmla="*/ 266 w 411"/>
              <a:gd name="T97" fmla="*/ 69 h 201"/>
              <a:gd name="T98" fmla="*/ 267 w 411"/>
              <a:gd name="T99" fmla="*/ 79 h 201"/>
              <a:gd name="T100" fmla="*/ 276 w 411"/>
              <a:gd name="T101" fmla="*/ 90 h 201"/>
              <a:gd name="T102" fmla="*/ 282 w 411"/>
              <a:gd name="T103" fmla="*/ 94 h 201"/>
              <a:gd name="T104" fmla="*/ 307 w 411"/>
              <a:gd name="T105" fmla="*/ 10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1" h="201">
                <a:moveTo>
                  <a:pt x="307" y="104"/>
                </a:moveTo>
                <a:lnTo>
                  <a:pt x="307" y="104"/>
                </a:lnTo>
                <a:lnTo>
                  <a:pt x="323" y="103"/>
                </a:lnTo>
                <a:lnTo>
                  <a:pt x="358" y="100"/>
                </a:lnTo>
                <a:lnTo>
                  <a:pt x="376" y="99"/>
                </a:lnTo>
                <a:lnTo>
                  <a:pt x="392" y="99"/>
                </a:lnTo>
                <a:lnTo>
                  <a:pt x="405" y="100"/>
                </a:lnTo>
                <a:lnTo>
                  <a:pt x="409" y="102"/>
                </a:lnTo>
                <a:lnTo>
                  <a:pt x="411" y="104"/>
                </a:lnTo>
                <a:lnTo>
                  <a:pt x="411" y="104"/>
                </a:lnTo>
                <a:lnTo>
                  <a:pt x="411" y="107"/>
                </a:lnTo>
                <a:lnTo>
                  <a:pt x="411" y="108"/>
                </a:lnTo>
                <a:lnTo>
                  <a:pt x="409" y="113"/>
                </a:lnTo>
                <a:lnTo>
                  <a:pt x="399" y="121"/>
                </a:lnTo>
                <a:lnTo>
                  <a:pt x="392" y="128"/>
                </a:lnTo>
                <a:lnTo>
                  <a:pt x="387" y="134"/>
                </a:lnTo>
                <a:lnTo>
                  <a:pt x="384" y="140"/>
                </a:lnTo>
                <a:lnTo>
                  <a:pt x="381" y="149"/>
                </a:lnTo>
                <a:lnTo>
                  <a:pt x="381" y="149"/>
                </a:lnTo>
                <a:lnTo>
                  <a:pt x="379" y="177"/>
                </a:lnTo>
                <a:lnTo>
                  <a:pt x="376" y="188"/>
                </a:lnTo>
                <a:lnTo>
                  <a:pt x="307" y="149"/>
                </a:lnTo>
                <a:lnTo>
                  <a:pt x="238" y="144"/>
                </a:lnTo>
                <a:lnTo>
                  <a:pt x="238" y="144"/>
                </a:lnTo>
                <a:lnTo>
                  <a:pt x="243" y="146"/>
                </a:lnTo>
                <a:lnTo>
                  <a:pt x="246" y="149"/>
                </a:lnTo>
                <a:lnTo>
                  <a:pt x="251" y="151"/>
                </a:lnTo>
                <a:lnTo>
                  <a:pt x="255" y="156"/>
                </a:lnTo>
                <a:lnTo>
                  <a:pt x="259" y="162"/>
                </a:lnTo>
                <a:lnTo>
                  <a:pt x="260" y="170"/>
                </a:lnTo>
                <a:lnTo>
                  <a:pt x="259" y="174"/>
                </a:lnTo>
                <a:lnTo>
                  <a:pt x="257" y="178"/>
                </a:lnTo>
                <a:lnTo>
                  <a:pt x="257" y="178"/>
                </a:lnTo>
                <a:lnTo>
                  <a:pt x="251" y="193"/>
                </a:lnTo>
                <a:lnTo>
                  <a:pt x="248" y="197"/>
                </a:lnTo>
                <a:lnTo>
                  <a:pt x="244" y="201"/>
                </a:lnTo>
                <a:lnTo>
                  <a:pt x="240" y="201"/>
                </a:lnTo>
                <a:lnTo>
                  <a:pt x="236" y="200"/>
                </a:lnTo>
                <a:lnTo>
                  <a:pt x="230" y="197"/>
                </a:lnTo>
                <a:lnTo>
                  <a:pt x="223" y="193"/>
                </a:lnTo>
                <a:lnTo>
                  <a:pt x="223" y="193"/>
                </a:lnTo>
                <a:lnTo>
                  <a:pt x="208" y="183"/>
                </a:lnTo>
                <a:lnTo>
                  <a:pt x="198" y="176"/>
                </a:lnTo>
                <a:lnTo>
                  <a:pt x="188" y="169"/>
                </a:lnTo>
                <a:lnTo>
                  <a:pt x="158" y="169"/>
                </a:lnTo>
                <a:lnTo>
                  <a:pt x="158" y="169"/>
                </a:lnTo>
                <a:lnTo>
                  <a:pt x="160" y="172"/>
                </a:lnTo>
                <a:lnTo>
                  <a:pt x="160" y="180"/>
                </a:lnTo>
                <a:lnTo>
                  <a:pt x="158" y="183"/>
                </a:lnTo>
                <a:lnTo>
                  <a:pt x="157" y="187"/>
                </a:lnTo>
                <a:lnTo>
                  <a:pt x="153" y="188"/>
                </a:lnTo>
                <a:lnTo>
                  <a:pt x="148" y="188"/>
                </a:lnTo>
                <a:lnTo>
                  <a:pt x="148" y="188"/>
                </a:lnTo>
                <a:lnTo>
                  <a:pt x="141" y="186"/>
                </a:lnTo>
                <a:lnTo>
                  <a:pt x="131" y="181"/>
                </a:lnTo>
                <a:lnTo>
                  <a:pt x="110" y="167"/>
                </a:lnTo>
                <a:lnTo>
                  <a:pt x="84" y="149"/>
                </a:lnTo>
                <a:lnTo>
                  <a:pt x="84" y="149"/>
                </a:lnTo>
                <a:lnTo>
                  <a:pt x="64" y="135"/>
                </a:lnTo>
                <a:lnTo>
                  <a:pt x="44" y="121"/>
                </a:lnTo>
                <a:lnTo>
                  <a:pt x="34" y="113"/>
                </a:lnTo>
                <a:lnTo>
                  <a:pt x="25" y="104"/>
                </a:lnTo>
                <a:lnTo>
                  <a:pt x="25" y="104"/>
                </a:lnTo>
                <a:lnTo>
                  <a:pt x="16" y="95"/>
                </a:lnTo>
                <a:lnTo>
                  <a:pt x="10" y="87"/>
                </a:lnTo>
                <a:lnTo>
                  <a:pt x="5" y="79"/>
                </a:lnTo>
                <a:lnTo>
                  <a:pt x="1" y="73"/>
                </a:lnTo>
                <a:lnTo>
                  <a:pt x="0" y="67"/>
                </a:lnTo>
                <a:lnTo>
                  <a:pt x="0" y="62"/>
                </a:lnTo>
                <a:lnTo>
                  <a:pt x="1" y="58"/>
                </a:lnTo>
                <a:lnTo>
                  <a:pt x="5" y="55"/>
                </a:lnTo>
                <a:lnTo>
                  <a:pt x="5" y="55"/>
                </a:lnTo>
                <a:lnTo>
                  <a:pt x="10" y="51"/>
                </a:lnTo>
                <a:lnTo>
                  <a:pt x="18" y="47"/>
                </a:lnTo>
                <a:lnTo>
                  <a:pt x="37" y="41"/>
                </a:lnTo>
                <a:lnTo>
                  <a:pt x="59" y="33"/>
                </a:lnTo>
                <a:lnTo>
                  <a:pt x="79" y="30"/>
                </a:lnTo>
                <a:lnTo>
                  <a:pt x="79" y="30"/>
                </a:lnTo>
                <a:lnTo>
                  <a:pt x="109" y="25"/>
                </a:lnTo>
                <a:lnTo>
                  <a:pt x="109" y="25"/>
                </a:lnTo>
                <a:lnTo>
                  <a:pt x="132" y="11"/>
                </a:lnTo>
                <a:lnTo>
                  <a:pt x="151" y="3"/>
                </a:lnTo>
                <a:lnTo>
                  <a:pt x="158" y="0"/>
                </a:lnTo>
                <a:lnTo>
                  <a:pt x="163" y="0"/>
                </a:lnTo>
                <a:lnTo>
                  <a:pt x="163" y="0"/>
                </a:lnTo>
                <a:lnTo>
                  <a:pt x="167" y="3"/>
                </a:lnTo>
                <a:lnTo>
                  <a:pt x="169" y="7"/>
                </a:lnTo>
                <a:lnTo>
                  <a:pt x="174" y="19"/>
                </a:lnTo>
                <a:lnTo>
                  <a:pt x="178" y="35"/>
                </a:lnTo>
                <a:lnTo>
                  <a:pt x="218" y="50"/>
                </a:lnTo>
                <a:lnTo>
                  <a:pt x="218" y="50"/>
                </a:lnTo>
                <a:lnTo>
                  <a:pt x="239" y="50"/>
                </a:lnTo>
                <a:lnTo>
                  <a:pt x="254" y="51"/>
                </a:lnTo>
                <a:lnTo>
                  <a:pt x="260" y="52"/>
                </a:lnTo>
                <a:lnTo>
                  <a:pt x="262" y="55"/>
                </a:lnTo>
                <a:lnTo>
                  <a:pt x="262" y="55"/>
                </a:lnTo>
                <a:lnTo>
                  <a:pt x="265" y="61"/>
                </a:lnTo>
                <a:lnTo>
                  <a:pt x="266" y="69"/>
                </a:lnTo>
                <a:lnTo>
                  <a:pt x="267" y="79"/>
                </a:lnTo>
                <a:lnTo>
                  <a:pt x="267" y="79"/>
                </a:lnTo>
                <a:lnTo>
                  <a:pt x="271" y="86"/>
                </a:lnTo>
                <a:lnTo>
                  <a:pt x="276" y="90"/>
                </a:lnTo>
                <a:lnTo>
                  <a:pt x="282" y="94"/>
                </a:lnTo>
                <a:lnTo>
                  <a:pt x="282" y="94"/>
                </a:lnTo>
                <a:lnTo>
                  <a:pt x="307" y="104"/>
                </a:lnTo>
                <a:lnTo>
                  <a:pt x="307" y="10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33">
            <a:extLst>
              <a:ext uri="{FF2B5EF4-FFF2-40B4-BE49-F238E27FC236}">
                <a16:creationId xmlns:a16="http://schemas.microsoft.com/office/drawing/2014/main" id="{791A2EE3-B731-42C2-9834-E9FF859DEED0}"/>
              </a:ext>
            </a:extLst>
          </p:cNvPr>
          <p:cNvSpPr>
            <a:spLocks/>
          </p:cNvSpPr>
          <p:nvPr/>
        </p:nvSpPr>
        <p:spPr bwMode="auto">
          <a:xfrm>
            <a:off x="6117449" y="3429000"/>
            <a:ext cx="1464594" cy="382766"/>
          </a:xfrm>
          <a:custGeom>
            <a:avLst/>
            <a:gdLst>
              <a:gd name="T0" fmla="*/ 119 w 639"/>
              <a:gd name="T1" fmla="*/ 41 h 167"/>
              <a:gd name="T2" fmla="*/ 96 w 639"/>
              <a:gd name="T3" fmla="*/ 40 h 167"/>
              <a:gd name="T4" fmla="*/ 79 w 639"/>
              <a:gd name="T5" fmla="*/ 37 h 167"/>
              <a:gd name="T6" fmla="*/ 64 w 639"/>
              <a:gd name="T7" fmla="*/ 31 h 167"/>
              <a:gd name="T8" fmla="*/ 53 w 639"/>
              <a:gd name="T9" fmla="*/ 25 h 167"/>
              <a:gd name="T10" fmla="*/ 39 w 639"/>
              <a:gd name="T11" fmla="*/ 21 h 167"/>
              <a:gd name="T12" fmla="*/ 34 w 639"/>
              <a:gd name="T13" fmla="*/ 21 h 167"/>
              <a:gd name="T14" fmla="*/ 26 w 639"/>
              <a:gd name="T15" fmla="*/ 27 h 167"/>
              <a:gd name="T16" fmla="*/ 13 w 639"/>
              <a:gd name="T17" fmla="*/ 44 h 167"/>
              <a:gd name="T18" fmla="*/ 2 w 639"/>
              <a:gd name="T19" fmla="*/ 67 h 167"/>
              <a:gd name="T20" fmla="*/ 0 w 639"/>
              <a:gd name="T21" fmla="*/ 88 h 167"/>
              <a:gd name="T22" fmla="*/ 0 w 639"/>
              <a:gd name="T23" fmla="*/ 96 h 167"/>
              <a:gd name="T24" fmla="*/ 2 w 639"/>
              <a:gd name="T25" fmla="*/ 129 h 167"/>
              <a:gd name="T26" fmla="*/ 5 w 639"/>
              <a:gd name="T27" fmla="*/ 143 h 167"/>
              <a:gd name="T28" fmla="*/ 16 w 639"/>
              <a:gd name="T29" fmla="*/ 149 h 167"/>
              <a:gd name="T30" fmla="*/ 24 w 639"/>
              <a:gd name="T31" fmla="*/ 150 h 167"/>
              <a:gd name="T32" fmla="*/ 50 w 639"/>
              <a:gd name="T33" fmla="*/ 149 h 167"/>
              <a:gd name="T34" fmla="*/ 104 w 639"/>
              <a:gd name="T35" fmla="*/ 138 h 167"/>
              <a:gd name="T36" fmla="*/ 114 w 639"/>
              <a:gd name="T37" fmla="*/ 135 h 167"/>
              <a:gd name="T38" fmla="*/ 130 w 639"/>
              <a:gd name="T39" fmla="*/ 140 h 167"/>
              <a:gd name="T40" fmla="*/ 173 w 639"/>
              <a:gd name="T41" fmla="*/ 160 h 167"/>
              <a:gd name="T42" fmla="*/ 180 w 639"/>
              <a:gd name="T43" fmla="*/ 164 h 167"/>
              <a:gd name="T44" fmla="*/ 200 w 639"/>
              <a:gd name="T45" fmla="*/ 167 h 167"/>
              <a:gd name="T46" fmla="*/ 236 w 639"/>
              <a:gd name="T47" fmla="*/ 167 h 167"/>
              <a:gd name="T48" fmla="*/ 285 w 639"/>
              <a:gd name="T49" fmla="*/ 161 h 167"/>
              <a:gd name="T50" fmla="*/ 322 w 639"/>
              <a:gd name="T51" fmla="*/ 155 h 167"/>
              <a:gd name="T52" fmla="*/ 338 w 639"/>
              <a:gd name="T53" fmla="*/ 154 h 167"/>
              <a:gd name="T54" fmla="*/ 376 w 639"/>
              <a:gd name="T55" fmla="*/ 155 h 167"/>
              <a:gd name="T56" fmla="*/ 403 w 639"/>
              <a:gd name="T57" fmla="*/ 156 h 167"/>
              <a:gd name="T58" fmla="*/ 485 w 639"/>
              <a:gd name="T59" fmla="*/ 155 h 167"/>
              <a:gd name="T60" fmla="*/ 496 w 639"/>
              <a:gd name="T61" fmla="*/ 154 h 167"/>
              <a:gd name="T62" fmla="*/ 532 w 639"/>
              <a:gd name="T63" fmla="*/ 148 h 167"/>
              <a:gd name="T64" fmla="*/ 555 w 639"/>
              <a:gd name="T65" fmla="*/ 145 h 167"/>
              <a:gd name="T66" fmla="*/ 608 w 639"/>
              <a:gd name="T67" fmla="*/ 140 h 167"/>
              <a:gd name="T68" fmla="*/ 630 w 639"/>
              <a:gd name="T69" fmla="*/ 135 h 167"/>
              <a:gd name="T70" fmla="*/ 639 w 639"/>
              <a:gd name="T71" fmla="*/ 131 h 167"/>
              <a:gd name="T72" fmla="*/ 639 w 639"/>
              <a:gd name="T73" fmla="*/ 130 h 167"/>
              <a:gd name="T74" fmla="*/ 634 w 639"/>
              <a:gd name="T75" fmla="*/ 110 h 167"/>
              <a:gd name="T76" fmla="*/ 626 w 639"/>
              <a:gd name="T77" fmla="*/ 96 h 167"/>
              <a:gd name="T78" fmla="*/ 614 w 639"/>
              <a:gd name="T79" fmla="*/ 81 h 167"/>
              <a:gd name="T80" fmla="*/ 604 w 639"/>
              <a:gd name="T81" fmla="*/ 72 h 167"/>
              <a:gd name="T82" fmla="*/ 574 w 639"/>
              <a:gd name="T83" fmla="*/ 47 h 167"/>
              <a:gd name="T84" fmla="*/ 535 w 639"/>
              <a:gd name="T85" fmla="*/ 22 h 167"/>
              <a:gd name="T86" fmla="*/ 504 w 639"/>
              <a:gd name="T87" fmla="*/ 8 h 167"/>
              <a:gd name="T88" fmla="*/ 484 w 639"/>
              <a:gd name="T89" fmla="*/ 3 h 167"/>
              <a:gd name="T90" fmla="*/ 475 w 639"/>
              <a:gd name="T91" fmla="*/ 1 h 167"/>
              <a:gd name="T92" fmla="*/ 411 w 639"/>
              <a:gd name="T93" fmla="*/ 0 h 167"/>
              <a:gd name="T94" fmla="*/ 376 w 639"/>
              <a:gd name="T95" fmla="*/ 1 h 167"/>
              <a:gd name="T96" fmla="*/ 277 w 639"/>
              <a:gd name="T97" fmla="*/ 1 h 167"/>
              <a:gd name="T98" fmla="*/ 244 w 639"/>
              <a:gd name="T99" fmla="*/ 3 h 167"/>
              <a:gd name="T100" fmla="*/ 177 w 639"/>
              <a:gd name="T101" fmla="*/ 8 h 167"/>
              <a:gd name="T102" fmla="*/ 158 w 639"/>
              <a:gd name="T103" fmla="*/ 11 h 167"/>
              <a:gd name="T104" fmla="*/ 153 w 639"/>
              <a:gd name="T105" fmla="*/ 15 h 167"/>
              <a:gd name="T106" fmla="*/ 135 w 639"/>
              <a:gd name="T107" fmla="*/ 29 h 167"/>
              <a:gd name="T108" fmla="*/ 121 w 639"/>
              <a:gd name="T109" fmla="*/ 40 h 167"/>
              <a:gd name="T110" fmla="*/ 119 w 639"/>
              <a:gd name="T111" fmla="*/ 41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9" h="167">
                <a:moveTo>
                  <a:pt x="119" y="41"/>
                </a:moveTo>
                <a:lnTo>
                  <a:pt x="119" y="41"/>
                </a:lnTo>
                <a:lnTo>
                  <a:pt x="111" y="41"/>
                </a:lnTo>
                <a:lnTo>
                  <a:pt x="96" y="40"/>
                </a:lnTo>
                <a:lnTo>
                  <a:pt x="88" y="39"/>
                </a:lnTo>
                <a:lnTo>
                  <a:pt x="79" y="37"/>
                </a:lnTo>
                <a:lnTo>
                  <a:pt x="71" y="35"/>
                </a:lnTo>
                <a:lnTo>
                  <a:pt x="64" y="31"/>
                </a:lnTo>
                <a:lnTo>
                  <a:pt x="64" y="31"/>
                </a:lnTo>
                <a:lnTo>
                  <a:pt x="53" y="25"/>
                </a:lnTo>
                <a:lnTo>
                  <a:pt x="45" y="22"/>
                </a:lnTo>
                <a:lnTo>
                  <a:pt x="39" y="21"/>
                </a:lnTo>
                <a:lnTo>
                  <a:pt x="34" y="21"/>
                </a:lnTo>
                <a:lnTo>
                  <a:pt x="34" y="21"/>
                </a:lnTo>
                <a:lnTo>
                  <a:pt x="31" y="22"/>
                </a:lnTo>
                <a:lnTo>
                  <a:pt x="26" y="27"/>
                </a:lnTo>
                <a:lnTo>
                  <a:pt x="19" y="35"/>
                </a:lnTo>
                <a:lnTo>
                  <a:pt x="13" y="44"/>
                </a:lnTo>
                <a:lnTo>
                  <a:pt x="7" y="55"/>
                </a:lnTo>
                <a:lnTo>
                  <a:pt x="2" y="67"/>
                </a:lnTo>
                <a:lnTo>
                  <a:pt x="0" y="81"/>
                </a:lnTo>
                <a:lnTo>
                  <a:pt x="0" y="88"/>
                </a:lnTo>
                <a:lnTo>
                  <a:pt x="0" y="96"/>
                </a:lnTo>
                <a:lnTo>
                  <a:pt x="0" y="96"/>
                </a:lnTo>
                <a:lnTo>
                  <a:pt x="1" y="120"/>
                </a:lnTo>
                <a:lnTo>
                  <a:pt x="2" y="129"/>
                </a:lnTo>
                <a:lnTo>
                  <a:pt x="3" y="136"/>
                </a:lnTo>
                <a:lnTo>
                  <a:pt x="5" y="143"/>
                </a:lnTo>
                <a:lnTo>
                  <a:pt x="10" y="146"/>
                </a:lnTo>
                <a:lnTo>
                  <a:pt x="16" y="149"/>
                </a:lnTo>
                <a:lnTo>
                  <a:pt x="24" y="150"/>
                </a:lnTo>
                <a:lnTo>
                  <a:pt x="24" y="150"/>
                </a:lnTo>
                <a:lnTo>
                  <a:pt x="37" y="150"/>
                </a:lnTo>
                <a:lnTo>
                  <a:pt x="50" y="149"/>
                </a:lnTo>
                <a:lnTo>
                  <a:pt x="80" y="144"/>
                </a:lnTo>
                <a:lnTo>
                  <a:pt x="104" y="138"/>
                </a:lnTo>
                <a:lnTo>
                  <a:pt x="114" y="135"/>
                </a:lnTo>
                <a:lnTo>
                  <a:pt x="114" y="135"/>
                </a:lnTo>
                <a:lnTo>
                  <a:pt x="117" y="136"/>
                </a:lnTo>
                <a:lnTo>
                  <a:pt x="130" y="140"/>
                </a:lnTo>
                <a:lnTo>
                  <a:pt x="148" y="148"/>
                </a:lnTo>
                <a:lnTo>
                  <a:pt x="173" y="160"/>
                </a:lnTo>
                <a:lnTo>
                  <a:pt x="173" y="160"/>
                </a:lnTo>
                <a:lnTo>
                  <a:pt x="180" y="164"/>
                </a:lnTo>
                <a:lnTo>
                  <a:pt x="189" y="165"/>
                </a:lnTo>
                <a:lnTo>
                  <a:pt x="200" y="167"/>
                </a:lnTo>
                <a:lnTo>
                  <a:pt x="211" y="167"/>
                </a:lnTo>
                <a:lnTo>
                  <a:pt x="236" y="167"/>
                </a:lnTo>
                <a:lnTo>
                  <a:pt x="261" y="165"/>
                </a:lnTo>
                <a:lnTo>
                  <a:pt x="285" y="161"/>
                </a:lnTo>
                <a:lnTo>
                  <a:pt x="303" y="159"/>
                </a:lnTo>
                <a:lnTo>
                  <a:pt x="322" y="155"/>
                </a:lnTo>
                <a:lnTo>
                  <a:pt x="322" y="155"/>
                </a:lnTo>
                <a:lnTo>
                  <a:pt x="338" y="154"/>
                </a:lnTo>
                <a:lnTo>
                  <a:pt x="355" y="154"/>
                </a:lnTo>
                <a:lnTo>
                  <a:pt x="376" y="155"/>
                </a:lnTo>
                <a:lnTo>
                  <a:pt x="376" y="155"/>
                </a:lnTo>
                <a:lnTo>
                  <a:pt x="403" y="156"/>
                </a:lnTo>
                <a:lnTo>
                  <a:pt x="438" y="156"/>
                </a:lnTo>
                <a:lnTo>
                  <a:pt x="485" y="155"/>
                </a:lnTo>
                <a:lnTo>
                  <a:pt x="485" y="155"/>
                </a:lnTo>
                <a:lnTo>
                  <a:pt x="496" y="154"/>
                </a:lnTo>
                <a:lnTo>
                  <a:pt x="512" y="150"/>
                </a:lnTo>
                <a:lnTo>
                  <a:pt x="532" y="148"/>
                </a:lnTo>
                <a:lnTo>
                  <a:pt x="555" y="145"/>
                </a:lnTo>
                <a:lnTo>
                  <a:pt x="555" y="145"/>
                </a:lnTo>
                <a:lnTo>
                  <a:pt x="581" y="144"/>
                </a:lnTo>
                <a:lnTo>
                  <a:pt x="608" y="140"/>
                </a:lnTo>
                <a:lnTo>
                  <a:pt x="620" y="138"/>
                </a:lnTo>
                <a:lnTo>
                  <a:pt x="630" y="135"/>
                </a:lnTo>
                <a:lnTo>
                  <a:pt x="636" y="133"/>
                </a:lnTo>
                <a:lnTo>
                  <a:pt x="639" y="131"/>
                </a:lnTo>
                <a:lnTo>
                  <a:pt x="639" y="130"/>
                </a:lnTo>
                <a:lnTo>
                  <a:pt x="639" y="130"/>
                </a:lnTo>
                <a:lnTo>
                  <a:pt x="638" y="122"/>
                </a:lnTo>
                <a:lnTo>
                  <a:pt x="634" y="110"/>
                </a:lnTo>
                <a:lnTo>
                  <a:pt x="630" y="103"/>
                </a:lnTo>
                <a:lnTo>
                  <a:pt x="626" y="96"/>
                </a:lnTo>
                <a:lnTo>
                  <a:pt x="620" y="88"/>
                </a:lnTo>
                <a:lnTo>
                  <a:pt x="614" y="81"/>
                </a:lnTo>
                <a:lnTo>
                  <a:pt x="614" y="81"/>
                </a:lnTo>
                <a:lnTo>
                  <a:pt x="604" y="72"/>
                </a:lnTo>
                <a:lnTo>
                  <a:pt x="590" y="61"/>
                </a:lnTo>
                <a:lnTo>
                  <a:pt x="574" y="47"/>
                </a:lnTo>
                <a:lnTo>
                  <a:pt x="555" y="35"/>
                </a:lnTo>
                <a:lnTo>
                  <a:pt x="535" y="22"/>
                </a:lnTo>
                <a:lnTo>
                  <a:pt x="514" y="13"/>
                </a:lnTo>
                <a:lnTo>
                  <a:pt x="504" y="8"/>
                </a:lnTo>
                <a:lnTo>
                  <a:pt x="494" y="5"/>
                </a:lnTo>
                <a:lnTo>
                  <a:pt x="484" y="3"/>
                </a:lnTo>
                <a:lnTo>
                  <a:pt x="475" y="1"/>
                </a:lnTo>
                <a:lnTo>
                  <a:pt x="475" y="1"/>
                </a:lnTo>
                <a:lnTo>
                  <a:pt x="441" y="0"/>
                </a:lnTo>
                <a:lnTo>
                  <a:pt x="411" y="0"/>
                </a:lnTo>
                <a:lnTo>
                  <a:pt x="376" y="1"/>
                </a:lnTo>
                <a:lnTo>
                  <a:pt x="376" y="1"/>
                </a:lnTo>
                <a:lnTo>
                  <a:pt x="339" y="1"/>
                </a:lnTo>
                <a:lnTo>
                  <a:pt x="277" y="1"/>
                </a:lnTo>
                <a:lnTo>
                  <a:pt x="277" y="1"/>
                </a:lnTo>
                <a:lnTo>
                  <a:pt x="244" y="3"/>
                </a:lnTo>
                <a:lnTo>
                  <a:pt x="209" y="4"/>
                </a:lnTo>
                <a:lnTo>
                  <a:pt x="177" y="8"/>
                </a:lnTo>
                <a:lnTo>
                  <a:pt x="166" y="9"/>
                </a:lnTo>
                <a:lnTo>
                  <a:pt x="158" y="11"/>
                </a:lnTo>
                <a:lnTo>
                  <a:pt x="158" y="11"/>
                </a:lnTo>
                <a:lnTo>
                  <a:pt x="153" y="15"/>
                </a:lnTo>
                <a:lnTo>
                  <a:pt x="147" y="19"/>
                </a:lnTo>
                <a:lnTo>
                  <a:pt x="135" y="29"/>
                </a:lnTo>
                <a:lnTo>
                  <a:pt x="125" y="37"/>
                </a:lnTo>
                <a:lnTo>
                  <a:pt x="121" y="40"/>
                </a:lnTo>
                <a:lnTo>
                  <a:pt x="119" y="41"/>
                </a:lnTo>
                <a:lnTo>
                  <a:pt x="119" y="4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34">
            <a:extLst>
              <a:ext uri="{FF2B5EF4-FFF2-40B4-BE49-F238E27FC236}">
                <a16:creationId xmlns:a16="http://schemas.microsoft.com/office/drawing/2014/main" id="{297F00EC-2126-433A-A7DB-A82ADBD26180}"/>
              </a:ext>
            </a:extLst>
          </p:cNvPr>
          <p:cNvSpPr>
            <a:spLocks/>
          </p:cNvSpPr>
          <p:nvPr/>
        </p:nvSpPr>
        <p:spPr bwMode="auto">
          <a:xfrm>
            <a:off x="7892424" y="1200994"/>
            <a:ext cx="1606550" cy="806450"/>
          </a:xfrm>
          <a:custGeom>
            <a:avLst/>
            <a:gdLst>
              <a:gd name="T0" fmla="*/ 1011 w 1012"/>
              <a:gd name="T1" fmla="*/ 462 h 508"/>
              <a:gd name="T2" fmla="*/ 1000 w 1012"/>
              <a:gd name="T3" fmla="*/ 472 h 508"/>
              <a:gd name="T4" fmla="*/ 988 w 1012"/>
              <a:gd name="T5" fmla="*/ 482 h 508"/>
              <a:gd name="T6" fmla="*/ 989 w 1012"/>
              <a:gd name="T7" fmla="*/ 486 h 508"/>
              <a:gd name="T8" fmla="*/ 985 w 1012"/>
              <a:gd name="T9" fmla="*/ 493 h 508"/>
              <a:gd name="T10" fmla="*/ 973 w 1012"/>
              <a:gd name="T11" fmla="*/ 497 h 508"/>
              <a:gd name="T12" fmla="*/ 804 w 1012"/>
              <a:gd name="T13" fmla="*/ 507 h 508"/>
              <a:gd name="T14" fmla="*/ 713 w 1012"/>
              <a:gd name="T15" fmla="*/ 508 h 508"/>
              <a:gd name="T16" fmla="*/ 616 w 1012"/>
              <a:gd name="T17" fmla="*/ 482 h 508"/>
              <a:gd name="T18" fmla="*/ 578 w 1012"/>
              <a:gd name="T19" fmla="*/ 472 h 508"/>
              <a:gd name="T20" fmla="*/ 512 w 1012"/>
              <a:gd name="T21" fmla="*/ 449 h 508"/>
              <a:gd name="T22" fmla="*/ 440 w 1012"/>
              <a:gd name="T23" fmla="*/ 415 h 508"/>
              <a:gd name="T24" fmla="*/ 368 w 1012"/>
              <a:gd name="T25" fmla="*/ 383 h 508"/>
              <a:gd name="T26" fmla="*/ 303 w 1012"/>
              <a:gd name="T27" fmla="*/ 355 h 508"/>
              <a:gd name="T28" fmla="*/ 253 w 1012"/>
              <a:gd name="T29" fmla="*/ 326 h 508"/>
              <a:gd name="T30" fmla="*/ 228 w 1012"/>
              <a:gd name="T31" fmla="*/ 301 h 508"/>
              <a:gd name="T32" fmla="*/ 222 w 1012"/>
              <a:gd name="T33" fmla="*/ 286 h 508"/>
              <a:gd name="T34" fmla="*/ 221 w 1012"/>
              <a:gd name="T35" fmla="*/ 264 h 508"/>
              <a:gd name="T36" fmla="*/ 230 w 1012"/>
              <a:gd name="T37" fmla="*/ 228 h 508"/>
              <a:gd name="T38" fmla="*/ 230 w 1012"/>
              <a:gd name="T39" fmla="*/ 211 h 508"/>
              <a:gd name="T40" fmla="*/ 225 w 1012"/>
              <a:gd name="T41" fmla="*/ 205 h 508"/>
              <a:gd name="T42" fmla="*/ 202 w 1012"/>
              <a:gd name="T43" fmla="*/ 196 h 508"/>
              <a:gd name="T44" fmla="*/ 180 w 1012"/>
              <a:gd name="T45" fmla="*/ 195 h 508"/>
              <a:gd name="T46" fmla="*/ 102 w 1012"/>
              <a:gd name="T47" fmla="*/ 224 h 508"/>
              <a:gd name="T48" fmla="*/ 39 w 1012"/>
              <a:gd name="T49" fmla="*/ 252 h 508"/>
              <a:gd name="T50" fmla="*/ 13 w 1012"/>
              <a:gd name="T51" fmla="*/ 260 h 508"/>
              <a:gd name="T52" fmla="*/ 2 w 1012"/>
              <a:gd name="T53" fmla="*/ 249 h 508"/>
              <a:gd name="T54" fmla="*/ 2 w 1012"/>
              <a:gd name="T55" fmla="*/ 227 h 508"/>
              <a:gd name="T56" fmla="*/ 16 w 1012"/>
              <a:gd name="T57" fmla="*/ 167 h 508"/>
              <a:gd name="T58" fmla="*/ 24 w 1012"/>
              <a:gd name="T59" fmla="*/ 128 h 508"/>
              <a:gd name="T60" fmla="*/ 31 w 1012"/>
              <a:gd name="T61" fmla="*/ 71 h 508"/>
              <a:gd name="T62" fmla="*/ 40 w 1012"/>
              <a:gd name="T63" fmla="*/ 48 h 508"/>
              <a:gd name="T64" fmla="*/ 64 w 1012"/>
              <a:gd name="T65" fmla="*/ 13 h 508"/>
              <a:gd name="T66" fmla="*/ 82 w 1012"/>
              <a:gd name="T67" fmla="*/ 0 h 508"/>
              <a:gd name="T68" fmla="*/ 91 w 1012"/>
              <a:gd name="T69" fmla="*/ 1 h 508"/>
              <a:gd name="T70" fmla="*/ 112 w 1012"/>
              <a:gd name="T71" fmla="*/ 26 h 508"/>
              <a:gd name="T72" fmla="*/ 174 w 1012"/>
              <a:gd name="T73" fmla="*/ 113 h 508"/>
              <a:gd name="T74" fmla="*/ 197 w 1012"/>
              <a:gd name="T75" fmla="*/ 136 h 508"/>
              <a:gd name="T76" fmla="*/ 218 w 1012"/>
              <a:gd name="T77" fmla="*/ 146 h 508"/>
              <a:gd name="T78" fmla="*/ 257 w 1012"/>
              <a:gd name="T79" fmla="*/ 154 h 508"/>
              <a:gd name="T80" fmla="*/ 314 w 1012"/>
              <a:gd name="T81" fmla="*/ 145 h 508"/>
              <a:gd name="T82" fmla="*/ 376 w 1012"/>
              <a:gd name="T83" fmla="*/ 133 h 508"/>
              <a:gd name="T84" fmla="*/ 428 w 1012"/>
              <a:gd name="T85" fmla="*/ 120 h 508"/>
              <a:gd name="T86" fmla="*/ 466 w 1012"/>
              <a:gd name="T87" fmla="*/ 119 h 508"/>
              <a:gd name="T88" fmla="*/ 555 w 1012"/>
              <a:gd name="T89" fmla="*/ 133 h 508"/>
              <a:gd name="T90" fmla="*/ 641 w 1012"/>
              <a:gd name="T91" fmla="*/ 155 h 508"/>
              <a:gd name="T92" fmla="*/ 732 w 1012"/>
              <a:gd name="T93" fmla="*/ 180 h 508"/>
              <a:gd name="T94" fmla="*/ 798 w 1012"/>
              <a:gd name="T95" fmla="*/ 207 h 508"/>
              <a:gd name="T96" fmla="*/ 840 w 1012"/>
              <a:gd name="T97" fmla="*/ 236 h 508"/>
              <a:gd name="T98" fmla="*/ 905 w 1012"/>
              <a:gd name="T99" fmla="*/ 299 h 508"/>
              <a:gd name="T100" fmla="*/ 968 w 1012"/>
              <a:gd name="T101" fmla="*/ 373 h 508"/>
              <a:gd name="T102" fmla="*/ 1000 w 1012"/>
              <a:gd name="T103" fmla="*/ 421 h 508"/>
              <a:gd name="T104" fmla="*/ 1012 w 1012"/>
              <a:gd name="T105" fmla="*/ 457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2" h="508">
                <a:moveTo>
                  <a:pt x="1012" y="457"/>
                </a:moveTo>
                <a:lnTo>
                  <a:pt x="1012" y="457"/>
                </a:lnTo>
                <a:lnTo>
                  <a:pt x="1011" y="462"/>
                </a:lnTo>
                <a:lnTo>
                  <a:pt x="1009" y="466"/>
                </a:lnTo>
                <a:lnTo>
                  <a:pt x="1005" y="470"/>
                </a:lnTo>
                <a:lnTo>
                  <a:pt x="1000" y="472"/>
                </a:lnTo>
                <a:lnTo>
                  <a:pt x="993" y="478"/>
                </a:lnTo>
                <a:lnTo>
                  <a:pt x="989" y="480"/>
                </a:lnTo>
                <a:lnTo>
                  <a:pt x="988" y="482"/>
                </a:lnTo>
                <a:lnTo>
                  <a:pt x="988" y="482"/>
                </a:lnTo>
                <a:lnTo>
                  <a:pt x="988" y="483"/>
                </a:lnTo>
                <a:lnTo>
                  <a:pt x="989" y="486"/>
                </a:lnTo>
                <a:lnTo>
                  <a:pt x="989" y="490"/>
                </a:lnTo>
                <a:lnTo>
                  <a:pt x="988" y="491"/>
                </a:lnTo>
                <a:lnTo>
                  <a:pt x="985" y="493"/>
                </a:lnTo>
                <a:lnTo>
                  <a:pt x="980" y="495"/>
                </a:lnTo>
                <a:lnTo>
                  <a:pt x="973" y="497"/>
                </a:lnTo>
                <a:lnTo>
                  <a:pt x="973" y="497"/>
                </a:lnTo>
                <a:lnTo>
                  <a:pt x="945" y="501"/>
                </a:lnTo>
                <a:lnTo>
                  <a:pt x="903" y="503"/>
                </a:lnTo>
                <a:lnTo>
                  <a:pt x="804" y="507"/>
                </a:lnTo>
                <a:lnTo>
                  <a:pt x="804" y="507"/>
                </a:lnTo>
                <a:lnTo>
                  <a:pt x="756" y="508"/>
                </a:lnTo>
                <a:lnTo>
                  <a:pt x="713" y="508"/>
                </a:lnTo>
                <a:lnTo>
                  <a:pt x="671" y="507"/>
                </a:lnTo>
                <a:lnTo>
                  <a:pt x="606" y="507"/>
                </a:lnTo>
                <a:lnTo>
                  <a:pt x="616" y="482"/>
                </a:lnTo>
                <a:lnTo>
                  <a:pt x="616" y="482"/>
                </a:lnTo>
                <a:lnTo>
                  <a:pt x="605" y="480"/>
                </a:lnTo>
                <a:lnTo>
                  <a:pt x="578" y="472"/>
                </a:lnTo>
                <a:lnTo>
                  <a:pt x="558" y="466"/>
                </a:lnTo>
                <a:lnTo>
                  <a:pt x="535" y="459"/>
                </a:lnTo>
                <a:lnTo>
                  <a:pt x="512" y="449"/>
                </a:lnTo>
                <a:lnTo>
                  <a:pt x="487" y="438"/>
                </a:lnTo>
                <a:lnTo>
                  <a:pt x="487" y="438"/>
                </a:lnTo>
                <a:lnTo>
                  <a:pt x="440" y="415"/>
                </a:lnTo>
                <a:lnTo>
                  <a:pt x="402" y="398"/>
                </a:lnTo>
                <a:lnTo>
                  <a:pt x="368" y="383"/>
                </a:lnTo>
                <a:lnTo>
                  <a:pt x="368" y="383"/>
                </a:lnTo>
                <a:lnTo>
                  <a:pt x="348" y="376"/>
                </a:lnTo>
                <a:lnTo>
                  <a:pt x="326" y="366"/>
                </a:lnTo>
                <a:lnTo>
                  <a:pt x="303" y="355"/>
                </a:lnTo>
                <a:lnTo>
                  <a:pt x="277" y="341"/>
                </a:lnTo>
                <a:lnTo>
                  <a:pt x="264" y="333"/>
                </a:lnTo>
                <a:lnTo>
                  <a:pt x="253" y="326"/>
                </a:lnTo>
                <a:lnTo>
                  <a:pt x="243" y="317"/>
                </a:lnTo>
                <a:lnTo>
                  <a:pt x="234" y="310"/>
                </a:lnTo>
                <a:lnTo>
                  <a:pt x="228" y="301"/>
                </a:lnTo>
                <a:lnTo>
                  <a:pt x="225" y="294"/>
                </a:lnTo>
                <a:lnTo>
                  <a:pt x="225" y="294"/>
                </a:lnTo>
                <a:lnTo>
                  <a:pt x="222" y="286"/>
                </a:lnTo>
                <a:lnTo>
                  <a:pt x="221" y="279"/>
                </a:lnTo>
                <a:lnTo>
                  <a:pt x="221" y="272"/>
                </a:lnTo>
                <a:lnTo>
                  <a:pt x="221" y="264"/>
                </a:lnTo>
                <a:lnTo>
                  <a:pt x="223" y="250"/>
                </a:lnTo>
                <a:lnTo>
                  <a:pt x="227" y="238"/>
                </a:lnTo>
                <a:lnTo>
                  <a:pt x="230" y="228"/>
                </a:lnTo>
                <a:lnTo>
                  <a:pt x="231" y="218"/>
                </a:lnTo>
                <a:lnTo>
                  <a:pt x="231" y="215"/>
                </a:lnTo>
                <a:lnTo>
                  <a:pt x="230" y="211"/>
                </a:lnTo>
                <a:lnTo>
                  <a:pt x="228" y="207"/>
                </a:lnTo>
                <a:lnTo>
                  <a:pt x="225" y="205"/>
                </a:lnTo>
                <a:lnTo>
                  <a:pt x="225" y="205"/>
                </a:lnTo>
                <a:lnTo>
                  <a:pt x="217" y="200"/>
                </a:lnTo>
                <a:lnTo>
                  <a:pt x="210" y="197"/>
                </a:lnTo>
                <a:lnTo>
                  <a:pt x="202" y="196"/>
                </a:lnTo>
                <a:lnTo>
                  <a:pt x="195" y="195"/>
                </a:lnTo>
                <a:lnTo>
                  <a:pt x="184" y="195"/>
                </a:lnTo>
                <a:lnTo>
                  <a:pt x="180" y="195"/>
                </a:lnTo>
                <a:lnTo>
                  <a:pt x="180" y="195"/>
                </a:lnTo>
                <a:lnTo>
                  <a:pt x="139" y="210"/>
                </a:lnTo>
                <a:lnTo>
                  <a:pt x="102" y="224"/>
                </a:lnTo>
                <a:lnTo>
                  <a:pt x="66" y="239"/>
                </a:lnTo>
                <a:lnTo>
                  <a:pt x="66" y="239"/>
                </a:lnTo>
                <a:lnTo>
                  <a:pt x="39" y="252"/>
                </a:lnTo>
                <a:lnTo>
                  <a:pt x="29" y="257"/>
                </a:lnTo>
                <a:lnTo>
                  <a:pt x="20" y="259"/>
                </a:lnTo>
                <a:lnTo>
                  <a:pt x="13" y="260"/>
                </a:lnTo>
                <a:lnTo>
                  <a:pt x="8" y="259"/>
                </a:lnTo>
                <a:lnTo>
                  <a:pt x="4" y="255"/>
                </a:lnTo>
                <a:lnTo>
                  <a:pt x="2" y="249"/>
                </a:lnTo>
                <a:lnTo>
                  <a:pt x="2" y="249"/>
                </a:lnTo>
                <a:lnTo>
                  <a:pt x="0" y="239"/>
                </a:lnTo>
                <a:lnTo>
                  <a:pt x="2" y="227"/>
                </a:lnTo>
                <a:lnTo>
                  <a:pt x="5" y="213"/>
                </a:lnTo>
                <a:lnTo>
                  <a:pt x="8" y="197"/>
                </a:lnTo>
                <a:lnTo>
                  <a:pt x="16" y="167"/>
                </a:lnTo>
                <a:lnTo>
                  <a:pt x="21" y="145"/>
                </a:lnTo>
                <a:lnTo>
                  <a:pt x="21" y="145"/>
                </a:lnTo>
                <a:lnTo>
                  <a:pt x="24" y="128"/>
                </a:lnTo>
                <a:lnTo>
                  <a:pt x="26" y="108"/>
                </a:lnTo>
                <a:lnTo>
                  <a:pt x="28" y="88"/>
                </a:lnTo>
                <a:lnTo>
                  <a:pt x="31" y="71"/>
                </a:lnTo>
                <a:lnTo>
                  <a:pt x="31" y="71"/>
                </a:lnTo>
                <a:lnTo>
                  <a:pt x="34" y="61"/>
                </a:lnTo>
                <a:lnTo>
                  <a:pt x="40" y="48"/>
                </a:lnTo>
                <a:lnTo>
                  <a:pt x="46" y="36"/>
                </a:lnTo>
                <a:lnTo>
                  <a:pt x="55" y="22"/>
                </a:lnTo>
                <a:lnTo>
                  <a:pt x="64" y="13"/>
                </a:lnTo>
                <a:lnTo>
                  <a:pt x="72" y="4"/>
                </a:lnTo>
                <a:lnTo>
                  <a:pt x="77" y="1"/>
                </a:lnTo>
                <a:lnTo>
                  <a:pt x="82" y="0"/>
                </a:lnTo>
                <a:lnTo>
                  <a:pt x="87" y="0"/>
                </a:lnTo>
                <a:lnTo>
                  <a:pt x="91" y="1"/>
                </a:lnTo>
                <a:lnTo>
                  <a:pt x="91" y="1"/>
                </a:lnTo>
                <a:lnTo>
                  <a:pt x="96" y="5"/>
                </a:lnTo>
                <a:lnTo>
                  <a:pt x="101" y="10"/>
                </a:lnTo>
                <a:lnTo>
                  <a:pt x="112" y="26"/>
                </a:lnTo>
                <a:lnTo>
                  <a:pt x="142" y="68"/>
                </a:lnTo>
                <a:lnTo>
                  <a:pt x="158" y="92"/>
                </a:lnTo>
                <a:lnTo>
                  <a:pt x="174" y="113"/>
                </a:lnTo>
                <a:lnTo>
                  <a:pt x="181" y="122"/>
                </a:lnTo>
                <a:lnTo>
                  <a:pt x="190" y="130"/>
                </a:lnTo>
                <a:lnTo>
                  <a:pt x="197" y="136"/>
                </a:lnTo>
                <a:lnTo>
                  <a:pt x="205" y="140"/>
                </a:lnTo>
                <a:lnTo>
                  <a:pt x="205" y="140"/>
                </a:lnTo>
                <a:lnTo>
                  <a:pt x="218" y="146"/>
                </a:lnTo>
                <a:lnTo>
                  <a:pt x="232" y="150"/>
                </a:lnTo>
                <a:lnTo>
                  <a:pt x="244" y="153"/>
                </a:lnTo>
                <a:lnTo>
                  <a:pt x="257" y="154"/>
                </a:lnTo>
                <a:lnTo>
                  <a:pt x="269" y="153"/>
                </a:lnTo>
                <a:lnTo>
                  <a:pt x="283" y="151"/>
                </a:lnTo>
                <a:lnTo>
                  <a:pt x="314" y="145"/>
                </a:lnTo>
                <a:lnTo>
                  <a:pt x="314" y="145"/>
                </a:lnTo>
                <a:lnTo>
                  <a:pt x="347" y="138"/>
                </a:lnTo>
                <a:lnTo>
                  <a:pt x="376" y="133"/>
                </a:lnTo>
                <a:lnTo>
                  <a:pt x="403" y="127"/>
                </a:lnTo>
                <a:lnTo>
                  <a:pt x="428" y="120"/>
                </a:lnTo>
                <a:lnTo>
                  <a:pt x="428" y="120"/>
                </a:lnTo>
                <a:lnTo>
                  <a:pt x="435" y="119"/>
                </a:lnTo>
                <a:lnTo>
                  <a:pt x="444" y="118"/>
                </a:lnTo>
                <a:lnTo>
                  <a:pt x="466" y="119"/>
                </a:lnTo>
                <a:lnTo>
                  <a:pt x="493" y="122"/>
                </a:lnTo>
                <a:lnTo>
                  <a:pt x="524" y="127"/>
                </a:lnTo>
                <a:lnTo>
                  <a:pt x="555" y="133"/>
                </a:lnTo>
                <a:lnTo>
                  <a:pt x="586" y="140"/>
                </a:lnTo>
                <a:lnTo>
                  <a:pt x="616" y="148"/>
                </a:lnTo>
                <a:lnTo>
                  <a:pt x="641" y="155"/>
                </a:lnTo>
                <a:lnTo>
                  <a:pt x="641" y="155"/>
                </a:lnTo>
                <a:lnTo>
                  <a:pt x="687" y="167"/>
                </a:lnTo>
                <a:lnTo>
                  <a:pt x="732" y="180"/>
                </a:lnTo>
                <a:lnTo>
                  <a:pt x="755" y="187"/>
                </a:lnTo>
                <a:lnTo>
                  <a:pt x="777" y="196"/>
                </a:lnTo>
                <a:lnTo>
                  <a:pt x="798" y="207"/>
                </a:lnTo>
                <a:lnTo>
                  <a:pt x="819" y="219"/>
                </a:lnTo>
                <a:lnTo>
                  <a:pt x="819" y="219"/>
                </a:lnTo>
                <a:lnTo>
                  <a:pt x="840" y="236"/>
                </a:lnTo>
                <a:lnTo>
                  <a:pt x="863" y="255"/>
                </a:lnTo>
                <a:lnTo>
                  <a:pt x="884" y="276"/>
                </a:lnTo>
                <a:lnTo>
                  <a:pt x="905" y="299"/>
                </a:lnTo>
                <a:lnTo>
                  <a:pt x="942" y="342"/>
                </a:lnTo>
                <a:lnTo>
                  <a:pt x="968" y="373"/>
                </a:lnTo>
                <a:lnTo>
                  <a:pt x="968" y="373"/>
                </a:lnTo>
                <a:lnTo>
                  <a:pt x="976" y="384"/>
                </a:lnTo>
                <a:lnTo>
                  <a:pt x="985" y="397"/>
                </a:lnTo>
                <a:lnTo>
                  <a:pt x="1000" y="421"/>
                </a:lnTo>
                <a:lnTo>
                  <a:pt x="1009" y="444"/>
                </a:lnTo>
                <a:lnTo>
                  <a:pt x="1011" y="451"/>
                </a:lnTo>
                <a:lnTo>
                  <a:pt x="1012" y="457"/>
                </a:lnTo>
                <a:lnTo>
                  <a:pt x="1012" y="457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36">
            <a:extLst>
              <a:ext uri="{FF2B5EF4-FFF2-40B4-BE49-F238E27FC236}">
                <a16:creationId xmlns:a16="http://schemas.microsoft.com/office/drawing/2014/main" id="{B859B476-D8E3-480E-9F52-16F07656ECC2}"/>
              </a:ext>
            </a:extLst>
          </p:cNvPr>
          <p:cNvSpPr>
            <a:spLocks/>
          </p:cNvSpPr>
          <p:nvPr/>
        </p:nvSpPr>
        <p:spPr bwMode="auto">
          <a:xfrm>
            <a:off x="370823" y="3114441"/>
            <a:ext cx="1637450" cy="735182"/>
          </a:xfrm>
          <a:custGeom>
            <a:avLst/>
            <a:gdLst>
              <a:gd name="T0" fmla="*/ 443 w 1470"/>
              <a:gd name="T1" fmla="*/ 180 h 660"/>
              <a:gd name="T2" fmla="*/ 362 w 1470"/>
              <a:gd name="T3" fmla="*/ 168 h 660"/>
              <a:gd name="T4" fmla="*/ 276 w 1470"/>
              <a:gd name="T5" fmla="*/ 128 h 660"/>
              <a:gd name="T6" fmla="*/ 71 w 1470"/>
              <a:gd name="T7" fmla="*/ 44 h 660"/>
              <a:gd name="T8" fmla="*/ 51 w 1470"/>
              <a:gd name="T9" fmla="*/ 40 h 660"/>
              <a:gd name="T10" fmla="*/ 52 w 1470"/>
              <a:gd name="T11" fmla="*/ 60 h 660"/>
              <a:gd name="T12" fmla="*/ 100 w 1470"/>
              <a:gd name="T13" fmla="*/ 149 h 660"/>
              <a:gd name="T14" fmla="*/ 113 w 1470"/>
              <a:gd name="T15" fmla="*/ 184 h 660"/>
              <a:gd name="T16" fmla="*/ 84 w 1470"/>
              <a:gd name="T17" fmla="*/ 241 h 660"/>
              <a:gd name="T18" fmla="*/ 14 w 1470"/>
              <a:gd name="T19" fmla="*/ 342 h 660"/>
              <a:gd name="T20" fmla="*/ 1 w 1470"/>
              <a:gd name="T21" fmla="*/ 375 h 660"/>
              <a:gd name="T22" fmla="*/ 19 w 1470"/>
              <a:gd name="T23" fmla="*/ 382 h 660"/>
              <a:gd name="T24" fmla="*/ 88 w 1470"/>
              <a:gd name="T25" fmla="*/ 373 h 660"/>
              <a:gd name="T26" fmla="*/ 266 w 1470"/>
              <a:gd name="T27" fmla="*/ 339 h 660"/>
              <a:gd name="T28" fmla="*/ 311 w 1470"/>
              <a:gd name="T29" fmla="*/ 337 h 660"/>
              <a:gd name="T30" fmla="*/ 406 w 1470"/>
              <a:gd name="T31" fmla="*/ 360 h 660"/>
              <a:gd name="T32" fmla="*/ 462 w 1470"/>
              <a:gd name="T33" fmla="*/ 384 h 660"/>
              <a:gd name="T34" fmla="*/ 494 w 1470"/>
              <a:gd name="T35" fmla="*/ 433 h 660"/>
              <a:gd name="T36" fmla="*/ 494 w 1470"/>
              <a:gd name="T37" fmla="*/ 446 h 660"/>
              <a:gd name="T38" fmla="*/ 456 w 1470"/>
              <a:gd name="T39" fmla="*/ 497 h 660"/>
              <a:gd name="T40" fmla="*/ 448 w 1470"/>
              <a:gd name="T41" fmla="*/ 522 h 660"/>
              <a:gd name="T42" fmla="*/ 455 w 1470"/>
              <a:gd name="T43" fmla="*/ 529 h 660"/>
              <a:gd name="T44" fmla="*/ 528 w 1470"/>
              <a:gd name="T45" fmla="*/ 538 h 660"/>
              <a:gd name="T46" fmla="*/ 856 w 1470"/>
              <a:gd name="T47" fmla="*/ 600 h 660"/>
              <a:gd name="T48" fmla="*/ 827 w 1470"/>
              <a:gd name="T49" fmla="*/ 619 h 660"/>
              <a:gd name="T50" fmla="*/ 824 w 1470"/>
              <a:gd name="T51" fmla="*/ 632 h 660"/>
              <a:gd name="T52" fmla="*/ 852 w 1470"/>
              <a:gd name="T53" fmla="*/ 643 h 660"/>
              <a:gd name="T54" fmla="*/ 965 w 1470"/>
              <a:gd name="T55" fmla="*/ 660 h 660"/>
              <a:gd name="T56" fmla="*/ 1018 w 1470"/>
              <a:gd name="T57" fmla="*/ 656 h 660"/>
              <a:gd name="T58" fmla="*/ 1059 w 1470"/>
              <a:gd name="T59" fmla="*/ 638 h 660"/>
              <a:gd name="T60" fmla="*/ 1140 w 1470"/>
              <a:gd name="T61" fmla="*/ 632 h 660"/>
              <a:gd name="T62" fmla="*/ 1277 w 1470"/>
              <a:gd name="T63" fmla="*/ 615 h 660"/>
              <a:gd name="T64" fmla="*/ 1341 w 1470"/>
              <a:gd name="T65" fmla="*/ 593 h 660"/>
              <a:gd name="T66" fmla="*/ 1443 w 1470"/>
              <a:gd name="T67" fmla="*/ 537 h 660"/>
              <a:gd name="T68" fmla="*/ 1465 w 1470"/>
              <a:gd name="T69" fmla="*/ 520 h 660"/>
              <a:gd name="T70" fmla="*/ 1469 w 1470"/>
              <a:gd name="T71" fmla="*/ 495 h 660"/>
              <a:gd name="T72" fmla="*/ 1447 w 1470"/>
              <a:gd name="T73" fmla="*/ 460 h 660"/>
              <a:gd name="T74" fmla="*/ 1377 w 1470"/>
              <a:gd name="T75" fmla="*/ 387 h 660"/>
              <a:gd name="T76" fmla="*/ 1312 w 1470"/>
              <a:gd name="T77" fmla="*/ 335 h 660"/>
              <a:gd name="T78" fmla="*/ 1123 w 1470"/>
              <a:gd name="T79" fmla="*/ 223 h 660"/>
              <a:gd name="T80" fmla="*/ 976 w 1470"/>
              <a:gd name="T81" fmla="*/ 132 h 660"/>
              <a:gd name="T82" fmla="*/ 925 w 1470"/>
              <a:gd name="T83" fmla="*/ 109 h 660"/>
              <a:gd name="T84" fmla="*/ 897 w 1470"/>
              <a:gd name="T85" fmla="*/ 108 h 660"/>
              <a:gd name="T86" fmla="*/ 888 w 1470"/>
              <a:gd name="T87" fmla="*/ 120 h 660"/>
              <a:gd name="T88" fmla="*/ 893 w 1470"/>
              <a:gd name="T89" fmla="*/ 142 h 660"/>
              <a:gd name="T90" fmla="*/ 841 w 1470"/>
              <a:gd name="T91" fmla="*/ 154 h 660"/>
              <a:gd name="T92" fmla="*/ 811 w 1470"/>
              <a:gd name="T93" fmla="*/ 87 h 660"/>
              <a:gd name="T94" fmla="*/ 791 w 1470"/>
              <a:gd name="T95" fmla="*/ 65 h 660"/>
              <a:gd name="T96" fmla="*/ 684 w 1470"/>
              <a:gd name="T97" fmla="*/ 8 h 660"/>
              <a:gd name="T98" fmla="*/ 645 w 1470"/>
              <a:gd name="T99" fmla="*/ 1 h 660"/>
              <a:gd name="T100" fmla="*/ 642 w 1470"/>
              <a:gd name="T101" fmla="*/ 15 h 660"/>
              <a:gd name="T102" fmla="*/ 639 w 1470"/>
              <a:gd name="T103" fmla="*/ 71 h 660"/>
              <a:gd name="T104" fmla="*/ 625 w 1470"/>
              <a:gd name="T105" fmla="*/ 98 h 660"/>
              <a:gd name="T106" fmla="*/ 597 w 1470"/>
              <a:gd name="T107" fmla="*/ 119 h 660"/>
              <a:gd name="T108" fmla="*/ 504 w 1470"/>
              <a:gd name="T109" fmla="*/ 164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0" h="660">
                <a:moveTo>
                  <a:pt x="469" y="179"/>
                </a:moveTo>
                <a:lnTo>
                  <a:pt x="469" y="179"/>
                </a:lnTo>
                <a:lnTo>
                  <a:pt x="457" y="180"/>
                </a:lnTo>
                <a:lnTo>
                  <a:pt x="443" y="180"/>
                </a:lnTo>
                <a:lnTo>
                  <a:pt x="426" y="179"/>
                </a:lnTo>
                <a:lnTo>
                  <a:pt x="405" y="177"/>
                </a:lnTo>
                <a:lnTo>
                  <a:pt x="384" y="174"/>
                </a:lnTo>
                <a:lnTo>
                  <a:pt x="362" y="168"/>
                </a:lnTo>
                <a:lnTo>
                  <a:pt x="351" y="164"/>
                </a:lnTo>
                <a:lnTo>
                  <a:pt x="341" y="159"/>
                </a:lnTo>
                <a:lnTo>
                  <a:pt x="341" y="159"/>
                </a:lnTo>
                <a:lnTo>
                  <a:pt x="276" y="128"/>
                </a:lnTo>
                <a:lnTo>
                  <a:pt x="187" y="88"/>
                </a:lnTo>
                <a:lnTo>
                  <a:pt x="141" y="70"/>
                </a:lnTo>
                <a:lnTo>
                  <a:pt x="102" y="54"/>
                </a:lnTo>
                <a:lnTo>
                  <a:pt x="71" y="44"/>
                </a:lnTo>
                <a:lnTo>
                  <a:pt x="61" y="41"/>
                </a:lnTo>
                <a:lnTo>
                  <a:pt x="53" y="40"/>
                </a:lnTo>
                <a:lnTo>
                  <a:pt x="53" y="40"/>
                </a:lnTo>
                <a:lnTo>
                  <a:pt x="51" y="40"/>
                </a:lnTo>
                <a:lnTo>
                  <a:pt x="50" y="41"/>
                </a:lnTo>
                <a:lnTo>
                  <a:pt x="48" y="46"/>
                </a:lnTo>
                <a:lnTo>
                  <a:pt x="48" y="51"/>
                </a:lnTo>
                <a:lnTo>
                  <a:pt x="52" y="60"/>
                </a:lnTo>
                <a:lnTo>
                  <a:pt x="61" y="78"/>
                </a:lnTo>
                <a:lnTo>
                  <a:pt x="74" y="102"/>
                </a:lnTo>
                <a:lnTo>
                  <a:pt x="88" y="125"/>
                </a:lnTo>
                <a:lnTo>
                  <a:pt x="100" y="149"/>
                </a:lnTo>
                <a:lnTo>
                  <a:pt x="110" y="169"/>
                </a:lnTo>
                <a:lnTo>
                  <a:pt x="113" y="177"/>
                </a:lnTo>
                <a:lnTo>
                  <a:pt x="113" y="184"/>
                </a:lnTo>
                <a:lnTo>
                  <a:pt x="113" y="184"/>
                </a:lnTo>
                <a:lnTo>
                  <a:pt x="111" y="190"/>
                </a:lnTo>
                <a:lnTo>
                  <a:pt x="108" y="199"/>
                </a:lnTo>
                <a:lnTo>
                  <a:pt x="98" y="217"/>
                </a:lnTo>
                <a:lnTo>
                  <a:pt x="84" y="241"/>
                </a:lnTo>
                <a:lnTo>
                  <a:pt x="68" y="264"/>
                </a:lnTo>
                <a:lnTo>
                  <a:pt x="35" y="311"/>
                </a:lnTo>
                <a:lnTo>
                  <a:pt x="14" y="342"/>
                </a:lnTo>
                <a:lnTo>
                  <a:pt x="14" y="342"/>
                </a:lnTo>
                <a:lnTo>
                  <a:pt x="4" y="360"/>
                </a:lnTo>
                <a:lnTo>
                  <a:pt x="1" y="366"/>
                </a:lnTo>
                <a:lnTo>
                  <a:pt x="0" y="372"/>
                </a:lnTo>
                <a:lnTo>
                  <a:pt x="1" y="375"/>
                </a:lnTo>
                <a:lnTo>
                  <a:pt x="2" y="377"/>
                </a:lnTo>
                <a:lnTo>
                  <a:pt x="5" y="378"/>
                </a:lnTo>
                <a:lnTo>
                  <a:pt x="9" y="381"/>
                </a:lnTo>
                <a:lnTo>
                  <a:pt x="19" y="382"/>
                </a:lnTo>
                <a:lnTo>
                  <a:pt x="33" y="382"/>
                </a:lnTo>
                <a:lnTo>
                  <a:pt x="33" y="382"/>
                </a:lnTo>
                <a:lnTo>
                  <a:pt x="56" y="379"/>
                </a:lnTo>
                <a:lnTo>
                  <a:pt x="88" y="373"/>
                </a:lnTo>
                <a:lnTo>
                  <a:pt x="167" y="356"/>
                </a:lnTo>
                <a:lnTo>
                  <a:pt x="208" y="347"/>
                </a:lnTo>
                <a:lnTo>
                  <a:pt x="248" y="341"/>
                </a:lnTo>
                <a:lnTo>
                  <a:pt x="266" y="339"/>
                </a:lnTo>
                <a:lnTo>
                  <a:pt x="284" y="337"/>
                </a:lnTo>
                <a:lnTo>
                  <a:pt x="298" y="336"/>
                </a:lnTo>
                <a:lnTo>
                  <a:pt x="311" y="337"/>
                </a:lnTo>
                <a:lnTo>
                  <a:pt x="311" y="337"/>
                </a:lnTo>
                <a:lnTo>
                  <a:pt x="334" y="341"/>
                </a:lnTo>
                <a:lnTo>
                  <a:pt x="359" y="347"/>
                </a:lnTo>
                <a:lnTo>
                  <a:pt x="384" y="353"/>
                </a:lnTo>
                <a:lnTo>
                  <a:pt x="406" y="360"/>
                </a:lnTo>
                <a:lnTo>
                  <a:pt x="441" y="372"/>
                </a:lnTo>
                <a:lnTo>
                  <a:pt x="455" y="377"/>
                </a:lnTo>
                <a:lnTo>
                  <a:pt x="455" y="377"/>
                </a:lnTo>
                <a:lnTo>
                  <a:pt x="462" y="384"/>
                </a:lnTo>
                <a:lnTo>
                  <a:pt x="478" y="404"/>
                </a:lnTo>
                <a:lnTo>
                  <a:pt x="486" y="415"/>
                </a:lnTo>
                <a:lnTo>
                  <a:pt x="492" y="427"/>
                </a:lnTo>
                <a:lnTo>
                  <a:pt x="494" y="433"/>
                </a:lnTo>
                <a:lnTo>
                  <a:pt x="495" y="438"/>
                </a:lnTo>
                <a:lnTo>
                  <a:pt x="495" y="443"/>
                </a:lnTo>
                <a:lnTo>
                  <a:pt x="494" y="446"/>
                </a:lnTo>
                <a:lnTo>
                  <a:pt x="494" y="446"/>
                </a:lnTo>
                <a:lnTo>
                  <a:pt x="489" y="455"/>
                </a:lnTo>
                <a:lnTo>
                  <a:pt x="482" y="464"/>
                </a:lnTo>
                <a:lnTo>
                  <a:pt x="463" y="486"/>
                </a:lnTo>
                <a:lnTo>
                  <a:pt x="456" y="497"/>
                </a:lnTo>
                <a:lnTo>
                  <a:pt x="450" y="507"/>
                </a:lnTo>
                <a:lnTo>
                  <a:pt x="448" y="513"/>
                </a:lnTo>
                <a:lnTo>
                  <a:pt x="447" y="517"/>
                </a:lnTo>
                <a:lnTo>
                  <a:pt x="448" y="522"/>
                </a:lnTo>
                <a:lnTo>
                  <a:pt x="450" y="526"/>
                </a:lnTo>
                <a:lnTo>
                  <a:pt x="450" y="526"/>
                </a:lnTo>
                <a:lnTo>
                  <a:pt x="451" y="527"/>
                </a:lnTo>
                <a:lnTo>
                  <a:pt x="455" y="529"/>
                </a:lnTo>
                <a:lnTo>
                  <a:pt x="463" y="532"/>
                </a:lnTo>
                <a:lnTo>
                  <a:pt x="476" y="534"/>
                </a:lnTo>
                <a:lnTo>
                  <a:pt x="490" y="536"/>
                </a:lnTo>
                <a:lnTo>
                  <a:pt x="528" y="538"/>
                </a:lnTo>
                <a:lnTo>
                  <a:pt x="569" y="538"/>
                </a:lnTo>
                <a:lnTo>
                  <a:pt x="644" y="537"/>
                </a:lnTo>
                <a:lnTo>
                  <a:pt x="678" y="536"/>
                </a:lnTo>
                <a:lnTo>
                  <a:pt x="856" y="600"/>
                </a:lnTo>
                <a:lnTo>
                  <a:pt x="856" y="600"/>
                </a:lnTo>
                <a:lnTo>
                  <a:pt x="848" y="604"/>
                </a:lnTo>
                <a:lnTo>
                  <a:pt x="834" y="612"/>
                </a:lnTo>
                <a:lnTo>
                  <a:pt x="827" y="619"/>
                </a:lnTo>
                <a:lnTo>
                  <a:pt x="822" y="624"/>
                </a:lnTo>
                <a:lnTo>
                  <a:pt x="821" y="627"/>
                </a:lnTo>
                <a:lnTo>
                  <a:pt x="821" y="630"/>
                </a:lnTo>
                <a:lnTo>
                  <a:pt x="824" y="632"/>
                </a:lnTo>
                <a:lnTo>
                  <a:pt x="826" y="635"/>
                </a:lnTo>
                <a:lnTo>
                  <a:pt x="826" y="635"/>
                </a:lnTo>
                <a:lnTo>
                  <a:pt x="836" y="640"/>
                </a:lnTo>
                <a:lnTo>
                  <a:pt x="852" y="643"/>
                </a:lnTo>
                <a:lnTo>
                  <a:pt x="872" y="648"/>
                </a:lnTo>
                <a:lnTo>
                  <a:pt x="894" y="652"/>
                </a:lnTo>
                <a:lnTo>
                  <a:pt x="941" y="657"/>
                </a:lnTo>
                <a:lnTo>
                  <a:pt x="965" y="660"/>
                </a:lnTo>
                <a:lnTo>
                  <a:pt x="985" y="660"/>
                </a:lnTo>
                <a:lnTo>
                  <a:pt x="985" y="660"/>
                </a:lnTo>
                <a:lnTo>
                  <a:pt x="1002" y="658"/>
                </a:lnTo>
                <a:lnTo>
                  <a:pt x="1018" y="656"/>
                </a:lnTo>
                <a:lnTo>
                  <a:pt x="1032" y="652"/>
                </a:lnTo>
                <a:lnTo>
                  <a:pt x="1043" y="647"/>
                </a:lnTo>
                <a:lnTo>
                  <a:pt x="1052" y="642"/>
                </a:lnTo>
                <a:lnTo>
                  <a:pt x="1059" y="638"/>
                </a:lnTo>
                <a:lnTo>
                  <a:pt x="1064" y="635"/>
                </a:lnTo>
                <a:lnTo>
                  <a:pt x="1064" y="635"/>
                </a:lnTo>
                <a:lnTo>
                  <a:pt x="1085" y="635"/>
                </a:lnTo>
                <a:lnTo>
                  <a:pt x="1140" y="632"/>
                </a:lnTo>
                <a:lnTo>
                  <a:pt x="1173" y="630"/>
                </a:lnTo>
                <a:lnTo>
                  <a:pt x="1208" y="626"/>
                </a:lnTo>
                <a:lnTo>
                  <a:pt x="1244" y="621"/>
                </a:lnTo>
                <a:lnTo>
                  <a:pt x="1277" y="615"/>
                </a:lnTo>
                <a:lnTo>
                  <a:pt x="1277" y="615"/>
                </a:lnTo>
                <a:lnTo>
                  <a:pt x="1293" y="611"/>
                </a:lnTo>
                <a:lnTo>
                  <a:pt x="1309" y="605"/>
                </a:lnTo>
                <a:lnTo>
                  <a:pt x="1341" y="593"/>
                </a:lnTo>
                <a:lnTo>
                  <a:pt x="1372" y="578"/>
                </a:lnTo>
                <a:lnTo>
                  <a:pt x="1401" y="563"/>
                </a:lnTo>
                <a:lnTo>
                  <a:pt x="1424" y="549"/>
                </a:lnTo>
                <a:lnTo>
                  <a:pt x="1443" y="537"/>
                </a:lnTo>
                <a:lnTo>
                  <a:pt x="1460" y="526"/>
                </a:lnTo>
                <a:lnTo>
                  <a:pt x="1460" y="526"/>
                </a:lnTo>
                <a:lnTo>
                  <a:pt x="1463" y="523"/>
                </a:lnTo>
                <a:lnTo>
                  <a:pt x="1465" y="520"/>
                </a:lnTo>
                <a:lnTo>
                  <a:pt x="1469" y="515"/>
                </a:lnTo>
                <a:lnTo>
                  <a:pt x="1470" y="510"/>
                </a:lnTo>
                <a:lnTo>
                  <a:pt x="1470" y="502"/>
                </a:lnTo>
                <a:lnTo>
                  <a:pt x="1469" y="495"/>
                </a:lnTo>
                <a:lnTo>
                  <a:pt x="1465" y="486"/>
                </a:lnTo>
                <a:lnTo>
                  <a:pt x="1465" y="486"/>
                </a:lnTo>
                <a:lnTo>
                  <a:pt x="1458" y="475"/>
                </a:lnTo>
                <a:lnTo>
                  <a:pt x="1447" y="460"/>
                </a:lnTo>
                <a:lnTo>
                  <a:pt x="1432" y="443"/>
                </a:lnTo>
                <a:lnTo>
                  <a:pt x="1416" y="424"/>
                </a:lnTo>
                <a:lnTo>
                  <a:pt x="1397" y="405"/>
                </a:lnTo>
                <a:lnTo>
                  <a:pt x="1377" y="387"/>
                </a:lnTo>
                <a:lnTo>
                  <a:pt x="1358" y="368"/>
                </a:lnTo>
                <a:lnTo>
                  <a:pt x="1337" y="352"/>
                </a:lnTo>
                <a:lnTo>
                  <a:pt x="1337" y="352"/>
                </a:lnTo>
                <a:lnTo>
                  <a:pt x="1312" y="335"/>
                </a:lnTo>
                <a:lnTo>
                  <a:pt x="1281" y="315"/>
                </a:lnTo>
                <a:lnTo>
                  <a:pt x="1210" y="273"/>
                </a:lnTo>
                <a:lnTo>
                  <a:pt x="1123" y="223"/>
                </a:lnTo>
                <a:lnTo>
                  <a:pt x="1123" y="223"/>
                </a:lnTo>
                <a:lnTo>
                  <a:pt x="1099" y="207"/>
                </a:lnTo>
                <a:lnTo>
                  <a:pt x="1042" y="170"/>
                </a:lnTo>
                <a:lnTo>
                  <a:pt x="1008" y="150"/>
                </a:lnTo>
                <a:lnTo>
                  <a:pt x="976" y="132"/>
                </a:lnTo>
                <a:lnTo>
                  <a:pt x="948" y="118"/>
                </a:lnTo>
                <a:lnTo>
                  <a:pt x="935" y="113"/>
                </a:lnTo>
                <a:lnTo>
                  <a:pt x="925" y="109"/>
                </a:lnTo>
                <a:lnTo>
                  <a:pt x="925" y="109"/>
                </a:lnTo>
                <a:lnTo>
                  <a:pt x="910" y="107"/>
                </a:lnTo>
                <a:lnTo>
                  <a:pt x="904" y="107"/>
                </a:lnTo>
                <a:lnTo>
                  <a:pt x="900" y="107"/>
                </a:lnTo>
                <a:lnTo>
                  <a:pt x="897" y="108"/>
                </a:lnTo>
                <a:lnTo>
                  <a:pt x="893" y="111"/>
                </a:lnTo>
                <a:lnTo>
                  <a:pt x="892" y="113"/>
                </a:lnTo>
                <a:lnTo>
                  <a:pt x="891" y="116"/>
                </a:lnTo>
                <a:lnTo>
                  <a:pt x="888" y="120"/>
                </a:lnTo>
                <a:lnTo>
                  <a:pt x="889" y="125"/>
                </a:lnTo>
                <a:lnTo>
                  <a:pt x="891" y="134"/>
                </a:lnTo>
                <a:lnTo>
                  <a:pt x="891" y="134"/>
                </a:lnTo>
                <a:lnTo>
                  <a:pt x="893" y="142"/>
                </a:lnTo>
                <a:lnTo>
                  <a:pt x="898" y="151"/>
                </a:lnTo>
                <a:lnTo>
                  <a:pt x="905" y="164"/>
                </a:lnTo>
                <a:lnTo>
                  <a:pt x="841" y="154"/>
                </a:lnTo>
                <a:lnTo>
                  <a:pt x="841" y="154"/>
                </a:lnTo>
                <a:lnTo>
                  <a:pt x="837" y="143"/>
                </a:lnTo>
                <a:lnTo>
                  <a:pt x="827" y="117"/>
                </a:lnTo>
                <a:lnTo>
                  <a:pt x="820" y="102"/>
                </a:lnTo>
                <a:lnTo>
                  <a:pt x="811" y="87"/>
                </a:lnTo>
                <a:lnTo>
                  <a:pt x="803" y="75"/>
                </a:lnTo>
                <a:lnTo>
                  <a:pt x="796" y="68"/>
                </a:lnTo>
                <a:lnTo>
                  <a:pt x="791" y="65"/>
                </a:lnTo>
                <a:lnTo>
                  <a:pt x="791" y="65"/>
                </a:lnTo>
                <a:lnTo>
                  <a:pt x="757" y="44"/>
                </a:lnTo>
                <a:lnTo>
                  <a:pt x="733" y="31"/>
                </a:lnTo>
                <a:lnTo>
                  <a:pt x="708" y="18"/>
                </a:lnTo>
                <a:lnTo>
                  <a:pt x="684" y="8"/>
                </a:lnTo>
                <a:lnTo>
                  <a:pt x="664" y="1"/>
                </a:lnTo>
                <a:lnTo>
                  <a:pt x="656" y="0"/>
                </a:lnTo>
                <a:lnTo>
                  <a:pt x="649" y="0"/>
                </a:lnTo>
                <a:lnTo>
                  <a:pt x="645" y="1"/>
                </a:lnTo>
                <a:lnTo>
                  <a:pt x="644" y="3"/>
                </a:lnTo>
                <a:lnTo>
                  <a:pt x="643" y="5"/>
                </a:lnTo>
                <a:lnTo>
                  <a:pt x="643" y="5"/>
                </a:lnTo>
                <a:lnTo>
                  <a:pt x="642" y="15"/>
                </a:lnTo>
                <a:lnTo>
                  <a:pt x="642" y="28"/>
                </a:lnTo>
                <a:lnTo>
                  <a:pt x="642" y="41"/>
                </a:lnTo>
                <a:lnTo>
                  <a:pt x="642" y="56"/>
                </a:lnTo>
                <a:lnTo>
                  <a:pt x="639" y="71"/>
                </a:lnTo>
                <a:lnTo>
                  <a:pt x="637" y="77"/>
                </a:lnTo>
                <a:lnTo>
                  <a:pt x="634" y="85"/>
                </a:lnTo>
                <a:lnTo>
                  <a:pt x="630" y="92"/>
                </a:lnTo>
                <a:lnTo>
                  <a:pt x="625" y="98"/>
                </a:lnTo>
                <a:lnTo>
                  <a:pt x="619" y="104"/>
                </a:lnTo>
                <a:lnTo>
                  <a:pt x="613" y="109"/>
                </a:lnTo>
                <a:lnTo>
                  <a:pt x="613" y="109"/>
                </a:lnTo>
                <a:lnTo>
                  <a:pt x="597" y="119"/>
                </a:lnTo>
                <a:lnTo>
                  <a:pt x="580" y="129"/>
                </a:lnTo>
                <a:lnTo>
                  <a:pt x="544" y="148"/>
                </a:lnTo>
                <a:lnTo>
                  <a:pt x="515" y="159"/>
                </a:lnTo>
                <a:lnTo>
                  <a:pt x="504" y="164"/>
                </a:lnTo>
                <a:lnTo>
                  <a:pt x="469" y="17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40">
            <a:extLst>
              <a:ext uri="{FF2B5EF4-FFF2-40B4-BE49-F238E27FC236}">
                <a16:creationId xmlns:a16="http://schemas.microsoft.com/office/drawing/2014/main" id="{421471EB-3404-454E-AD9B-17FCEE041D4B}"/>
              </a:ext>
            </a:extLst>
          </p:cNvPr>
          <p:cNvSpPr>
            <a:spLocks/>
          </p:cNvSpPr>
          <p:nvPr/>
        </p:nvSpPr>
        <p:spPr bwMode="auto">
          <a:xfrm>
            <a:off x="2331201" y="3253062"/>
            <a:ext cx="1480146" cy="734642"/>
          </a:xfrm>
          <a:custGeom>
            <a:avLst/>
            <a:gdLst>
              <a:gd name="T0" fmla="*/ 90 w 409"/>
              <a:gd name="T1" fmla="*/ 139 h 203"/>
              <a:gd name="T2" fmla="*/ 75 w 409"/>
              <a:gd name="T3" fmla="*/ 153 h 203"/>
              <a:gd name="T4" fmla="*/ 65 w 409"/>
              <a:gd name="T5" fmla="*/ 168 h 203"/>
              <a:gd name="T6" fmla="*/ 45 w 409"/>
              <a:gd name="T7" fmla="*/ 203 h 203"/>
              <a:gd name="T8" fmla="*/ 44 w 409"/>
              <a:gd name="T9" fmla="*/ 183 h 203"/>
              <a:gd name="T10" fmla="*/ 45 w 409"/>
              <a:gd name="T11" fmla="*/ 153 h 203"/>
              <a:gd name="T12" fmla="*/ 51 w 409"/>
              <a:gd name="T13" fmla="*/ 130 h 203"/>
              <a:gd name="T14" fmla="*/ 55 w 409"/>
              <a:gd name="T15" fmla="*/ 119 h 203"/>
              <a:gd name="T16" fmla="*/ 42 w 409"/>
              <a:gd name="T17" fmla="*/ 111 h 203"/>
              <a:gd name="T18" fmla="*/ 31 w 409"/>
              <a:gd name="T19" fmla="*/ 100 h 203"/>
              <a:gd name="T20" fmla="*/ 20 w 409"/>
              <a:gd name="T21" fmla="*/ 84 h 203"/>
              <a:gd name="T22" fmla="*/ 11 w 409"/>
              <a:gd name="T23" fmla="*/ 64 h 203"/>
              <a:gd name="T24" fmla="*/ 0 w 409"/>
              <a:gd name="T25" fmla="*/ 30 h 203"/>
              <a:gd name="T26" fmla="*/ 8 w 409"/>
              <a:gd name="T27" fmla="*/ 36 h 203"/>
              <a:gd name="T28" fmla="*/ 38 w 409"/>
              <a:gd name="T29" fmla="*/ 57 h 203"/>
              <a:gd name="T30" fmla="*/ 64 w 409"/>
              <a:gd name="T31" fmla="*/ 70 h 203"/>
              <a:gd name="T32" fmla="*/ 75 w 409"/>
              <a:gd name="T33" fmla="*/ 74 h 203"/>
              <a:gd name="T34" fmla="*/ 99 w 409"/>
              <a:gd name="T35" fmla="*/ 74 h 203"/>
              <a:gd name="T36" fmla="*/ 123 w 409"/>
              <a:gd name="T37" fmla="*/ 69 h 203"/>
              <a:gd name="T38" fmla="*/ 149 w 409"/>
              <a:gd name="T39" fmla="*/ 59 h 203"/>
              <a:gd name="T40" fmla="*/ 145 w 409"/>
              <a:gd name="T41" fmla="*/ 53 h 203"/>
              <a:gd name="T42" fmla="*/ 135 w 409"/>
              <a:gd name="T43" fmla="*/ 30 h 203"/>
              <a:gd name="T44" fmla="*/ 134 w 409"/>
              <a:gd name="T45" fmla="*/ 20 h 203"/>
              <a:gd name="T46" fmla="*/ 137 w 409"/>
              <a:gd name="T47" fmla="*/ 16 h 203"/>
              <a:gd name="T48" fmla="*/ 139 w 409"/>
              <a:gd name="T49" fmla="*/ 15 h 203"/>
              <a:gd name="T50" fmla="*/ 180 w 409"/>
              <a:gd name="T51" fmla="*/ 15 h 203"/>
              <a:gd name="T52" fmla="*/ 208 w 409"/>
              <a:gd name="T53" fmla="*/ 15 h 203"/>
              <a:gd name="T54" fmla="*/ 228 w 409"/>
              <a:gd name="T55" fmla="*/ 7 h 203"/>
              <a:gd name="T56" fmla="*/ 252 w 409"/>
              <a:gd name="T57" fmla="*/ 2 h 203"/>
              <a:gd name="T58" fmla="*/ 288 w 409"/>
              <a:gd name="T59" fmla="*/ 0 h 203"/>
              <a:gd name="T60" fmla="*/ 309 w 409"/>
              <a:gd name="T61" fmla="*/ 1 h 203"/>
              <a:gd name="T62" fmla="*/ 350 w 409"/>
              <a:gd name="T63" fmla="*/ 10 h 203"/>
              <a:gd name="T64" fmla="*/ 395 w 409"/>
              <a:gd name="T65" fmla="*/ 25 h 203"/>
              <a:gd name="T66" fmla="*/ 407 w 409"/>
              <a:gd name="T67" fmla="*/ 30 h 203"/>
              <a:gd name="T68" fmla="*/ 409 w 409"/>
              <a:gd name="T69" fmla="*/ 38 h 203"/>
              <a:gd name="T70" fmla="*/ 405 w 409"/>
              <a:gd name="T71" fmla="*/ 51 h 203"/>
              <a:gd name="T72" fmla="*/ 397 w 409"/>
              <a:gd name="T73" fmla="*/ 69 h 203"/>
              <a:gd name="T74" fmla="*/ 388 w 409"/>
              <a:gd name="T75" fmla="*/ 80 h 203"/>
              <a:gd name="T76" fmla="*/ 355 w 409"/>
              <a:gd name="T77" fmla="*/ 115 h 203"/>
              <a:gd name="T78" fmla="*/ 327 w 409"/>
              <a:gd name="T79" fmla="*/ 139 h 203"/>
              <a:gd name="T80" fmla="*/ 321 w 409"/>
              <a:gd name="T81" fmla="*/ 144 h 203"/>
              <a:gd name="T82" fmla="*/ 288 w 409"/>
              <a:gd name="T83" fmla="*/ 168 h 203"/>
              <a:gd name="T84" fmla="*/ 273 w 409"/>
              <a:gd name="T85" fmla="*/ 173 h 203"/>
              <a:gd name="T86" fmla="*/ 268 w 409"/>
              <a:gd name="T87" fmla="*/ 173 h 203"/>
              <a:gd name="T88" fmla="*/ 262 w 409"/>
              <a:gd name="T89" fmla="*/ 170 h 203"/>
              <a:gd name="T90" fmla="*/ 258 w 409"/>
              <a:gd name="T91" fmla="*/ 165 h 203"/>
              <a:gd name="T92" fmla="*/ 228 w 409"/>
              <a:gd name="T93" fmla="*/ 158 h 203"/>
              <a:gd name="T94" fmla="*/ 217 w 409"/>
              <a:gd name="T95" fmla="*/ 166 h 203"/>
              <a:gd name="T96" fmla="*/ 180 w 409"/>
              <a:gd name="T97" fmla="*/ 187 h 203"/>
              <a:gd name="T98" fmla="*/ 165 w 409"/>
              <a:gd name="T99" fmla="*/ 192 h 203"/>
              <a:gd name="T100" fmla="*/ 159 w 409"/>
              <a:gd name="T101" fmla="*/ 191 h 203"/>
              <a:gd name="T102" fmla="*/ 159 w 409"/>
              <a:gd name="T103" fmla="*/ 188 h 203"/>
              <a:gd name="T104" fmla="*/ 159 w 409"/>
              <a:gd name="T105" fmla="*/ 163 h 203"/>
              <a:gd name="T106" fmla="*/ 154 w 409"/>
              <a:gd name="T107" fmla="*/ 149 h 203"/>
              <a:gd name="T108" fmla="*/ 148 w 409"/>
              <a:gd name="T109" fmla="*/ 144 h 203"/>
              <a:gd name="T110" fmla="*/ 124 w 409"/>
              <a:gd name="T111" fmla="*/ 12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9" h="203">
                <a:moveTo>
                  <a:pt x="90" y="139"/>
                </a:moveTo>
                <a:lnTo>
                  <a:pt x="90" y="139"/>
                </a:lnTo>
                <a:lnTo>
                  <a:pt x="83" y="145"/>
                </a:lnTo>
                <a:lnTo>
                  <a:pt x="75" y="153"/>
                </a:lnTo>
                <a:lnTo>
                  <a:pt x="65" y="168"/>
                </a:lnTo>
                <a:lnTo>
                  <a:pt x="65" y="168"/>
                </a:lnTo>
                <a:lnTo>
                  <a:pt x="50" y="194"/>
                </a:lnTo>
                <a:lnTo>
                  <a:pt x="45" y="203"/>
                </a:lnTo>
                <a:lnTo>
                  <a:pt x="45" y="203"/>
                </a:lnTo>
                <a:lnTo>
                  <a:pt x="44" y="183"/>
                </a:lnTo>
                <a:lnTo>
                  <a:pt x="44" y="167"/>
                </a:lnTo>
                <a:lnTo>
                  <a:pt x="45" y="153"/>
                </a:lnTo>
                <a:lnTo>
                  <a:pt x="45" y="153"/>
                </a:lnTo>
                <a:lnTo>
                  <a:pt x="51" y="130"/>
                </a:lnTo>
                <a:lnTo>
                  <a:pt x="55" y="119"/>
                </a:lnTo>
                <a:lnTo>
                  <a:pt x="55" y="119"/>
                </a:lnTo>
                <a:lnTo>
                  <a:pt x="51" y="118"/>
                </a:lnTo>
                <a:lnTo>
                  <a:pt x="42" y="111"/>
                </a:lnTo>
                <a:lnTo>
                  <a:pt x="38" y="106"/>
                </a:lnTo>
                <a:lnTo>
                  <a:pt x="31" y="100"/>
                </a:lnTo>
                <a:lnTo>
                  <a:pt x="25" y="93"/>
                </a:lnTo>
                <a:lnTo>
                  <a:pt x="20" y="84"/>
                </a:lnTo>
                <a:lnTo>
                  <a:pt x="20" y="84"/>
                </a:lnTo>
                <a:lnTo>
                  <a:pt x="11" y="64"/>
                </a:lnTo>
                <a:lnTo>
                  <a:pt x="5" y="47"/>
                </a:lnTo>
                <a:lnTo>
                  <a:pt x="0" y="30"/>
                </a:lnTo>
                <a:lnTo>
                  <a:pt x="0" y="30"/>
                </a:lnTo>
                <a:lnTo>
                  <a:pt x="8" y="36"/>
                </a:lnTo>
                <a:lnTo>
                  <a:pt x="26" y="49"/>
                </a:lnTo>
                <a:lnTo>
                  <a:pt x="38" y="57"/>
                </a:lnTo>
                <a:lnTo>
                  <a:pt x="51" y="64"/>
                </a:lnTo>
                <a:lnTo>
                  <a:pt x="64" y="70"/>
                </a:lnTo>
                <a:lnTo>
                  <a:pt x="75" y="74"/>
                </a:lnTo>
                <a:lnTo>
                  <a:pt x="75" y="74"/>
                </a:lnTo>
                <a:lnTo>
                  <a:pt x="86" y="75"/>
                </a:lnTo>
                <a:lnTo>
                  <a:pt x="99" y="74"/>
                </a:lnTo>
                <a:lnTo>
                  <a:pt x="112" y="73"/>
                </a:lnTo>
                <a:lnTo>
                  <a:pt x="123" y="69"/>
                </a:lnTo>
                <a:lnTo>
                  <a:pt x="142" y="63"/>
                </a:lnTo>
                <a:lnTo>
                  <a:pt x="149" y="59"/>
                </a:lnTo>
                <a:lnTo>
                  <a:pt x="149" y="59"/>
                </a:lnTo>
                <a:lnTo>
                  <a:pt x="145" y="53"/>
                </a:lnTo>
                <a:lnTo>
                  <a:pt x="139" y="37"/>
                </a:lnTo>
                <a:lnTo>
                  <a:pt x="135" y="30"/>
                </a:lnTo>
                <a:lnTo>
                  <a:pt x="134" y="22"/>
                </a:lnTo>
                <a:lnTo>
                  <a:pt x="134" y="20"/>
                </a:lnTo>
                <a:lnTo>
                  <a:pt x="135" y="17"/>
                </a:lnTo>
                <a:lnTo>
                  <a:pt x="137" y="16"/>
                </a:lnTo>
                <a:lnTo>
                  <a:pt x="139" y="15"/>
                </a:lnTo>
                <a:lnTo>
                  <a:pt x="139" y="15"/>
                </a:lnTo>
                <a:lnTo>
                  <a:pt x="156" y="13"/>
                </a:lnTo>
                <a:lnTo>
                  <a:pt x="180" y="15"/>
                </a:lnTo>
                <a:lnTo>
                  <a:pt x="208" y="15"/>
                </a:lnTo>
                <a:lnTo>
                  <a:pt x="208" y="15"/>
                </a:lnTo>
                <a:lnTo>
                  <a:pt x="213" y="12"/>
                </a:lnTo>
                <a:lnTo>
                  <a:pt x="228" y="7"/>
                </a:lnTo>
                <a:lnTo>
                  <a:pt x="238" y="5"/>
                </a:lnTo>
                <a:lnTo>
                  <a:pt x="252" y="2"/>
                </a:lnTo>
                <a:lnTo>
                  <a:pt x="269" y="1"/>
                </a:lnTo>
                <a:lnTo>
                  <a:pt x="288" y="0"/>
                </a:lnTo>
                <a:lnTo>
                  <a:pt x="288" y="0"/>
                </a:lnTo>
                <a:lnTo>
                  <a:pt x="309" y="1"/>
                </a:lnTo>
                <a:lnTo>
                  <a:pt x="330" y="5"/>
                </a:lnTo>
                <a:lnTo>
                  <a:pt x="350" y="10"/>
                </a:lnTo>
                <a:lnTo>
                  <a:pt x="368" y="15"/>
                </a:lnTo>
                <a:lnTo>
                  <a:pt x="395" y="25"/>
                </a:lnTo>
                <a:lnTo>
                  <a:pt x="407" y="30"/>
                </a:lnTo>
                <a:lnTo>
                  <a:pt x="407" y="30"/>
                </a:lnTo>
                <a:lnTo>
                  <a:pt x="408" y="32"/>
                </a:lnTo>
                <a:lnTo>
                  <a:pt x="409" y="38"/>
                </a:lnTo>
                <a:lnTo>
                  <a:pt x="408" y="44"/>
                </a:lnTo>
                <a:lnTo>
                  <a:pt x="405" y="51"/>
                </a:lnTo>
                <a:lnTo>
                  <a:pt x="403" y="59"/>
                </a:lnTo>
                <a:lnTo>
                  <a:pt x="397" y="69"/>
                </a:lnTo>
                <a:lnTo>
                  <a:pt x="397" y="69"/>
                </a:lnTo>
                <a:lnTo>
                  <a:pt x="388" y="80"/>
                </a:lnTo>
                <a:lnTo>
                  <a:pt x="378" y="92"/>
                </a:lnTo>
                <a:lnTo>
                  <a:pt x="355" y="115"/>
                </a:lnTo>
                <a:lnTo>
                  <a:pt x="336" y="131"/>
                </a:lnTo>
                <a:lnTo>
                  <a:pt x="327" y="139"/>
                </a:lnTo>
                <a:lnTo>
                  <a:pt x="327" y="139"/>
                </a:lnTo>
                <a:lnTo>
                  <a:pt x="321" y="144"/>
                </a:lnTo>
                <a:lnTo>
                  <a:pt x="306" y="156"/>
                </a:lnTo>
                <a:lnTo>
                  <a:pt x="288" y="168"/>
                </a:lnTo>
                <a:lnTo>
                  <a:pt x="279" y="172"/>
                </a:lnTo>
                <a:lnTo>
                  <a:pt x="273" y="173"/>
                </a:lnTo>
                <a:lnTo>
                  <a:pt x="273" y="173"/>
                </a:lnTo>
                <a:lnTo>
                  <a:pt x="268" y="173"/>
                </a:lnTo>
                <a:lnTo>
                  <a:pt x="264" y="172"/>
                </a:lnTo>
                <a:lnTo>
                  <a:pt x="262" y="170"/>
                </a:lnTo>
                <a:lnTo>
                  <a:pt x="260" y="168"/>
                </a:lnTo>
                <a:lnTo>
                  <a:pt x="258" y="165"/>
                </a:lnTo>
                <a:lnTo>
                  <a:pt x="258" y="163"/>
                </a:lnTo>
                <a:lnTo>
                  <a:pt x="228" y="158"/>
                </a:lnTo>
                <a:lnTo>
                  <a:pt x="228" y="158"/>
                </a:lnTo>
                <a:lnTo>
                  <a:pt x="217" y="166"/>
                </a:lnTo>
                <a:lnTo>
                  <a:pt x="194" y="181"/>
                </a:lnTo>
                <a:lnTo>
                  <a:pt x="180" y="187"/>
                </a:lnTo>
                <a:lnTo>
                  <a:pt x="169" y="191"/>
                </a:lnTo>
                <a:lnTo>
                  <a:pt x="165" y="192"/>
                </a:lnTo>
                <a:lnTo>
                  <a:pt x="161" y="192"/>
                </a:lnTo>
                <a:lnTo>
                  <a:pt x="159" y="191"/>
                </a:lnTo>
                <a:lnTo>
                  <a:pt x="159" y="188"/>
                </a:lnTo>
                <a:lnTo>
                  <a:pt x="159" y="188"/>
                </a:lnTo>
                <a:lnTo>
                  <a:pt x="159" y="175"/>
                </a:lnTo>
                <a:lnTo>
                  <a:pt x="159" y="163"/>
                </a:lnTo>
                <a:lnTo>
                  <a:pt x="156" y="155"/>
                </a:lnTo>
                <a:lnTo>
                  <a:pt x="154" y="149"/>
                </a:lnTo>
                <a:lnTo>
                  <a:pt x="154" y="149"/>
                </a:lnTo>
                <a:lnTo>
                  <a:pt x="148" y="144"/>
                </a:lnTo>
                <a:lnTo>
                  <a:pt x="138" y="136"/>
                </a:lnTo>
                <a:lnTo>
                  <a:pt x="124" y="129"/>
                </a:lnTo>
                <a:lnTo>
                  <a:pt x="90" y="13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41">
            <a:extLst>
              <a:ext uri="{FF2B5EF4-FFF2-40B4-BE49-F238E27FC236}">
                <a16:creationId xmlns:a16="http://schemas.microsoft.com/office/drawing/2014/main" id="{B8D2D233-A301-40D0-83D0-A696F9BD5179}"/>
              </a:ext>
            </a:extLst>
          </p:cNvPr>
          <p:cNvSpPr>
            <a:spLocks/>
          </p:cNvSpPr>
          <p:nvPr/>
        </p:nvSpPr>
        <p:spPr bwMode="auto">
          <a:xfrm>
            <a:off x="426699" y="1144848"/>
            <a:ext cx="1419194" cy="979476"/>
          </a:xfrm>
          <a:custGeom>
            <a:avLst/>
            <a:gdLst>
              <a:gd name="T0" fmla="*/ 144 w 610"/>
              <a:gd name="T1" fmla="*/ 194 h 421"/>
              <a:gd name="T2" fmla="*/ 80 w 610"/>
              <a:gd name="T3" fmla="*/ 163 h 421"/>
              <a:gd name="T4" fmla="*/ 15 w 610"/>
              <a:gd name="T5" fmla="*/ 120 h 421"/>
              <a:gd name="T6" fmla="*/ 2 w 610"/>
              <a:gd name="T7" fmla="*/ 121 h 421"/>
              <a:gd name="T8" fmla="*/ 2 w 610"/>
              <a:gd name="T9" fmla="*/ 132 h 421"/>
              <a:gd name="T10" fmla="*/ 40 w 610"/>
              <a:gd name="T11" fmla="*/ 214 h 421"/>
              <a:gd name="T12" fmla="*/ 51 w 610"/>
              <a:gd name="T13" fmla="*/ 255 h 421"/>
              <a:gd name="T14" fmla="*/ 41 w 610"/>
              <a:gd name="T15" fmla="*/ 311 h 421"/>
              <a:gd name="T16" fmla="*/ 25 w 610"/>
              <a:gd name="T17" fmla="*/ 352 h 421"/>
              <a:gd name="T18" fmla="*/ 8 w 610"/>
              <a:gd name="T19" fmla="*/ 396 h 421"/>
              <a:gd name="T20" fmla="*/ 10 w 610"/>
              <a:gd name="T21" fmla="*/ 416 h 421"/>
              <a:gd name="T22" fmla="*/ 19 w 610"/>
              <a:gd name="T23" fmla="*/ 415 h 421"/>
              <a:gd name="T24" fmla="*/ 91 w 610"/>
              <a:gd name="T25" fmla="*/ 349 h 421"/>
              <a:gd name="T26" fmla="*/ 144 w 610"/>
              <a:gd name="T27" fmla="*/ 312 h 421"/>
              <a:gd name="T28" fmla="*/ 197 w 610"/>
              <a:gd name="T29" fmla="*/ 301 h 421"/>
              <a:gd name="T30" fmla="*/ 229 w 610"/>
              <a:gd name="T31" fmla="*/ 307 h 421"/>
              <a:gd name="T32" fmla="*/ 241 w 610"/>
              <a:gd name="T33" fmla="*/ 324 h 421"/>
              <a:gd name="T34" fmla="*/ 262 w 610"/>
              <a:gd name="T35" fmla="*/ 368 h 421"/>
              <a:gd name="T36" fmla="*/ 295 w 610"/>
              <a:gd name="T37" fmla="*/ 400 h 421"/>
              <a:gd name="T38" fmla="*/ 324 w 610"/>
              <a:gd name="T39" fmla="*/ 407 h 421"/>
              <a:gd name="T40" fmla="*/ 358 w 610"/>
              <a:gd name="T41" fmla="*/ 362 h 421"/>
              <a:gd name="T42" fmla="*/ 381 w 610"/>
              <a:gd name="T43" fmla="*/ 383 h 421"/>
              <a:gd name="T44" fmla="*/ 430 w 610"/>
              <a:gd name="T45" fmla="*/ 393 h 421"/>
              <a:gd name="T46" fmla="*/ 481 w 610"/>
              <a:gd name="T47" fmla="*/ 385 h 421"/>
              <a:gd name="T48" fmla="*/ 516 w 610"/>
              <a:gd name="T49" fmla="*/ 357 h 421"/>
              <a:gd name="T50" fmla="*/ 545 w 610"/>
              <a:gd name="T51" fmla="*/ 363 h 421"/>
              <a:gd name="T52" fmla="*/ 570 w 610"/>
              <a:gd name="T53" fmla="*/ 381 h 421"/>
              <a:gd name="T54" fmla="*/ 602 w 610"/>
              <a:gd name="T55" fmla="*/ 415 h 421"/>
              <a:gd name="T56" fmla="*/ 610 w 610"/>
              <a:gd name="T57" fmla="*/ 357 h 421"/>
              <a:gd name="T58" fmla="*/ 609 w 610"/>
              <a:gd name="T59" fmla="*/ 316 h 421"/>
              <a:gd name="T60" fmla="*/ 600 w 610"/>
              <a:gd name="T61" fmla="*/ 302 h 421"/>
              <a:gd name="T62" fmla="*/ 560 w 610"/>
              <a:gd name="T63" fmla="*/ 292 h 421"/>
              <a:gd name="T64" fmla="*/ 530 w 610"/>
              <a:gd name="T65" fmla="*/ 287 h 421"/>
              <a:gd name="T66" fmla="*/ 538 w 610"/>
              <a:gd name="T67" fmla="*/ 236 h 421"/>
              <a:gd name="T68" fmla="*/ 526 w 610"/>
              <a:gd name="T69" fmla="*/ 193 h 421"/>
              <a:gd name="T70" fmla="*/ 500 w 610"/>
              <a:gd name="T71" fmla="*/ 153 h 421"/>
              <a:gd name="T72" fmla="*/ 450 w 610"/>
              <a:gd name="T73" fmla="*/ 109 h 421"/>
              <a:gd name="T74" fmla="*/ 415 w 610"/>
              <a:gd name="T75" fmla="*/ 52 h 421"/>
              <a:gd name="T76" fmla="*/ 404 w 610"/>
              <a:gd name="T77" fmla="*/ 39 h 421"/>
              <a:gd name="T78" fmla="*/ 394 w 610"/>
              <a:gd name="T79" fmla="*/ 69 h 421"/>
              <a:gd name="T80" fmla="*/ 387 w 610"/>
              <a:gd name="T81" fmla="*/ 74 h 421"/>
              <a:gd name="T82" fmla="*/ 329 w 610"/>
              <a:gd name="T83" fmla="*/ 11 h 421"/>
              <a:gd name="T84" fmla="*/ 312 w 610"/>
              <a:gd name="T85" fmla="*/ 0 h 421"/>
              <a:gd name="T86" fmla="*/ 300 w 610"/>
              <a:gd name="T87" fmla="*/ 20 h 421"/>
              <a:gd name="T88" fmla="*/ 288 w 610"/>
              <a:gd name="T89" fmla="*/ 84 h 421"/>
              <a:gd name="T90" fmla="*/ 281 w 610"/>
              <a:gd name="T91" fmla="*/ 129 h 421"/>
              <a:gd name="T92" fmla="*/ 273 w 610"/>
              <a:gd name="T93" fmla="*/ 144 h 421"/>
              <a:gd name="T94" fmla="*/ 258 w 610"/>
              <a:gd name="T95" fmla="*/ 183 h 421"/>
              <a:gd name="T96" fmla="*/ 244 w 610"/>
              <a:gd name="T97" fmla="*/ 189 h 421"/>
              <a:gd name="T98" fmla="*/ 179 w 610"/>
              <a:gd name="T99" fmla="*/ 203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0" h="421">
                <a:moveTo>
                  <a:pt x="179" y="203"/>
                </a:moveTo>
                <a:lnTo>
                  <a:pt x="179" y="203"/>
                </a:lnTo>
                <a:lnTo>
                  <a:pt x="168" y="201"/>
                </a:lnTo>
                <a:lnTo>
                  <a:pt x="144" y="194"/>
                </a:lnTo>
                <a:lnTo>
                  <a:pt x="128" y="189"/>
                </a:lnTo>
                <a:lnTo>
                  <a:pt x="113" y="182"/>
                </a:lnTo>
                <a:lnTo>
                  <a:pt x="96" y="173"/>
                </a:lnTo>
                <a:lnTo>
                  <a:pt x="80" y="163"/>
                </a:lnTo>
                <a:lnTo>
                  <a:pt x="80" y="163"/>
                </a:lnTo>
                <a:lnTo>
                  <a:pt x="50" y="142"/>
                </a:lnTo>
                <a:lnTo>
                  <a:pt x="25" y="125"/>
                </a:lnTo>
                <a:lnTo>
                  <a:pt x="15" y="120"/>
                </a:lnTo>
                <a:lnTo>
                  <a:pt x="8" y="117"/>
                </a:lnTo>
                <a:lnTo>
                  <a:pt x="5" y="117"/>
                </a:lnTo>
                <a:lnTo>
                  <a:pt x="3" y="119"/>
                </a:lnTo>
                <a:lnTo>
                  <a:pt x="2" y="121"/>
                </a:lnTo>
                <a:lnTo>
                  <a:pt x="0" y="124"/>
                </a:lnTo>
                <a:lnTo>
                  <a:pt x="0" y="124"/>
                </a:lnTo>
                <a:lnTo>
                  <a:pt x="0" y="127"/>
                </a:lnTo>
                <a:lnTo>
                  <a:pt x="2" y="132"/>
                </a:lnTo>
                <a:lnTo>
                  <a:pt x="7" y="146"/>
                </a:lnTo>
                <a:lnTo>
                  <a:pt x="13" y="161"/>
                </a:lnTo>
                <a:lnTo>
                  <a:pt x="21" y="179"/>
                </a:lnTo>
                <a:lnTo>
                  <a:pt x="40" y="214"/>
                </a:lnTo>
                <a:lnTo>
                  <a:pt x="46" y="230"/>
                </a:lnTo>
                <a:lnTo>
                  <a:pt x="50" y="243"/>
                </a:lnTo>
                <a:lnTo>
                  <a:pt x="50" y="243"/>
                </a:lnTo>
                <a:lnTo>
                  <a:pt x="51" y="255"/>
                </a:lnTo>
                <a:lnTo>
                  <a:pt x="50" y="267"/>
                </a:lnTo>
                <a:lnTo>
                  <a:pt x="49" y="282"/>
                </a:lnTo>
                <a:lnTo>
                  <a:pt x="45" y="297"/>
                </a:lnTo>
                <a:lnTo>
                  <a:pt x="41" y="311"/>
                </a:lnTo>
                <a:lnTo>
                  <a:pt x="36" y="326"/>
                </a:lnTo>
                <a:lnTo>
                  <a:pt x="31" y="339"/>
                </a:lnTo>
                <a:lnTo>
                  <a:pt x="25" y="352"/>
                </a:lnTo>
                <a:lnTo>
                  <a:pt x="25" y="352"/>
                </a:lnTo>
                <a:lnTo>
                  <a:pt x="19" y="364"/>
                </a:lnTo>
                <a:lnTo>
                  <a:pt x="14" y="375"/>
                </a:lnTo>
                <a:lnTo>
                  <a:pt x="10" y="386"/>
                </a:lnTo>
                <a:lnTo>
                  <a:pt x="8" y="396"/>
                </a:lnTo>
                <a:lnTo>
                  <a:pt x="7" y="405"/>
                </a:lnTo>
                <a:lnTo>
                  <a:pt x="8" y="412"/>
                </a:lnTo>
                <a:lnTo>
                  <a:pt x="9" y="414"/>
                </a:lnTo>
                <a:lnTo>
                  <a:pt x="10" y="416"/>
                </a:lnTo>
                <a:lnTo>
                  <a:pt x="13" y="416"/>
                </a:lnTo>
                <a:lnTo>
                  <a:pt x="15" y="416"/>
                </a:lnTo>
                <a:lnTo>
                  <a:pt x="15" y="416"/>
                </a:lnTo>
                <a:lnTo>
                  <a:pt x="19" y="415"/>
                </a:lnTo>
                <a:lnTo>
                  <a:pt x="24" y="411"/>
                </a:lnTo>
                <a:lnTo>
                  <a:pt x="36" y="400"/>
                </a:lnTo>
                <a:lnTo>
                  <a:pt x="71" y="367"/>
                </a:lnTo>
                <a:lnTo>
                  <a:pt x="91" y="349"/>
                </a:lnTo>
                <a:lnTo>
                  <a:pt x="109" y="333"/>
                </a:lnTo>
                <a:lnTo>
                  <a:pt x="128" y="319"/>
                </a:lnTo>
                <a:lnTo>
                  <a:pt x="137" y="315"/>
                </a:lnTo>
                <a:lnTo>
                  <a:pt x="144" y="312"/>
                </a:lnTo>
                <a:lnTo>
                  <a:pt x="144" y="312"/>
                </a:lnTo>
                <a:lnTo>
                  <a:pt x="169" y="306"/>
                </a:lnTo>
                <a:lnTo>
                  <a:pt x="185" y="302"/>
                </a:lnTo>
                <a:lnTo>
                  <a:pt x="197" y="301"/>
                </a:lnTo>
                <a:lnTo>
                  <a:pt x="208" y="302"/>
                </a:lnTo>
                <a:lnTo>
                  <a:pt x="208" y="302"/>
                </a:lnTo>
                <a:lnTo>
                  <a:pt x="220" y="305"/>
                </a:lnTo>
                <a:lnTo>
                  <a:pt x="229" y="307"/>
                </a:lnTo>
                <a:lnTo>
                  <a:pt x="238" y="312"/>
                </a:lnTo>
                <a:lnTo>
                  <a:pt x="238" y="312"/>
                </a:lnTo>
                <a:lnTo>
                  <a:pt x="239" y="318"/>
                </a:lnTo>
                <a:lnTo>
                  <a:pt x="241" y="324"/>
                </a:lnTo>
                <a:lnTo>
                  <a:pt x="243" y="333"/>
                </a:lnTo>
                <a:lnTo>
                  <a:pt x="247" y="343"/>
                </a:lnTo>
                <a:lnTo>
                  <a:pt x="253" y="355"/>
                </a:lnTo>
                <a:lnTo>
                  <a:pt x="262" y="368"/>
                </a:lnTo>
                <a:lnTo>
                  <a:pt x="273" y="381"/>
                </a:lnTo>
                <a:lnTo>
                  <a:pt x="273" y="381"/>
                </a:lnTo>
                <a:lnTo>
                  <a:pt x="285" y="393"/>
                </a:lnTo>
                <a:lnTo>
                  <a:pt x="295" y="400"/>
                </a:lnTo>
                <a:lnTo>
                  <a:pt x="305" y="405"/>
                </a:lnTo>
                <a:lnTo>
                  <a:pt x="312" y="407"/>
                </a:lnTo>
                <a:lnTo>
                  <a:pt x="319" y="407"/>
                </a:lnTo>
                <a:lnTo>
                  <a:pt x="324" y="407"/>
                </a:lnTo>
                <a:lnTo>
                  <a:pt x="327" y="406"/>
                </a:lnTo>
                <a:lnTo>
                  <a:pt x="357" y="357"/>
                </a:lnTo>
                <a:lnTo>
                  <a:pt x="357" y="357"/>
                </a:lnTo>
                <a:lnTo>
                  <a:pt x="358" y="362"/>
                </a:lnTo>
                <a:lnTo>
                  <a:pt x="361" y="365"/>
                </a:lnTo>
                <a:lnTo>
                  <a:pt x="364" y="372"/>
                </a:lnTo>
                <a:lnTo>
                  <a:pt x="371" y="378"/>
                </a:lnTo>
                <a:lnTo>
                  <a:pt x="381" y="383"/>
                </a:lnTo>
                <a:lnTo>
                  <a:pt x="394" y="388"/>
                </a:lnTo>
                <a:lnTo>
                  <a:pt x="412" y="391"/>
                </a:lnTo>
                <a:lnTo>
                  <a:pt x="412" y="391"/>
                </a:lnTo>
                <a:lnTo>
                  <a:pt x="430" y="393"/>
                </a:lnTo>
                <a:lnTo>
                  <a:pt x="446" y="393"/>
                </a:lnTo>
                <a:lnTo>
                  <a:pt x="460" y="391"/>
                </a:lnTo>
                <a:lnTo>
                  <a:pt x="472" y="388"/>
                </a:lnTo>
                <a:lnTo>
                  <a:pt x="481" y="385"/>
                </a:lnTo>
                <a:lnTo>
                  <a:pt x="490" y="380"/>
                </a:lnTo>
                <a:lnTo>
                  <a:pt x="496" y="376"/>
                </a:lnTo>
                <a:lnTo>
                  <a:pt x="501" y="372"/>
                </a:lnTo>
                <a:lnTo>
                  <a:pt x="516" y="357"/>
                </a:lnTo>
                <a:lnTo>
                  <a:pt x="516" y="357"/>
                </a:lnTo>
                <a:lnTo>
                  <a:pt x="522" y="357"/>
                </a:lnTo>
                <a:lnTo>
                  <a:pt x="537" y="360"/>
                </a:lnTo>
                <a:lnTo>
                  <a:pt x="545" y="363"/>
                </a:lnTo>
                <a:lnTo>
                  <a:pt x="555" y="368"/>
                </a:lnTo>
                <a:lnTo>
                  <a:pt x="563" y="374"/>
                </a:lnTo>
                <a:lnTo>
                  <a:pt x="570" y="381"/>
                </a:lnTo>
                <a:lnTo>
                  <a:pt x="570" y="381"/>
                </a:lnTo>
                <a:lnTo>
                  <a:pt x="591" y="410"/>
                </a:lnTo>
                <a:lnTo>
                  <a:pt x="600" y="421"/>
                </a:lnTo>
                <a:lnTo>
                  <a:pt x="600" y="421"/>
                </a:lnTo>
                <a:lnTo>
                  <a:pt x="602" y="415"/>
                </a:lnTo>
                <a:lnTo>
                  <a:pt x="606" y="400"/>
                </a:lnTo>
                <a:lnTo>
                  <a:pt x="610" y="379"/>
                </a:lnTo>
                <a:lnTo>
                  <a:pt x="610" y="368"/>
                </a:lnTo>
                <a:lnTo>
                  <a:pt x="610" y="357"/>
                </a:lnTo>
                <a:lnTo>
                  <a:pt x="610" y="357"/>
                </a:lnTo>
                <a:lnTo>
                  <a:pt x="609" y="337"/>
                </a:lnTo>
                <a:lnTo>
                  <a:pt x="609" y="322"/>
                </a:lnTo>
                <a:lnTo>
                  <a:pt x="609" y="316"/>
                </a:lnTo>
                <a:lnTo>
                  <a:pt x="606" y="310"/>
                </a:lnTo>
                <a:lnTo>
                  <a:pt x="604" y="306"/>
                </a:lnTo>
                <a:lnTo>
                  <a:pt x="600" y="302"/>
                </a:lnTo>
                <a:lnTo>
                  <a:pt x="600" y="302"/>
                </a:lnTo>
                <a:lnTo>
                  <a:pt x="595" y="300"/>
                </a:lnTo>
                <a:lnTo>
                  <a:pt x="587" y="297"/>
                </a:lnTo>
                <a:lnTo>
                  <a:pt x="575" y="293"/>
                </a:lnTo>
                <a:lnTo>
                  <a:pt x="560" y="292"/>
                </a:lnTo>
                <a:lnTo>
                  <a:pt x="521" y="307"/>
                </a:lnTo>
                <a:lnTo>
                  <a:pt x="521" y="307"/>
                </a:lnTo>
                <a:lnTo>
                  <a:pt x="526" y="297"/>
                </a:lnTo>
                <a:lnTo>
                  <a:pt x="530" y="287"/>
                </a:lnTo>
                <a:lnTo>
                  <a:pt x="534" y="272"/>
                </a:lnTo>
                <a:lnTo>
                  <a:pt x="537" y="255"/>
                </a:lnTo>
                <a:lnTo>
                  <a:pt x="538" y="246"/>
                </a:lnTo>
                <a:lnTo>
                  <a:pt x="538" y="236"/>
                </a:lnTo>
                <a:lnTo>
                  <a:pt x="537" y="225"/>
                </a:lnTo>
                <a:lnTo>
                  <a:pt x="534" y="215"/>
                </a:lnTo>
                <a:lnTo>
                  <a:pt x="530" y="204"/>
                </a:lnTo>
                <a:lnTo>
                  <a:pt x="526" y="193"/>
                </a:lnTo>
                <a:lnTo>
                  <a:pt x="526" y="193"/>
                </a:lnTo>
                <a:lnTo>
                  <a:pt x="519" y="182"/>
                </a:lnTo>
                <a:lnTo>
                  <a:pt x="513" y="172"/>
                </a:lnTo>
                <a:lnTo>
                  <a:pt x="500" y="153"/>
                </a:lnTo>
                <a:lnTo>
                  <a:pt x="486" y="139"/>
                </a:lnTo>
                <a:lnTo>
                  <a:pt x="472" y="126"/>
                </a:lnTo>
                <a:lnTo>
                  <a:pt x="460" y="116"/>
                </a:lnTo>
                <a:lnTo>
                  <a:pt x="450" y="109"/>
                </a:lnTo>
                <a:lnTo>
                  <a:pt x="441" y="104"/>
                </a:lnTo>
                <a:lnTo>
                  <a:pt x="441" y="104"/>
                </a:lnTo>
                <a:lnTo>
                  <a:pt x="426" y="73"/>
                </a:lnTo>
                <a:lnTo>
                  <a:pt x="415" y="52"/>
                </a:lnTo>
                <a:lnTo>
                  <a:pt x="410" y="43"/>
                </a:lnTo>
                <a:lnTo>
                  <a:pt x="407" y="39"/>
                </a:lnTo>
                <a:lnTo>
                  <a:pt x="407" y="39"/>
                </a:lnTo>
                <a:lnTo>
                  <a:pt x="404" y="39"/>
                </a:lnTo>
                <a:lnTo>
                  <a:pt x="403" y="42"/>
                </a:lnTo>
                <a:lnTo>
                  <a:pt x="399" y="51"/>
                </a:lnTo>
                <a:lnTo>
                  <a:pt x="395" y="64"/>
                </a:lnTo>
                <a:lnTo>
                  <a:pt x="394" y="69"/>
                </a:lnTo>
                <a:lnTo>
                  <a:pt x="392" y="74"/>
                </a:lnTo>
                <a:lnTo>
                  <a:pt x="392" y="74"/>
                </a:lnTo>
                <a:lnTo>
                  <a:pt x="391" y="75"/>
                </a:lnTo>
                <a:lnTo>
                  <a:pt x="387" y="74"/>
                </a:lnTo>
                <a:lnTo>
                  <a:pt x="378" y="67"/>
                </a:lnTo>
                <a:lnTo>
                  <a:pt x="367" y="54"/>
                </a:lnTo>
                <a:lnTo>
                  <a:pt x="355" y="39"/>
                </a:lnTo>
                <a:lnTo>
                  <a:pt x="329" y="11"/>
                </a:lnTo>
                <a:lnTo>
                  <a:pt x="319" y="2"/>
                </a:lnTo>
                <a:lnTo>
                  <a:pt x="315" y="0"/>
                </a:lnTo>
                <a:lnTo>
                  <a:pt x="312" y="0"/>
                </a:lnTo>
                <a:lnTo>
                  <a:pt x="312" y="0"/>
                </a:lnTo>
                <a:lnTo>
                  <a:pt x="310" y="1"/>
                </a:lnTo>
                <a:lnTo>
                  <a:pt x="309" y="3"/>
                </a:lnTo>
                <a:lnTo>
                  <a:pt x="304" y="10"/>
                </a:lnTo>
                <a:lnTo>
                  <a:pt x="300" y="20"/>
                </a:lnTo>
                <a:lnTo>
                  <a:pt x="296" y="31"/>
                </a:lnTo>
                <a:lnTo>
                  <a:pt x="290" y="57"/>
                </a:lnTo>
                <a:lnTo>
                  <a:pt x="289" y="72"/>
                </a:lnTo>
                <a:lnTo>
                  <a:pt x="288" y="84"/>
                </a:lnTo>
                <a:lnTo>
                  <a:pt x="288" y="84"/>
                </a:lnTo>
                <a:lnTo>
                  <a:pt x="286" y="106"/>
                </a:lnTo>
                <a:lnTo>
                  <a:pt x="284" y="122"/>
                </a:lnTo>
                <a:lnTo>
                  <a:pt x="281" y="129"/>
                </a:lnTo>
                <a:lnTo>
                  <a:pt x="279" y="135"/>
                </a:lnTo>
                <a:lnTo>
                  <a:pt x="277" y="140"/>
                </a:lnTo>
                <a:lnTo>
                  <a:pt x="273" y="144"/>
                </a:lnTo>
                <a:lnTo>
                  <a:pt x="273" y="144"/>
                </a:lnTo>
                <a:lnTo>
                  <a:pt x="269" y="148"/>
                </a:lnTo>
                <a:lnTo>
                  <a:pt x="267" y="153"/>
                </a:lnTo>
                <a:lnTo>
                  <a:pt x="262" y="167"/>
                </a:lnTo>
                <a:lnTo>
                  <a:pt x="258" y="183"/>
                </a:lnTo>
                <a:lnTo>
                  <a:pt x="258" y="183"/>
                </a:lnTo>
                <a:lnTo>
                  <a:pt x="257" y="184"/>
                </a:lnTo>
                <a:lnTo>
                  <a:pt x="253" y="186"/>
                </a:lnTo>
                <a:lnTo>
                  <a:pt x="244" y="189"/>
                </a:lnTo>
                <a:lnTo>
                  <a:pt x="228" y="193"/>
                </a:lnTo>
                <a:lnTo>
                  <a:pt x="228" y="193"/>
                </a:lnTo>
                <a:lnTo>
                  <a:pt x="196" y="199"/>
                </a:lnTo>
                <a:lnTo>
                  <a:pt x="179" y="203"/>
                </a:lnTo>
                <a:lnTo>
                  <a:pt x="179" y="20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DCDC4A61-1EA6-4E29-9417-812ABC59DEC3}"/>
              </a:ext>
            </a:extLst>
          </p:cNvPr>
          <p:cNvSpPr>
            <a:spLocks/>
          </p:cNvSpPr>
          <p:nvPr/>
        </p:nvSpPr>
        <p:spPr bwMode="auto">
          <a:xfrm>
            <a:off x="2716034" y="916625"/>
            <a:ext cx="753560" cy="1395930"/>
          </a:xfrm>
          <a:custGeom>
            <a:avLst/>
            <a:gdLst>
              <a:gd name="T0" fmla="*/ 58 w 183"/>
              <a:gd name="T1" fmla="*/ 92 h 339"/>
              <a:gd name="T2" fmla="*/ 48 w 183"/>
              <a:gd name="T3" fmla="*/ 30 h 339"/>
              <a:gd name="T4" fmla="*/ 43 w 183"/>
              <a:gd name="T5" fmla="*/ 12 h 339"/>
              <a:gd name="T6" fmla="*/ 39 w 183"/>
              <a:gd name="T7" fmla="*/ 5 h 339"/>
              <a:gd name="T8" fmla="*/ 33 w 183"/>
              <a:gd name="T9" fmla="*/ 0 h 339"/>
              <a:gd name="T10" fmla="*/ 23 w 183"/>
              <a:gd name="T11" fmla="*/ 2 h 339"/>
              <a:gd name="T12" fmla="*/ 16 w 183"/>
              <a:gd name="T13" fmla="*/ 7 h 339"/>
              <a:gd name="T14" fmla="*/ 10 w 183"/>
              <a:gd name="T15" fmla="*/ 14 h 339"/>
              <a:gd name="T16" fmla="*/ 5 w 183"/>
              <a:gd name="T17" fmla="*/ 22 h 339"/>
              <a:gd name="T18" fmla="*/ 3 w 183"/>
              <a:gd name="T19" fmla="*/ 37 h 339"/>
              <a:gd name="T20" fmla="*/ 5 w 183"/>
              <a:gd name="T21" fmla="*/ 78 h 339"/>
              <a:gd name="T22" fmla="*/ 5 w 183"/>
              <a:gd name="T23" fmla="*/ 105 h 339"/>
              <a:gd name="T24" fmla="*/ 3 w 183"/>
              <a:gd name="T25" fmla="*/ 111 h 339"/>
              <a:gd name="T26" fmla="*/ 0 w 183"/>
              <a:gd name="T27" fmla="*/ 128 h 339"/>
              <a:gd name="T28" fmla="*/ 0 w 183"/>
              <a:gd name="T29" fmla="*/ 134 h 339"/>
              <a:gd name="T30" fmla="*/ 3 w 183"/>
              <a:gd name="T31" fmla="*/ 136 h 339"/>
              <a:gd name="T32" fmla="*/ 10 w 183"/>
              <a:gd name="T33" fmla="*/ 137 h 339"/>
              <a:gd name="T34" fmla="*/ 20 w 183"/>
              <a:gd name="T35" fmla="*/ 142 h 339"/>
              <a:gd name="T36" fmla="*/ 26 w 183"/>
              <a:gd name="T37" fmla="*/ 151 h 339"/>
              <a:gd name="T38" fmla="*/ 28 w 183"/>
              <a:gd name="T39" fmla="*/ 156 h 339"/>
              <a:gd name="T40" fmla="*/ 34 w 183"/>
              <a:gd name="T41" fmla="*/ 177 h 339"/>
              <a:gd name="T42" fmla="*/ 33 w 183"/>
              <a:gd name="T43" fmla="*/ 201 h 339"/>
              <a:gd name="T44" fmla="*/ 32 w 183"/>
              <a:gd name="T45" fmla="*/ 208 h 339"/>
              <a:gd name="T46" fmla="*/ 34 w 183"/>
              <a:gd name="T47" fmla="*/ 233 h 339"/>
              <a:gd name="T48" fmla="*/ 38 w 183"/>
              <a:gd name="T49" fmla="*/ 250 h 339"/>
              <a:gd name="T50" fmla="*/ 32 w 183"/>
              <a:gd name="T51" fmla="*/ 249 h 339"/>
              <a:gd name="T52" fmla="*/ 13 w 183"/>
              <a:gd name="T53" fmla="*/ 245 h 339"/>
              <a:gd name="T54" fmla="*/ 5 w 183"/>
              <a:gd name="T55" fmla="*/ 246 h 339"/>
              <a:gd name="T56" fmla="*/ 3 w 183"/>
              <a:gd name="T57" fmla="*/ 250 h 339"/>
              <a:gd name="T58" fmla="*/ 5 w 183"/>
              <a:gd name="T59" fmla="*/ 255 h 339"/>
              <a:gd name="T60" fmla="*/ 11 w 183"/>
              <a:gd name="T61" fmla="*/ 264 h 339"/>
              <a:gd name="T62" fmla="*/ 24 w 183"/>
              <a:gd name="T63" fmla="*/ 275 h 339"/>
              <a:gd name="T64" fmla="*/ 33 w 183"/>
              <a:gd name="T65" fmla="*/ 280 h 339"/>
              <a:gd name="T66" fmla="*/ 43 w 183"/>
              <a:gd name="T67" fmla="*/ 285 h 339"/>
              <a:gd name="T68" fmla="*/ 52 w 183"/>
              <a:gd name="T69" fmla="*/ 292 h 339"/>
              <a:gd name="T70" fmla="*/ 78 w 183"/>
              <a:gd name="T71" fmla="*/ 315 h 339"/>
              <a:gd name="T72" fmla="*/ 95 w 183"/>
              <a:gd name="T73" fmla="*/ 328 h 339"/>
              <a:gd name="T74" fmla="*/ 112 w 183"/>
              <a:gd name="T75" fmla="*/ 337 h 339"/>
              <a:gd name="T76" fmla="*/ 129 w 183"/>
              <a:gd name="T77" fmla="*/ 339 h 339"/>
              <a:gd name="T78" fmla="*/ 142 w 183"/>
              <a:gd name="T79" fmla="*/ 334 h 339"/>
              <a:gd name="T80" fmla="*/ 150 w 183"/>
              <a:gd name="T81" fmla="*/ 330 h 339"/>
              <a:gd name="T82" fmla="*/ 164 w 183"/>
              <a:gd name="T83" fmla="*/ 311 h 339"/>
              <a:gd name="T84" fmla="*/ 177 w 183"/>
              <a:gd name="T85" fmla="*/ 286 h 339"/>
              <a:gd name="T86" fmla="*/ 183 w 183"/>
              <a:gd name="T87" fmla="*/ 256 h 339"/>
              <a:gd name="T88" fmla="*/ 182 w 183"/>
              <a:gd name="T89" fmla="*/ 240 h 339"/>
              <a:gd name="T90" fmla="*/ 179 w 183"/>
              <a:gd name="T91" fmla="*/ 224 h 339"/>
              <a:gd name="T92" fmla="*/ 171 w 183"/>
              <a:gd name="T93" fmla="*/ 196 h 339"/>
              <a:gd name="T94" fmla="*/ 156 w 183"/>
              <a:gd name="T95" fmla="*/ 163 h 339"/>
              <a:gd name="T96" fmla="*/ 147 w 183"/>
              <a:gd name="T97" fmla="*/ 146 h 339"/>
              <a:gd name="T98" fmla="*/ 133 w 183"/>
              <a:gd name="T99" fmla="*/ 128 h 339"/>
              <a:gd name="T100" fmla="*/ 127 w 183"/>
              <a:gd name="T101" fmla="*/ 121 h 339"/>
              <a:gd name="T102" fmla="*/ 110 w 183"/>
              <a:gd name="T103" fmla="*/ 79 h 339"/>
              <a:gd name="T104" fmla="*/ 93 w 183"/>
              <a:gd name="T105" fmla="*/ 42 h 339"/>
              <a:gd name="T106" fmla="*/ 94 w 183"/>
              <a:gd name="T107" fmla="*/ 62 h 339"/>
              <a:gd name="T108" fmla="*/ 90 w 183"/>
              <a:gd name="T109" fmla="*/ 79 h 339"/>
              <a:gd name="T110" fmla="*/ 88 w 183"/>
              <a:gd name="T111" fmla="*/ 82 h 339"/>
              <a:gd name="T112" fmla="*/ 74 w 183"/>
              <a:gd name="T113" fmla="*/ 93 h 339"/>
              <a:gd name="T114" fmla="*/ 73 w 183"/>
              <a:gd name="T115" fmla="*/ 97 h 339"/>
              <a:gd name="T116" fmla="*/ 73 w 183"/>
              <a:gd name="T117" fmla="*/ 100 h 339"/>
              <a:gd name="T118" fmla="*/ 73 w 183"/>
              <a:gd name="T119" fmla="*/ 111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3" h="339">
                <a:moveTo>
                  <a:pt x="58" y="92"/>
                </a:moveTo>
                <a:lnTo>
                  <a:pt x="58" y="92"/>
                </a:lnTo>
                <a:lnTo>
                  <a:pt x="53" y="56"/>
                </a:lnTo>
                <a:lnTo>
                  <a:pt x="48" y="30"/>
                </a:lnTo>
                <a:lnTo>
                  <a:pt x="46" y="18"/>
                </a:lnTo>
                <a:lnTo>
                  <a:pt x="43" y="12"/>
                </a:lnTo>
                <a:lnTo>
                  <a:pt x="43" y="12"/>
                </a:lnTo>
                <a:lnTo>
                  <a:pt x="39" y="5"/>
                </a:lnTo>
                <a:lnTo>
                  <a:pt x="36" y="1"/>
                </a:lnTo>
                <a:lnTo>
                  <a:pt x="33" y="0"/>
                </a:lnTo>
                <a:lnTo>
                  <a:pt x="31" y="0"/>
                </a:lnTo>
                <a:lnTo>
                  <a:pt x="23" y="2"/>
                </a:lnTo>
                <a:lnTo>
                  <a:pt x="23" y="2"/>
                </a:lnTo>
                <a:lnTo>
                  <a:pt x="16" y="7"/>
                </a:lnTo>
                <a:lnTo>
                  <a:pt x="12" y="10"/>
                </a:lnTo>
                <a:lnTo>
                  <a:pt x="10" y="14"/>
                </a:lnTo>
                <a:lnTo>
                  <a:pt x="7" y="17"/>
                </a:lnTo>
                <a:lnTo>
                  <a:pt x="5" y="22"/>
                </a:lnTo>
                <a:lnTo>
                  <a:pt x="3" y="30"/>
                </a:lnTo>
                <a:lnTo>
                  <a:pt x="3" y="37"/>
                </a:lnTo>
                <a:lnTo>
                  <a:pt x="3" y="37"/>
                </a:lnTo>
                <a:lnTo>
                  <a:pt x="5" y="78"/>
                </a:lnTo>
                <a:lnTo>
                  <a:pt x="5" y="98"/>
                </a:lnTo>
                <a:lnTo>
                  <a:pt x="5" y="105"/>
                </a:lnTo>
                <a:lnTo>
                  <a:pt x="3" y="111"/>
                </a:lnTo>
                <a:lnTo>
                  <a:pt x="3" y="111"/>
                </a:lnTo>
                <a:lnTo>
                  <a:pt x="1" y="120"/>
                </a:lnTo>
                <a:lnTo>
                  <a:pt x="0" y="128"/>
                </a:lnTo>
                <a:lnTo>
                  <a:pt x="0" y="131"/>
                </a:lnTo>
                <a:lnTo>
                  <a:pt x="0" y="134"/>
                </a:lnTo>
                <a:lnTo>
                  <a:pt x="1" y="135"/>
                </a:lnTo>
                <a:lnTo>
                  <a:pt x="3" y="136"/>
                </a:lnTo>
                <a:lnTo>
                  <a:pt x="3" y="136"/>
                </a:lnTo>
                <a:lnTo>
                  <a:pt x="10" y="137"/>
                </a:lnTo>
                <a:lnTo>
                  <a:pt x="17" y="140"/>
                </a:lnTo>
                <a:lnTo>
                  <a:pt x="20" y="142"/>
                </a:lnTo>
                <a:lnTo>
                  <a:pt x="23" y="146"/>
                </a:lnTo>
                <a:lnTo>
                  <a:pt x="26" y="151"/>
                </a:lnTo>
                <a:lnTo>
                  <a:pt x="28" y="156"/>
                </a:lnTo>
                <a:lnTo>
                  <a:pt x="28" y="156"/>
                </a:lnTo>
                <a:lnTo>
                  <a:pt x="32" y="167"/>
                </a:lnTo>
                <a:lnTo>
                  <a:pt x="34" y="177"/>
                </a:lnTo>
                <a:lnTo>
                  <a:pt x="36" y="187"/>
                </a:lnTo>
                <a:lnTo>
                  <a:pt x="33" y="201"/>
                </a:lnTo>
                <a:lnTo>
                  <a:pt x="33" y="201"/>
                </a:lnTo>
                <a:lnTo>
                  <a:pt x="32" y="208"/>
                </a:lnTo>
                <a:lnTo>
                  <a:pt x="32" y="217"/>
                </a:lnTo>
                <a:lnTo>
                  <a:pt x="34" y="233"/>
                </a:lnTo>
                <a:lnTo>
                  <a:pt x="37" y="245"/>
                </a:lnTo>
                <a:lnTo>
                  <a:pt x="38" y="250"/>
                </a:lnTo>
                <a:lnTo>
                  <a:pt x="38" y="250"/>
                </a:lnTo>
                <a:lnTo>
                  <a:pt x="32" y="249"/>
                </a:lnTo>
                <a:lnTo>
                  <a:pt x="21" y="245"/>
                </a:lnTo>
                <a:lnTo>
                  <a:pt x="13" y="245"/>
                </a:lnTo>
                <a:lnTo>
                  <a:pt x="8" y="245"/>
                </a:lnTo>
                <a:lnTo>
                  <a:pt x="5" y="246"/>
                </a:lnTo>
                <a:lnTo>
                  <a:pt x="3" y="248"/>
                </a:lnTo>
                <a:lnTo>
                  <a:pt x="3" y="250"/>
                </a:lnTo>
                <a:lnTo>
                  <a:pt x="3" y="250"/>
                </a:lnTo>
                <a:lnTo>
                  <a:pt x="5" y="255"/>
                </a:lnTo>
                <a:lnTo>
                  <a:pt x="7" y="260"/>
                </a:lnTo>
                <a:lnTo>
                  <a:pt x="11" y="264"/>
                </a:lnTo>
                <a:lnTo>
                  <a:pt x="16" y="269"/>
                </a:lnTo>
                <a:lnTo>
                  <a:pt x="24" y="275"/>
                </a:lnTo>
                <a:lnTo>
                  <a:pt x="33" y="280"/>
                </a:lnTo>
                <a:lnTo>
                  <a:pt x="33" y="280"/>
                </a:lnTo>
                <a:lnTo>
                  <a:pt x="42" y="284"/>
                </a:lnTo>
                <a:lnTo>
                  <a:pt x="43" y="285"/>
                </a:lnTo>
                <a:lnTo>
                  <a:pt x="43" y="285"/>
                </a:lnTo>
                <a:lnTo>
                  <a:pt x="52" y="292"/>
                </a:lnTo>
                <a:lnTo>
                  <a:pt x="78" y="315"/>
                </a:lnTo>
                <a:lnTo>
                  <a:pt x="78" y="315"/>
                </a:lnTo>
                <a:lnTo>
                  <a:pt x="86" y="322"/>
                </a:lnTo>
                <a:lnTo>
                  <a:pt x="95" y="328"/>
                </a:lnTo>
                <a:lnTo>
                  <a:pt x="104" y="333"/>
                </a:lnTo>
                <a:lnTo>
                  <a:pt x="112" y="337"/>
                </a:lnTo>
                <a:lnTo>
                  <a:pt x="120" y="338"/>
                </a:lnTo>
                <a:lnTo>
                  <a:pt x="129" y="339"/>
                </a:lnTo>
                <a:lnTo>
                  <a:pt x="136" y="338"/>
                </a:lnTo>
                <a:lnTo>
                  <a:pt x="142" y="334"/>
                </a:lnTo>
                <a:lnTo>
                  <a:pt x="142" y="334"/>
                </a:lnTo>
                <a:lnTo>
                  <a:pt x="150" y="330"/>
                </a:lnTo>
                <a:lnTo>
                  <a:pt x="157" y="321"/>
                </a:lnTo>
                <a:lnTo>
                  <a:pt x="164" y="311"/>
                </a:lnTo>
                <a:lnTo>
                  <a:pt x="171" y="300"/>
                </a:lnTo>
                <a:lnTo>
                  <a:pt x="177" y="286"/>
                </a:lnTo>
                <a:lnTo>
                  <a:pt x="181" y="273"/>
                </a:lnTo>
                <a:lnTo>
                  <a:pt x="183" y="256"/>
                </a:lnTo>
                <a:lnTo>
                  <a:pt x="183" y="249"/>
                </a:lnTo>
                <a:lnTo>
                  <a:pt x="182" y="240"/>
                </a:lnTo>
                <a:lnTo>
                  <a:pt x="182" y="240"/>
                </a:lnTo>
                <a:lnTo>
                  <a:pt x="179" y="224"/>
                </a:lnTo>
                <a:lnTo>
                  <a:pt x="176" y="209"/>
                </a:lnTo>
                <a:lnTo>
                  <a:pt x="171" y="196"/>
                </a:lnTo>
                <a:lnTo>
                  <a:pt x="166" y="183"/>
                </a:lnTo>
                <a:lnTo>
                  <a:pt x="156" y="163"/>
                </a:lnTo>
                <a:lnTo>
                  <a:pt x="147" y="146"/>
                </a:lnTo>
                <a:lnTo>
                  <a:pt x="147" y="146"/>
                </a:lnTo>
                <a:lnTo>
                  <a:pt x="140" y="134"/>
                </a:lnTo>
                <a:lnTo>
                  <a:pt x="133" y="128"/>
                </a:lnTo>
                <a:lnTo>
                  <a:pt x="129" y="124"/>
                </a:lnTo>
                <a:lnTo>
                  <a:pt x="127" y="121"/>
                </a:lnTo>
                <a:lnTo>
                  <a:pt x="127" y="121"/>
                </a:lnTo>
                <a:lnTo>
                  <a:pt x="110" y="79"/>
                </a:lnTo>
                <a:lnTo>
                  <a:pt x="93" y="42"/>
                </a:lnTo>
                <a:lnTo>
                  <a:pt x="93" y="42"/>
                </a:lnTo>
                <a:lnTo>
                  <a:pt x="94" y="49"/>
                </a:lnTo>
                <a:lnTo>
                  <a:pt x="94" y="62"/>
                </a:lnTo>
                <a:lnTo>
                  <a:pt x="91" y="74"/>
                </a:lnTo>
                <a:lnTo>
                  <a:pt x="90" y="79"/>
                </a:lnTo>
                <a:lnTo>
                  <a:pt x="88" y="82"/>
                </a:lnTo>
                <a:lnTo>
                  <a:pt x="88" y="82"/>
                </a:lnTo>
                <a:lnTo>
                  <a:pt x="76" y="89"/>
                </a:lnTo>
                <a:lnTo>
                  <a:pt x="74" y="93"/>
                </a:lnTo>
                <a:lnTo>
                  <a:pt x="73" y="95"/>
                </a:lnTo>
                <a:lnTo>
                  <a:pt x="73" y="97"/>
                </a:lnTo>
                <a:lnTo>
                  <a:pt x="73" y="97"/>
                </a:lnTo>
                <a:lnTo>
                  <a:pt x="73" y="100"/>
                </a:lnTo>
                <a:lnTo>
                  <a:pt x="73" y="105"/>
                </a:lnTo>
                <a:lnTo>
                  <a:pt x="73" y="111"/>
                </a:lnTo>
                <a:lnTo>
                  <a:pt x="58" y="92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46">
            <a:extLst>
              <a:ext uri="{FF2B5EF4-FFF2-40B4-BE49-F238E27FC236}">
                <a16:creationId xmlns:a16="http://schemas.microsoft.com/office/drawing/2014/main" id="{7392438C-6B03-4961-B126-6673808532F5}"/>
              </a:ext>
            </a:extLst>
          </p:cNvPr>
          <p:cNvSpPr>
            <a:spLocks/>
          </p:cNvSpPr>
          <p:nvPr/>
        </p:nvSpPr>
        <p:spPr bwMode="auto">
          <a:xfrm>
            <a:off x="4289166" y="4970321"/>
            <a:ext cx="1238544" cy="1111642"/>
          </a:xfrm>
          <a:custGeom>
            <a:avLst/>
            <a:gdLst>
              <a:gd name="T0" fmla="*/ 126 w 244"/>
              <a:gd name="T1" fmla="*/ 29 h 219"/>
              <a:gd name="T2" fmla="*/ 116 w 244"/>
              <a:gd name="T3" fmla="*/ 29 h 219"/>
              <a:gd name="T4" fmla="*/ 76 w 244"/>
              <a:gd name="T5" fmla="*/ 40 h 219"/>
              <a:gd name="T6" fmla="*/ 43 w 244"/>
              <a:gd name="T7" fmla="*/ 55 h 219"/>
              <a:gd name="T8" fmla="*/ 13 w 244"/>
              <a:gd name="T9" fmla="*/ 76 h 219"/>
              <a:gd name="T10" fmla="*/ 2 w 244"/>
              <a:gd name="T11" fmla="*/ 94 h 219"/>
              <a:gd name="T12" fmla="*/ 0 w 244"/>
              <a:gd name="T13" fmla="*/ 109 h 219"/>
              <a:gd name="T14" fmla="*/ 7 w 244"/>
              <a:gd name="T15" fmla="*/ 141 h 219"/>
              <a:gd name="T16" fmla="*/ 26 w 244"/>
              <a:gd name="T17" fmla="*/ 174 h 219"/>
              <a:gd name="T18" fmla="*/ 36 w 244"/>
              <a:gd name="T19" fmla="*/ 181 h 219"/>
              <a:gd name="T20" fmla="*/ 75 w 244"/>
              <a:gd name="T21" fmla="*/ 192 h 219"/>
              <a:gd name="T22" fmla="*/ 106 w 244"/>
              <a:gd name="T23" fmla="*/ 193 h 219"/>
              <a:gd name="T24" fmla="*/ 135 w 244"/>
              <a:gd name="T25" fmla="*/ 217 h 219"/>
              <a:gd name="T26" fmla="*/ 140 w 244"/>
              <a:gd name="T27" fmla="*/ 218 h 219"/>
              <a:gd name="T28" fmla="*/ 137 w 244"/>
              <a:gd name="T29" fmla="*/ 198 h 219"/>
              <a:gd name="T30" fmla="*/ 137 w 244"/>
              <a:gd name="T31" fmla="*/ 184 h 219"/>
              <a:gd name="T32" fmla="*/ 179 w 244"/>
              <a:gd name="T33" fmla="*/ 182 h 219"/>
              <a:gd name="T34" fmla="*/ 190 w 244"/>
              <a:gd name="T35" fmla="*/ 179 h 219"/>
              <a:gd name="T36" fmla="*/ 209 w 244"/>
              <a:gd name="T37" fmla="*/ 166 h 219"/>
              <a:gd name="T38" fmla="*/ 210 w 244"/>
              <a:gd name="T39" fmla="*/ 164 h 219"/>
              <a:gd name="T40" fmla="*/ 168 w 244"/>
              <a:gd name="T41" fmla="*/ 156 h 219"/>
              <a:gd name="T42" fmla="*/ 160 w 244"/>
              <a:gd name="T43" fmla="*/ 154 h 219"/>
              <a:gd name="T44" fmla="*/ 168 w 244"/>
              <a:gd name="T45" fmla="*/ 138 h 219"/>
              <a:gd name="T46" fmla="*/ 185 w 244"/>
              <a:gd name="T47" fmla="*/ 119 h 219"/>
              <a:gd name="T48" fmla="*/ 192 w 244"/>
              <a:gd name="T49" fmla="*/ 117 h 219"/>
              <a:gd name="T50" fmla="*/ 205 w 244"/>
              <a:gd name="T51" fmla="*/ 120 h 219"/>
              <a:gd name="T52" fmla="*/ 213 w 244"/>
              <a:gd name="T53" fmla="*/ 130 h 219"/>
              <a:gd name="T54" fmla="*/ 230 w 244"/>
              <a:gd name="T55" fmla="*/ 154 h 219"/>
              <a:gd name="T56" fmla="*/ 238 w 244"/>
              <a:gd name="T57" fmla="*/ 165 h 219"/>
              <a:gd name="T58" fmla="*/ 237 w 244"/>
              <a:gd name="T59" fmla="*/ 155 h 219"/>
              <a:gd name="T60" fmla="*/ 225 w 244"/>
              <a:gd name="T61" fmla="*/ 109 h 219"/>
              <a:gd name="T62" fmla="*/ 228 w 244"/>
              <a:gd name="T63" fmla="*/ 88 h 219"/>
              <a:gd name="T64" fmla="*/ 244 w 244"/>
              <a:gd name="T65" fmla="*/ 32 h 219"/>
              <a:gd name="T66" fmla="*/ 238 w 244"/>
              <a:gd name="T67" fmla="*/ 34 h 219"/>
              <a:gd name="T68" fmla="*/ 210 w 244"/>
              <a:gd name="T69" fmla="*/ 60 h 219"/>
              <a:gd name="T70" fmla="*/ 205 w 244"/>
              <a:gd name="T71" fmla="*/ 71 h 219"/>
              <a:gd name="T72" fmla="*/ 196 w 244"/>
              <a:gd name="T73" fmla="*/ 74 h 219"/>
              <a:gd name="T74" fmla="*/ 174 w 244"/>
              <a:gd name="T75" fmla="*/ 62 h 219"/>
              <a:gd name="T76" fmla="*/ 168 w 244"/>
              <a:gd name="T77" fmla="*/ 30 h 219"/>
              <a:gd name="T78" fmla="*/ 165 w 244"/>
              <a:gd name="T79" fmla="*/ 0 h 219"/>
              <a:gd name="T80" fmla="*/ 149 w 244"/>
              <a:gd name="T81" fmla="*/ 6 h 219"/>
              <a:gd name="T82" fmla="*/ 137 w 244"/>
              <a:gd name="T83" fmla="*/ 16 h 219"/>
              <a:gd name="T84" fmla="*/ 126 w 244"/>
              <a:gd name="T85" fmla="*/ 3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4" h="219">
                <a:moveTo>
                  <a:pt x="126" y="30"/>
                </a:moveTo>
                <a:lnTo>
                  <a:pt x="126" y="30"/>
                </a:lnTo>
                <a:lnTo>
                  <a:pt x="126" y="29"/>
                </a:lnTo>
                <a:lnTo>
                  <a:pt x="124" y="27"/>
                </a:lnTo>
                <a:lnTo>
                  <a:pt x="121" y="27"/>
                </a:lnTo>
                <a:lnTo>
                  <a:pt x="116" y="29"/>
                </a:lnTo>
                <a:lnTo>
                  <a:pt x="107" y="30"/>
                </a:lnTo>
                <a:lnTo>
                  <a:pt x="93" y="34"/>
                </a:lnTo>
                <a:lnTo>
                  <a:pt x="76" y="40"/>
                </a:lnTo>
                <a:lnTo>
                  <a:pt x="76" y="40"/>
                </a:lnTo>
                <a:lnTo>
                  <a:pt x="57" y="47"/>
                </a:lnTo>
                <a:lnTo>
                  <a:pt x="43" y="55"/>
                </a:lnTo>
                <a:lnTo>
                  <a:pt x="30" y="61"/>
                </a:lnTo>
                <a:lnTo>
                  <a:pt x="20" y="68"/>
                </a:lnTo>
                <a:lnTo>
                  <a:pt x="13" y="76"/>
                </a:lnTo>
                <a:lnTo>
                  <a:pt x="8" y="82"/>
                </a:lnTo>
                <a:lnTo>
                  <a:pt x="4" y="88"/>
                </a:lnTo>
                <a:lnTo>
                  <a:pt x="2" y="94"/>
                </a:lnTo>
                <a:lnTo>
                  <a:pt x="2" y="94"/>
                </a:lnTo>
                <a:lnTo>
                  <a:pt x="0" y="100"/>
                </a:lnTo>
                <a:lnTo>
                  <a:pt x="0" y="109"/>
                </a:lnTo>
                <a:lnTo>
                  <a:pt x="2" y="119"/>
                </a:lnTo>
                <a:lnTo>
                  <a:pt x="4" y="130"/>
                </a:lnTo>
                <a:lnTo>
                  <a:pt x="7" y="141"/>
                </a:lnTo>
                <a:lnTo>
                  <a:pt x="12" y="154"/>
                </a:lnTo>
                <a:lnTo>
                  <a:pt x="18" y="164"/>
                </a:lnTo>
                <a:lnTo>
                  <a:pt x="26" y="174"/>
                </a:lnTo>
                <a:lnTo>
                  <a:pt x="26" y="174"/>
                </a:lnTo>
                <a:lnTo>
                  <a:pt x="31" y="177"/>
                </a:lnTo>
                <a:lnTo>
                  <a:pt x="36" y="181"/>
                </a:lnTo>
                <a:lnTo>
                  <a:pt x="49" y="187"/>
                </a:lnTo>
                <a:lnTo>
                  <a:pt x="62" y="191"/>
                </a:lnTo>
                <a:lnTo>
                  <a:pt x="75" y="192"/>
                </a:lnTo>
                <a:lnTo>
                  <a:pt x="87" y="193"/>
                </a:lnTo>
                <a:lnTo>
                  <a:pt x="97" y="193"/>
                </a:lnTo>
                <a:lnTo>
                  <a:pt x="106" y="193"/>
                </a:lnTo>
                <a:lnTo>
                  <a:pt x="106" y="193"/>
                </a:lnTo>
                <a:lnTo>
                  <a:pt x="124" y="208"/>
                </a:lnTo>
                <a:lnTo>
                  <a:pt x="135" y="217"/>
                </a:lnTo>
                <a:lnTo>
                  <a:pt x="139" y="218"/>
                </a:lnTo>
                <a:lnTo>
                  <a:pt x="140" y="219"/>
                </a:lnTo>
                <a:lnTo>
                  <a:pt x="140" y="218"/>
                </a:lnTo>
                <a:lnTo>
                  <a:pt x="140" y="218"/>
                </a:lnTo>
                <a:lnTo>
                  <a:pt x="139" y="211"/>
                </a:lnTo>
                <a:lnTo>
                  <a:pt x="137" y="198"/>
                </a:lnTo>
                <a:lnTo>
                  <a:pt x="135" y="184"/>
                </a:lnTo>
                <a:lnTo>
                  <a:pt x="135" y="184"/>
                </a:lnTo>
                <a:lnTo>
                  <a:pt x="137" y="184"/>
                </a:lnTo>
                <a:lnTo>
                  <a:pt x="155" y="184"/>
                </a:lnTo>
                <a:lnTo>
                  <a:pt x="155" y="184"/>
                </a:lnTo>
                <a:lnTo>
                  <a:pt x="179" y="182"/>
                </a:lnTo>
                <a:lnTo>
                  <a:pt x="185" y="182"/>
                </a:lnTo>
                <a:lnTo>
                  <a:pt x="190" y="179"/>
                </a:lnTo>
                <a:lnTo>
                  <a:pt x="190" y="179"/>
                </a:lnTo>
                <a:lnTo>
                  <a:pt x="196" y="174"/>
                </a:lnTo>
                <a:lnTo>
                  <a:pt x="204" y="170"/>
                </a:lnTo>
                <a:lnTo>
                  <a:pt x="209" y="166"/>
                </a:lnTo>
                <a:lnTo>
                  <a:pt x="210" y="165"/>
                </a:lnTo>
                <a:lnTo>
                  <a:pt x="210" y="164"/>
                </a:lnTo>
                <a:lnTo>
                  <a:pt x="210" y="164"/>
                </a:lnTo>
                <a:lnTo>
                  <a:pt x="201" y="162"/>
                </a:lnTo>
                <a:lnTo>
                  <a:pt x="185" y="160"/>
                </a:lnTo>
                <a:lnTo>
                  <a:pt x="168" y="156"/>
                </a:lnTo>
                <a:lnTo>
                  <a:pt x="163" y="155"/>
                </a:lnTo>
                <a:lnTo>
                  <a:pt x="160" y="154"/>
                </a:lnTo>
                <a:lnTo>
                  <a:pt x="160" y="154"/>
                </a:lnTo>
                <a:lnTo>
                  <a:pt x="160" y="151"/>
                </a:lnTo>
                <a:lnTo>
                  <a:pt x="163" y="148"/>
                </a:lnTo>
                <a:lnTo>
                  <a:pt x="168" y="138"/>
                </a:lnTo>
                <a:lnTo>
                  <a:pt x="176" y="127"/>
                </a:lnTo>
                <a:lnTo>
                  <a:pt x="180" y="123"/>
                </a:lnTo>
                <a:lnTo>
                  <a:pt x="185" y="119"/>
                </a:lnTo>
                <a:lnTo>
                  <a:pt x="185" y="119"/>
                </a:lnTo>
                <a:lnTo>
                  <a:pt x="189" y="117"/>
                </a:lnTo>
                <a:lnTo>
                  <a:pt x="192" y="117"/>
                </a:lnTo>
                <a:lnTo>
                  <a:pt x="196" y="117"/>
                </a:lnTo>
                <a:lnTo>
                  <a:pt x="200" y="117"/>
                </a:lnTo>
                <a:lnTo>
                  <a:pt x="205" y="120"/>
                </a:lnTo>
                <a:lnTo>
                  <a:pt x="210" y="124"/>
                </a:lnTo>
                <a:lnTo>
                  <a:pt x="210" y="124"/>
                </a:lnTo>
                <a:lnTo>
                  <a:pt x="213" y="130"/>
                </a:lnTo>
                <a:lnTo>
                  <a:pt x="218" y="138"/>
                </a:lnTo>
                <a:lnTo>
                  <a:pt x="223" y="146"/>
                </a:lnTo>
                <a:lnTo>
                  <a:pt x="230" y="154"/>
                </a:lnTo>
                <a:lnTo>
                  <a:pt x="230" y="154"/>
                </a:lnTo>
                <a:lnTo>
                  <a:pt x="237" y="162"/>
                </a:lnTo>
                <a:lnTo>
                  <a:pt x="238" y="165"/>
                </a:lnTo>
                <a:lnTo>
                  <a:pt x="239" y="164"/>
                </a:lnTo>
                <a:lnTo>
                  <a:pt x="239" y="164"/>
                </a:lnTo>
                <a:lnTo>
                  <a:pt x="237" y="155"/>
                </a:lnTo>
                <a:lnTo>
                  <a:pt x="232" y="138"/>
                </a:lnTo>
                <a:lnTo>
                  <a:pt x="227" y="118"/>
                </a:lnTo>
                <a:lnTo>
                  <a:pt x="225" y="109"/>
                </a:lnTo>
                <a:lnTo>
                  <a:pt x="225" y="104"/>
                </a:lnTo>
                <a:lnTo>
                  <a:pt x="225" y="104"/>
                </a:lnTo>
                <a:lnTo>
                  <a:pt x="228" y="88"/>
                </a:lnTo>
                <a:lnTo>
                  <a:pt x="236" y="62"/>
                </a:lnTo>
                <a:lnTo>
                  <a:pt x="243" y="40"/>
                </a:lnTo>
                <a:lnTo>
                  <a:pt x="244" y="32"/>
                </a:lnTo>
                <a:lnTo>
                  <a:pt x="244" y="30"/>
                </a:lnTo>
                <a:lnTo>
                  <a:pt x="244" y="30"/>
                </a:lnTo>
                <a:lnTo>
                  <a:pt x="238" y="34"/>
                </a:lnTo>
                <a:lnTo>
                  <a:pt x="227" y="43"/>
                </a:lnTo>
                <a:lnTo>
                  <a:pt x="210" y="60"/>
                </a:lnTo>
                <a:lnTo>
                  <a:pt x="210" y="60"/>
                </a:lnTo>
                <a:lnTo>
                  <a:pt x="207" y="63"/>
                </a:lnTo>
                <a:lnTo>
                  <a:pt x="206" y="67"/>
                </a:lnTo>
                <a:lnTo>
                  <a:pt x="205" y="71"/>
                </a:lnTo>
                <a:lnTo>
                  <a:pt x="200" y="74"/>
                </a:lnTo>
                <a:lnTo>
                  <a:pt x="200" y="74"/>
                </a:lnTo>
                <a:lnTo>
                  <a:pt x="196" y="74"/>
                </a:lnTo>
                <a:lnTo>
                  <a:pt x="191" y="74"/>
                </a:lnTo>
                <a:lnTo>
                  <a:pt x="181" y="68"/>
                </a:lnTo>
                <a:lnTo>
                  <a:pt x="174" y="62"/>
                </a:lnTo>
                <a:lnTo>
                  <a:pt x="170" y="60"/>
                </a:lnTo>
                <a:lnTo>
                  <a:pt x="170" y="60"/>
                </a:lnTo>
                <a:lnTo>
                  <a:pt x="168" y="30"/>
                </a:lnTo>
                <a:lnTo>
                  <a:pt x="166" y="9"/>
                </a:lnTo>
                <a:lnTo>
                  <a:pt x="165" y="0"/>
                </a:lnTo>
                <a:lnTo>
                  <a:pt x="165" y="0"/>
                </a:lnTo>
                <a:lnTo>
                  <a:pt x="163" y="1"/>
                </a:lnTo>
                <a:lnTo>
                  <a:pt x="156" y="4"/>
                </a:lnTo>
                <a:lnTo>
                  <a:pt x="149" y="6"/>
                </a:lnTo>
                <a:lnTo>
                  <a:pt x="142" y="11"/>
                </a:lnTo>
                <a:lnTo>
                  <a:pt x="142" y="11"/>
                </a:lnTo>
                <a:lnTo>
                  <a:pt x="137" y="16"/>
                </a:lnTo>
                <a:lnTo>
                  <a:pt x="132" y="22"/>
                </a:lnTo>
                <a:lnTo>
                  <a:pt x="126" y="30"/>
                </a:lnTo>
                <a:lnTo>
                  <a:pt x="126" y="3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47">
            <a:extLst>
              <a:ext uri="{FF2B5EF4-FFF2-40B4-BE49-F238E27FC236}">
                <a16:creationId xmlns:a16="http://schemas.microsoft.com/office/drawing/2014/main" id="{3BCB54C5-D437-4E4C-B804-C7659CA60CED}"/>
              </a:ext>
            </a:extLst>
          </p:cNvPr>
          <p:cNvSpPr>
            <a:spLocks/>
          </p:cNvSpPr>
          <p:nvPr/>
        </p:nvSpPr>
        <p:spPr bwMode="auto">
          <a:xfrm>
            <a:off x="6015072" y="5170092"/>
            <a:ext cx="1669348" cy="712100"/>
          </a:xfrm>
          <a:custGeom>
            <a:avLst/>
            <a:gdLst>
              <a:gd name="T0" fmla="*/ 138 w 715"/>
              <a:gd name="T1" fmla="*/ 82 h 305"/>
              <a:gd name="T2" fmla="*/ 32 w 715"/>
              <a:gd name="T3" fmla="*/ 140 h 305"/>
              <a:gd name="T4" fmla="*/ 2 w 715"/>
              <a:gd name="T5" fmla="*/ 165 h 305"/>
              <a:gd name="T6" fmla="*/ 2 w 715"/>
              <a:gd name="T7" fmla="*/ 173 h 305"/>
              <a:gd name="T8" fmla="*/ 15 w 715"/>
              <a:gd name="T9" fmla="*/ 187 h 305"/>
              <a:gd name="T10" fmla="*/ 81 w 715"/>
              <a:gd name="T11" fmla="*/ 215 h 305"/>
              <a:gd name="T12" fmla="*/ 111 w 715"/>
              <a:gd name="T13" fmla="*/ 229 h 305"/>
              <a:gd name="T14" fmla="*/ 182 w 715"/>
              <a:gd name="T15" fmla="*/ 254 h 305"/>
              <a:gd name="T16" fmla="*/ 249 w 715"/>
              <a:gd name="T17" fmla="*/ 275 h 305"/>
              <a:gd name="T18" fmla="*/ 320 w 715"/>
              <a:gd name="T19" fmla="*/ 305 h 305"/>
              <a:gd name="T20" fmla="*/ 324 w 715"/>
              <a:gd name="T21" fmla="*/ 303 h 305"/>
              <a:gd name="T22" fmla="*/ 324 w 715"/>
              <a:gd name="T23" fmla="*/ 264 h 305"/>
              <a:gd name="T24" fmla="*/ 372 w 715"/>
              <a:gd name="T25" fmla="*/ 258 h 305"/>
              <a:gd name="T26" fmla="*/ 388 w 715"/>
              <a:gd name="T27" fmla="*/ 254 h 305"/>
              <a:gd name="T28" fmla="*/ 409 w 715"/>
              <a:gd name="T29" fmla="*/ 256 h 305"/>
              <a:gd name="T30" fmla="*/ 475 w 715"/>
              <a:gd name="T31" fmla="*/ 280 h 305"/>
              <a:gd name="T32" fmla="*/ 487 w 715"/>
              <a:gd name="T33" fmla="*/ 284 h 305"/>
              <a:gd name="T34" fmla="*/ 483 w 715"/>
              <a:gd name="T35" fmla="*/ 251 h 305"/>
              <a:gd name="T36" fmla="*/ 492 w 715"/>
              <a:gd name="T37" fmla="*/ 229 h 305"/>
              <a:gd name="T38" fmla="*/ 501 w 715"/>
              <a:gd name="T39" fmla="*/ 214 h 305"/>
              <a:gd name="T40" fmla="*/ 511 w 715"/>
              <a:gd name="T41" fmla="*/ 177 h 305"/>
              <a:gd name="T42" fmla="*/ 529 w 715"/>
              <a:gd name="T43" fmla="*/ 165 h 305"/>
              <a:gd name="T44" fmla="*/ 556 w 715"/>
              <a:gd name="T45" fmla="*/ 160 h 305"/>
              <a:gd name="T46" fmla="*/ 589 w 715"/>
              <a:gd name="T47" fmla="*/ 171 h 305"/>
              <a:gd name="T48" fmla="*/ 641 w 715"/>
              <a:gd name="T49" fmla="*/ 204 h 305"/>
              <a:gd name="T50" fmla="*/ 674 w 715"/>
              <a:gd name="T51" fmla="*/ 234 h 305"/>
              <a:gd name="T52" fmla="*/ 682 w 715"/>
              <a:gd name="T53" fmla="*/ 238 h 305"/>
              <a:gd name="T54" fmla="*/ 687 w 715"/>
              <a:gd name="T55" fmla="*/ 231 h 305"/>
              <a:gd name="T56" fmla="*/ 679 w 715"/>
              <a:gd name="T57" fmla="*/ 203 h 305"/>
              <a:gd name="T58" fmla="*/ 661 w 715"/>
              <a:gd name="T59" fmla="*/ 160 h 305"/>
              <a:gd name="T60" fmla="*/ 659 w 715"/>
              <a:gd name="T61" fmla="*/ 143 h 305"/>
              <a:gd name="T62" fmla="*/ 694 w 715"/>
              <a:gd name="T63" fmla="*/ 96 h 305"/>
              <a:gd name="T64" fmla="*/ 715 w 715"/>
              <a:gd name="T65" fmla="*/ 65 h 305"/>
              <a:gd name="T66" fmla="*/ 648 w 715"/>
              <a:gd name="T67" fmla="*/ 80 h 305"/>
              <a:gd name="T68" fmla="*/ 563 w 715"/>
              <a:gd name="T69" fmla="*/ 94 h 305"/>
              <a:gd name="T70" fmla="*/ 524 w 715"/>
              <a:gd name="T71" fmla="*/ 95 h 305"/>
              <a:gd name="T72" fmla="*/ 488 w 715"/>
              <a:gd name="T73" fmla="*/ 88 h 305"/>
              <a:gd name="T74" fmla="*/ 421 w 715"/>
              <a:gd name="T75" fmla="*/ 60 h 305"/>
              <a:gd name="T76" fmla="*/ 383 w 715"/>
              <a:gd name="T77" fmla="*/ 41 h 305"/>
              <a:gd name="T78" fmla="*/ 378 w 715"/>
              <a:gd name="T79" fmla="*/ 31 h 305"/>
              <a:gd name="T80" fmla="*/ 376 w 715"/>
              <a:gd name="T81" fmla="*/ 3 h 305"/>
              <a:gd name="T82" fmla="*/ 368 w 715"/>
              <a:gd name="T83" fmla="*/ 0 h 305"/>
              <a:gd name="T84" fmla="*/ 329 w 715"/>
              <a:gd name="T85" fmla="*/ 10 h 305"/>
              <a:gd name="T86" fmla="*/ 263 w 715"/>
              <a:gd name="T87" fmla="*/ 26 h 305"/>
              <a:gd name="T88" fmla="*/ 227 w 715"/>
              <a:gd name="T89" fmla="*/ 39 h 305"/>
              <a:gd name="T90" fmla="*/ 160 w 715"/>
              <a:gd name="T91" fmla="*/ 7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5" h="305">
                <a:moveTo>
                  <a:pt x="160" y="70"/>
                </a:moveTo>
                <a:lnTo>
                  <a:pt x="160" y="70"/>
                </a:lnTo>
                <a:lnTo>
                  <a:pt x="138" y="82"/>
                </a:lnTo>
                <a:lnTo>
                  <a:pt x="86" y="109"/>
                </a:lnTo>
                <a:lnTo>
                  <a:pt x="57" y="125"/>
                </a:lnTo>
                <a:lnTo>
                  <a:pt x="32" y="140"/>
                </a:lnTo>
                <a:lnTo>
                  <a:pt x="13" y="153"/>
                </a:lnTo>
                <a:lnTo>
                  <a:pt x="5" y="160"/>
                </a:lnTo>
                <a:lnTo>
                  <a:pt x="2" y="165"/>
                </a:lnTo>
                <a:lnTo>
                  <a:pt x="2" y="165"/>
                </a:lnTo>
                <a:lnTo>
                  <a:pt x="0" y="170"/>
                </a:lnTo>
                <a:lnTo>
                  <a:pt x="2" y="173"/>
                </a:lnTo>
                <a:lnTo>
                  <a:pt x="4" y="178"/>
                </a:lnTo>
                <a:lnTo>
                  <a:pt x="9" y="182"/>
                </a:lnTo>
                <a:lnTo>
                  <a:pt x="15" y="187"/>
                </a:lnTo>
                <a:lnTo>
                  <a:pt x="23" y="192"/>
                </a:lnTo>
                <a:lnTo>
                  <a:pt x="41" y="200"/>
                </a:lnTo>
                <a:lnTo>
                  <a:pt x="81" y="215"/>
                </a:lnTo>
                <a:lnTo>
                  <a:pt x="98" y="223"/>
                </a:lnTo>
                <a:lnTo>
                  <a:pt x="111" y="229"/>
                </a:lnTo>
                <a:lnTo>
                  <a:pt x="111" y="229"/>
                </a:lnTo>
                <a:lnTo>
                  <a:pt x="123" y="235"/>
                </a:lnTo>
                <a:lnTo>
                  <a:pt x="140" y="241"/>
                </a:lnTo>
                <a:lnTo>
                  <a:pt x="182" y="254"/>
                </a:lnTo>
                <a:lnTo>
                  <a:pt x="234" y="269"/>
                </a:lnTo>
                <a:lnTo>
                  <a:pt x="234" y="269"/>
                </a:lnTo>
                <a:lnTo>
                  <a:pt x="249" y="275"/>
                </a:lnTo>
                <a:lnTo>
                  <a:pt x="280" y="290"/>
                </a:lnTo>
                <a:lnTo>
                  <a:pt x="311" y="302"/>
                </a:lnTo>
                <a:lnTo>
                  <a:pt x="320" y="305"/>
                </a:lnTo>
                <a:lnTo>
                  <a:pt x="324" y="305"/>
                </a:lnTo>
                <a:lnTo>
                  <a:pt x="324" y="303"/>
                </a:lnTo>
                <a:lnTo>
                  <a:pt x="324" y="303"/>
                </a:lnTo>
                <a:lnTo>
                  <a:pt x="322" y="293"/>
                </a:lnTo>
                <a:lnTo>
                  <a:pt x="322" y="280"/>
                </a:lnTo>
                <a:lnTo>
                  <a:pt x="324" y="264"/>
                </a:lnTo>
                <a:lnTo>
                  <a:pt x="324" y="264"/>
                </a:lnTo>
                <a:lnTo>
                  <a:pt x="351" y="261"/>
                </a:lnTo>
                <a:lnTo>
                  <a:pt x="372" y="258"/>
                </a:lnTo>
                <a:lnTo>
                  <a:pt x="382" y="256"/>
                </a:lnTo>
                <a:lnTo>
                  <a:pt x="388" y="254"/>
                </a:lnTo>
                <a:lnTo>
                  <a:pt x="388" y="254"/>
                </a:lnTo>
                <a:lnTo>
                  <a:pt x="392" y="253"/>
                </a:lnTo>
                <a:lnTo>
                  <a:pt x="397" y="254"/>
                </a:lnTo>
                <a:lnTo>
                  <a:pt x="409" y="256"/>
                </a:lnTo>
                <a:lnTo>
                  <a:pt x="426" y="261"/>
                </a:lnTo>
                <a:lnTo>
                  <a:pt x="444" y="267"/>
                </a:lnTo>
                <a:lnTo>
                  <a:pt x="475" y="280"/>
                </a:lnTo>
                <a:lnTo>
                  <a:pt x="485" y="284"/>
                </a:lnTo>
                <a:lnTo>
                  <a:pt x="487" y="284"/>
                </a:lnTo>
                <a:lnTo>
                  <a:pt x="487" y="284"/>
                </a:lnTo>
                <a:lnTo>
                  <a:pt x="485" y="275"/>
                </a:lnTo>
                <a:lnTo>
                  <a:pt x="483" y="260"/>
                </a:lnTo>
                <a:lnTo>
                  <a:pt x="483" y="251"/>
                </a:lnTo>
                <a:lnTo>
                  <a:pt x="485" y="243"/>
                </a:lnTo>
                <a:lnTo>
                  <a:pt x="488" y="235"/>
                </a:lnTo>
                <a:lnTo>
                  <a:pt x="492" y="229"/>
                </a:lnTo>
                <a:lnTo>
                  <a:pt x="492" y="229"/>
                </a:lnTo>
                <a:lnTo>
                  <a:pt x="497" y="223"/>
                </a:lnTo>
                <a:lnTo>
                  <a:pt x="501" y="214"/>
                </a:lnTo>
                <a:lnTo>
                  <a:pt x="504" y="204"/>
                </a:lnTo>
                <a:lnTo>
                  <a:pt x="507" y="194"/>
                </a:lnTo>
                <a:lnTo>
                  <a:pt x="511" y="177"/>
                </a:lnTo>
                <a:lnTo>
                  <a:pt x="512" y="170"/>
                </a:lnTo>
                <a:lnTo>
                  <a:pt x="512" y="170"/>
                </a:lnTo>
                <a:lnTo>
                  <a:pt x="529" y="165"/>
                </a:lnTo>
                <a:lnTo>
                  <a:pt x="544" y="161"/>
                </a:lnTo>
                <a:lnTo>
                  <a:pt x="556" y="160"/>
                </a:lnTo>
                <a:lnTo>
                  <a:pt x="556" y="160"/>
                </a:lnTo>
                <a:lnTo>
                  <a:pt x="561" y="161"/>
                </a:lnTo>
                <a:lnTo>
                  <a:pt x="569" y="162"/>
                </a:lnTo>
                <a:lnTo>
                  <a:pt x="589" y="171"/>
                </a:lnTo>
                <a:lnTo>
                  <a:pt x="612" y="186"/>
                </a:lnTo>
                <a:lnTo>
                  <a:pt x="641" y="204"/>
                </a:lnTo>
                <a:lnTo>
                  <a:pt x="641" y="204"/>
                </a:lnTo>
                <a:lnTo>
                  <a:pt x="653" y="214"/>
                </a:lnTo>
                <a:lnTo>
                  <a:pt x="663" y="223"/>
                </a:lnTo>
                <a:lnTo>
                  <a:pt x="674" y="234"/>
                </a:lnTo>
                <a:lnTo>
                  <a:pt x="678" y="238"/>
                </a:lnTo>
                <a:lnTo>
                  <a:pt x="680" y="239"/>
                </a:lnTo>
                <a:lnTo>
                  <a:pt x="682" y="238"/>
                </a:lnTo>
                <a:lnTo>
                  <a:pt x="685" y="234"/>
                </a:lnTo>
                <a:lnTo>
                  <a:pt x="685" y="234"/>
                </a:lnTo>
                <a:lnTo>
                  <a:pt x="687" y="231"/>
                </a:lnTo>
                <a:lnTo>
                  <a:pt x="687" y="227"/>
                </a:lnTo>
                <a:lnTo>
                  <a:pt x="684" y="217"/>
                </a:lnTo>
                <a:lnTo>
                  <a:pt x="679" y="203"/>
                </a:lnTo>
                <a:lnTo>
                  <a:pt x="672" y="188"/>
                </a:lnTo>
                <a:lnTo>
                  <a:pt x="665" y="174"/>
                </a:lnTo>
                <a:lnTo>
                  <a:pt x="661" y="160"/>
                </a:lnTo>
                <a:lnTo>
                  <a:pt x="659" y="153"/>
                </a:lnTo>
                <a:lnTo>
                  <a:pt x="658" y="148"/>
                </a:lnTo>
                <a:lnTo>
                  <a:pt x="659" y="143"/>
                </a:lnTo>
                <a:lnTo>
                  <a:pt x="661" y="140"/>
                </a:lnTo>
                <a:lnTo>
                  <a:pt x="661" y="140"/>
                </a:lnTo>
                <a:lnTo>
                  <a:pt x="694" y="96"/>
                </a:lnTo>
                <a:lnTo>
                  <a:pt x="709" y="74"/>
                </a:lnTo>
                <a:lnTo>
                  <a:pt x="714" y="68"/>
                </a:lnTo>
                <a:lnTo>
                  <a:pt x="715" y="65"/>
                </a:lnTo>
                <a:lnTo>
                  <a:pt x="715" y="65"/>
                </a:lnTo>
                <a:lnTo>
                  <a:pt x="695" y="70"/>
                </a:lnTo>
                <a:lnTo>
                  <a:pt x="648" y="80"/>
                </a:lnTo>
                <a:lnTo>
                  <a:pt x="620" y="85"/>
                </a:lnTo>
                <a:lnTo>
                  <a:pt x="591" y="90"/>
                </a:lnTo>
                <a:lnTo>
                  <a:pt x="563" y="94"/>
                </a:lnTo>
                <a:lnTo>
                  <a:pt x="537" y="95"/>
                </a:lnTo>
                <a:lnTo>
                  <a:pt x="537" y="95"/>
                </a:lnTo>
                <a:lnTo>
                  <a:pt x="524" y="95"/>
                </a:lnTo>
                <a:lnTo>
                  <a:pt x="512" y="94"/>
                </a:lnTo>
                <a:lnTo>
                  <a:pt x="501" y="91"/>
                </a:lnTo>
                <a:lnTo>
                  <a:pt x="488" y="88"/>
                </a:lnTo>
                <a:lnTo>
                  <a:pt x="464" y="80"/>
                </a:lnTo>
                <a:lnTo>
                  <a:pt x="441" y="70"/>
                </a:lnTo>
                <a:lnTo>
                  <a:pt x="421" y="60"/>
                </a:lnTo>
                <a:lnTo>
                  <a:pt x="404" y="52"/>
                </a:lnTo>
                <a:lnTo>
                  <a:pt x="383" y="41"/>
                </a:lnTo>
                <a:lnTo>
                  <a:pt x="383" y="41"/>
                </a:lnTo>
                <a:lnTo>
                  <a:pt x="381" y="39"/>
                </a:lnTo>
                <a:lnTo>
                  <a:pt x="379" y="37"/>
                </a:lnTo>
                <a:lnTo>
                  <a:pt x="378" y="31"/>
                </a:lnTo>
                <a:lnTo>
                  <a:pt x="378" y="16"/>
                </a:lnTo>
                <a:lnTo>
                  <a:pt x="378" y="8"/>
                </a:lnTo>
                <a:lnTo>
                  <a:pt x="376" y="3"/>
                </a:lnTo>
                <a:lnTo>
                  <a:pt x="374" y="1"/>
                </a:lnTo>
                <a:lnTo>
                  <a:pt x="372" y="0"/>
                </a:lnTo>
                <a:lnTo>
                  <a:pt x="368" y="0"/>
                </a:lnTo>
                <a:lnTo>
                  <a:pt x="363" y="1"/>
                </a:lnTo>
                <a:lnTo>
                  <a:pt x="363" y="1"/>
                </a:lnTo>
                <a:lnTo>
                  <a:pt x="329" y="10"/>
                </a:lnTo>
                <a:lnTo>
                  <a:pt x="279" y="21"/>
                </a:lnTo>
                <a:lnTo>
                  <a:pt x="279" y="21"/>
                </a:lnTo>
                <a:lnTo>
                  <a:pt x="263" y="26"/>
                </a:lnTo>
                <a:lnTo>
                  <a:pt x="249" y="31"/>
                </a:lnTo>
                <a:lnTo>
                  <a:pt x="237" y="36"/>
                </a:lnTo>
                <a:lnTo>
                  <a:pt x="227" y="39"/>
                </a:lnTo>
                <a:lnTo>
                  <a:pt x="215" y="48"/>
                </a:lnTo>
                <a:lnTo>
                  <a:pt x="210" y="51"/>
                </a:lnTo>
                <a:lnTo>
                  <a:pt x="160" y="70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49">
            <a:extLst>
              <a:ext uri="{FF2B5EF4-FFF2-40B4-BE49-F238E27FC236}">
                <a16:creationId xmlns:a16="http://schemas.microsoft.com/office/drawing/2014/main" id="{1253C1DB-7C6A-4067-8CB6-43030EC0599B}"/>
              </a:ext>
            </a:extLst>
          </p:cNvPr>
          <p:cNvSpPr>
            <a:spLocks/>
          </p:cNvSpPr>
          <p:nvPr/>
        </p:nvSpPr>
        <p:spPr bwMode="auto">
          <a:xfrm>
            <a:off x="8008115" y="3009111"/>
            <a:ext cx="1375168" cy="1133634"/>
          </a:xfrm>
          <a:custGeom>
            <a:avLst/>
            <a:gdLst>
              <a:gd name="T0" fmla="*/ 186 w 706"/>
              <a:gd name="T1" fmla="*/ 140 h 582"/>
              <a:gd name="T2" fmla="*/ 145 w 706"/>
              <a:gd name="T3" fmla="*/ 140 h 582"/>
              <a:gd name="T4" fmla="*/ 124 w 706"/>
              <a:gd name="T5" fmla="*/ 134 h 582"/>
              <a:gd name="T6" fmla="*/ 103 w 706"/>
              <a:gd name="T7" fmla="*/ 109 h 582"/>
              <a:gd name="T8" fmla="*/ 62 w 706"/>
              <a:gd name="T9" fmla="*/ 27 h 582"/>
              <a:gd name="T10" fmla="*/ 50 w 706"/>
              <a:gd name="T11" fmla="*/ 48 h 582"/>
              <a:gd name="T12" fmla="*/ 45 w 706"/>
              <a:gd name="T13" fmla="*/ 114 h 582"/>
              <a:gd name="T14" fmla="*/ 55 w 706"/>
              <a:gd name="T15" fmla="*/ 143 h 582"/>
              <a:gd name="T16" fmla="*/ 52 w 706"/>
              <a:gd name="T17" fmla="*/ 166 h 582"/>
              <a:gd name="T18" fmla="*/ 26 w 706"/>
              <a:gd name="T19" fmla="*/ 208 h 582"/>
              <a:gd name="T20" fmla="*/ 0 w 706"/>
              <a:gd name="T21" fmla="*/ 259 h 582"/>
              <a:gd name="T22" fmla="*/ 2 w 706"/>
              <a:gd name="T23" fmla="*/ 262 h 582"/>
              <a:gd name="T24" fmla="*/ 28 w 706"/>
              <a:gd name="T25" fmla="*/ 251 h 582"/>
              <a:gd name="T26" fmla="*/ 59 w 706"/>
              <a:gd name="T27" fmla="*/ 244 h 582"/>
              <a:gd name="T28" fmla="*/ 80 w 706"/>
              <a:gd name="T29" fmla="*/ 248 h 582"/>
              <a:gd name="T30" fmla="*/ 103 w 706"/>
              <a:gd name="T31" fmla="*/ 255 h 582"/>
              <a:gd name="T32" fmla="*/ 133 w 706"/>
              <a:gd name="T33" fmla="*/ 267 h 582"/>
              <a:gd name="T34" fmla="*/ 144 w 706"/>
              <a:gd name="T35" fmla="*/ 282 h 582"/>
              <a:gd name="T36" fmla="*/ 169 w 706"/>
              <a:gd name="T37" fmla="*/ 332 h 582"/>
              <a:gd name="T38" fmla="*/ 170 w 706"/>
              <a:gd name="T39" fmla="*/ 393 h 582"/>
              <a:gd name="T40" fmla="*/ 174 w 706"/>
              <a:gd name="T41" fmla="*/ 446 h 582"/>
              <a:gd name="T42" fmla="*/ 182 w 706"/>
              <a:gd name="T43" fmla="*/ 452 h 582"/>
              <a:gd name="T44" fmla="*/ 208 w 706"/>
              <a:gd name="T45" fmla="*/ 452 h 582"/>
              <a:gd name="T46" fmla="*/ 233 w 706"/>
              <a:gd name="T47" fmla="*/ 468 h 582"/>
              <a:gd name="T48" fmla="*/ 278 w 706"/>
              <a:gd name="T49" fmla="*/ 505 h 582"/>
              <a:gd name="T50" fmla="*/ 322 w 706"/>
              <a:gd name="T51" fmla="*/ 540 h 582"/>
              <a:gd name="T52" fmla="*/ 314 w 706"/>
              <a:gd name="T53" fmla="*/ 554 h 582"/>
              <a:gd name="T54" fmla="*/ 310 w 706"/>
              <a:gd name="T55" fmla="*/ 567 h 582"/>
              <a:gd name="T56" fmla="*/ 312 w 706"/>
              <a:gd name="T57" fmla="*/ 570 h 582"/>
              <a:gd name="T58" fmla="*/ 345 w 706"/>
              <a:gd name="T59" fmla="*/ 562 h 582"/>
              <a:gd name="T60" fmla="*/ 371 w 706"/>
              <a:gd name="T61" fmla="*/ 559 h 582"/>
              <a:gd name="T62" fmla="*/ 373 w 706"/>
              <a:gd name="T63" fmla="*/ 561 h 582"/>
              <a:gd name="T64" fmla="*/ 403 w 706"/>
              <a:gd name="T65" fmla="*/ 567 h 582"/>
              <a:gd name="T66" fmla="*/ 535 w 706"/>
              <a:gd name="T67" fmla="*/ 580 h 582"/>
              <a:gd name="T68" fmla="*/ 615 w 706"/>
              <a:gd name="T69" fmla="*/ 580 h 582"/>
              <a:gd name="T70" fmla="*/ 657 w 706"/>
              <a:gd name="T71" fmla="*/ 569 h 582"/>
              <a:gd name="T72" fmla="*/ 669 w 706"/>
              <a:gd name="T73" fmla="*/ 560 h 582"/>
              <a:gd name="T74" fmla="*/ 670 w 706"/>
              <a:gd name="T75" fmla="*/ 547 h 582"/>
              <a:gd name="T76" fmla="*/ 654 w 706"/>
              <a:gd name="T77" fmla="*/ 520 h 582"/>
              <a:gd name="T78" fmla="*/ 661 w 706"/>
              <a:gd name="T79" fmla="*/ 515 h 582"/>
              <a:gd name="T80" fmla="*/ 693 w 706"/>
              <a:gd name="T81" fmla="*/ 510 h 582"/>
              <a:gd name="T82" fmla="*/ 704 w 706"/>
              <a:gd name="T83" fmla="*/ 503 h 582"/>
              <a:gd name="T84" fmla="*/ 704 w 706"/>
              <a:gd name="T85" fmla="*/ 490 h 582"/>
              <a:gd name="T86" fmla="*/ 689 w 706"/>
              <a:gd name="T87" fmla="*/ 471 h 582"/>
              <a:gd name="T88" fmla="*/ 641 w 706"/>
              <a:gd name="T89" fmla="*/ 428 h 582"/>
              <a:gd name="T90" fmla="*/ 615 w 706"/>
              <a:gd name="T91" fmla="*/ 396 h 582"/>
              <a:gd name="T92" fmla="*/ 517 w 706"/>
              <a:gd name="T93" fmla="*/ 259 h 582"/>
              <a:gd name="T94" fmla="*/ 485 w 706"/>
              <a:gd name="T95" fmla="*/ 228 h 582"/>
              <a:gd name="T96" fmla="*/ 421 w 706"/>
              <a:gd name="T97" fmla="*/ 148 h 582"/>
              <a:gd name="T98" fmla="*/ 357 w 706"/>
              <a:gd name="T99" fmla="*/ 129 h 582"/>
              <a:gd name="T100" fmla="*/ 301 w 706"/>
              <a:gd name="T101" fmla="*/ 36 h 582"/>
              <a:gd name="T102" fmla="*/ 280 w 706"/>
              <a:gd name="T103" fmla="*/ 11 h 582"/>
              <a:gd name="T104" fmla="*/ 263 w 706"/>
              <a:gd name="T105" fmla="*/ 0 h 582"/>
              <a:gd name="T106" fmla="*/ 244 w 706"/>
              <a:gd name="T107" fmla="*/ 57 h 582"/>
              <a:gd name="T108" fmla="*/ 236 w 706"/>
              <a:gd name="T109" fmla="*/ 94 h 582"/>
              <a:gd name="T110" fmla="*/ 223 w 706"/>
              <a:gd name="T111" fmla="*/ 119 h 582"/>
              <a:gd name="T112" fmla="*/ 205 w 706"/>
              <a:gd name="T113" fmla="*/ 13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6" h="582">
                <a:moveTo>
                  <a:pt x="194" y="139"/>
                </a:moveTo>
                <a:lnTo>
                  <a:pt x="194" y="139"/>
                </a:lnTo>
                <a:lnTo>
                  <a:pt x="186" y="140"/>
                </a:lnTo>
                <a:lnTo>
                  <a:pt x="168" y="141"/>
                </a:lnTo>
                <a:lnTo>
                  <a:pt x="156" y="141"/>
                </a:lnTo>
                <a:lnTo>
                  <a:pt x="145" y="140"/>
                </a:lnTo>
                <a:lnTo>
                  <a:pt x="134" y="137"/>
                </a:lnTo>
                <a:lnTo>
                  <a:pt x="124" y="134"/>
                </a:lnTo>
                <a:lnTo>
                  <a:pt x="124" y="134"/>
                </a:lnTo>
                <a:lnTo>
                  <a:pt x="119" y="130"/>
                </a:lnTo>
                <a:lnTo>
                  <a:pt x="114" y="125"/>
                </a:lnTo>
                <a:lnTo>
                  <a:pt x="103" y="109"/>
                </a:lnTo>
                <a:lnTo>
                  <a:pt x="92" y="89"/>
                </a:lnTo>
                <a:lnTo>
                  <a:pt x="81" y="67"/>
                </a:lnTo>
                <a:lnTo>
                  <a:pt x="62" y="27"/>
                </a:lnTo>
                <a:lnTo>
                  <a:pt x="55" y="10"/>
                </a:lnTo>
                <a:lnTo>
                  <a:pt x="55" y="10"/>
                </a:lnTo>
                <a:lnTo>
                  <a:pt x="50" y="48"/>
                </a:lnTo>
                <a:lnTo>
                  <a:pt x="46" y="83"/>
                </a:lnTo>
                <a:lnTo>
                  <a:pt x="45" y="114"/>
                </a:lnTo>
                <a:lnTo>
                  <a:pt x="45" y="114"/>
                </a:lnTo>
                <a:lnTo>
                  <a:pt x="46" y="125"/>
                </a:lnTo>
                <a:lnTo>
                  <a:pt x="49" y="132"/>
                </a:lnTo>
                <a:lnTo>
                  <a:pt x="55" y="143"/>
                </a:lnTo>
                <a:lnTo>
                  <a:pt x="56" y="150"/>
                </a:lnTo>
                <a:lnTo>
                  <a:pt x="56" y="156"/>
                </a:lnTo>
                <a:lnTo>
                  <a:pt x="52" y="166"/>
                </a:lnTo>
                <a:lnTo>
                  <a:pt x="45" y="178"/>
                </a:lnTo>
                <a:lnTo>
                  <a:pt x="45" y="178"/>
                </a:lnTo>
                <a:lnTo>
                  <a:pt x="26" y="208"/>
                </a:lnTo>
                <a:lnTo>
                  <a:pt x="13" y="233"/>
                </a:lnTo>
                <a:lnTo>
                  <a:pt x="3" y="253"/>
                </a:lnTo>
                <a:lnTo>
                  <a:pt x="0" y="259"/>
                </a:lnTo>
                <a:lnTo>
                  <a:pt x="0" y="262"/>
                </a:lnTo>
                <a:lnTo>
                  <a:pt x="0" y="262"/>
                </a:lnTo>
                <a:lnTo>
                  <a:pt x="2" y="262"/>
                </a:lnTo>
                <a:lnTo>
                  <a:pt x="3" y="262"/>
                </a:lnTo>
                <a:lnTo>
                  <a:pt x="8" y="260"/>
                </a:lnTo>
                <a:lnTo>
                  <a:pt x="28" y="251"/>
                </a:lnTo>
                <a:lnTo>
                  <a:pt x="39" y="248"/>
                </a:lnTo>
                <a:lnTo>
                  <a:pt x="52" y="244"/>
                </a:lnTo>
                <a:lnTo>
                  <a:pt x="59" y="244"/>
                </a:lnTo>
                <a:lnTo>
                  <a:pt x="66" y="244"/>
                </a:lnTo>
                <a:lnTo>
                  <a:pt x="72" y="245"/>
                </a:lnTo>
                <a:lnTo>
                  <a:pt x="80" y="248"/>
                </a:lnTo>
                <a:lnTo>
                  <a:pt x="80" y="248"/>
                </a:lnTo>
                <a:lnTo>
                  <a:pt x="92" y="253"/>
                </a:lnTo>
                <a:lnTo>
                  <a:pt x="103" y="255"/>
                </a:lnTo>
                <a:lnTo>
                  <a:pt x="119" y="261"/>
                </a:lnTo>
                <a:lnTo>
                  <a:pt x="127" y="264"/>
                </a:lnTo>
                <a:lnTo>
                  <a:pt x="133" y="267"/>
                </a:lnTo>
                <a:lnTo>
                  <a:pt x="139" y="274"/>
                </a:lnTo>
                <a:lnTo>
                  <a:pt x="144" y="282"/>
                </a:lnTo>
                <a:lnTo>
                  <a:pt x="144" y="282"/>
                </a:lnTo>
                <a:lnTo>
                  <a:pt x="163" y="314"/>
                </a:lnTo>
                <a:lnTo>
                  <a:pt x="168" y="327"/>
                </a:lnTo>
                <a:lnTo>
                  <a:pt x="169" y="332"/>
                </a:lnTo>
                <a:lnTo>
                  <a:pt x="169" y="337"/>
                </a:lnTo>
                <a:lnTo>
                  <a:pt x="169" y="337"/>
                </a:lnTo>
                <a:lnTo>
                  <a:pt x="170" y="393"/>
                </a:lnTo>
                <a:lnTo>
                  <a:pt x="171" y="426"/>
                </a:lnTo>
                <a:lnTo>
                  <a:pt x="172" y="438"/>
                </a:lnTo>
                <a:lnTo>
                  <a:pt x="174" y="446"/>
                </a:lnTo>
                <a:lnTo>
                  <a:pt x="174" y="446"/>
                </a:lnTo>
                <a:lnTo>
                  <a:pt x="177" y="450"/>
                </a:lnTo>
                <a:lnTo>
                  <a:pt x="182" y="452"/>
                </a:lnTo>
                <a:lnTo>
                  <a:pt x="189" y="452"/>
                </a:lnTo>
                <a:lnTo>
                  <a:pt x="196" y="452"/>
                </a:lnTo>
                <a:lnTo>
                  <a:pt x="208" y="452"/>
                </a:lnTo>
                <a:lnTo>
                  <a:pt x="213" y="451"/>
                </a:lnTo>
                <a:lnTo>
                  <a:pt x="213" y="451"/>
                </a:lnTo>
                <a:lnTo>
                  <a:pt x="233" y="468"/>
                </a:lnTo>
                <a:lnTo>
                  <a:pt x="253" y="487"/>
                </a:lnTo>
                <a:lnTo>
                  <a:pt x="278" y="505"/>
                </a:lnTo>
                <a:lnTo>
                  <a:pt x="278" y="505"/>
                </a:lnTo>
                <a:lnTo>
                  <a:pt x="299" y="521"/>
                </a:lnTo>
                <a:lnTo>
                  <a:pt x="314" y="531"/>
                </a:lnTo>
                <a:lnTo>
                  <a:pt x="322" y="540"/>
                </a:lnTo>
                <a:lnTo>
                  <a:pt x="322" y="540"/>
                </a:lnTo>
                <a:lnTo>
                  <a:pt x="319" y="544"/>
                </a:lnTo>
                <a:lnTo>
                  <a:pt x="314" y="554"/>
                </a:lnTo>
                <a:lnTo>
                  <a:pt x="310" y="559"/>
                </a:lnTo>
                <a:lnTo>
                  <a:pt x="309" y="564"/>
                </a:lnTo>
                <a:lnTo>
                  <a:pt x="310" y="567"/>
                </a:lnTo>
                <a:lnTo>
                  <a:pt x="311" y="569"/>
                </a:lnTo>
                <a:lnTo>
                  <a:pt x="312" y="570"/>
                </a:lnTo>
                <a:lnTo>
                  <a:pt x="312" y="570"/>
                </a:lnTo>
                <a:lnTo>
                  <a:pt x="319" y="570"/>
                </a:lnTo>
                <a:lnTo>
                  <a:pt x="326" y="569"/>
                </a:lnTo>
                <a:lnTo>
                  <a:pt x="345" y="562"/>
                </a:lnTo>
                <a:lnTo>
                  <a:pt x="362" y="559"/>
                </a:lnTo>
                <a:lnTo>
                  <a:pt x="368" y="559"/>
                </a:lnTo>
                <a:lnTo>
                  <a:pt x="371" y="559"/>
                </a:lnTo>
                <a:lnTo>
                  <a:pt x="372" y="560"/>
                </a:lnTo>
                <a:lnTo>
                  <a:pt x="372" y="560"/>
                </a:lnTo>
                <a:lnTo>
                  <a:pt x="373" y="561"/>
                </a:lnTo>
                <a:lnTo>
                  <a:pt x="377" y="562"/>
                </a:lnTo>
                <a:lnTo>
                  <a:pt x="387" y="565"/>
                </a:lnTo>
                <a:lnTo>
                  <a:pt x="403" y="567"/>
                </a:lnTo>
                <a:lnTo>
                  <a:pt x="423" y="570"/>
                </a:lnTo>
                <a:lnTo>
                  <a:pt x="535" y="580"/>
                </a:lnTo>
                <a:lnTo>
                  <a:pt x="535" y="580"/>
                </a:lnTo>
                <a:lnTo>
                  <a:pt x="566" y="582"/>
                </a:lnTo>
                <a:lnTo>
                  <a:pt x="592" y="582"/>
                </a:lnTo>
                <a:lnTo>
                  <a:pt x="615" y="580"/>
                </a:lnTo>
                <a:lnTo>
                  <a:pt x="632" y="577"/>
                </a:lnTo>
                <a:lnTo>
                  <a:pt x="646" y="573"/>
                </a:lnTo>
                <a:lnTo>
                  <a:pt x="657" y="569"/>
                </a:lnTo>
                <a:lnTo>
                  <a:pt x="664" y="565"/>
                </a:lnTo>
                <a:lnTo>
                  <a:pt x="669" y="560"/>
                </a:lnTo>
                <a:lnTo>
                  <a:pt x="669" y="560"/>
                </a:lnTo>
                <a:lnTo>
                  <a:pt x="670" y="557"/>
                </a:lnTo>
                <a:lnTo>
                  <a:pt x="672" y="555"/>
                </a:lnTo>
                <a:lnTo>
                  <a:pt x="670" y="547"/>
                </a:lnTo>
                <a:lnTo>
                  <a:pt x="667" y="541"/>
                </a:lnTo>
                <a:lnTo>
                  <a:pt x="663" y="534"/>
                </a:lnTo>
                <a:lnTo>
                  <a:pt x="654" y="520"/>
                </a:lnTo>
                <a:lnTo>
                  <a:pt x="649" y="515"/>
                </a:lnTo>
                <a:lnTo>
                  <a:pt x="649" y="515"/>
                </a:lnTo>
                <a:lnTo>
                  <a:pt x="661" y="515"/>
                </a:lnTo>
                <a:lnTo>
                  <a:pt x="670" y="515"/>
                </a:lnTo>
                <a:lnTo>
                  <a:pt x="683" y="514"/>
                </a:lnTo>
                <a:lnTo>
                  <a:pt x="693" y="510"/>
                </a:lnTo>
                <a:lnTo>
                  <a:pt x="698" y="509"/>
                </a:lnTo>
                <a:lnTo>
                  <a:pt x="701" y="507"/>
                </a:lnTo>
                <a:lnTo>
                  <a:pt x="704" y="503"/>
                </a:lnTo>
                <a:lnTo>
                  <a:pt x="706" y="499"/>
                </a:lnTo>
                <a:lnTo>
                  <a:pt x="705" y="495"/>
                </a:lnTo>
                <a:lnTo>
                  <a:pt x="704" y="490"/>
                </a:lnTo>
                <a:lnTo>
                  <a:pt x="704" y="490"/>
                </a:lnTo>
                <a:lnTo>
                  <a:pt x="698" y="481"/>
                </a:lnTo>
                <a:lnTo>
                  <a:pt x="689" y="471"/>
                </a:lnTo>
                <a:lnTo>
                  <a:pt x="667" y="451"/>
                </a:lnTo>
                <a:lnTo>
                  <a:pt x="654" y="441"/>
                </a:lnTo>
                <a:lnTo>
                  <a:pt x="641" y="428"/>
                </a:lnTo>
                <a:lnTo>
                  <a:pt x="628" y="414"/>
                </a:lnTo>
                <a:lnTo>
                  <a:pt x="615" y="396"/>
                </a:lnTo>
                <a:lnTo>
                  <a:pt x="615" y="396"/>
                </a:lnTo>
                <a:lnTo>
                  <a:pt x="556" y="312"/>
                </a:lnTo>
                <a:lnTo>
                  <a:pt x="529" y="274"/>
                </a:lnTo>
                <a:lnTo>
                  <a:pt x="517" y="259"/>
                </a:lnTo>
                <a:lnTo>
                  <a:pt x="506" y="248"/>
                </a:lnTo>
                <a:lnTo>
                  <a:pt x="506" y="248"/>
                </a:lnTo>
                <a:lnTo>
                  <a:pt x="485" y="228"/>
                </a:lnTo>
                <a:lnTo>
                  <a:pt x="464" y="207"/>
                </a:lnTo>
                <a:lnTo>
                  <a:pt x="441" y="183"/>
                </a:lnTo>
                <a:lnTo>
                  <a:pt x="421" y="148"/>
                </a:lnTo>
                <a:lnTo>
                  <a:pt x="392" y="134"/>
                </a:lnTo>
                <a:lnTo>
                  <a:pt x="357" y="129"/>
                </a:lnTo>
                <a:lnTo>
                  <a:pt x="357" y="129"/>
                </a:lnTo>
                <a:lnTo>
                  <a:pt x="332" y="85"/>
                </a:lnTo>
                <a:lnTo>
                  <a:pt x="311" y="51"/>
                </a:lnTo>
                <a:lnTo>
                  <a:pt x="301" y="36"/>
                </a:lnTo>
                <a:lnTo>
                  <a:pt x="293" y="24"/>
                </a:lnTo>
                <a:lnTo>
                  <a:pt x="293" y="24"/>
                </a:lnTo>
                <a:lnTo>
                  <a:pt x="280" y="11"/>
                </a:lnTo>
                <a:lnTo>
                  <a:pt x="270" y="3"/>
                </a:lnTo>
                <a:lnTo>
                  <a:pt x="265" y="0"/>
                </a:lnTo>
                <a:lnTo>
                  <a:pt x="263" y="0"/>
                </a:lnTo>
                <a:lnTo>
                  <a:pt x="263" y="0"/>
                </a:lnTo>
                <a:lnTo>
                  <a:pt x="253" y="31"/>
                </a:lnTo>
                <a:lnTo>
                  <a:pt x="244" y="57"/>
                </a:lnTo>
                <a:lnTo>
                  <a:pt x="238" y="79"/>
                </a:lnTo>
                <a:lnTo>
                  <a:pt x="238" y="79"/>
                </a:lnTo>
                <a:lnTo>
                  <a:pt x="236" y="94"/>
                </a:lnTo>
                <a:lnTo>
                  <a:pt x="233" y="104"/>
                </a:lnTo>
                <a:lnTo>
                  <a:pt x="229" y="111"/>
                </a:lnTo>
                <a:lnTo>
                  <a:pt x="223" y="119"/>
                </a:lnTo>
                <a:lnTo>
                  <a:pt x="223" y="119"/>
                </a:lnTo>
                <a:lnTo>
                  <a:pt x="215" y="126"/>
                </a:lnTo>
                <a:lnTo>
                  <a:pt x="205" y="132"/>
                </a:lnTo>
                <a:lnTo>
                  <a:pt x="194" y="139"/>
                </a:lnTo>
                <a:lnTo>
                  <a:pt x="194" y="13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>
            <a:extLst>
              <a:ext uri="{FF2B5EF4-FFF2-40B4-BE49-F238E27FC236}">
                <a16:creationId xmlns:a16="http://schemas.microsoft.com/office/drawing/2014/main" id="{AD566179-6CAE-4B2B-A25B-EC42B6E51EAC}"/>
              </a:ext>
            </a:extLst>
          </p:cNvPr>
          <p:cNvSpPr>
            <a:spLocks/>
          </p:cNvSpPr>
          <p:nvPr/>
        </p:nvSpPr>
        <p:spPr bwMode="auto">
          <a:xfrm>
            <a:off x="6123130" y="1225600"/>
            <a:ext cx="1458913" cy="757238"/>
          </a:xfrm>
          <a:custGeom>
            <a:avLst/>
            <a:gdLst>
              <a:gd name="T0" fmla="*/ 485 w 919"/>
              <a:gd name="T1" fmla="*/ 51 h 477"/>
              <a:gd name="T2" fmla="*/ 458 w 919"/>
              <a:gd name="T3" fmla="*/ 6 h 477"/>
              <a:gd name="T4" fmla="*/ 447 w 919"/>
              <a:gd name="T5" fmla="*/ 0 h 477"/>
              <a:gd name="T6" fmla="*/ 438 w 919"/>
              <a:gd name="T7" fmla="*/ 12 h 477"/>
              <a:gd name="T8" fmla="*/ 389 w 919"/>
              <a:gd name="T9" fmla="*/ 65 h 477"/>
              <a:gd name="T10" fmla="*/ 338 w 919"/>
              <a:gd name="T11" fmla="*/ 105 h 477"/>
              <a:gd name="T12" fmla="*/ 317 w 919"/>
              <a:gd name="T13" fmla="*/ 125 h 477"/>
              <a:gd name="T14" fmla="*/ 307 w 919"/>
              <a:gd name="T15" fmla="*/ 145 h 477"/>
              <a:gd name="T16" fmla="*/ 218 w 919"/>
              <a:gd name="T17" fmla="*/ 132 h 477"/>
              <a:gd name="T18" fmla="*/ 139 w 919"/>
              <a:gd name="T19" fmla="*/ 83 h 477"/>
              <a:gd name="T20" fmla="*/ 99 w 919"/>
              <a:gd name="T21" fmla="*/ 51 h 477"/>
              <a:gd name="T22" fmla="*/ 52 w 919"/>
              <a:gd name="T23" fmla="*/ 13 h 477"/>
              <a:gd name="T24" fmla="*/ 27 w 919"/>
              <a:gd name="T25" fmla="*/ 1 h 477"/>
              <a:gd name="T26" fmla="*/ 22 w 919"/>
              <a:gd name="T27" fmla="*/ 5 h 477"/>
              <a:gd name="T28" fmla="*/ 25 w 919"/>
              <a:gd name="T29" fmla="*/ 11 h 477"/>
              <a:gd name="T30" fmla="*/ 67 w 919"/>
              <a:gd name="T31" fmla="*/ 88 h 477"/>
              <a:gd name="T32" fmla="*/ 84 w 919"/>
              <a:gd name="T33" fmla="*/ 130 h 477"/>
              <a:gd name="T34" fmla="*/ 83 w 919"/>
              <a:gd name="T35" fmla="*/ 150 h 477"/>
              <a:gd name="T36" fmla="*/ 69 w 919"/>
              <a:gd name="T37" fmla="*/ 182 h 477"/>
              <a:gd name="T38" fmla="*/ 49 w 919"/>
              <a:gd name="T39" fmla="*/ 204 h 477"/>
              <a:gd name="T40" fmla="*/ 33 w 919"/>
              <a:gd name="T41" fmla="*/ 219 h 477"/>
              <a:gd name="T42" fmla="*/ 0 w 919"/>
              <a:gd name="T43" fmla="*/ 264 h 477"/>
              <a:gd name="T44" fmla="*/ 56 w 919"/>
              <a:gd name="T45" fmla="*/ 248 h 477"/>
              <a:gd name="T46" fmla="*/ 163 w 919"/>
              <a:gd name="T47" fmla="*/ 224 h 477"/>
              <a:gd name="T48" fmla="*/ 210 w 919"/>
              <a:gd name="T49" fmla="*/ 223 h 477"/>
              <a:gd name="T50" fmla="*/ 233 w 919"/>
              <a:gd name="T51" fmla="*/ 227 h 477"/>
              <a:gd name="T52" fmla="*/ 261 w 919"/>
              <a:gd name="T53" fmla="*/ 240 h 477"/>
              <a:gd name="T54" fmla="*/ 298 w 919"/>
              <a:gd name="T55" fmla="*/ 272 h 477"/>
              <a:gd name="T56" fmla="*/ 312 w 919"/>
              <a:gd name="T57" fmla="*/ 288 h 477"/>
              <a:gd name="T58" fmla="*/ 321 w 919"/>
              <a:gd name="T59" fmla="*/ 373 h 477"/>
              <a:gd name="T60" fmla="*/ 334 w 919"/>
              <a:gd name="T61" fmla="*/ 442 h 477"/>
              <a:gd name="T62" fmla="*/ 344 w 919"/>
              <a:gd name="T63" fmla="*/ 457 h 477"/>
              <a:gd name="T64" fmla="*/ 352 w 919"/>
              <a:gd name="T65" fmla="*/ 456 h 477"/>
              <a:gd name="T66" fmla="*/ 391 w 919"/>
              <a:gd name="T67" fmla="*/ 436 h 477"/>
              <a:gd name="T68" fmla="*/ 451 w 919"/>
              <a:gd name="T69" fmla="*/ 395 h 477"/>
              <a:gd name="T70" fmla="*/ 515 w 919"/>
              <a:gd name="T71" fmla="*/ 422 h 477"/>
              <a:gd name="T72" fmla="*/ 497 w 919"/>
              <a:gd name="T73" fmla="*/ 458 h 477"/>
              <a:gd name="T74" fmla="*/ 495 w 919"/>
              <a:gd name="T75" fmla="*/ 474 h 477"/>
              <a:gd name="T76" fmla="*/ 500 w 919"/>
              <a:gd name="T77" fmla="*/ 477 h 477"/>
              <a:gd name="T78" fmla="*/ 582 w 919"/>
              <a:gd name="T79" fmla="*/ 463 h 477"/>
              <a:gd name="T80" fmla="*/ 674 w 919"/>
              <a:gd name="T81" fmla="*/ 448 h 477"/>
              <a:gd name="T82" fmla="*/ 779 w 919"/>
              <a:gd name="T83" fmla="*/ 452 h 477"/>
              <a:gd name="T84" fmla="*/ 822 w 919"/>
              <a:gd name="T85" fmla="*/ 441 h 477"/>
              <a:gd name="T86" fmla="*/ 858 w 919"/>
              <a:gd name="T87" fmla="*/ 421 h 477"/>
              <a:gd name="T88" fmla="*/ 900 w 919"/>
              <a:gd name="T89" fmla="*/ 385 h 477"/>
              <a:gd name="T90" fmla="*/ 913 w 919"/>
              <a:gd name="T91" fmla="*/ 373 h 477"/>
              <a:gd name="T92" fmla="*/ 918 w 919"/>
              <a:gd name="T93" fmla="*/ 370 h 477"/>
              <a:gd name="T94" fmla="*/ 916 w 919"/>
              <a:gd name="T95" fmla="*/ 353 h 477"/>
              <a:gd name="T96" fmla="*/ 912 w 919"/>
              <a:gd name="T97" fmla="*/ 341 h 477"/>
              <a:gd name="T98" fmla="*/ 871 w 919"/>
              <a:gd name="T99" fmla="*/ 286 h 477"/>
              <a:gd name="T100" fmla="*/ 817 w 919"/>
              <a:gd name="T101" fmla="*/ 231 h 477"/>
              <a:gd name="T102" fmla="*/ 788 w 919"/>
              <a:gd name="T103" fmla="*/ 209 h 477"/>
              <a:gd name="T104" fmla="*/ 700 w 919"/>
              <a:gd name="T105" fmla="*/ 161 h 477"/>
              <a:gd name="T106" fmla="*/ 671 w 919"/>
              <a:gd name="T107" fmla="*/ 143 h 477"/>
              <a:gd name="T108" fmla="*/ 612 w 919"/>
              <a:gd name="T109" fmla="*/ 89 h 477"/>
              <a:gd name="T110" fmla="*/ 578 w 919"/>
              <a:gd name="T111" fmla="*/ 67 h 477"/>
              <a:gd name="T112" fmla="*/ 571 w 919"/>
              <a:gd name="T113" fmla="*/ 67 h 477"/>
              <a:gd name="T114" fmla="*/ 565 w 919"/>
              <a:gd name="T115" fmla="*/ 75 h 477"/>
              <a:gd name="T116" fmla="*/ 560 w 919"/>
              <a:gd name="T117" fmla="*/ 116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9" h="477">
                <a:moveTo>
                  <a:pt x="520" y="120"/>
                </a:moveTo>
                <a:lnTo>
                  <a:pt x="485" y="51"/>
                </a:lnTo>
                <a:lnTo>
                  <a:pt x="485" y="51"/>
                </a:lnTo>
                <a:lnTo>
                  <a:pt x="471" y="23"/>
                </a:lnTo>
                <a:lnTo>
                  <a:pt x="464" y="13"/>
                </a:lnTo>
                <a:lnTo>
                  <a:pt x="458" y="6"/>
                </a:lnTo>
                <a:lnTo>
                  <a:pt x="454" y="2"/>
                </a:lnTo>
                <a:lnTo>
                  <a:pt x="451" y="0"/>
                </a:lnTo>
                <a:lnTo>
                  <a:pt x="447" y="0"/>
                </a:lnTo>
                <a:lnTo>
                  <a:pt x="446" y="1"/>
                </a:lnTo>
                <a:lnTo>
                  <a:pt x="446" y="1"/>
                </a:lnTo>
                <a:lnTo>
                  <a:pt x="438" y="12"/>
                </a:lnTo>
                <a:lnTo>
                  <a:pt x="422" y="32"/>
                </a:lnTo>
                <a:lnTo>
                  <a:pt x="400" y="54"/>
                </a:lnTo>
                <a:lnTo>
                  <a:pt x="389" y="65"/>
                </a:lnTo>
                <a:lnTo>
                  <a:pt x="376" y="75"/>
                </a:lnTo>
                <a:lnTo>
                  <a:pt x="376" y="75"/>
                </a:lnTo>
                <a:lnTo>
                  <a:pt x="338" y="105"/>
                </a:lnTo>
                <a:lnTo>
                  <a:pt x="324" y="116"/>
                </a:lnTo>
                <a:lnTo>
                  <a:pt x="317" y="125"/>
                </a:lnTo>
                <a:lnTo>
                  <a:pt x="317" y="125"/>
                </a:lnTo>
                <a:lnTo>
                  <a:pt x="312" y="132"/>
                </a:lnTo>
                <a:lnTo>
                  <a:pt x="310" y="139"/>
                </a:lnTo>
                <a:lnTo>
                  <a:pt x="307" y="145"/>
                </a:lnTo>
                <a:lnTo>
                  <a:pt x="233" y="140"/>
                </a:lnTo>
                <a:lnTo>
                  <a:pt x="233" y="140"/>
                </a:lnTo>
                <a:lnTo>
                  <a:pt x="218" y="132"/>
                </a:lnTo>
                <a:lnTo>
                  <a:pt x="183" y="111"/>
                </a:lnTo>
                <a:lnTo>
                  <a:pt x="161" y="98"/>
                </a:lnTo>
                <a:lnTo>
                  <a:pt x="139" y="83"/>
                </a:lnTo>
                <a:lnTo>
                  <a:pt x="118" y="67"/>
                </a:lnTo>
                <a:lnTo>
                  <a:pt x="99" y="51"/>
                </a:lnTo>
                <a:lnTo>
                  <a:pt x="99" y="51"/>
                </a:lnTo>
                <a:lnTo>
                  <a:pt x="82" y="36"/>
                </a:lnTo>
                <a:lnTo>
                  <a:pt x="67" y="23"/>
                </a:lnTo>
                <a:lnTo>
                  <a:pt x="52" y="13"/>
                </a:lnTo>
                <a:lnTo>
                  <a:pt x="41" y="6"/>
                </a:lnTo>
                <a:lnTo>
                  <a:pt x="31" y="2"/>
                </a:lnTo>
                <a:lnTo>
                  <a:pt x="27" y="1"/>
                </a:lnTo>
                <a:lnTo>
                  <a:pt x="25" y="1"/>
                </a:lnTo>
                <a:lnTo>
                  <a:pt x="23" y="2"/>
                </a:lnTo>
                <a:lnTo>
                  <a:pt x="22" y="5"/>
                </a:lnTo>
                <a:lnTo>
                  <a:pt x="23" y="7"/>
                </a:lnTo>
                <a:lnTo>
                  <a:pt x="25" y="11"/>
                </a:lnTo>
                <a:lnTo>
                  <a:pt x="25" y="11"/>
                </a:lnTo>
                <a:lnTo>
                  <a:pt x="38" y="36"/>
                </a:lnTo>
                <a:lnTo>
                  <a:pt x="58" y="70"/>
                </a:lnTo>
                <a:lnTo>
                  <a:pt x="67" y="88"/>
                </a:lnTo>
                <a:lnTo>
                  <a:pt x="75" y="105"/>
                </a:lnTo>
                <a:lnTo>
                  <a:pt x="82" y="119"/>
                </a:lnTo>
                <a:lnTo>
                  <a:pt x="84" y="130"/>
                </a:lnTo>
                <a:lnTo>
                  <a:pt x="84" y="130"/>
                </a:lnTo>
                <a:lnTo>
                  <a:pt x="84" y="140"/>
                </a:lnTo>
                <a:lnTo>
                  <a:pt x="83" y="150"/>
                </a:lnTo>
                <a:lnTo>
                  <a:pt x="79" y="161"/>
                </a:lnTo>
                <a:lnTo>
                  <a:pt x="75" y="171"/>
                </a:lnTo>
                <a:lnTo>
                  <a:pt x="69" y="182"/>
                </a:lnTo>
                <a:lnTo>
                  <a:pt x="63" y="191"/>
                </a:lnTo>
                <a:lnTo>
                  <a:pt x="57" y="198"/>
                </a:lnTo>
                <a:lnTo>
                  <a:pt x="49" y="204"/>
                </a:lnTo>
                <a:lnTo>
                  <a:pt x="49" y="204"/>
                </a:lnTo>
                <a:lnTo>
                  <a:pt x="42" y="210"/>
                </a:lnTo>
                <a:lnTo>
                  <a:pt x="33" y="219"/>
                </a:lnTo>
                <a:lnTo>
                  <a:pt x="17" y="239"/>
                </a:lnTo>
                <a:lnTo>
                  <a:pt x="5" y="256"/>
                </a:lnTo>
                <a:lnTo>
                  <a:pt x="0" y="264"/>
                </a:lnTo>
                <a:lnTo>
                  <a:pt x="0" y="264"/>
                </a:lnTo>
                <a:lnTo>
                  <a:pt x="27" y="255"/>
                </a:lnTo>
                <a:lnTo>
                  <a:pt x="56" y="248"/>
                </a:lnTo>
                <a:lnTo>
                  <a:pt x="90" y="239"/>
                </a:lnTo>
                <a:lnTo>
                  <a:pt x="127" y="230"/>
                </a:lnTo>
                <a:lnTo>
                  <a:pt x="163" y="224"/>
                </a:lnTo>
                <a:lnTo>
                  <a:pt x="181" y="223"/>
                </a:lnTo>
                <a:lnTo>
                  <a:pt x="197" y="222"/>
                </a:lnTo>
                <a:lnTo>
                  <a:pt x="210" y="223"/>
                </a:lnTo>
                <a:lnTo>
                  <a:pt x="223" y="224"/>
                </a:lnTo>
                <a:lnTo>
                  <a:pt x="223" y="224"/>
                </a:lnTo>
                <a:lnTo>
                  <a:pt x="233" y="227"/>
                </a:lnTo>
                <a:lnTo>
                  <a:pt x="243" y="230"/>
                </a:lnTo>
                <a:lnTo>
                  <a:pt x="253" y="235"/>
                </a:lnTo>
                <a:lnTo>
                  <a:pt x="261" y="240"/>
                </a:lnTo>
                <a:lnTo>
                  <a:pt x="276" y="251"/>
                </a:lnTo>
                <a:lnTo>
                  <a:pt x="288" y="262"/>
                </a:lnTo>
                <a:lnTo>
                  <a:pt x="298" y="272"/>
                </a:lnTo>
                <a:lnTo>
                  <a:pt x="306" y="281"/>
                </a:lnTo>
                <a:lnTo>
                  <a:pt x="311" y="287"/>
                </a:lnTo>
                <a:lnTo>
                  <a:pt x="312" y="288"/>
                </a:lnTo>
                <a:lnTo>
                  <a:pt x="312" y="288"/>
                </a:lnTo>
                <a:lnTo>
                  <a:pt x="314" y="314"/>
                </a:lnTo>
                <a:lnTo>
                  <a:pt x="321" y="373"/>
                </a:lnTo>
                <a:lnTo>
                  <a:pt x="326" y="404"/>
                </a:lnTo>
                <a:lnTo>
                  <a:pt x="332" y="431"/>
                </a:lnTo>
                <a:lnTo>
                  <a:pt x="334" y="442"/>
                </a:lnTo>
                <a:lnTo>
                  <a:pt x="338" y="450"/>
                </a:lnTo>
                <a:lnTo>
                  <a:pt x="343" y="456"/>
                </a:lnTo>
                <a:lnTo>
                  <a:pt x="344" y="457"/>
                </a:lnTo>
                <a:lnTo>
                  <a:pt x="347" y="457"/>
                </a:lnTo>
                <a:lnTo>
                  <a:pt x="347" y="457"/>
                </a:lnTo>
                <a:lnTo>
                  <a:pt x="352" y="456"/>
                </a:lnTo>
                <a:lnTo>
                  <a:pt x="358" y="453"/>
                </a:lnTo>
                <a:lnTo>
                  <a:pt x="373" y="446"/>
                </a:lnTo>
                <a:lnTo>
                  <a:pt x="391" y="436"/>
                </a:lnTo>
                <a:lnTo>
                  <a:pt x="409" y="424"/>
                </a:lnTo>
                <a:lnTo>
                  <a:pt x="441" y="402"/>
                </a:lnTo>
                <a:lnTo>
                  <a:pt x="451" y="395"/>
                </a:lnTo>
                <a:lnTo>
                  <a:pt x="456" y="393"/>
                </a:lnTo>
                <a:lnTo>
                  <a:pt x="515" y="422"/>
                </a:lnTo>
                <a:lnTo>
                  <a:pt x="515" y="422"/>
                </a:lnTo>
                <a:lnTo>
                  <a:pt x="510" y="431"/>
                </a:lnTo>
                <a:lnTo>
                  <a:pt x="500" y="448"/>
                </a:lnTo>
                <a:lnTo>
                  <a:pt x="497" y="458"/>
                </a:lnTo>
                <a:lnTo>
                  <a:pt x="494" y="467"/>
                </a:lnTo>
                <a:lnTo>
                  <a:pt x="494" y="471"/>
                </a:lnTo>
                <a:lnTo>
                  <a:pt x="495" y="474"/>
                </a:lnTo>
                <a:lnTo>
                  <a:pt x="497" y="476"/>
                </a:lnTo>
                <a:lnTo>
                  <a:pt x="500" y="477"/>
                </a:lnTo>
                <a:lnTo>
                  <a:pt x="500" y="477"/>
                </a:lnTo>
                <a:lnTo>
                  <a:pt x="513" y="477"/>
                </a:lnTo>
                <a:lnTo>
                  <a:pt x="532" y="473"/>
                </a:lnTo>
                <a:lnTo>
                  <a:pt x="582" y="463"/>
                </a:lnTo>
                <a:lnTo>
                  <a:pt x="649" y="447"/>
                </a:lnTo>
                <a:lnTo>
                  <a:pt x="649" y="447"/>
                </a:lnTo>
                <a:lnTo>
                  <a:pt x="674" y="448"/>
                </a:lnTo>
                <a:lnTo>
                  <a:pt x="763" y="452"/>
                </a:lnTo>
                <a:lnTo>
                  <a:pt x="763" y="452"/>
                </a:lnTo>
                <a:lnTo>
                  <a:pt x="779" y="452"/>
                </a:lnTo>
                <a:lnTo>
                  <a:pt x="794" y="450"/>
                </a:lnTo>
                <a:lnTo>
                  <a:pt x="809" y="446"/>
                </a:lnTo>
                <a:lnTo>
                  <a:pt x="822" y="441"/>
                </a:lnTo>
                <a:lnTo>
                  <a:pt x="835" y="435"/>
                </a:lnTo>
                <a:lnTo>
                  <a:pt x="847" y="429"/>
                </a:lnTo>
                <a:lnTo>
                  <a:pt x="858" y="421"/>
                </a:lnTo>
                <a:lnTo>
                  <a:pt x="869" y="414"/>
                </a:lnTo>
                <a:lnTo>
                  <a:pt x="887" y="399"/>
                </a:lnTo>
                <a:lnTo>
                  <a:pt x="900" y="385"/>
                </a:lnTo>
                <a:lnTo>
                  <a:pt x="912" y="373"/>
                </a:lnTo>
                <a:lnTo>
                  <a:pt x="912" y="373"/>
                </a:lnTo>
                <a:lnTo>
                  <a:pt x="913" y="373"/>
                </a:lnTo>
                <a:lnTo>
                  <a:pt x="915" y="373"/>
                </a:lnTo>
                <a:lnTo>
                  <a:pt x="916" y="373"/>
                </a:lnTo>
                <a:lnTo>
                  <a:pt x="918" y="370"/>
                </a:lnTo>
                <a:lnTo>
                  <a:pt x="919" y="367"/>
                </a:lnTo>
                <a:lnTo>
                  <a:pt x="919" y="362"/>
                </a:lnTo>
                <a:lnTo>
                  <a:pt x="916" y="353"/>
                </a:lnTo>
                <a:lnTo>
                  <a:pt x="916" y="353"/>
                </a:lnTo>
                <a:lnTo>
                  <a:pt x="914" y="348"/>
                </a:lnTo>
                <a:lnTo>
                  <a:pt x="912" y="341"/>
                </a:lnTo>
                <a:lnTo>
                  <a:pt x="900" y="324"/>
                </a:lnTo>
                <a:lnTo>
                  <a:pt x="887" y="306"/>
                </a:lnTo>
                <a:lnTo>
                  <a:pt x="871" y="286"/>
                </a:lnTo>
                <a:lnTo>
                  <a:pt x="852" y="265"/>
                </a:lnTo>
                <a:lnTo>
                  <a:pt x="835" y="246"/>
                </a:lnTo>
                <a:lnTo>
                  <a:pt x="817" y="231"/>
                </a:lnTo>
                <a:lnTo>
                  <a:pt x="803" y="219"/>
                </a:lnTo>
                <a:lnTo>
                  <a:pt x="803" y="219"/>
                </a:lnTo>
                <a:lnTo>
                  <a:pt x="788" y="209"/>
                </a:lnTo>
                <a:lnTo>
                  <a:pt x="770" y="199"/>
                </a:lnTo>
                <a:lnTo>
                  <a:pt x="733" y="178"/>
                </a:lnTo>
                <a:lnTo>
                  <a:pt x="700" y="161"/>
                </a:lnTo>
                <a:lnTo>
                  <a:pt x="679" y="150"/>
                </a:lnTo>
                <a:lnTo>
                  <a:pt x="679" y="150"/>
                </a:lnTo>
                <a:lnTo>
                  <a:pt x="671" y="143"/>
                </a:lnTo>
                <a:lnTo>
                  <a:pt x="659" y="132"/>
                </a:lnTo>
                <a:lnTo>
                  <a:pt x="628" y="104"/>
                </a:lnTo>
                <a:lnTo>
                  <a:pt x="612" y="89"/>
                </a:lnTo>
                <a:lnTo>
                  <a:pt x="597" y="77"/>
                </a:lnTo>
                <a:lnTo>
                  <a:pt x="583" y="68"/>
                </a:lnTo>
                <a:lnTo>
                  <a:pt x="578" y="67"/>
                </a:lnTo>
                <a:lnTo>
                  <a:pt x="575" y="65"/>
                </a:lnTo>
                <a:lnTo>
                  <a:pt x="575" y="65"/>
                </a:lnTo>
                <a:lnTo>
                  <a:pt x="571" y="67"/>
                </a:lnTo>
                <a:lnTo>
                  <a:pt x="568" y="68"/>
                </a:lnTo>
                <a:lnTo>
                  <a:pt x="566" y="72"/>
                </a:lnTo>
                <a:lnTo>
                  <a:pt x="565" y="75"/>
                </a:lnTo>
                <a:lnTo>
                  <a:pt x="562" y="85"/>
                </a:lnTo>
                <a:lnTo>
                  <a:pt x="560" y="95"/>
                </a:lnTo>
                <a:lnTo>
                  <a:pt x="560" y="116"/>
                </a:lnTo>
                <a:lnTo>
                  <a:pt x="560" y="125"/>
                </a:lnTo>
                <a:lnTo>
                  <a:pt x="520" y="120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5F615F34-D2AE-47C9-9A9A-1E5A1373C0B1}"/>
              </a:ext>
            </a:extLst>
          </p:cNvPr>
          <p:cNvSpPr>
            <a:spLocks/>
          </p:cNvSpPr>
          <p:nvPr/>
        </p:nvSpPr>
        <p:spPr bwMode="auto">
          <a:xfrm>
            <a:off x="4191906" y="1223150"/>
            <a:ext cx="1522188" cy="822872"/>
          </a:xfrm>
          <a:custGeom>
            <a:avLst/>
            <a:gdLst>
              <a:gd name="T0" fmla="*/ 0 w 616"/>
              <a:gd name="T1" fmla="*/ 59 h 333"/>
              <a:gd name="T2" fmla="*/ 6 w 616"/>
              <a:gd name="T3" fmla="*/ 68 h 333"/>
              <a:gd name="T4" fmla="*/ 20 w 616"/>
              <a:gd name="T5" fmla="*/ 89 h 333"/>
              <a:gd name="T6" fmla="*/ 33 w 616"/>
              <a:gd name="T7" fmla="*/ 120 h 333"/>
              <a:gd name="T8" fmla="*/ 40 w 616"/>
              <a:gd name="T9" fmla="*/ 145 h 333"/>
              <a:gd name="T10" fmla="*/ 40 w 616"/>
              <a:gd name="T11" fmla="*/ 154 h 333"/>
              <a:gd name="T12" fmla="*/ 35 w 616"/>
              <a:gd name="T13" fmla="*/ 224 h 333"/>
              <a:gd name="T14" fmla="*/ 30 w 616"/>
              <a:gd name="T15" fmla="*/ 263 h 333"/>
              <a:gd name="T16" fmla="*/ 57 w 616"/>
              <a:gd name="T17" fmla="*/ 222 h 333"/>
              <a:gd name="T18" fmla="*/ 80 w 616"/>
              <a:gd name="T19" fmla="*/ 197 h 333"/>
              <a:gd name="T20" fmla="*/ 90 w 616"/>
              <a:gd name="T21" fmla="*/ 189 h 333"/>
              <a:gd name="T22" fmla="*/ 99 w 616"/>
              <a:gd name="T23" fmla="*/ 188 h 333"/>
              <a:gd name="T24" fmla="*/ 103 w 616"/>
              <a:gd name="T25" fmla="*/ 191 h 333"/>
              <a:gd name="T26" fmla="*/ 110 w 616"/>
              <a:gd name="T27" fmla="*/ 198 h 333"/>
              <a:gd name="T28" fmla="*/ 114 w 616"/>
              <a:gd name="T29" fmla="*/ 214 h 333"/>
              <a:gd name="T30" fmla="*/ 114 w 616"/>
              <a:gd name="T31" fmla="*/ 233 h 333"/>
              <a:gd name="T32" fmla="*/ 134 w 616"/>
              <a:gd name="T33" fmla="*/ 273 h 333"/>
              <a:gd name="T34" fmla="*/ 187 w 616"/>
              <a:gd name="T35" fmla="*/ 300 h 333"/>
              <a:gd name="T36" fmla="*/ 232 w 616"/>
              <a:gd name="T37" fmla="*/ 321 h 333"/>
              <a:gd name="T38" fmla="*/ 267 w 616"/>
              <a:gd name="T39" fmla="*/ 332 h 333"/>
              <a:gd name="T40" fmla="*/ 285 w 616"/>
              <a:gd name="T41" fmla="*/ 333 h 333"/>
              <a:gd name="T42" fmla="*/ 333 w 616"/>
              <a:gd name="T43" fmla="*/ 332 h 333"/>
              <a:gd name="T44" fmla="*/ 391 w 616"/>
              <a:gd name="T45" fmla="*/ 326 h 333"/>
              <a:gd name="T46" fmla="*/ 445 w 616"/>
              <a:gd name="T47" fmla="*/ 317 h 333"/>
              <a:gd name="T48" fmla="*/ 466 w 616"/>
              <a:gd name="T49" fmla="*/ 312 h 333"/>
              <a:gd name="T50" fmla="*/ 485 w 616"/>
              <a:gd name="T51" fmla="*/ 305 h 333"/>
              <a:gd name="T52" fmla="*/ 531 w 616"/>
              <a:gd name="T53" fmla="*/ 276 h 333"/>
              <a:gd name="T54" fmla="*/ 576 w 616"/>
              <a:gd name="T55" fmla="*/ 240 h 333"/>
              <a:gd name="T56" fmla="*/ 607 w 616"/>
              <a:gd name="T57" fmla="*/ 208 h 333"/>
              <a:gd name="T58" fmla="*/ 614 w 616"/>
              <a:gd name="T59" fmla="*/ 198 h 333"/>
              <a:gd name="T60" fmla="*/ 614 w 616"/>
              <a:gd name="T61" fmla="*/ 188 h 333"/>
              <a:gd name="T62" fmla="*/ 609 w 616"/>
              <a:gd name="T63" fmla="*/ 176 h 333"/>
              <a:gd name="T64" fmla="*/ 586 w 616"/>
              <a:gd name="T65" fmla="*/ 145 h 333"/>
              <a:gd name="T66" fmla="*/ 554 w 616"/>
              <a:gd name="T67" fmla="*/ 111 h 333"/>
              <a:gd name="T68" fmla="*/ 520 w 616"/>
              <a:gd name="T69" fmla="*/ 84 h 333"/>
              <a:gd name="T70" fmla="*/ 451 w 616"/>
              <a:gd name="T71" fmla="*/ 35 h 333"/>
              <a:gd name="T72" fmla="*/ 441 w 616"/>
              <a:gd name="T73" fmla="*/ 27 h 333"/>
              <a:gd name="T74" fmla="*/ 410 w 616"/>
              <a:gd name="T75" fmla="*/ 11 h 333"/>
              <a:gd name="T76" fmla="*/ 381 w 616"/>
              <a:gd name="T77" fmla="*/ 2 h 333"/>
              <a:gd name="T78" fmla="*/ 367 w 616"/>
              <a:gd name="T79" fmla="*/ 0 h 333"/>
              <a:gd name="T80" fmla="*/ 344 w 616"/>
              <a:gd name="T81" fmla="*/ 1 h 333"/>
              <a:gd name="T82" fmla="*/ 275 w 616"/>
              <a:gd name="T83" fmla="*/ 15 h 333"/>
              <a:gd name="T84" fmla="*/ 161 w 616"/>
              <a:gd name="T85" fmla="*/ 43 h 333"/>
              <a:gd name="T86" fmla="*/ 124 w 616"/>
              <a:gd name="T87" fmla="*/ 54 h 333"/>
              <a:gd name="T88" fmla="*/ 118 w 616"/>
              <a:gd name="T89" fmla="*/ 59 h 333"/>
              <a:gd name="T90" fmla="*/ 118 w 616"/>
              <a:gd name="T91" fmla="*/ 67 h 333"/>
              <a:gd name="T92" fmla="*/ 119 w 616"/>
              <a:gd name="T93" fmla="*/ 89 h 333"/>
              <a:gd name="T94" fmla="*/ 118 w 616"/>
              <a:gd name="T95" fmla="*/ 102 h 333"/>
              <a:gd name="T96" fmla="*/ 114 w 616"/>
              <a:gd name="T97" fmla="*/ 119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16" h="333">
                <a:moveTo>
                  <a:pt x="79" y="144"/>
                </a:moveTo>
                <a:lnTo>
                  <a:pt x="0" y="59"/>
                </a:lnTo>
                <a:lnTo>
                  <a:pt x="0" y="59"/>
                </a:lnTo>
                <a:lnTo>
                  <a:pt x="6" y="68"/>
                </a:lnTo>
                <a:lnTo>
                  <a:pt x="12" y="78"/>
                </a:lnTo>
                <a:lnTo>
                  <a:pt x="20" y="89"/>
                </a:lnTo>
                <a:lnTo>
                  <a:pt x="27" y="104"/>
                </a:lnTo>
                <a:lnTo>
                  <a:pt x="33" y="120"/>
                </a:lnTo>
                <a:lnTo>
                  <a:pt x="38" y="136"/>
                </a:lnTo>
                <a:lnTo>
                  <a:pt x="40" y="145"/>
                </a:lnTo>
                <a:lnTo>
                  <a:pt x="40" y="154"/>
                </a:lnTo>
                <a:lnTo>
                  <a:pt x="40" y="154"/>
                </a:lnTo>
                <a:lnTo>
                  <a:pt x="38" y="189"/>
                </a:lnTo>
                <a:lnTo>
                  <a:pt x="35" y="224"/>
                </a:lnTo>
                <a:lnTo>
                  <a:pt x="30" y="263"/>
                </a:lnTo>
                <a:lnTo>
                  <a:pt x="30" y="263"/>
                </a:lnTo>
                <a:lnTo>
                  <a:pt x="38" y="250"/>
                </a:lnTo>
                <a:lnTo>
                  <a:pt x="57" y="222"/>
                </a:lnTo>
                <a:lnTo>
                  <a:pt x="68" y="208"/>
                </a:lnTo>
                <a:lnTo>
                  <a:pt x="80" y="197"/>
                </a:lnTo>
                <a:lnTo>
                  <a:pt x="85" y="192"/>
                </a:lnTo>
                <a:lnTo>
                  <a:pt x="90" y="189"/>
                </a:lnTo>
                <a:lnTo>
                  <a:pt x="95" y="188"/>
                </a:lnTo>
                <a:lnTo>
                  <a:pt x="99" y="188"/>
                </a:lnTo>
                <a:lnTo>
                  <a:pt x="99" y="188"/>
                </a:lnTo>
                <a:lnTo>
                  <a:pt x="103" y="191"/>
                </a:lnTo>
                <a:lnTo>
                  <a:pt x="105" y="192"/>
                </a:lnTo>
                <a:lnTo>
                  <a:pt x="110" y="198"/>
                </a:lnTo>
                <a:lnTo>
                  <a:pt x="113" y="206"/>
                </a:lnTo>
                <a:lnTo>
                  <a:pt x="114" y="214"/>
                </a:lnTo>
                <a:lnTo>
                  <a:pt x="114" y="227"/>
                </a:lnTo>
                <a:lnTo>
                  <a:pt x="114" y="233"/>
                </a:lnTo>
                <a:lnTo>
                  <a:pt x="134" y="273"/>
                </a:lnTo>
                <a:lnTo>
                  <a:pt x="134" y="273"/>
                </a:lnTo>
                <a:lnTo>
                  <a:pt x="150" y="281"/>
                </a:lnTo>
                <a:lnTo>
                  <a:pt x="187" y="300"/>
                </a:lnTo>
                <a:lnTo>
                  <a:pt x="209" y="311"/>
                </a:lnTo>
                <a:lnTo>
                  <a:pt x="232" y="321"/>
                </a:lnTo>
                <a:lnTo>
                  <a:pt x="251" y="328"/>
                </a:lnTo>
                <a:lnTo>
                  <a:pt x="267" y="332"/>
                </a:lnTo>
                <a:lnTo>
                  <a:pt x="267" y="332"/>
                </a:lnTo>
                <a:lnTo>
                  <a:pt x="285" y="333"/>
                </a:lnTo>
                <a:lnTo>
                  <a:pt x="307" y="333"/>
                </a:lnTo>
                <a:lnTo>
                  <a:pt x="333" y="332"/>
                </a:lnTo>
                <a:lnTo>
                  <a:pt x="362" y="330"/>
                </a:lnTo>
                <a:lnTo>
                  <a:pt x="391" y="326"/>
                </a:lnTo>
                <a:lnTo>
                  <a:pt x="419" y="322"/>
                </a:lnTo>
                <a:lnTo>
                  <a:pt x="445" y="317"/>
                </a:lnTo>
                <a:lnTo>
                  <a:pt x="466" y="312"/>
                </a:lnTo>
                <a:lnTo>
                  <a:pt x="466" y="312"/>
                </a:lnTo>
                <a:lnTo>
                  <a:pt x="476" y="308"/>
                </a:lnTo>
                <a:lnTo>
                  <a:pt x="485" y="305"/>
                </a:lnTo>
                <a:lnTo>
                  <a:pt x="509" y="292"/>
                </a:lnTo>
                <a:lnTo>
                  <a:pt x="531" y="276"/>
                </a:lnTo>
                <a:lnTo>
                  <a:pt x="555" y="258"/>
                </a:lnTo>
                <a:lnTo>
                  <a:pt x="576" y="240"/>
                </a:lnTo>
                <a:lnTo>
                  <a:pt x="594" y="223"/>
                </a:lnTo>
                <a:lnTo>
                  <a:pt x="607" y="208"/>
                </a:lnTo>
                <a:lnTo>
                  <a:pt x="614" y="198"/>
                </a:lnTo>
                <a:lnTo>
                  <a:pt x="614" y="198"/>
                </a:lnTo>
                <a:lnTo>
                  <a:pt x="616" y="193"/>
                </a:lnTo>
                <a:lnTo>
                  <a:pt x="614" y="188"/>
                </a:lnTo>
                <a:lnTo>
                  <a:pt x="613" y="182"/>
                </a:lnTo>
                <a:lnTo>
                  <a:pt x="609" y="176"/>
                </a:lnTo>
                <a:lnTo>
                  <a:pt x="599" y="161"/>
                </a:lnTo>
                <a:lnTo>
                  <a:pt x="586" y="145"/>
                </a:lnTo>
                <a:lnTo>
                  <a:pt x="571" y="128"/>
                </a:lnTo>
                <a:lnTo>
                  <a:pt x="554" y="111"/>
                </a:lnTo>
                <a:lnTo>
                  <a:pt x="536" y="97"/>
                </a:lnTo>
                <a:lnTo>
                  <a:pt x="520" y="84"/>
                </a:lnTo>
                <a:lnTo>
                  <a:pt x="520" y="84"/>
                </a:lnTo>
                <a:lnTo>
                  <a:pt x="451" y="35"/>
                </a:lnTo>
                <a:lnTo>
                  <a:pt x="451" y="35"/>
                </a:lnTo>
                <a:lnTo>
                  <a:pt x="441" y="27"/>
                </a:lnTo>
                <a:lnTo>
                  <a:pt x="422" y="17"/>
                </a:lnTo>
                <a:lnTo>
                  <a:pt x="410" y="11"/>
                </a:lnTo>
                <a:lnTo>
                  <a:pt x="396" y="6"/>
                </a:lnTo>
                <a:lnTo>
                  <a:pt x="381" y="2"/>
                </a:lnTo>
                <a:lnTo>
                  <a:pt x="367" y="0"/>
                </a:lnTo>
                <a:lnTo>
                  <a:pt x="367" y="0"/>
                </a:lnTo>
                <a:lnTo>
                  <a:pt x="357" y="0"/>
                </a:lnTo>
                <a:lnTo>
                  <a:pt x="344" y="1"/>
                </a:lnTo>
                <a:lnTo>
                  <a:pt x="313" y="6"/>
                </a:lnTo>
                <a:lnTo>
                  <a:pt x="275" y="15"/>
                </a:lnTo>
                <a:lnTo>
                  <a:pt x="234" y="23"/>
                </a:lnTo>
                <a:lnTo>
                  <a:pt x="161" y="43"/>
                </a:lnTo>
                <a:lnTo>
                  <a:pt x="124" y="54"/>
                </a:lnTo>
                <a:lnTo>
                  <a:pt x="124" y="54"/>
                </a:lnTo>
                <a:lnTo>
                  <a:pt x="120" y="57"/>
                </a:lnTo>
                <a:lnTo>
                  <a:pt x="118" y="59"/>
                </a:lnTo>
                <a:lnTo>
                  <a:pt x="118" y="63"/>
                </a:lnTo>
                <a:lnTo>
                  <a:pt x="118" y="67"/>
                </a:lnTo>
                <a:lnTo>
                  <a:pt x="118" y="77"/>
                </a:lnTo>
                <a:lnTo>
                  <a:pt x="119" y="89"/>
                </a:lnTo>
                <a:lnTo>
                  <a:pt x="119" y="89"/>
                </a:lnTo>
                <a:lnTo>
                  <a:pt x="118" y="102"/>
                </a:lnTo>
                <a:lnTo>
                  <a:pt x="116" y="111"/>
                </a:lnTo>
                <a:lnTo>
                  <a:pt x="114" y="119"/>
                </a:lnTo>
                <a:lnTo>
                  <a:pt x="79" y="144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4">
            <a:extLst>
              <a:ext uri="{FF2B5EF4-FFF2-40B4-BE49-F238E27FC236}">
                <a16:creationId xmlns:a16="http://schemas.microsoft.com/office/drawing/2014/main" id="{DA7EB276-B4D5-48B9-BDB6-B0ED01DB7746}"/>
              </a:ext>
            </a:extLst>
          </p:cNvPr>
          <p:cNvSpPr>
            <a:spLocks/>
          </p:cNvSpPr>
          <p:nvPr/>
        </p:nvSpPr>
        <p:spPr bwMode="auto">
          <a:xfrm>
            <a:off x="7892424" y="1200994"/>
            <a:ext cx="1606550" cy="806450"/>
          </a:xfrm>
          <a:custGeom>
            <a:avLst/>
            <a:gdLst>
              <a:gd name="T0" fmla="*/ 1011 w 1012"/>
              <a:gd name="T1" fmla="*/ 462 h 508"/>
              <a:gd name="T2" fmla="*/ 1000 w 1012"/>
              <a:gd name="T3" fmla="*/ 472 h 508"/>
              <a:gd name="T4" fmla="*/ 988 w 1012"/>
              <a:gd name="T5" fmla="*/ 482 h 508"/>
              <a:gd name="T6" fmla="*/ 989 w 1012"/>
              <a:gd name="T7" fmla="*/ 486 h 508"/>
              <a:gd name="T8" fmla="*/ 985 w 1012"/>
              <a:gd name="T9" fmla="*/ 493 h 508"/>
              <a:gd name="T10" fmla="*/ 973 w 1012"/>
              <a:gd name="T11" fmla="*/ 497 h 508"/>
              <a:gd name="T12" fmla="*/ 804 w 1012"/>
              <a:gd name="T13" fmla="*/ 507 h 508"/>
              <a:gd name="T14" fmla="*/ 713 w 1012"/>
              <a:gd name="T15" fmla="*/ 508 h 508"/>
              <a:gd name="T16" fmla="*/ 616 w 1012"/>
              <a:gd name="T17" fmla="*/ 482 h 508"/>
              <a:gd name="T18" fmla="*/ 578 w 1012"/>
              <a:gd name="T19" fmla="*/ 472 h 508"/>
              <a:gd name="T20" fmla="*/ 512 w 1012"/>
              <a:gd name="T21" fmla="*/ 449 h 508"/>
              <a:gd name="T22" fmla="*/ 440 w 1012"/>
              <a:gd name="T23" fmla="*/ 415 h 508"/>
              <a:gd name="T24" fmla="*/ 368 w 1012"/>
              <a:gd name="T25" fmla="*/ 383 h 508"/>
              <a:gd name="T26" fmla="*/ 303 w 1012"/>
              <a:gd name="T27" fmla="*/ 355 h 508"/>
              <a:gd name="T28" fmla="*/ 253 w 1012"/>
              <a:gd name="T29" fmla="*/ 326 h 508"/>
              <a:gd name="T30" fmla="*/ 228 w 1012"/>
              <a:gd name="T31" fmla="*/ 301 h 508"/>
              <a:gd name="T32" fmla="*/ 222 w 1012"/>
              <a:gd name="T33" fmla="*/ 286 h 508"/>
              <a:gd name="T34" fmla="*/ 221 w 1012"/>
              <a:gd name="T35" fmla="*/ 264 h 508"/>
              <a:gd name="T36" fmla="*/ 230 w 1012"/>
              <a:gd name="T37" fmla="*/ 228 h 508"/>
              <a:gd name="T38" fmla="*/ 230 w 1012"/>
              <a:gd name="T39" fmla="*/ 211 h 508"/>
              <a:gd name="T40" fmla="*/ 225 w 1012"/>
              <a:gd name="T41" fmla="*/ 205 h 508"/>
              <a:gd name="T42" fmla="*/ 202 w 1012"/>
              <a:gd name="T43" fmla="*/ 196 h 508"/>
              <a:gd name="T44" fmla="*/ 180 w 1012"/>
              <a:gd name="T45" fmla="*/ 195 h 508"/>
              <a:gd name="T46" fmla="*/ 102 w 1012"/>
              <a:gd name="T47" fmla="*/ 224 h 508"/>
              <a:gd name="T48" fmla="*/ 39 w 1012"/>
              <a:gd name="T49" fmla="*/ 252 h 508"/>
              <a:gd name="T50" fmla="*/ 13 w 1012"/>
              <a:gd name="T51" fmla="*/ 260 h 508"/>
              <a:gd name="T52" fmla="*/ 2 w 1012"/>
              <a:gd name="T53" fmla="*/ 249 h 508"/>
              <a:gd name="T54" fmla="*/ 2 w 1012"/>
              <a:gd name="T55" fmla="*/ 227 h 508"/>
              <a:gd name="T56" fmla="*/ 16 w 1012"/>
              <a:gd name="T57" fmla="*/ 167 h 508"/>
              <a:gd name="T58" fmla="*/ 24 w 1012"/>
              <a:gd name="T59" fmla="*/ 128 h 508"/>
              <a:gd name="T60" fmla="*/ 31 w 1012"/>
              <a:gd name="T61" fmla="*/ 71 h 508"/>
              <a:gd name="T62" fmla="*/ 40 w 1012"/>
              <a:gd name="T63" fmla="*/ 48 h 508"/>
              <a:gd name="T64" fmla="*/ 64 w 1012"/>
              <a:gd name="T65" fmla="*/ 13 h 508"/>
              <a:gd name="T66" fmla="*/ 82 w 1012"/>
              <a:gd name="T67" fmla="*/ 0 h 508"/>
              <a:gd name="T68" fmla="*/ 91 w 1012"/>
              <a:gd name="T69" fmla="*/ 1 h 508"/>
              <a:gd name="T70" fmla="*/ 112 w 1012"/>
              <a:gd name="T71" fmla="*/ 26 h 508"/>
              <a:gd name="T72" fmla="*/ 174 w 1012"/>
              <a:gd name="T73" fmla="*/ 113 h 508"/>
              <a:gd name="T74" fmla="*/ 197 w 1012"/>
              <a:gd name="T75" fmla="*/ 136 h 508"/>
              <a:gd name="T76" fmla="*/ 218 w 1012"/>
              <a:gd name="T77" fmla="*/ 146 h 508"/>
              <a:gd name="T78" fmla="*/ 257 w 1012"/>
              <a:gd name="T79" fmla="*/ 154 h 508"/>
              <a:gd name="T80" fmla="*/ 314 w 1012"/>
              <a:gd name="T81" fmla="*/ 145 h 508"/>
              <a:gd name="T82" fmla="*/ 376 w 1012"/>
              <a:gd name="T83" fmla="*/ 133 h 508"/>
              <a:gd name="T84" fmla="*/ 428 w 1012"/>
              <a:gd name="T85" fmla="*/ 120 h 508"/>
              <a:gd name="T86" fmla="*/ 466 w 1012"/>
              <a:gd name="T87" fmla="*/ 119 h 508"/>
              <a:gd name="T88" fmla="*/ 555 w 1012"/>
              <a:gd name="T89" fmla="*/ 133 h 508"/>
              <a:gd name="T90" fmla="*/ 641 w 1012"/>
              <a:gd name="T91" fmla="*/ 155 h 508"/>
              <a:gd name="T92" fmla="*/ 732 w 1012"/>
              <a:gd name="T93" fmla="*/ 180 h 508"/>
              <a:gd name="T94" fmla="*/ 798 w 1012"/>
              <a:gd name="T95" fmla="*/ 207 h 508"/>
              <a:gd name="T96" fmla="*/ 840 w 1012"/>
              <a:gd name="T97" fmla="*/ 236 h 508"/>
              <a:gd name="T98" fmla="*/ 905 w 1012"/>
              <a:gd name="T99" fmla="*/ 299 h 508"/>
              <a:gd name="T100" fmla="*/ 968 w 1012"/>
              <a:gd name="T101" fmla="*/ 373 h 508"/>
              <a:gd name="T102" fmla="*/ 1000 w 1012"/>
              <a:gd name="T103" fmla="*/ 421 h 508"/>
              <a:gd name="T104" fmla="*/ 1012 w 1012"/>
              <a:gd name="T105" fmla="*/ 457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2" h="508">
                <a:moveTo>
                  <a:pt x="1012" y="457"/>
                </a:moveTo>
                <a:lnTo>
                  <a:pt x="1012" y="457"/>
                </a:lnTo>
                <a:lnTo>
                  <a:pt x="1011" y="462"/>
                </a:lnTo>
                <a:lnTo>
                  <a:pt x="1009" y="466"/>
                </a:lnTo>
                <a:lnTo>
                  <a:pt x="1005" y="470"/>
                </a:lnTo>
                <a:lnTo>
                  <a:pt x="1000" y="472"/>
                </a:lnTo>
                <a:lnTo>
                  <a:pt x="993" y="478"/>
                </a:lnTo>
                <a:lnTo>
                  <a:pt x="989" y="480"/>
                </a:lnTo>
                <a:lnTo>
                  <a:pt x="988" y="482"/>
                </a:lnTo>
                <a:lnTo>
                  <a:pt x="988" y="482"/>
                </a:lnTo>
                <a:lnTo>
                  <a:pt x="988" y="483"/>
                </a:lnTo>
                <a:lnTo>
                  <a:pt x="989" y="486"/>
                </a:lnTo>
                <a:lnTo>
                  <a:pt x="989" y="490"/>
                </a:lnTo>
                <a:lnTo>
                  <a:pt x="988" y="491"/>
                </a:lnTo>
                <a:lnTo>
                  <a:pt x="985" y="493"/>
                </a:lnTo>
                <a:lnTo>
                  <a:pt x="980" y="495"/>
                </a:lnTo>
                <a:lnTo>
                  <a:pt x="973" y="497"/>
                </a:lnTo>
                <a:lnTo>
                  <a:pt x="973" y="497"/>
                </a:lnTo>
                <a:lnTo>
                  <a:pt x="945" y="501"/>
                </a:lnTo>
                <a:lnTo>
                  <a:pt x="903" y="503"/>
                </a:lnTo>
                <a:lnTo>
                  <a:pt x="804" y="507"/>
                </a:lnTo>
                <a:lnTo>
                  <a:pt x="804" y="507"/>
                </a:lnTo>
                <a:lnTo>
                  <a:pt x="756" y="508"/>
                </a:lnTo>
                <a:lnTo>
                  <a:pt x="713" y="508"/>
                </a:lnTo>
                <a:lnTo>
                  <a:pt x="671" y="507"/>
                </a:lnTo>
                <a:lnTo>
                  <a:pt x="606" y="507"/>
                </a:lnTo>
                <a:lnTo>
                  <a:pt x="616" y="482"/>
                </a:lnTo>
                <a:lnTo>
                  <a:pt x="616" y="482"/>
                </a:lnTo>
                <a:lnTo>
                  <a:pt x="605" y="480"/>
                </a:lnTo>
                <a:lnTo>
                  <a:pt x="578" y="472"/>
                </a:lnTo>
                <a:lnTo>
                  <a:pt x="558" y="466"/>
                </a:lnTo>
                <a:lnTo>
                  <a:pt x="535" y="459"/>
                </a:lnTo>
                <a:lnTo>
                  <a:pt x="512" y="449"/>
                </a:lnTo>
                <a:lnTo>
                  <a:pt x="487" y="438"/>
                </a:lnTo>
                <a:lnTo>
                  <a:pt x="487" y="438"/>
                </a:lnTo>
                <a:lnTo>
                  <a:pt x="440" y="415"/>
                </a:lnTo>
                <a:lnTo>
                  <a:pt x="402" y="398"/>
                </a:lnTo>
                <a:lnTo>
                  <a:pt x="368" y="383"/>
                </a:lnTo>
                <a:lnTo>
                  <a:pt x="368" y="383"/>
                </a:lnTo>
                <a:lnTo>
                  <a:pt x="348" y="376"/>
                </a:lnTo>
                <a:lnTo>
                  <a:pt x="326" y="366"/>
                </a:lnTo>
                <a:lnTo>
                  <a:pt x="303" y="355"/>
                </a:lnTo>
                <a:lnTo>
                  <a:pt x="277" y="341"/>
                </a:lnTo>
                <a:lnTo>
                  <a:pt x="264" y="333"/>
                </a:lnTo>
                <a:lnTo>
                  <a:pt x="253" y="326"/>
                </a:lnTo>
                <a:lnTo>
                  <a:pt x="243" y="317"/>
                </a:lnTo>
                <a:lnTo>
                  <a:pt x="234" y="310"/>
                </a:lnTo>
                <a:lnTo>
                  <a:pt x="228" y="301"/>
                </a:lnTo>
                <a:lnTo>
                  <a:pt x="225" y="294"/>
                </a:lnTo>
                <a:lnTo>
                  <a:pt x="225" y="294"/>
                </a:lnTo>
                <a:lnTo>
                  <a:pt x="222" y="286"/>
                </a:lnTo>
                <a:lnTo>
                  <a:pt x="221" y="279"/>
                </a:lnTo>
                <a:lnTo>
                  <a:pt x="221" y="272"/>
                </a:lnTo>
                <a:lnTo>
                  <a:pt x="221" y="264"/>
                </a:lnTo>
                <a:lnTo>
                  <a:pt x="223" y="250"/>
                </a:lnTo>
                <a:lnTo>
                  <a:pt x="227" y="238"/>
                </a:lnTo>
                <a:lnTo>
                  <a:pt x="230" y="228"/>
                </a:lnTo>
                <a:lnTo>
                  <a:pt x="231" y="218"/>
                </a:lnTo>
                <a:lnTo>
                  <a:pt x="231" y="215"/>
                </a:lnTo>
                <a:lnTo>
                  <a:pt x="230" y="211"/>
                </a:lnTo>
                <a:lnTo>
                  <a:pt x="228" y="207"/>
                </a:lnTo>
                <a:lnTo>
                  <a:pt x="225" y="205"/>
                </a:lnTo>
                <a:lnTo>
                  <a:pt x="225" y="205"/>
                </a:lnTo>
                <a:lnTo>
                  <a:pt x="217" y="200"/>
                </a:lnTo>
                <a:lnTo>
                  <a:pt x="210" y="197"/>
                </a:lnTo>
                <a:lnTo>
                  <a:pt x="202" y="196"/>
                </a:lnTo>
                <a:lnTo>
                  <a:pt x="195" y="195"/>
                </a:lnTo>
                <a:lnTo>
                  <a:pt x="184" y="195"/>
                </a:lnTo>
                <a:lnTo>
                  <a:pt x="180" y="195"/>
                </a:lnTo>
                <a:lnTo>
                  <a:pt x="180" y="195"/>
                </a:lnTo>
                <a:lnTo>
                  <a:pt x="139" y="210"/>
                </a:lnTo>
                <a:lnTo>
                  <a:pt x="102" y="224"/>
                </a:lnTo>
                <a:lnTo>
                  <a:pt x="66" y="239"/>
                </a:lnTo>
                <a:lnTo>
                  <a:pt x="66" y="239"/>
                </a:lnTo>
                <a:lnTo>
                  <a:pt x="39" y="252"/>
                </a:lnTo>
                <a:lnTo>
                  <a:pt x="29" y="257"/>
                </a:lnTo>
                <a:lnTo>
                  <a:pt x="20" y="259"/>
                </a:lnTo>
                <a:lnTo>
                  <a:pt x="13" y="260"/>
                </a:lnTo>
                <a:lnTo>
                  <a:pt x="8" y="259"/>
                </a:lnTo>
                <a:lnTo>
                  <a:pt x="4" y="255"/>
                </a:lnTo>
                <a:lnTo>
                  <a:pt x="2" y="249"/>
                </a:lnTo>
                <a:lnTo>
                  <a:pt x="2" y="249"/>
                </a:lnTo>
                <a:lnTo>
                  <a:pt x="0" y="239"/>
                </a:lnTo>
                <a:lnTo>
                  <a:pt x="2" y="227"/>
                </a:lnTo>
                <a:lnTo>
                  <a:pt x="5" y="213"/>
                </a:lnTo>
                <a:lnTo>
                  <a:pt x="8" y="197"/>
                </a:lnTo>
                <a:lnTo>
                  <a:pt x="16" y="167"/>
                </a:lnTo>
                <a:lnTo>
                  <a:pt x="21" y="145"/>
                </a:lnTo>
                <a:lnTo>
                  <a:pt x="21" y="145"/>
                </a:lnTo>
                <a:lnTo>
                  <a:pt x="24" y="128"/>
                </a:lnTo>
                <a:lnTo>
                  <a:pt x="26" y="108"/>
                </a:lnTo>
                <a:lnTo>
                  <a:pt x="28" y="88"/>
                </a:lnTo>
                <a:lnTo>
                  <a:pt x="31" y="71"/>
                </a:lnTo>
                <a:lnTo>
                  <a:pt x="31" y="71"/>
                </a:lnTo>
                <a:lnTo>
                  <a:pt x="34" y="61"/>
                </a:lnTo>
                <a:lnTo>
                  <a:pt x="40" y="48"/>
                </a:lnTo>
                <a:lnTo>
                  <a:pt x="46" y="36"/>
                </a:lnTo>
                <a:lnTo>
                  <a:pt x="55" y="22"/>
                </a:lnTo>
                <a:lnTo>
                  <a:pt x="64" y="13"/>
                </a:lnTo>
                <a:lnTo>
                  <a:pt x="72" y="4"/>
                </a:lnTo>
                <a:lnTo>
                  <a:pt x="77" y="1"/>
                </a:lnTo>
                <a:lnTo>
                  <a:pt x="82" y="0"/>
                </a:lnTo>
                <a:lnTo>
                  <a:pt x="87" y="0"/>
                </a:lnTo>
                <a:lnTo>
                  <a:pt x="91" y="1"/>
                </a:lnTo>
                <a:lnTo>
                  <a:pt x="91" y="1"/>
                </a:lnTo>
                <a:lnTo>
                  <a:pt x="96" y="5"/>
                </a:lnTo>
                <a:lnTo>
                  <a:pt x="101" y="10"/>
                </a:lnTo>
                <a:lnTo>
                  <a:pt x="112" y="26"/>
                </a:lnTo>
                <a:lnTo>
                  <a:pt x="142" y="68"/>
                </a:lnTo>
                <a:lnTo>
                  <a:pt x="158" y="92"/>
                </a:lnTo>
                <a:lnTo>
                  <a:pt x="174" y="113"/>
                </a:lnTo>
                <a:lnTo>
                  <a:pt x="181" y="122"/>
                </a:lnTo>
                <a:lnTo>
                  <a:pt x="190" y="130"/>
                </a:lnTo>
                <a:lnTo>
                  <a:pt x="197" y="136"/>
                </a:lnTo>
                <a:lnTo>
                  <a:pt x="205" y="140"/>
                </a:lnTo>
                <a:lnTo>
                  <a:pt x="205" y="140"/>
                </a:lnTo>
                <a:lnTo>
                  <a:pt x="218" y="146"/>
                </a:lnTo>
                <a:lnTo>
                  <a:pt x="232" y="150"/>
                </a:lnTo>
                <a:lnTo>
                  <a:pt x="244" y="153"/>
                </a:lnTo>
                <a:lnTo>
                  <a:pt x="257" y="154"/>
                </a:lnTo>
                <a:lnTo>
                  <a:pt x="269" y="153"/>
                </a:lnTo>
                <a:lnTo>
                  <a:pt x="283" y="151"/>
                </a:lnTo>
                <a:lnTo>
                  <a:pt x="314" y="145"/>
                </a:lnTo>
                <a:lnTo>
                  <a:pt x="314" y="145"/>
                </a:lnTo>
                <a:lnTo>
                  <a:pt x="347" y="138"/>
                </a:lnTo>
                <a:lnTo>
                  <a:pt x="376" y="133"/>
                </a:lnTo>
                <a:lnTo>
                  <a:pt x="403" y="127"/>
                </a:lnTo>
                <a:lnTo>
                  <a:pt x="428" y="120"/>
                </a:lnTo>
                <a:lnTo>
                  <a:pt x="428" y="120"/>
                </a:lnTo>
                <a:lnTo>
                  <a:pt x="435" y="119"/>
                </a:lnTo>
                <a:lnTo>
                  <a:pt x="444" y="118"/>
                </a:lnTo>
                <a:lnTo>
                  <a:pt x="466" y="119"/>
                </a:lnTo>
                <a:lnTo>
                  <a:pt x="493" y="122"/>
                </a:lnTo>
                <a:lnTo>
                  <a:pt x="524" y="127"/>
                </a:lnTo>
                <a:lnTo>
                  <a:pt x="555" y="133"/>
                </a:lnTo>
                <a:lnTo>
                  <a:pt x="586" y="140"/>
                </a:lnTo>
                <a:lnTo>
                  <a:pt x="616" y="148"/>
                </a:lnTo>
                <a:lnTo>
                  <a:pt x="641" y="155"/>
                </a:lnTo>
                <a:lnTo>
                  <a:pt x="641" y="155"/>
                </a:lnTo>
                <a:lnTo>
                  <a:pt x="687" y="167"/>
                </a:lnTo>
                <a:lnTo>
                  <a:pt x="732" y="180"/>
                </a:lnTo>
                <a:lnTo>
                  <a:pt x="755" y="187"/>
                </a:lnTo>
                <a:lnTo>
                  <a:pt x="777" y="196"/>
                </a:lnTo>
                <a:lnTo>
                  <a:pt x="798" y="207"/>
                </a:lnTo>
                <a:lnTo>
                  <a:pt x="819" y="219"/>
                </a:lnTo>
                <a:lnTo>
                  <a:pt x="819" y="219"/>
                </a:lnTo>
                <a:lnTo>
                  <a:pt x="840" y="236"/>
                </a:lnTo>
                <a:lnTo>
                  <a:pt x="863" y="255"/>
                </a:lnTo>
                <a:lnTo>
                  <a:pt x="884" y="276"/>
                </a:lnTo>
                <a:lnTo>
                  <a:pt x="905" y="299"/>
                </a:lnTo>
                <a:lnTo>
                  <a:pt x="942" y="342"/>
                </a:lnTo>
                <a:lnTo>
                  <a:pt x="968" y="373"/>
                </a:lnTo>
                <a:lnTo>
                  <a:pt x="968" y="373"/>
                </a:lnTo>
                <a:lnTo>
                  <a:pt x="976" y="384"/>
                </a:lnTo>
                <a:lnTo>
                  <a:pt x="985" y="397"/>
                </a:lnTo>
                <a:lnTo>
                  <a:pt x="1000" y="421"/>
                </a:lnTo>
                <a:lnTo>
                  <a:pt x="1009" y="444"/>
                </a:lnTo>
                <a:lnTo>
                  <a:pt x="1011" y="451"/>
                </a:lnTo>
                <a:lnTo>
                  <a:pt x="1012" y="457"/>
                </a:lnTo>
                <a:lnTo>
                  <a:pt x="1012" y="457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41">
            <a:extLst>
              <a:ext uri="{FF2B5EF4-FFF2-40B4-BE49-F238E27FC236}">
                <a16:creationId xmlns:a16="http://schemas.microsoft.com/office/drawing/2014/main" id="{C2F27130-489B-41AA-9357-055AE96BDFDD}"/>
              </a:ext>
            </a:extLst>
          </p:cNvPr>
          <p:cNvSpPr>
            <a:spLocks/>
          </p:cNvSpPr>
          <p:nvPr/>
        </p:nvSpPr>
        <p:spPr bwMode="auto">
          <a:xfrm>
            <a:off x="426699" y="1144848"/>
            <a:ext cx="1419194" cy="979476"/>
          </a:xfrm>
          <a:custGeom>
            <a:avLst/>
            <a:gdLst>
              <a:gd name="T0" fmla="*/ 144 w 610"/>
              <a:gd name="T1" fmla="*/ 194 h 421"/>
              <a:gd name="T2" fmla="*/ 80 w 610"/>
              <a:gd name="T3" fmla="*/ 163 h 421"/>
              <a:gd name="T4" fmla="*/ 15 w 610"/>
              <a:gd name="T5" fmla="*/ 120 h 421"/>
              <a:gd name="T6" fmla="*/ 2 w 610"/>
              <a:gd name="T7" fmla="*/ 121 h 421"/>
              <a:gd name="T8" fmla="*/ 2 w 610"/>
              <a:gd name="T9" fmla="*/ 132 h 421"/>
              <a:gd name="T10" fmla="*/ 40 w 610"/>
              <a:gd name="T11" fmla="*/ 214 h 421"/>
              <a:gd name="T12" fmla="*/ 51 w 610"/>
              <a:gd name="T13" fmla="*/ 255 h 421"/>
              <a:gd name="T14" fmla="*/ 41 w 610"/>
              <a:gd name="T15" fmla="*/ 311 h 421"/>
              <a:gd name="T16" fmla="*/ 25 w 610"/>
              <a:gd name="T17" fmla="*/ 352 h 421"/>
              <a:gd name="T18" fmla="*/ 8 w 610"/>
              <a:gd name="T19" fmla="*/ 396 h 421"/>
              <a:gd name="T20" fmla="*/ 10 w 610"/>
              <a:gd name="T21" fmla="*/ 416 h 421"/>
              <a:gd name="T22" fmla="*/ 19 w 610"/>
              <a:gd name="T23" fmla="*/ 415 h 421"/>
              <a:gd name="T24" fmla="*/ 91 w 610"/>
              <a:gd name="T25" fmla="*/ 349 h 421"/>
              <a:gd name="T26" fmla="*/ 144 w 610"/>
              <a:gd name="T27" fmla="*/ 312 h 421"/>
              <a:gd name="T28" fmla="*/ 197 w 610"/>
              <a:gd name="T29" fmla="*/ 301 h 421"/>
              <a:gd name="T30" fmla="*/ 229 w 610"/>
              <a:gd name="T31" fmla="*/ 307 h 421"/>
              <a:gd name="T32" fmla="*/ 241 w 610"/>
              <a:gd name="T33" fmla="*/ 324 h 421"/>
              <a:gd name="T34" fmla="*/ 262 w 610"/>
              <a:gd name="T35" fmla="*/ 368 h 421"/>
              <a:gd name="T36" fmla="*/ 295 w 610"/>
              <a:gd name="T37" fmla="*/ 400 h 421"/>
              <a:gd name="T38" fmla="*/ 324 w 610"/>
              <a:gd name="T39" fmla="*/ 407 h 421"/>
              <a:gd name="T40" fmla="*/ 358 w 610"/>
              <a:gd name="T41" fmla="*/ 362 h 421"/>
              <a:gd name="T42" fmla="*/ 381 w 610"/>
              <a:gd name="T43" fmla="*/ 383 h 421"/>
              <a:gd name="T44" fmla="*/ 430 w 610"/>
              <a:gd name="T45" fmla="*/ 393 h 421"/>
              <a:gd name="T46" fmla="*/ 481 w 610"/>
              <a:gd name="T47" fmla="*/ 385 h 421"/>
              <a:gd name="T48" fmla="*/ 516 w 610"/>
              <a:gd name="T49" fmla="*/ 357 h 421"/>
              <a:gd name="T50" fmla="*/ 545 w 610"/>
              <a:gd name="T51" fmla="*/ 363 h 421"/>
              <a:gd name="T52" fmla="*/ 570 w 610"/>
              <a:gd name="T53" fmla="*/ 381 h 421"/>
              <a:gd name="T54" fmla="*/ 602 w 610"/>
              <a:gd name="T55" fmla="*/ 415 h 421"/>
              <a:gd name="T56" fmla="*/ 610 w 610"/>
              <a:gd name="T57" fmla="*/ 357 h 421"/>
              <a:gd name="T58" fmla="*/ 609 w 610"/>
              <a:gd name="T59" fmla="*/ 316 h 421"/>
              <a:gd name="T60" fmla="*/ 600 w 610"/>
              <a:gd name="T61" fmla="*/ 302 h 421"/>
              <a:gd name="T62" fmla="*/ 560 w 610"/>
              <a:gd name="T63" fmla="*/ 292 h 421"/>
              <a:gd name="T64" fmla="*/ 530 w 610"/>
              <a:gd name="T65" fmla="*/ 287 h 421"/>
              <a:gd name="T66" fmla="*/ 538 w 610"/>
              <a:gd name="T67" fmla="*/ 236 h 421"/>
              <a:gd name="T68" fmla="*/ 526 w 610"/>
              <a:gd name="T69" fmla="*/ 193 h 421"/>
              <a:gd name="T70" fmla="*/ 500 w 610"/>
              <a:gd name="T71" fmla="*/ 153 h 421"/>
              <a:gd name="T72" fmla="*/ 450 w 610"/>
              <a:gd name="T73" fmla="*/ 109 h 421"/>
              <a:gd name="T74" fmla="*/ 415 w 610"/>
              <a:gd name="T75" fmla="*/ 52 h 421"/>
              <a:gd name="T76" fmla="*/ 404 w 610"/>
              <a:gd name="T77" fmla="*/ 39 h 421"/>
              <a:gd name="T78" fmla="*/ 394 w 610"/>
              <a:gd name="T79" fmla="*/ 69 h 421"/>
              <a:gd name="T80" fmla="*/ 387 w 610"/>
              <a:gd name="T81" fmla="*/ 74 h 421"/>
              <a:gd name="T82" fmla="*/ 329 w 610"/>
              <a:gd name="T83" fmla="*/ 11 h 421"/>
              <a:gd name="T84" fmla="*/ 312 w 610"/>
              <a:gd name="T85" fmla="*/ 0 h 421"/>
              <a:gd name="T86" fmla="*/ 300 w 610"/>
              <a:gd name="T87" fmla="*/ 20 h 421"/>
              <a:gd name="T88" fmla="*/ 288 w 610"/>
              <a:gd name="T89" fmla="*/ 84 h 421"/>
              <a:gd name="T90" fmla="*/ 281 w 610"/>
              <a:gd name="T91" fmla="*/ 129 h 421"/>
              <a:gd name="T92" fmla="*/ 273 w 610"/>
              <a:gd name="T93" fmla="*/ 144 h 421"/>
              <a:gd name="T94" fmla="*/ 258 w 610"/>
              <a:gd name="T95" fmla="*/ 183 h 421"/>
              <a:gd name="T96" fmla="*/ 244 w 610"/>
              <a:gd name="T97" fmla="*/ 189 h 421"/>
              <a:gd name="T98" fmla="*/ 179 w 610"/>
              <a:gd name="T99" fmla="*/ 203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0" h="421">
                <a:moveTo>
                  <a:pt x="179" y="203"/>
                </a:moveTo>
                <a:lnTo>
                  <a:pt x="179" y="203"/>
                </a:lnTo>
                <a:lnTo>
                  <a:pt x="168" y="201"/>
                </a:lnTo>
                <a:lnTo>
                  <a:pt x="144" y="194"/>
                </a:lnTo>
                <a:lnTo>
                  <a:pt x="128" y="189"/>
                </a:lnTo>
                <a:lnTo>
                  <a:pt x="113" y="182"/>
                </a:lnTo>
                <a:lnTo>
                  <a:pt x="96" y="173"/>
                </a:lnTo>
                <a:lnTo>
                  <a:pt x="80" y="163"/>
                </a:lnTo>
                <a:lnTo>
                  <a:pt x="80" y="163"/>
                </a:lnTo>
                <a:lnTo>
                  <a:pt x="50" y="142"/>
                </a:lnTo>
                <a:lnTo>
                  <a:pt x="25" y="125"/>
                </a:lnTo>
                <a:lnTo>
                  <a:pt x="15" y="120"/>
                </a:lnTo>
                <a:lnTo>
                  <a:pt x="8" y="117"/>
                </a:lnTo>
                <a:lnTo>
                  <a:pt x="5" y="117"/>
                </a:lnTo>
                <a:lnTo>
                  <a:pt x="3" y="119"/>
                </a:lnTo>
                <a:lnTo>
                  <a:pt x="2" y="121"/>
                </a:lnTo>
                <a:lnTo>
                  <a:pt x="0" y="124"/>
                </a:lnTo>
                <a:lnTo>
                  <a:pt x="0" y="124"/>
                </a:lnTo>
                <a:lnTo>
                  <a:pt x="0" y="127"/>
                </a:lnTo>
                <a:lnTo>
                  <a:pt x="2" y="132"/>
                </a:lnTo>
                <a:lnTo>
                  <a:pt x="7" y="146"/>
                </a:lnTo>
                <a:lnTo>
                  <a:pt x="13" y="161"/>
                </a:lnTo>
                <a:lnTo>
                  <a:pt x="21" y="179"/>
                </a:lnTo>
                <a:lnTo>
                  <a:pt x="40" y="214"/>
                </a:lnTo>
                <a:lnTo>
                  <a:pt x="46" y="230"/>
                </a:lnTo>
                <a:lnTo>
                  <a:pt x="50" y="243"/>
                </a:lnTo>
                <a:lnTo>
                  <a:pt x="50" y="243"/>
                </a:lnTo>
                <a:lnTo>
                  <a:pt x="51" y="255"/>
                </a:lnTo>
                <a:lnTo>
                  <a:pt x="50" y="267"/>
                </a:lnTo>
                <a:lnTo>
                  <a:pt x="49" y="282"/>
                </a:lnTo>
                <a:lnTo>
                  <a:pt x="45" y="297"/>
                </a:lnTo>
                <a:lnTo>
                  <a:pt x="41" y="311"/>
                </a:lnTo>
                <a:lnTo>
                  <a:pt x="36" y="326"/>
                </a:lnTo>
                <a:lnTo>
                  <a:pt x="31" y="339"/>
                </a:lnTo>
                <a:lnTo>
                  <a:pt x="25" y="352"/>
                </a:lnTo>
                <a:lnTo>
                  <a:pt x="25" y="352"/>
                </a:lnTo>
                <a:lnTo>
                  <a:pt x="19" y="364"/>
                </a:lnTo>
                <a:lnTo>
                  <a:pt x="14" y="375"/>
                </a:lnTo>
                <a:lnTo>
                  <a:pt x="10" y="386"/>
                </a:lnTo>
                <a:lnTo>
                  <a:pt x="8" y="396"/>
                </a:lnTo>
                <a:lnTo>
                  <a:pt x="7" y="405"/>
                </a:lnTo>
                <a:lnTo>
                  <a:pt x="8" y="412"/>
                </a:lnTo>
                <a:lnTo>
                  <a:pt x="9" y="414"/>
                </a:lnTo>
                <a:lnTo>
                  <a:pt x="10" y="416"/>
                </a:lnTo>
                <a:lnTo>
                  <a:pt x="13" y="416"/>
                </a:lnTo>
                <a:lnTo>
                  <a:pt x="15" y="416"/>
                </a:lnTo>
                <a:lnTo>
                  <a:pt x="15" y="416"/>
                </a:lnTo>
                <a:lnTo>
                  <a:pt x="19" y="415"/>
                </a:lnTo>
                <a:lnTo>
                  <a:pt x="24" y="411"/>
                </a:lnTo>
                <a:lnTo>
                  <a:pt x="36" y="400"/>
                </a:lnTo>
                <a:lnTo>
                  <a:pt x="71" y="367"/>
                </a:lnTo>
                <a:lnTo>
                  <a:pt x="91" y="349"/>
                </a:lnTo>
                <a:lnTo>
                  <a:pt x="109" y="333"/>
                </a:lnTo>
                <a:lnTo>
                  <a:pt x="128" y="319"/>
                </a:lnTo>
                <a:lnTo>
                  <a:pt x="137" y="315"/>
                </a:lnTo>
                <a:lnTo>
                  <a:pt x="144" y="312"/>
                </a:lnTo>
                <a:lnTo>
                  <a:pt x="144" y="312"/>
                </a:lnTo>
                <a:lnTo>
                  <a:pt x="169" y="306"/>
                </a:lnTo>
                <a:lnTo>
                  <a:pt x="185" y="302"/>
                </a:lnTo>
                <a:lnTo>
                  <a:pt x="197" y="301"/>
                </a:lnTo>
                <a:lnTo>
                  <a:pt x="208" y="302"/>
                </a:lnTo>
                <a:lnTo>
                  <a:pt x="208" y="302"/>
                </a:lnTo>
                <a:lnTo>
                  <a:pt x="220" y="305"/>
                </a:lnTo>
                <a:lnTo>
                  <a:pt x="229" y="307"/>
                </a:lnTo>
                <a:lnTo>
                  <a:pt x="238" y="312"/>
                </a:lnTo>
                <a:lnTo>
                  <a:pt x="238" y="312"/>
                </a:lnTo>
                <a:lnTo>
                  <a:pt x="239" y="318"/>
                </a:lnTo>
                <a:lnTo>
                  <a:pt x="241" y="324"/>
                </a:lnTo>
                <a:lnTo>
                  <a:pt x="243" y="333"/>
                </a:lnTo>
                <a:lnTo>
                  <a:pt x="247" y="343"/>
                </a:lnTo>
                <a:lnTo>
                  <a:pt x="253" y="355"/>
                </a:lnTo>
                <a:lnTo>
                  <a:pt x="262" y="368"/>
                </a:lnTo>
                <a:lnTo>
                  <a:pt x="273" y="381"/>
                </a:lnTo>
                <a:lnTo>
                  <a:pt x="273" y="381"/>
                </a:lnTo>
                <a:lnTo>
                  <a:pt x="285" y="393"/>
                </a:lnTo>
                <a:lnTo>
                  <a:pt x="295" y="400"/>
                </a:lnTo>
                <a:lnTo>
                  <a:pt x="305" y="405"/>
                </a:lnTo>
                <a:lnTo>
                  <a:pt x="312" y="407"/>
                </a:lnTo>
                <a:lnTo>
                  <a:pt x="319" y="407"/>
                </a:lnTo>
                <a:lnTo>
                  <a:pt x="324" y="407"/>
                </a:lnTo>
                <a:lnTo>
                  <a:pt x="327" y="406"/>
                </a:lnTo>
                <a:lnTo>
                  <a:pt x="357" y="357"/>
                </a:lnTo>
                <a:lnTo>
                  <a:pt x="357" y="357"/>
                </a:lnTo>
                <a:lnTo>
                  <a:pt x="358" y="362"/>
                </a:lnTo>
                <a:lnTo>
                  <a:pt x="361" y="365"/>
                </a:lnTo>
                <a:lnTo>
                  <a:pt x="364" y="372"/>
                </a:lnTo>
                <a:lnTo>
                  <a:pt x="371" y="378"/>
                </a:lnTo>
                <a:lnTo>
                  <a:pt x="381" y="383"/>
                </a:lnTo>
                <a:lnTo>
                  <a:pt x="394" y="388"/>
                </a:lnTo>
                <a:lnTo>
                  <a:pt x="412" y="391"/>
                </a:lnTo>
                <a:lnTo>
                  <a:pt x="412" y="391"/>
                </a:lnTo>
                <a:lnTo>
                  <a:pt x="430" y="393"/>
                </a:lnTo>
                <a:lnTo>
                  <a:pt x="446" y="393"/>
                </a:lnTo>
                <a:lnTo>
                  <a:pt x="460" y="391"/>
                </a:lnTo>
                <a:lnTo>
                  <a:pt x="472" y="388"/>
                </a:lnTo>
                <a:lnTo>
                  <a:pt x="481" y="385"/>
                </a:lnTo>
                <a:lnTo>
                  <a:pt x="490" y="380"/>
                </a:lnTo>
                <a:lnTo>
                  <a:pt x="496" y="376"/>
                </a:lnTo>
                <a:lnTo>
                  <a:pt x="501" y="372"/>
                </a:lnTo>
                <a:lnTo>
                  <a:pt x="516" y="357"/>
                </a:lnTo>
                <a:lnTo>
                  <a:pt x="516" y="357"/>
                </a:lnTo>
                <a:lnTo>
                  <a:pt x="522" y="357"/>
                </a:lnTo>
                <a:lnTo>
                  <a:pt x="537" y="360"/>
                </a:lnTo>
                <a:lnTo>
                  <a:pt x="545" y="363"/>
                </a:lnTo>
                <a:lnTo>
                  <a:pt x="555" y="368"/>
                </a:lnTo>
                <a:lnTo>
                  <a:pt x="563" y="374"/>
                </a:lnTo>
                <a:lnTo>
                  <a:pt x="570" y="381"/>
                </a:lnTo>
                <a:lnTo>
                  <a:pt x="570" y="381"/>
                </a:lnTo>
                <a:lnTo>
                  <a:pt x="591" y="410"/>
                </a:lnTo>
                <a:lnTo>
                  <a:pt x="600" y="421"/>
                </a:lnTo>
                <a:lnTo>
                  <a:pt x="600" y="421"/>
                </a:lnTo>
                <a:lnTo>
                  <a:pt x="602" y="415"/>
                </a:lnTo>
                <a:lnTo>
                  <a:pt x="606" y="400"/>
                </a:lnTo>
                <a:lnTo>
                  <a:pt x="610" y="379"/>
                </a:lnTo>
                <a:lnTo>
                  <a:pt x="610" y="368"/>
                </a:lnTo>
                <a:lnTo>
                  <a:pt x="610" y="357"/>
                </a:lnTo>
                <a:lnTo>
                  <a:pt x="610" y="357"/>
                </a:lnTo>
                <a:lnTo>
                  <a:pt x="609" y="337"/>
                </a:lnTo>
                <a:lnTo>
                  <a:pt x="609" y="322"/>
                </a:lnTo>
                <a:lnTo>
                  <a:pt x="609" y="316"/>
                </a:lnTo>
                <a:lnTo>
                  <a:pt x="606" y="310"/>
                </a:lnTo>
                <a:lnTo>
                  <a:pt x="604" y="306"/>
                </a:lnTo>
                <a:lnTo>
                  <a:pt x="600" y="302"/>
                </a:lnTo>
                <a:lnTo>
                  <a:pt x="600" y="302"/>
                </a:lnTo>
                <a:lnTo>
                  <a:pt x="595" y="300"/>
                </a:lnTo>
                <a:lnTo>
                  <a:pt x="587" y="297"/>
                </a:lnTo>
                <a:lnTo>
                  <a:pt x="575" y="293"/>
                </a:lnTo>
                <a:lnTo>
                  <a:pt x="560" y="292"/>
                </a:lnTo>
                <a:lnTo>
                  <a:pt x="521" y="307"/>
                </a:lnTo>
                <a:lnTo>
                  <a:pt x="521" y="307"/>
                </a:lnTo>
                <a:lnTo>
                  <a:pt x="526" y="297"/>
                </a:lnTo>
                <a:lnTo>
                  <a:pt x="530" y="287"/>
                </a:lnTo>
                <a:lnTo>
                  <a:pt x="534" y="272"/>
                </a:lnTo>
                <a:lnTo>
                  <a:pt x="537" y="255"/>
                </a:lnTo>
                <a:lnTo>
                  <a:pt x="538" y="246"/>
                </a:lnTo>
                <a:lnTo>
                  <a:pt x="538" y="236"/>
                </a:lnTo>
                <a:lnTo>
                  <a:pt x="537" y="225"/>
                </a:lnTo>
                <a:lnTo>
                  <a:pt x="534" y="215"/>
                </a:lnTo>
                <a:lnTo>
                  <a:pt x="530" y="204"/>
                </a:lnTo>
                <a:lnTo>
                  <a:pt x="526" y="193"/>
                </a:lnTo>
                <a:lnTo>
                  <a:pt x="526" y="193"/>
                </a:lnTo>
                <a:lnTo>
                  <a:pt x="519" y="182"/>
                </a:lnTo>
                <a:lnTo>
                  <a:pt x="513" y="172"/>
                </a:lnTo>
                <a:lnTo>
                  <a:pt x="500" y="153"/>
                </a:lnTo>
                <a:lnTo>
                  <a:pt x="486" y="139"/>
                </a:lnTo>
                <a:lnTo>
                  <a:pt x="472" y="126"/>
                </a:lnTo>
                <a:lnTo>
                  <a:pt x="460" y="116"/>
                </a:lnTo>
                <a:lnTo>
                  <a:pt x="450" y="109"/>
                </a:lnTo>
                <a:lnTo>
                  <a:pt x="441" y="104"/>
                </a:lnTo>
                <a:lnTo>
                  <a:pt x="441" y="104"/>
                </a:lnTo>
                <a:lnTo>
                  <a:pt x="426" y="73"/>
                </a:lnTo>
                <a:lnTo>
                  <a:pt x="415" y="52"/>
                </a:lnTo>
                <a:lnTo>
                  <a:pt x="410" y="43"/>
                </a:lnTo>
                <a:lnTo>
                  <a:pt x="407" y="39"/>
                </a:lnTo>
                <a:lnTo>
                  <a:pt x="407" y="39"/>
                </a:lnTo>
                <a:lnTo>
                  <a:pt x="404" y="39"/>
                </a:lnTo>
                <a:lnTo>
                  <a:pt x="403" y="42"/>
                </a:lnTo>
                <a:lnTo>
                  <a:pt x="399" y="51"/>
                </a:lnTo>
                <a:lnTo>
                  <a:pt x="395" y="64"/>
                </a:lnTo>
                <a:lnTo>
                  <a:pt x="394" y="69"/>
                </a:lnTo>
                <a:lnTo>
                  <a:pt x="392" y="74"/>
                </a:lnTo>
                <a:lnTo>
                  <a:pt x="392" y="74"/>
                </a:lnTo>
                <a:lnTo>
                  <a:pt x="391" y="75"/>
                </a:lnTo>
                <a:lnTo>
                  <a:pt x="387" y="74"/>
                </a:lnTo>
                <a:lnTo>
                  <a:pt x="378" y="67"/>
                </a:lnTo>
                <a:lnTo>
                  <a:pt x="367" y="54"/>
                </a:lnTo>
                <a:lnTo>
                  <a:pt x="355" y="39"/>
                </a:lnTo>
                <a:lnTo>
                  <a:pt x="329" y="11"/>
                </a:lnTo>
                <a:lnTo>
                  <a:pt x="319" y="2"/>
                </a:lnTo>
                <a:lnTo>
                  <a:pt x="315" y="0"/>
                </a:lnTo>
                <a:lnTo>
                  <a:pt x="312" y="0"/>
                </a:lnTo>
                <a:lnTo>
                  <a:pt x="312" y="0"/>
                </a:lnTo>
                <a:lnTo>
                  <a:pt x="310" y="1"/>
                </a:lnTo>
                <a:lnTo>
                  <a:pt x="309" y="3"/>
                </a:lnTo>
                <a:lnTo>
                  <a:pt x="304" y="10"/>
                </a:lnTo>
                <a:lnTo>
                  <a:pt x="300" y="20"/>
                </a:lnTo>
                <a:lnTo>
                  <a:pt x="296" y="31"/>
                </a:lnTo>
                <a:lnTo>
                  <a:pt x="290" y="57"/>
                </a:lnTo>
                <a:lnTo>
                  <a:pt x="289" y="72"/>
                </a:lnTo>
                <a:lnTo>
                  <a:pt x="288" y="84"/>
                </a:lnTo>
                <a:lnTo>
                  <a:pt x="288" y="84"/>
                </a:lnTo>
                <a:lnTo>
                  <a:pt x="286" y="106"/>
                </a:lnTo>
                <a:lnTo>
                  <a:pt x="284" y="122"/>
                </a:lnTo>
                <a:lnTo>
                  <a:pt x="281" y="129"/>
                </a:lnTo>
                <a:lnTo>
                  <a:pt x="279" y="135"/>
                </a:lnTo>
                <a:lnTo>
                  <a:pt x="277" y="140"/>
                </a:lnTo>
                <a:lnTo>
                  <a:pt x="273" y="144"/>
                </a:lnTo>
                <a:lnTo>
                  <a:pt x="273" y="144"/>
                </a:lnTo>
                <a:lnTo>
                  <a:pt x="269" y="148"/>
                </a:lnTo>
                <a:lnTo>
                  <a:pt x="267" y="153"/>
                </a:lnTo>
                <a:lnTo>
                  <a:pt x="262" y="167"/>
                </a:lnTo>
                <a:lnTo>
                  <a:pt x="258" y="183"/>
                </a:lnTo>
                <a:lnTo>
                  <a:pt x="258" y="183"/>
                </a:lnTo>
                <a:lnTo>
                  <a:pt x="257" y="184"/>
                </a:lnTo>
                <a:lnTo>
                  <a:pt x="253" y="186"/>
                </a:lnTo>
                <a:lnTo>
                  <a:pt x="244" y="189"/>
                </a:lnTo>
                <a:lnTo>
                  <a:pt x="228" y="193"/>
                </a:lnTo>
                <a:lnTo>
                  <a:pt x="228" y="193"/>
                </a:lnTo>
                <a:lnTo>
                  <a:pt x="196" y="199"/>
                </a:lnTo>
                <a:lnTo>
                  <a:pt x="179" y="203"/>
                </a:lnTo>
                <a:lnTo>
                  <a:pt x="179" y="203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43">
            <a:extLst>
              <a:ext uri="{FF2B5EF4-FFF2-40B4-BE49-F238E27FC236}">
                <a16:creationId xmlns:a16="http://schemas.microsoft.com/office/drawing/2014/main" id="{8F992488-9650-45E9-8833-E17C02D9FF74}"/>
              </a:ext>
            </a:extLst>
          </p:cNvPr>
          <p:cNvSpPr>
            <a:spLocks/>
          </p:cNvSpPr>
          <p:nvPr/>
        </p:nvSpPr>
        <p:spPr bwMode="auto">
          <a:xfrm>
            <a:off x="2716034" y="916625"/>
            <a:ext cx="753560" cy="1395930"/>
          </a:xfrm>
          <a:custGeom>
            <a:avLst/>
            <a:gdLst>
              <a:gd name="T0" fmla="*/ 58 w 183"/>
              <a:gd name="T1" fmla="*/ 92 h 339"/>
              <a:gd name="T2" fmla="*/ 48 w 183"/>
              <a:gd name="T3" fmla="*/ 30 h 339"/>
              <a:gd name="T4" fmla="*/ 43 w 183"/>
              <a:gd name="T5" fmla="*/ 12 h 339"/>
              <a:gd name="T6" fmla="*/ 39 w 183"/>
              <a:gd name="T7" fmla="*/ 5 h 339"/>
              <a:gd name="T8" fmla="*/ 33 w 183"/>
              <a:gd name="T9" fmla="*/ 0 h 339"/>
              <a:gd name="T10" fmla="*/ 23 w 183"/>
              <a:gd name="T11" fmla="*/ 2 h 339"/>
              <a:gd name="T12" fmla="*/ 16 w 183"/>
              <a:gd name="T13" fmla="*/ 7 h 339"/>
              <a:gd name="T14" fmla="*/ 10 w 183"/>
              <a:gd name="T15" fmla="*/ 14 h 339"/>
              <a:gd name="T16" fmla="*/ 5 w 183"/>
              <a:gd name="T17" fmla="*/ 22 h 339"/>
              <a:gd name="T18" fmla="*/ 3 w 183"/>
              <a:gd name="T19" fmla="*/ 37 h 339"/>
              <a:gd name="T20" fmla="*/ 5 w 183"/>
              <a:gd name="T21" fmla="*/ 78 h 339"/>
              <a:gd name="T22" fmla="*/ 5 w 183"/>
              <a:gd name="T23" fmla="*/ 105 h 339"/>
              <a:gd name="T24" fmla="*/ 3 w 183"/>
              <a:gd name="T25" fmla="*/ 111 h 339"/>
              <a:gd name="T26" fmla="*/ 0 w 183"/>
              <a:gd name="T27" fmla="*/ 128 h 339"/>
              <a:gd name="T28" fmla="*/ 0 w 183"/>
              <a:gd name="T29" fmla="*/ 134 h 339"/>
              <a:gd name="T30" fmla="*/ 3 w 183"/>
              <a:gd name="T31" fmla="*/ 136 h 339"/>
              <a:gd name="T32" fmla="*/ 10 w 183"/>
              <a:gd name="T33" fmla="*/ 137 h 339"/>
              <a:gd name="T34" fmla="*/ 20 w 183"/>
              <a:gd name="T35" fmla="*/ 142 h 339"/>
              <a:gd name="T36" fmla="*/ 26 w 183"/>
              <a:gd name="T37" fmla="*/ 151 h 339"/>
              <a:gd name="T38" fmla="*/ 28 w 183"/>
              <a:gd name="T39" fmla="*/ 156 h 339"/>
              <a:gd name="T40" fmla="*/ 34 w 183"/>
              <a:gd name="T41" fmla="*/ 177 h 339"/>
              <a:gd name="T42" fmla="*/ 33 w 183"/>
              <a:gd name="T43" fmla="*/ 201 h 339"/>
              <a:gd name="T44" fmla="*/ 32 w 183"/>
              <a:gd name="T45" fmla="*/ 208 h 339"/>
              <a:gd name="T46" fmla="*/ 34 w 183"/>
              <a:gd name="T47" fmla="*/ 233 h 339"/>
              <a:gd name="T48" fmla="*/ 38 w 183"/>
              <a:gd name="T49" fmla="*/ 250 h 339"/>
              <a:gd name="T50" fmla="*/ 32 w 183"/>
              <a:gd name="T51" fmla="*/ 249 h 339"/>
              <a:gd name="T52" fmla="*/ 13 w 183"/>
              <a:gd name="T53" fmla="*/ 245 h 339"/>
              <a:gd name="T54" fmla="*/ 5 w 183"/>
              <a:gd name="T55" fmla="*/ 246 h 339"/>
              <a:gd name="T56" fmla="*/ 3 w 183"/>
              <a:gd name="T57" fmla="*/ 250 h 339"/>
              <a:gd name="T58" fmla="*/ 5 w 183"/>
              <a:gd name="T59" fmla="*/ 255 h 339"/>
              <a:gd name="T60" fmla="*/ 11 w 183"/>
              <a:gd name="T61" fmla="*/ 264 h 339"/>
              <a:gd name="T62" fmla="*/ 24 w 183"/>
              <a:gd name="T63" fmla="*/ 275 h 339"/>
              <a:gd name="T64" fmla="*/ 33 w 183"/>
              <a:gd name="T65" fmla="*/ 280 h 339"/>
              <a:gd name="T66" fmla="*/ 43 w 183"/>
              <a:gd name="T67" fmla="*/ 285 h 339"/>
              <a:gd name="T68" fmla="*/ 52 w 183"/>
              <a:gd name="T69" fmla="*/ 292 h 339"/>
              <a:gd name="T70" fmla="*/ 78 w 183"/>
              <a:gd name="T71" fmla="*/ 315 h 339"/>
              <a:gd name="T72" fmla="*/ 95 w 183"/>
              <a:gd name="T73" fmla="*/ 328 h 339"/>
              <a:gd name="T74" fmla="*/ 112 w 183"/>
              <a:gd name="T75" fmla="*/ 337 h 339"/>
              <a:gd name="T76" fmla="*/ 129 w 183"/>
              <a:gd name="T77" fmla="*/ 339 h 339"/>
              <a:gd name="T78" fmla="*/ 142 w 183"/>
              <a:gd name="T79" fmla="*/ 334 h 339"/>
              <a:gd name="T80" fmla="*/ 150 w 183"/>
              <a:gd name="T81" fmla="*/ 330 h 339"/>
              <a:gd name="T82" fmla="*/ 164 w 183"/>
              <a:gd name="T83" fmla="*/ 311 h 339"/>
              <a:gd name="T84" fmla="*/ 177 w 183"/>
              <a:gd name="T85" fmla="*/ 286 h 339"/>
              <a:gd name="T86" fmla="*/ 183 w 183"/>
              <a:gd name="T87" fmla="*/ 256 h 339"/>
              <a:gd name="T88" fmla="*/ 182 w 183"/>
              <a:gd name="T89" fmla="*/ 240 h 339"/>
              <a:gd name="T90" fmla="*/ 179 w 183"/>
              <a:gd name="T91" fmla="*/ 224 h 339"/>
              <a:gd name="T92" fmla="*/ 171 w 183"/>
              <a:gd name="T93" fmla="*/ 196 h 339"/>
              <a:gd name="T94" fmla="*/ 156 w 183"/>
              <a:gd name="T95" fmla="*/ 163 h 339"/>
              <a:gd name="T96" fmla="*/ 147 w 183"/>
              <a:gd name="T97" fmla="*/ 146 h 339"/>
              <a:gd name="T98" fmla="*/ 133 w 183"/>
              <a:gd name="T99" fmla="*/ 128 h 339"/>
              <a:gd name="T100" fmla="*/ 127 w 183"/>
              <a:gd name="T101" fmla="*/ 121 h 339"/>
              <a:gd name="T102" fmla="*/ 110 w 183"/>
              <a:gd name="T103" fmla="*/ 79 h 339"/>
              <a:gd name="T104" fmla="*/ 93 w 183"/>
              <a:gd name="T105" fmla="*/ 42 h 339"/>
              <a:gd name="T106" fmla="*/ 94 w 183"/>
              <a:gd name="T107" fmla="*/ 62 h 339"/>
              <a:gd name="T108" fmla="*/ 90 w 183"/>
              <a:gd name="T109" fmla="*/ 79 h 339"/>
              <a:gd name="T110" fmla="*/ 88 w 183"/>
              <a:gd name="T111" fmla="*/ 82 h 339"/>
              <a:gd name="T112" fmla="*/ 74 w 183"/>
              <a:gd name="T113" fmla="*/ 93 h 339"/>
              <a:gd name="T114" fmla="*/ 73 w 183"/>
              <a:gd name="T115" fmla="*/ 97 h 339"/>
              <a:gd name="T116" fmla="*/ 73 w 183"/>
              <a:gd name="T117" fmla="*/ 100 h 339"/>
              <a:gd name="T118" fmla="*/ 73 w 183"/>
              <a:gd name="T119" fmla="*/ 111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3" h="339">
                <a:moveTo>
                  <a:pt x="58" y="92"/>
                </a:moveTo>
                <a:lnTo>
                  <a:pt x="58" y="92"/>
                </a:lnTo>
                <a:lnTo>
                  <a:pt x="53" y="56"/>
                </a:lnTo>
                <a:lnTo>
                  <a:pt x="48" y="30"/>
                </a:lnTo>
                <a:lnTo>
                  <a:pt x="46" y="18"/>
                </a:lnTo>
                <a:lnTo>
                  <a:pt x="43" y="12"/>
                </a:lnTo>
                <a:lnTo>
                  <a:pt x="43" y="12"/>
                </a:lnTo>
                <a:lnTo>
                  <a:pt x="39" y="5"/>
                </a:lnTo>
                <a:lnTo>
                  <a:pt x="36" y="1"/>
                </a:lnTo>
                <a:lnTo>
                  <a:pt x="33" y="0"/>
                </a:lnTo>
                <a:lnTo>
                  <a:pt x="31" y="0"/>
                </a:lnTo>
                <a:lnTo>
                  <a:pt x="23" y="2"/>
                </a:lnTo>
                <a:lnTo>
                  <a:pt x="23" y="2"/>
                </a:lnTo>
                <a:lnTo>
                  <a:pt x="16" y="7"/>
                </a:lnTo>
                <a:lnTo>
                  <a:pt x="12" y="10"/>
                </a:lnTo>
                <a:lnTo>
                  <a:pt x="10" y="14"/>
                </a:lnTo>
                <a:lnTo>
                  <a:pt x="7" y="17"/>
                </a:lnTo>
                <a:lnTo>
                  <a:pt x="5" y="22"/>
                </a:lnTo>
                <a:lnTo>
                  <a:pt x="3" y="30"/>
                </a:lnTo>
                <a:lnTo>
                  <a:pt x="3" y="37"/>
                </a:lnTo>
                <a:lnTo>
                  <a:pt x="3" y="37"/>
                </a:lnTo>
                <a:lnTo>
                  <a:pt x="5" y="78"/>
                </a:lnTo>
                <a:lnTo>
                  <a:pt x="5" y="98"/>
                </a:lnTo>
                <a:lnTo>
                  <a:pt x="5" y="105"/>
                </a:lnTo>
                <a:lnTo>
                  <a:pt x="3" y="111"/>
                </a:lnTo>
                <a:lnTo>
                  <a:pt x="3" y="111"/>
                </a:lnTo>
                <a:lnTo>
                  <a:pt x="1" y="120"/>
                </a:lnTo>
                <a:lnTo>
                  <a:pt x="0" y="128"/>
                </a:lnTo>
                <a:lnTo>
                  <a:pt x="0" y="131"/>
                </a:lnTo>
                <a:lnTo>
                  <a:pt x="0" y="134"/>
                </a:lnTo>
                <a:lnTo>
                  <a:pt x="1" y="135"/>
                </a:lnTo>
                <a:lnTo>
                  <a:pt x="3" y="136"/>
                </a:lnTo>
                <a:lnTo>
                  <a:pt x="3" y="136"/>
                </a:lnTo>
                <a:lnTo>
                  <a:pt x="10" y="137"/>
                </a:lnTo>
                <a:lnTo>
                  <a:pt x="17" y="140"/>
                </a:lnTo>
                <a:lnTo>
                  <a:pt x="20" y="142"/>
                </a:lnTo>
                <a:lnTo>
                  <a:pt x="23" y="146"/>
                </a:lnTo>
                <a:lnTo>
                  <a:pt x="26" y="151"/>
                </a:lnTo>
                <a:lnTo>
                  <a:pt x="28" y="156"/>
                </a:lnTo>
                <a:lnTo>
                  <a:pt x="28" y="156"/>
                </a:lnTo>
                <a:lnTo>
                  <a:pt x="32" y="167"/>
                </a:lnTo>
                <a:lnTo>
                  <a:pt x="34" y="177"/>
                </a:lnTo>
                <a:lnTo>
                  <a:pt x="36" y="187"/>
                </a:lnTo>
                <a:lnTo>
                  <a:pt x="33" y="201"/>
                </a:lnTo>
                <a:lnTo>
                  <a:pt x="33" y="201"/>
                </a:lnTo>
                <a:lnTo>
                  <a:pt x="32" y="208"/>
                </a:lnTo>
                <a:lnTo>
                  <a:pt x="32" y="217"/>
                </a:lnTo>
                <a:lnTo>
                  <a:pt x="34" y="233"/>
                </a:lnTo>
                <a:lnTo>
                  <a:pt x="37" y="245"/>
                </a:lnTo>
                <a:lnTo>
                  <a:pt x="38" y="250"/>
                </a:lnTo>
                <a:lnTo>
                  <a:pt x="38" y="250"/>
                </a:lnTo>
                <a:lnTo>
                  <a:pt x="32" y="249"/>
                </a:lnTo>
                <a:lnTo>
                  <a:pt x="21" y="245"/>
                </a:lnTo>
                <a:lnTo>
                  <a:pt x="13" y="245"/>
                </a:lnTo>
                <a:lnTo>
                  <a:pt x="8" y="245"/>
                </a:lnTo>
                <a:lnTo>
                  <a:pt x="5" y="246"/>
                </a:lnTo>
                <a:lnTo>
                  <a:pt x="3" y="248"/>
                </a:lnTo>
                <a:lnTo>
                  <a:pt x="3" y="250"/>
                </a:lnTo>
                <a:lnTo>
                  <a:pt x="3" y="250"/>
                </a:lnTo>
                <a:lnTo>
                  <a:pt x="5" y="255"/>
                </a:lnTo>
                <a:lnTo>
                  <a:pt x="7" y="260"/>
                </a:lnTo>
                <a:lnTo>
                  <a:pt x="11" y="264"/>
                </a:lnTo>
                <a:lnTo>
                  <a:pt x="16" y="269"/>
                </a:lnTo>
                <a:lnTo>
                  <a:pt x="24" y="275"/>
                </a:lnTo>
                <a:lnTo>
                  <a:pt x="33" y="280"/>
                </a:lnTo>
                <a:lnTo>
                  <a:pt x="33" y="280"/>
                </a:lnTo>
                <a:lnTo>
                  <a:pt x="42" y="284"/>
                </a:lnTo>
                <a:lnTo>
                  <a:pt x="43" y="285"/>
                </a:lnTo>
                <a:lnTo>
                  <a:pt x="43" y="285"/>
                </a:lnTo>
                <a:lnTo>
                  <a:pt x="52" y="292"/>
                </a:lnTo>
                <a:lnTo>
                  <a:pt x="78" y="315"/>
                </a:lnTo>
                <a:lnTo>
                  <a:pt x="78" y="315"/>
                </a:lnTo>
                <a:lnTo>
                  <a:pt x="86" y="322"/>
                </a:lnTo>
                <a:lnTo>
                  <a:pt x="95" y="328"/>
                </a:lnTo>
                <a:lnTo>
                  <a:pt x="104" y="333"/>
                </a:lnTo>
                <a:lnTo>
                  <a:pt x="112" y="337"/>
                </a:lnTo>
                <a:lnTo>
                  <a:pt x="120" y="338"/>
                </a:lnTo>
                <a:lnTo>
                  <a:pt x="129" y="339"/>
                </a:lnTo>
                <a:lnTo>
                  <a:pt x="136" y="338"/>
                </a:lnTo>
                <a:lnTo>
                  <a:pt x="142" y="334"/>
                </a:lnTo>
                <a:lnTo>
                  <a:pt x="142" y="334"/>
                </a:lnTo>
                <a:lnTo>
                  <a:pt x="150" y="330"/>
                </a:lnTo>
                <a:lnTo>
                  <a:pt x="157" y="321"/>
                </a:lnTo>
                <a:lnTo>
                  <a:pt x="164" y="311"/>
                </a:lnTo>
                <a:lnTo>
                  <a:pt x="171" y="300"/>
                </a:lnTo>
                <a:lnTo>
                  <a:pt x="177" y="286"/>
                </a:lnTo>
                <a:lnTo>
                  <a:pt x="181" y="273"/>
                </a:lnTo>
                <a:lnTo>
                  <a:pt x="183" y="256"/>
                </a:lnTo>
                <a:lnTo>
                  <a:pt x="183" y="249"/>
                </a:lnTo>
                <a:lnTo>
                  <a:pt x="182" y="240"/>
                </a:lnTo>
                <a:lnTo>
                  <a:pt x="182" y="240"/>
                </a:lnTo>
                <a:lnTo>
                  <a:pt x="179" y="224"/>
                </a:lnTo>
                <a:lnTo>
                  <a:pt x="176" y="209"/>
                </a:lnTo>
                <a:lnTo>
                  <a:pt x="171" y="196"/>
                </a:lnTo>
                <a:lnTo>
                  <a:pt x="166" y="183"/>
                </a:lnTo>
                <a:lnTo>
                  <a:pt x="156" y="163"/>
                </a:lnTo>
                <a:lnTo>
                  <a:pt x="147" y="146"/>
                </a:lnTo>
                <a:lnTo>
                  <a:pt x="147" y="146"/>
                </a:lnTo>
                <a:lnTo>
                  <a:pt x="140" y="134"/>
                </a:lnTo>
                <a:lnTo>
                  <a:pt x="133" y="128"/>
                </a:lnTo>
                <a:lnTo>
                  <a:pt x="129" y="124"/>
                </a:lnTo>
                <a:lnTo>
                  <a:pt x="127" y="121"/>
                </a:lnTo>
                <a:lnTo>
                  <a:pt x="127" y="121"/>
                </a:lnTo>
                <a:lnTo>
                  <a:pt x="110" y="79"/>
                </a:lnTo>
                <a:lnTo>
                  <a:pt x="93" y="42"/>
                </a:lnTo>
                <a:lnTo>
                  <a:pt x="93" y="42"/>
                </a:lnTo>
                <a:lnTo>
                  <a:pt x="94" y="49"/>
                </a:lnTo>
                <a:lnTo>
                  <a:pt x="94" y="62"/>
                </a:lnTo>
                <a:lnTo>
                  <a:pt x="91" y="74"/>
                </a:lnTo>
                <a:lnTo>
                  <a:pt x="90" y="79"/>
                </a:lnTo>
                <a:lnTo>
                  <a:pt x="88" y="82"/>
                </a:lnTo>
                <a:lnTo>
                  <a:pt x="88" y="82"/>
                </a:lnTo>
                <a:lnTo>
                  <a:pt x="76" y="89"/>
                </a:lnTo>
                <a:lnTo>
                  <a:pt x="74" y="93"/>
                </a:lnTo>
                <a:lnTo>
                  <a:pt x="73" y="95"/>
                </a:lnTo>
                <a:lnTo>
                  <a:pt x="73" y="97"/>
                </a:lnTo>
                <a:lnTo>
                  <a:pt x="73" y="97"/>
                </a:lnTo>
                <a:lnTo>
                  <a:pt x="73" y="100"/>
                </a:lnTo>
                <a:lnTo>
                  <a:pt x="73" y="105"/>
                </a:lnTo>
                <a:lnTo>
                  <a:pt x="73" y="111"/>
                </a:lnTo>
                <a:lnTo>
                  <a:pt x="58" y="92"/>
                </a:lnTo>
                <a:close/>
              </a:path>
            </a:pathLst>
          </a:custGeom>
          <a:gradFill flip="none" rotWithShape="1">
            <a:gsLst>
              <a:gs pos="0">
                <a:srgbClr val="CCECFF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00F0960B-73E1-4B0C-A4DC-C7F48E58D1C7}"/>
              </a:ext>
            </a:extLst>
          </p:cNvPr>
          <p:cNvSpPr>
            <a:spLocks/>
          </p:cNvSpPr>
          <p:nvPr/>
        </p:nvSpPr>
        <p:spPr bwMode="auto">
          <a:xfrm>
            <a:off x="477469" y="4905017"/>
            <a:ext cx="1334240" cy="1134656"/>
          </a:xfrm>
          <a:custGeom>
            <a:avLst/>
            <a:gdLst>
              <a:gd name="T0" fmla="*/ 125 w 722"/>
              <a:gd name="T1" fmla="*/ 51 h 614"/>
              <a:gd name="T2" fmla="*/ 83 w 722"/>
              <a:gd name="T3" fmla="*/ 118 h 614"/>
              <a:gd name="T4" fmla="*/ 26 w 722"/>
              <a:gd name="T5" fmla="*/ 206 h 614"/>
              <a:gd name="T6" fmla="*/ 1 w 722"/>
              <a:gd name="T7" fmla="*/ 255 h 614"/>
              <a:gd name="T8" fmla="*/ 4 w 722"/>
              <a:gd name="T9" fmla="*/ 271 h 614"/>
              <a:gd name="T10" fmla="*/ 20 w 722"/>
              <a:gd name="T11" fmla="*/ 279 h 614"/>
              <a:gd name="T12" fmla="*/ 46 w 722"/>
              <a:gd name="T13" fmla="*/ 278 h 614"/>
              <a:gd name="T14" fmla="*/ 83 w 722"/>
              <a:gd name="T15" fmla="*/ 267 h 614"/>
              <a:gd name="T16" fmla="*/ 148 w 722"/>
              <a:gd name="T17" fmla="*/ 243 h 614"/>
              <a:gd name="T18" fmla="*/ 167 w 722"/>
              <a:gd name="T19" fmla="*/ 242 h 614"/>
              <a:gd name="T20" fmla="*/ 192 w 722"/>
              <a:gd name="T21" fmla="*/ 262 h 614"/>
              <a:gd name="T22" fmla="*/ 207 w 722"/>
              <a:gd name="T23" fmla="*/ 284 h 614"/>
              <a:gd name="T24" fmla="*/ 207 w 722"/>
              <a:gd name="T25" fmla="*/ 291 h 614"/>
              <a:gd name="T26" fmla="*/ 191 w 722"/>
              <a:gd name="T27" fmla="*/ 327 h 614"/>
              <a:gd name="T28" fmla="*/ 177 w 722"/>
              <a:gd name="T29" fmla="*/ 356 h 614"/>
              <a:gd name="T30" fmla="*/ 183 w 722"/>
              <a:gd name="T31" fmla="*/ 367 h 614"/>
              <a:gd name="T32" fmla="*/ 222 w 722"/>
              <a:gd name="T33" fmla="*/ 415 h 614"/>
              <a:gd name="T34" fmla="*/ 252 w 722"/>
              <a:gd name="T35" fmla="*/ 456 h 614"/>
              <a:gd name="T36" fmla="*/ 286 w 722"/>
              <a:gd name="T37" fmla="*/ 490 h 614"/>
              <a:gd name="T38" fmla="*/ 366 w 722"/>
              <a:gd name="T39" fmla="*/ 549 h 614"/>
              <a:gd name="T40" fmla="*/ 361 w 722"/>
              <a:gd name="T41" fmla="*/ 569 h 614"/>
              <a:gd name="T42" fmla="*/ 359 w 722"/>
              <a:gd name="T43" fmla="*/ 602 h 614"/>
              <a:gd name="T44" fmla="*/ 367 w 722"/>
              <a:gd name="T45" fmla="*/ 612 h 614"/>
              <a:gd name="T46" fmla="*/ 380 w 722"/>
              <a:gd name="T47" fmla="*/ 614 h 614"/>
              <a:gd name="T48" fmla="*/ 411 w 722"/>
              <a:gd name="T49" fmla="*/ 602 h 614"/>
              <a:gd name="T50" fmla="*/ 445 w 722"/>
              <a:gd name="T51" fmla="*/ 589 h 614"/>
              <a:gd name="T52" fmla="*/ 461 w 722"/>
              <a:gd name="T53" fmla="*/ 590 h 614"/>
              <a:gd name="T54" fmla="*/ 533 w 722"/>
              <a:gd name="T55" fmla="*/ 597 h 614"/>
              <a:gd name="T56" fmla="*/ 589 w 722"/>
              <a:gd name="T57" fmla="*/ 599 h 614"/>
              <a:gd name="T58" fmla="*/ 632 w 722"/>
              <a:gd name="T59" fmla="*/ 594 h 614"/>
              <a:gd name="T60" fmla="*/ 668 w 722"/>
              <a:gd name="T61" fmla="*/ 581 h 614"/>
              <a:gd name="T62" fmla="*/ 714 w 722"/>
              <a:gd name="T63" fmla="*/ 552 h 614"/>
              <a:gd name="T64" fmla="*/ 722 w 722"/>
              <a:gd name="T65" fmla="*/ 539 h 614"/>
              <a:gd name="T66" fmla="*/ 678 w 722"/>
              <a:gd name="T67" fmla="*/ 412 h 614"/>
              <a:gd name="T68" fmla="*/ 668 w 722"/>
              <a:gd name="T69" fmla="*/ 385 h 614"/>
              <a:gd name="T70" fmla="*/ 643 w 722"/>
              <a:gd name="T71" fmla="*/ 346 h 614"/>
              <a:gd name="T72" fmla="*/ 628 w 722"/>
              <a:gd name="T73" fmla="*/ 311 h 614"/>
              <a:gd name="T74" fmla="*/ 606 w 722"/>
              <a:gd name="T75" fmla="*/ 278 h 614"/>
              <a:gd name="T76" fmla="*/ 579 w 722"/>
              <a:gd name="T77" fmla="*/ 239 h 614"/>
              <a:gd name="T78" fmla="*/ 559 w 722"/>
              <a:gd name="T79" fmla="*/ 222 h 614"/>
              <a:gd name="T80" fmla="*/ 506 w 722"/>
              <a:gd name="T81" fmla="*/ 195 h 614"/>
              <a:gd name="T82" fmla="*/ 470 w 722"/>
              <a:gd name="T83" fmla="*/ 182 h 614"/>
              <a:gd name="T84" fmla="*/ 351 w 722"/>
              <a:gd name="T85" fmla="*/ 157 h 614"/>
              <a:gd name="T86" fmla="*/ 316 w 722"/>
              <a:gd name="T87" fmla="*/ 167 h 614"/>
              <a:gd name="T88" fmla="*/ 265 w 722"/>
              <a:gd name="T89" fmla="*/ 196 h 614"/>
              <a:gd name="T90" fmla="*/ 249 w 722"/>
              <a:gd name="T91" fmla="*/ 201 h 614"/>
              <a:gd name="T92" fmla="*/ 219 w 722"/>
              <a:gd name="T93" fmla="*/ 197 h 614"/>
              <a:gd name="T94" fmla="*/ 208 w 722"/>
              <a:gd name="T95" fmla="*/ 188 h 614"/>
              <a:gd name="T96" fmla="*/ 202 w 722"/>
              <a:gd name="T97" fmla="*/ 172 h 614"/>
              <a:gd name="T98" fmla="*/ 201 w 722"/>
              <a:gd name="T99" fmla="*/ 143 h 614"/>
              <a:gd name="T100" fmla="*/ 198 w 722"/>
              <a:gd name="T101" fmla="*/ 48 h 614"/>
              <a:gd name="T102" fmla="*/ 193 w 722"/>
              <a:gd name="T103" fmla="*/ 17 h 614"/>
              <a:gd name="T104" fmla="*/ 183 w 722"/>
              <a:gd name="T105" fmla="*/ 3 h 614"/>
              <a:gd name="T106" fmla="*/ 172 w 722"/>
              <a:gd name="T107" fmla="*/ 0 h 614"/>
              <a:gd name="T108" fmla="*/ 154 w 722"/>
              <a:gd name="T109" fmla="*/ 1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2" h="614">
                <a:moveTo>
                  <a:pt x="148" y="19"/>
                </a:moveTo>
                <a:lnTo>
                  <a:pt x="148" y="19"/>
                </a:lnTo>
                <a:lnTo>
                  <a:pt x="125" y="51"/>
                </a:lnTo>
                <a:lnTo>
                  <a:pt x="104" y="83"/>
                </a:lnTo>
                <a:lnTo>
                  <a:pt x="83" y="118"/>
                </a:lnTo>
                <a:lnTo>
                  <a:pt x="83" y="118"/>
                </a:lnTo>
                <a:lnTo>
                  <a:pt x="71" y="136"/>
                </a:lnTo>
                <a:lnTo>
                  <a:pt x="57" y="159"/>
                </a:lnTo>
                <a:lnTo>
                  <a:pt x="26" y="206"/>
                </a:lnTo>
                <a:lnTo>
                  <a:pt x="13" y="228"/>
                </a:lnTo>
                <a:lnTo>
                  <a:pt x="4" y="248"/>
                </a:lnTo>
                <a:lnTo>
                  <a:pt x="1" y="255"/>
                </a:lnTo>
                <a:lnTo>
                  <a:pt x="0" y="263"/>
                </a:lnTo>
                <a:lnTo>
                  <a:pt x="1" y="268"/>
                </a:lnTo>
                <a:lnTo>
                  <a:pt x="4" y="271"/>
                </a:lnTo>
                <a:lnTo>
                  <a:pt x="4" y="271"/>
                </a:lnTo>
                <a:lnTo>
                  <a:pt x="11" y="276"/>
                </a:lnTo>
                <a:lnTo>
                  <a:pt x="20" y="279"/>
                </a:lnTo>
                <a:lnTo>
                  <a:pt x="27" y="280"/>
                </a:lnTo>
                <a:lnTo>
                  <a:pt x="36" y="280"/>
                </a:lnTo>
                <a:lnTo>
                  <a:pt x="46" y="278"/>
                </a:lnTo>
                <a:lnTo>
                  <a:pt x="57" y="275"/>
                </a:lnTo>
                <a:lnTo>
                  <a:pt x="83" y="267"/>
                </a:lnTo>
                <a:lnTo>
                  <a:pt x="83" y="267"/>
                </a:lnTo>
                <a:lnTo>
                  <a:pt x="112" y="257"/>
                </a:lnTo>
                <a:lnTo>
                  <a:pt x="136" y="247"/>
                </a:lnTo>
                <a:lnTo>
                  <a:pt x="148" y="243"/>
                </a:lnTo>
                <a:lnTo>
                  <a:pt x="156" y="240"/>
                </a:lnTo>
                <a:lnTo>
                  <a:pt x="162" y="240"/>
                </a:lnTo>
                <a:lnTo>
                  <a:pt x="167" y="242"/>
                </a:lnTo>
                <a:lnTo>
                  <a:pt x="167" y="242"/>
                </a:lnTo>
                <a:lnTo>
                  <a:pt x="177" y="249"/>
                </a:lnTo>
                <a:lnTo>
                  <a:pt x="192" y="262"/>
                </a:lnTo>
                <a:lnTo>
                  <a:pt x="198" y="269"/>
                </a:lnTo>
                <a:lnTo>
                  <a:pt x="203" y="276"/>
                </a:lnTo>
                <a:lnTo>
                  <a:pt x="207" y="284"/>
                </a:lnTo>
                <a:lnTo>
                  <a:pt x="207" y="288"/>
                </a:lnTo>
                <a:lnTo>
                  <a:pt x="207" y="291"/>
                </a:lnTo>
                <a:lnTo>
                  <a:pt x="207" y="291"/>
                </a:lnTo>
                <a:lnTo>
                  <a:pt x="205" y="299"/>
                </a:lnTo>
                <a:lnTo>
                  <a:pt x="201" y="307"/>
                </a:lnTo>
                <a:lnTo>
                  <a:pt x="191" y="327"/>
                </a:lnTo>
                <a:lnTo>
                  <a:pt x="181" y="345"/>
                </a:lnTo>
                <a:lnTo>
                  <a:pt x="179" y="351"/>
                </a:lnTo>
                <a:lnTo>
                  <a:pt x="177" y="356"/>
                </a:lnTo>
                <a:lnTo>
                  <a:pt x="177" y="356"/>
                </a:lnTo>
                <a:lnTo>
                  <a:pt x="179" y="361"/>
                </a:lnTo>
                <a:lnTo>
                  <a:pt x="183" y="367"/>
                </a:lnTo>
                <a:lnTo>
                  <a:pt x="196" y="384"/>
                </a:lnTo>
                <a:lnTo>
                  <a:pt x="222" y="415"/>
                </a:lnTo>
                <a:lnTo>
                  <a:pt x="222" y="415"/>
                </a:lnTo>
                <a:lnTo>
                  <a:pt x="231" y="428"/>
                </a:lnTo>
                <a:lnTo>
                  <a:pt x="243" y="445"/>
                </a:lnTo>
                <a:lnTo>
                  <a:pt x="252" y="456"/>
                </a:lnTo>
                <a:lnTo>
                  <a:pt x="262" y="467"/>
                </a:lnTo>
                <a:lnTo>
                  <a:pt x="273" y="478"/>
                </a:lnTo>
                <a:lnTo>
                  <a:pt x="286" y="490"/>
                </a:lnTo>
                <a:lnTo>
                  <a:pt x="286" y="490"/>
                </a:lnTo>
                <a:lnTo>
                  <a:pt x="341" y="530"/>
                </a:lnTo>
                <a:lnTo>
                  <a:pt x="366" y="549"/>
                </a:lnTo>
                <a:lnTo>
                  <a:pt x="366" y="549"/>
                </a:lnTo>
                <a:lnTo>
                  <a:pt x="363" y="559"/>
                </a:lnTo>
                <a:lnTo>
                  <a:pt x="361" y="569"/>
                </a:lnTo>
                <a:lnTo>
                  <a:pt x="359" y="580"/>
                </a:lnTo>
                <a:lnTo>
                  <a:pt x="359" y="591"/>
                </a:lnTo>
                <a:lnTo>
                  <a:pt x="359" y="602"/>
                </a:lnTo>
                <a:lnTo>
                  <a:pt x="362" y="606"/>
                </a:lnTo>
                <a:lnTo>
                  <a:pt x="363" y="610"/>
                </a:lnTo>
                <a:lnTo>
                  <a:pt x="367" y="612"/>
                </a:lnTo>
                <a:lnTo>
                  <a:pt x="371" y="614"/>
                </a:lnTo>
                <a:lnTo>
                  <a:pt x="371" y="614"/>
                </a:lnTo>
                <a:lnTo>
                  <a:pt x="380" y="614"/>
                </a:lnTo>
                <a:lnTo>
                  <a:pt x="390" y="611"/>
                </a:lnTo>
                <a:lnTo>
                  <a:pt x="400" y="607"/>
                </a:lnTo>
                <a:lnTo>
                  <a:pt x="411" y="602"/>
                </a:lnTo>
                <a:lnTo>
                  <a:pt x="431" y="594"/>
                </a:lnTo>
                <a:lnTo>
                  <a:pt x="439" y="590"/>
                </a:lnTo>
                <a:lnTo>
                  <a:pt x="445" y="589"/>
                </a:lnTo>
                <a:lnTo>
                  <a:pt x="445" y="589"/>
                </a:lnTo>
                <a:lnTo>
                  <a:pt x="451" y="589"/>
                </a:lnTo>
                <a:lnTo>
                  <a:pt x="461" y="590"/>
                </a:lnTo>
                <a:lnTo>
                  <a:pt x="491" y="594"/>
                </a:lnTo>
                <a:lnTo>
                  <a:pt x="511" y="596"/>
                </a:lnTo>
                <a:lnTo>
                  <a:pt x="533" y="597"/>
                </a:lnTo>
                <a:lnTo>
                  <a:pt x="559" y="599"/>
                </a:lnTo>
                <a:lnTo>
                  <a:pt x="589" y="599"/>
                </a:lnTo>
                <a:lnTo>
                  <a:pt x="589" y="599"/>
                </a:lnTo>
                <a:lnTo>
                  <a:pt x="603" y="597"/>
                </a:lnTo>
                <a:lnTo>
                  <a:pt x="618" y="596"/>
                </a:lnTo>
                <a:lnTo>
                  <a:pt x="632" y="594"/>
                </a:lnTo>
                <a:lnTo>
                  <a:pt x="644" y="590"/>
                </a:lnTo>
                <a:lnTo>
                  <a:pt x="657" y="585"/>
                </a:lnTo>
                <a:lnTo>
                  <a:pt x="668" y="581"/>
                </a:lnTo>
                <a:lnTo>
                  <a:pt x="688" y="570"/>
                </a:lnTo>
                <a:lnTo>
                  <a:pt x="703" y="560"/>
                </a:lnTo>
                <a:lnTo>
                  <a:pt x="714" y="552"/>
                </a:lnTo>
                <a:lnTo>
                  <a:pt x="720" y="544"/>
                </a:lnTo>
                <a:lnTo>
                  <a:pt x="722" y="540"/>
                </a:lnTo>
                <a:lnTo>
                  <a:pt x="722" y="539"/>
                </a:lnTo>
                <a:lnTo>
                  <a:pt x="722" y="539"/>
                </a:lnTo>
                <a:lnTo>
                  <a:pt x="696" y="462"/>
                </a:lnTo>
                <a:lnTo>
                  <a:pt x="678" y="412"/>
                </a:lnTo>
                <a:lnTo>
                  <a:pt x="672" y="394"/>
                </a:lnTo>
                <a:lnTo>
                  <a:pt x="668" y="385"/>
                </a:lnTo>
                <a:lnTo>
                  <a:pt x="668" y="385"/>
                </a:lnTo>
                <a:lnTo>
                  <a:pt x="658" y="372"/>
                </a:lnTo>
                <a:lnTo>
                  <a:pt x="650" y="361"/>
                </a:lnTo>
                <a:lnTo>
                  <a:pt x="643" y="346"/>
                </a:lnTo>
                <a:lnTo>
                  <a:pt x="643" y="346"/>
                </a:lnTo>
                <a:lnTo>
                  <a:pt x="633" y="321"/>
                </a:lnTo>
                <a:lnTo>
                  <a:pt x="628" y="311"/>
                </a:lnTo>
                <a:lnTo>
                  <a:pt x="618" y="296"/>
                </a:lnTo>
                <a:lnTo>
                  <a:pt x="618" y="296"/>
                </a:lnTo>
                <a:lnTo>
                  <a:pt x="606" y="278"/>
                </a:lnTo>
                <a:lnTo>
                  <a:pt x="595" y="258"/>
                </a:lnTo>
                <a:lnTo>
                  <a:pt x="587" y="248"/>
                </a:lnTo>
                <a:lnTo>
                  <a:pt x="579" y="239"/>
                </a:lnTo>
                <a:lnTo>
                  <a:pt x="570" y="231"/>
                </a:lnTo>
                <a:lnTo>
                  <a:pt x="559" y="222"/>
                </a:lnTo>
                <a:lnTo>
                  <a:pt x="559" y="222"/>
                </a:lnTo>
                <a:lnTo>
                  <a:pt x="546" y="214"/>
                </a:lnTo>
                <a:lnTo>
                  <a:pt x="533" y="207"/>
                </a:lnTo>
                <a:lnTo>
                  <a:pt x="506" y="195"/>
                </a:lnTo>
                <a:lnTo>
                  <a:pt x="482" y="186"/>
                </a:lnTo>
                <a:lnTo>
                  <a:pt x="470" y="182"/>
                </a:lnTo>
                <a:lnTo>
                  <a:pt x="470" y="182"/>
                </a:lnTo>
                <a:lnTo>
                  <a:pt x="449" y="179"/>
                </a:lnTo>
                <a:lnTo>
                  <a:pt x="408" y="170"/>
                </a:lnTo>
                <a:lnTo>
                  <a:pt x="351" y="157"/>
                </a:lnTo>
                <a:lnTo>
                  <a:pt x="326" y="148"/>
                </a:lnTo>
                <a:lnTo>
                  <a:pt x="316" y="167"/>
                </a:lnTo>
                <a:lnTo>
                  <a:pt x="316" y="167"/>
                </a:lnTo>
                <a:lnTo>
                  <a:pt x="296" y="177"/>
                </a:lnTo>
                <a:lnTo>
                  <a:pt x="279" y="187"/>
                </a:lnTo>
                <a:lnTo>
                  <a:pt x="265" y="196"/>
                </a:lnTo>
                <a:lnTo>
                  <a:pt x="265" y="196"/>
                </a:lnTo>
                <a:lnTo>
                  <a:pt x="258" y="198"/>
                </a:lnTo>
                <a:lnTo>
                  <a:pt x="249" y="201"/>
                </a:lnTo>
                <a:lnTo>
                  <a:pt x="239" y="202"/>
                </a:lnTo>
                <a:lnTo>
                  <a:pt x="229" y="201"/>
                </a:lnTo>
                <a:lnTo>
                  <a:pt x="219" y="197"/>
                </a:lnTo>
                <a:lnTo>
                  <a:pt x="216" y="195"/>
                </a:lnTo>
                <a:lnTo>
                  <a:pt x="211" y="192"/>
                </a:lnTo>
                <a:lnTo>
                  <a:pt x="208" y="188"/>
                </a:lnTo>
                <a:lnTo>
                  <a:pt x="205" y="183"/>
                </a:lnTo>
                <a:lnTo>
                  <a:pt x="203" y="179"/>
                </a:lnTo>
                <a:lnTo>
                  <a:pt x="202" y="172"/>
                </a:lnTo>
                <a:lnTo>
                  <a:pt x="202" y="172"/>
                </a:lnTo>
                <a:lnTo>
                  <a:pt x="201" y="159"/>
                </a:lnTo>
                <a:lnTo>
                  <a:pt x="201" y="143"/>
                </a:lnTo>
                <a:lnTo>
                  <a:pt x="201" y="108"/>
                </a:lnTo>
                <a:lnTo>
                  <a:pt x="201" y="69"/>
                </a:lnTo>
                <a:lnTo>
                  <a:pt x="198" y="48"/>
                </a:lnTo>
                <a:lnTo>
                  <a:pt x="196" y="27"/>
                </a:lnTo>
                <a:lnTo>
                  <a:pt x="196" y="27"/>
                </a:lnTo>
                <a:lnTo>
                  <a:pt x="193" y="17"/>
                </a:lnTo>
                <a:lnTo>
                  <a:pt x="191" y="11"/>
                </a:lnTo>
                <a:lnTo>
                  <a:pt x="187" y="5"/>
                </a:lnTo>
                <a:lnTo>
                  <a:pt x="183" y="3"/>
                </a:lnTo>
                <a:lnTo>
                  <a:pt x="180" y="0"/>
                </a:lnTo>
                <a:lnTo>
                  <a:pt x="176" y="0"/>
                </a:lnTo>
                <a:lnTo>
                  <a:pt x="172" y="0"/>
                </a:lnTo>
                <a:lnTo>
                  <a:pt x="167" y="3"/>
                </a:lnTo>
                <a:lnTo>
                  <a:pt x="160" y="6"/>
                </a:lnTo>
                <a:lnTo>
                  <a:pt x="154" y="12"/>
                </a:lnTo>
                <a:lnTo>
                  <a:pt x="148" y="19"/>
                </a:lnTo>
                <a:lnTo>
                  <a:pt x="148" y="19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122B75FB-C352-4233-9675-7B57557E2DB1}"/>
              </a:ext>
            </a:extLst>
          </p:cNvPr>
          <p:cNvSpPr>
            <a:spLocks/>
          </p:cNvSpPr>
          <p:nvPr/>
        </p:nvSpPr>
        <p:spPr bwMode="auto">
          <a:xfrm>
            <a:off x="8070615" y="5093784"/>
            <a:ext cx="1357916" cy="788408"/>
          </a:xfrm>
          <a:custGeom>
            <a:avLst/>
            <a:gdLst>
              <a:gd name="T0" fmla="*/ 583 w 763"/>
              <a:gd name="T1" fmla="*/ 205 h 443"/>
              <a:gd name="T2" fmla="*/ 547 w 763"/>
              <a:gd name="T3" fmla="*/ 197 h 443"/>
              <a:gd name="T4" fmla="*/ 525 w 763"/>
              <a:gd name="T5" fmla="*/ 185 h 443"/>
              <a:gd name="T6" fmla="*/ 479 w 763"/>
              <a:gd name="T7" fmla="*/ 138 h 443"/>
              <a:gd name="T8" fmla="*/ 421 w 763"/>
              <a:gd name="T9" fmla="*/ 76 h 443"/>
              <a:gd name="T10" fmla="*/ 384 w 763"/>
              <a:gd name="T11" fmla="*/ 49 h 443"/>
              <a:gd name="T12" fmla="*/ 323 w 763"/>
              <a:gd name="T13" fmla="*/ 18 h 443"/>
              <a:gd name="T14" fmla="*/ 267 w 763"/>
              <a:gd name="T15" fmla="*/ 2 h 443"/>
              <a:gd name="T16" fmla="*/ 233 w 763"/>
              <a:gd name="T17" fmla="*/ 0 h 443"/>
              <a:gd name="T18" fmla="*/ 173 w 763"/>
              <a:gd name="T19" fmla="*/ 5 h 443"/>
              <a:gd name="T20" fmla="*/ 159 w 763"/>
              <a:gd name="T21" fmla="*/ 7 h 443"/>
              <a:gd name="T22" fmla="*/ 132 w 763"/>
              <a:gd name="T23" fmla="*/ 18 h 443"/>
              <a:gd name="T24" fmla="*/ 114 w 763"/>
              <a:gd name="T25" fmla="*/ 32 h 443"/>
              <a:gd name="T26" fmla="*/ 59 w 763"/>
              <a:gd name="T27" fmla="*/ 76 h 443"/>
              <a:gd name="T28" fmla="*/ 52 w 763"/>
              <a:gd name="T29" fmla="*/ 75 h 443"/>
              <a:gd name="T30" fmla="*/ 39 w 763"/>
              <a:gd name="T31" fmla="*/ 81 h 443"/>
              <a:gd name="T32" fmla="*/ 24 w 763"/>
              <a:gd name="T33" fmla="*/ 111 h 443"/>
              <a:gd name="T34" fmla="*/ 13 w 763"/>
              <a:gd name="T35" fmla="*/ 126 h 443"/>
              <a:gd name="T36" fmla="*/ 2 w 763"/>
              <a:gd name="T37" fmla="*/ 152 h 443"/>
              <a:gd name="T38" fmla="*/ 0 w 763"/>
              <a:gd name="T39" fmla="*/ 171 h 443"/>
              <a:gd name="T40" fmla="*/ 11 w 763"/>
              <a:gd name="T41" fmla="*/ 207 h 443"/>
              <a:gd name="T42" fmla="*/ 49 w 763"/>
              <a:gd name="T43" fmla="*/ 270 h 443"/>
              <a:gd name="T44" fmla="*/ 78 w 763"/>
              <a:gd name="T45" fmla="*/ 301 h 443"/>
              <a:gd name="T46" fmla="*/ 131 w 763"/>
              <a:gd name="T47" fmla="*/ 333 h 443"/>
              <a:gd name="T48" fmla="*/ 193 w 763"/>
              <a:gd name="T49" fmla="*/ 354 h 443"/>
              <a:gd name="T50" fmla="*/ 216 w 763"/>
              <a:gd name="T51" fmla="*/ 358 h 443"/>
              <a:gd name="T52" fmla="*/ 289 w 763"/>
              <a:gd name="T53" fmla="*/ 359 h 443"/>
              <a:gd name="T54" fmla="*/ 342 w 763"/>
              <a:gd name="T55" fmla="*/ 354 h 443"/>
              <a:gd name="T56" fmla="*/ 379 w 763"/>
              <a:gd name="T57" fmla="*/ 353 h 443"/>
              <a:gd name="T58" fmla="*/ 396 w 763"/>
              <a:gd name="T59" fmla="*/ 349 h 443"/>
              <a:gd name="T60" fmla="*/ 425 w 763"/>
              <a:gd name="T61" fmla="*/ 330 h 443"/>
              <a:gd name="T62" fmla="*/ 433 w 763"/>
              <a:gd name="T63" fmla="*/ 317 h 443"/>
              <a:gd name="T64" fmla="*/ 431 w 763"/>
              <a:gd name="T65" fmla="*/ 314 h 443"/>
              <a:gd name="T66" fmla="*/ 406 w 763"/>
              <a:gd name="T67" fmla="*/ 295 h 443"/>
              <a:gd name="T68" fmla="*/ 433 w 763"/>
              <a:gd name="T69" fmla="*/ 287 h 443"/>
              <a:gd name="T70" fmla="*/ 496 w 763"/>
              <a:gd name="T71" fmla="*/ 281 h 443"/>
              <a:gd name="T72" fmla="*/ 532 w 763"/>
              <a:gd name="T73" fmla="*/ 286 h 443"/>
              <a:gd name="T74" fmla="*/ 567 w 763"/>
              <a:gd name="T75" fmla="*/ 297 h 443"/>
              <a:gd name="T76" fmla="*/ 608 w 763"/>
              <a:gd name="T77" fmla="*/ 319 h 443"/>
              <a:gd name="T78" fmla="*/ 634 w 763"/>
              <a:gd name="T79" fmla="*/ 349 h 443"/>
              <a:gd name="T80" fmla="*/ 654 w 763"/>
              <a:gd name="T81" fmla="*/ 383 h 443"/>
              <a:gd name="T82" fmla="*/ 677 w 763"/>
              <a:gd name="T83" fmla="*/ 410 h 443"/>
              <a:gd name="T84" fmla="*/ 701 w 763"/>
              <a:gd name="T85" fmla="*/ 427 h 443"/>
              <a:gd name="T86" fmla="*/ 738 w 763"/>
              <a:gd name="T87" fmla="*/ 440 h 443"/>
              <a:gd name="T88" fmla="*/ 763 w 763"/>
              <a:gd name="T89" fmla="*/ 443 h 443"/>
              <a:gd name="T90" fmla="*/ 711 w 763"/>
              <a:gd name="T91" fmla="*/ 392 h 443"/>
              <a:gd name="T92" fmla="*/ 681 w 763"/>
              <a:gd name="T93" fmla="*/ 355 h 443"/>
              <a:gd name="T94" fmla="*/ 654 w 763"/>
              <a:gd name="T95" fmla="*/ 285 h 443"/>
              <a:gd name="T96" fmla="*/ 660 w 763"/>
              <a:gd name="T97" fmla="*/ 215 h 443"/>
              <a:gd name="T98" fmla="*/ 664 w 763"/>
              <a:gd name="T99" fmla="*/ 195 h 443"/>
              <a:gd name="T100" fmla="*/ 696 w 763"/>
              <a:gd name="T101" fmla="*/ 158 h 443"/>
              <a:gd name="T102" fmla="*/ 712 w 763"/>
              <a:gd name="T103" fmla="*/ 132 h 443"/>
              <a:gd name="T104" fmla="*/ 655 w 763"/>
              <a:gd name="T105" fmla="*/ 145 h 443"/>
              <a:gd name="T106" fmla="*/ 629 w 763"/>
              <a:gd name="T107" fmla="*/ 161 h 443"/>
              <a:gd name="T108" fmla="*/ 598 w 763"/>
              <a:gd name="T109" fmla="*/ 19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3" h="443">
                <a:moveTo>
                  <a:pt x="589" y="205"/>
                </a:moveTo>
                <a:lnTo>
                  <a:pt x="589" y="205"/>
                </a:lnTo>
                <a:lnTo>
                  <a:pt x="583" y="205"/>
                </a:lnTo>
                <a:lnTo>
                  <a:pt x="568" y="203"/>
                </a:lnTo>
                <a:lnTo>
                  <a:pt x="558" y="200"/>
                </a:lnTo>
                <a:lnTo>
                  <a:pt x="547" y="197"/>
                </a:lnTo>
                <a:lnTo>
                  <a:pt x="536" y="192"/>
                </a:lnTo>
                <a:lnTo>
                  <a:pt x="525" y="185"/>
                </a:lnTo>
                <a:lnTo>
                  <a:pt x="525" y="185"/>
                </a:lnTo>
                <a:lnTo>
                  <a:pt x="514" y="177"/>
                </a:lnTo>
                <a:lnTo>
                  <a:pt x="503" y="166"/>
                </a:lnTo>
                <a:lnTo>
                  <a:pt x="479" y="138"/>
                </a:lnTo>
                <a:lnTo>
                  <a:pt x="452" y="109"/>
                </a:lnTo>
                <a:lnTo>
                  <a:pt x="437" y="93"/>
                </a:lnTo>
                <a:lnTo>
                  <a:pt x="421" y="76"/>
                </a:lnTo>
                <a:lnTo>
                  <a:pt x="421" y="76"/>
                </a:lnTo>
                <a:lnTo>
                  <a:pt x="402" y="62"/>
                </a:lnTo>
                <a:lnTo>
                  <a:pt x="384" y="49"/>
                </a:lnTo>
                <a:lnTo>
                  <a:pt x="364" y="37"/>
                </a:lnTo>
                <a:lnTo>
                  <a:pt x="343" y="27"/>
                </a:lnTo>
                <a:lnTo>
                  <a:pt x="323" y="18"/>
                </a:lnTo>
                <a:lnTo>
                  <a:pt x="303" y="12"/>
                </a:lnTo>
                <a:lnTo>
                  <a:pt x="285" y="6"/>
                </a:lnTo>
                <a:lnTo>
                  <a:pt x="267" y="2"/>
                </a:lnTo>
                <a:lnTo>
                  <a:pt x="267" y="2"/>
                </a:lnTo>
                <a:lnTo>
                  <a:pt x="250" y="0"/>
                </a:lnTo>
                <a:lnTo>
                  <a:pt x="233" y="0"/>
                </a:lnTo>
                <a:lnTo>
                  <a:pt x="215" y="0"/>
                </a:lnTo>
                <a:lnTo>
                  <a:pt x="199" y="1"/>
                </a:lnTo>
                <a:lnTo>
                  <a:pt x="173" y="5"/>
                </a:lnTo>
                <a:lnTo>
                  <a:pt x="163" y="7"/>
                </a:lnTo>
                <a:lnTo>
                  <a:pt x="163" y="7"/>
                </a:lnTo>
                <a:lnTo>
                  <a:pt x="159" y="7"/>
                </a:lnTo>
                <a:lnTo>
                  <a:pt x="148" y="11"/>
                </a:lnTo>
                <a:lnTo>
                  <a:pt x="140" y="13"/>
                </a:lnTo>
                <a:lnTo>
                  <a:pt x="132" y="18"/>
                </a:lnTo>
                <a:lnTo>
                  <a:pt x="122" y="24"/>
                </a:lnTo>
                <a:lnTo>
                  <a:pt x="114" y="32"/>
                </a:lnTo>
                <a:lnTo>
                  <a:pt x="114" y="32"/>
                </a:lnTo>
                <a:lnTo>
                  <a:pt x="95" y="49"/>
                </a:lnTo>
                <a:lnTo>
                  <a:pt x="78" y="63"/>
                </a:lnTo>
                <a:lnTo>
                  <a:pt x="59" y="76"/>
                </a:lnTo>
                <a:lnTo>
                  <a:pt x="59" y="76"/>
                </a:lnTo>
                <a:lnTo>
                  <a:pt x="57" y="76"/>
                </a:lnTo>
                <a:lnTo>
                  <a:pt x="52" y="75"/>
                </a:lnTo>
                <a:lnTo>
                  <a:pt x="44" y="78"/>
                </a:lnTo>
                <a:lnTo>
                  <a:pt x="42" y="79"/>
                </a:lnTo>
                <a:lnTo>
                  <a:pt x="39" y="81"/>
                </a:lnTo>
                <a:lnTo>
                  <a:pt x="39" y="81"/>
                </a:lnTo>
                <a:lnTo>
                  <a:pt x="31" y="100"/>
                </a:lnTo>
                <a:lnTo>
                  <a:pt x="24" y="111"/>
                </a:lnTo>
                <a:lnTo>
                  <a:pt x="24" y="111"/>
                </a:lnTo>
                <a:lnTo>
                  <a:pt x="21" y="115"/>
                </a:lnTo>
                <a:lnTo>
                  <a:pt x="13" y="126"/>
                </a:lnTo>
                <a:lnTo>
                  <a:pt x="10" y="135"/>
                </a:lnTo>
                <a:lnTo>
                  <a:pt x="5" y="142"/>
                </a:lnTo>
                <a:lnTo>
                  <a:pt x="2" y="152"/>
                </a:lnTo>
                <a:lnTo>
                  <a:pt x="0" y="161"/>
                </a:lnTo>
                <a:lnTo>
                  <a:pt x="0" y="161"/>
                </a:lnTo>
                <a:lnTo>
                  <a:pt x="0" y="171"/>
                </a:lnTo>
                <a:lnTo>
                  <a:pt x="1" y="182"/>
                </a:lnTo>
                <a:lnTo>
                  <a:pt x="5" y="193"/>
                </a:lnTo>
                <a:lnTo>
                  <a:pt x="11" y="207"/>
                </a:lnTo>
                <a:lnTo>
                  <a:pt x="18" y="220"/>
                </a:lnTo>
                <a:lnTo>
                  <a:pt x="27" y="236"/>
                </a:lnTo>
                <a:lnTo>
                  <a:pt x="49" y="270"/>
                </a:lnTo>
                <a:lnTo>
                  <a:pt x="49" y="270"/>
                </a:lnTo>
                <a:lnTo>
                  <a:pt x="63" y="287"/>
                </a:lnTo>
                <a:lnTo>
                  <a:pt x="78" y="301"/>
                </a:lnTo>
                <a:lnTo>
                  <a:pt x="94" y="313"/>
                </a:lnTo>
                <a:lnTo>
                  <a:pt x="112" y="324"/>
                </a:lnTo>
                <a:lnTo>
                  <a:pt x="131" y="333"/>
                </a:lnTo>
                <a:lnTo>
                  <a:pt x="151" y="342"/>
                </a:lnTo>
                <a:lnTo>
                  <a:pt x="172" y="348"/>
                </a:lnTo>
                <a:lnTo>
                  <a:pt x="193" y="354"/>
                </a:lnTo>
                <a:lnTo>
                  <a:pt x="193" y="354"/>
                </a:lnTo>
                <a:lnTo>
                  <a:pt x="204" y="356"/>
                </a:lnTo>
                <a:lnTo>
                  <a:pt x="216" y="358"/>
                </a:lnTo>
                <a:lnTo>
                  <a:pt x="240" y="360"/>
                </a:lnTo>
                <a:lnTo>
                  <a:pt x="265" y="360"/>
                </a:lnTo>
                <a:lnTo>
                  <a:pt x="289" y="359"/>
                </a:lnTo>
                <a:lnTo>
                  <a:pt x="327" y="356"/>
                </a:lnTo>
                <a:lnTo>
                  <a:pt x="342" y="354"/>
                </a:lnTo>
                <a:lnTo>
                  <a:pt x="342" y="354"/>
                </a:lnTo>
                <a:lnTo>
                  <a:pt x="348" y="354"/>
                </a:lnTo>
                <a:lnTo>
                  <a:pt x="361" y="355"/>
                </a:lnTo>
                <a:lnTo>
                  <a:pt x="379" y="353"/>
                </a:lnTo>
                <a:lnTo>
                  <a:pt x="389" y="352"/>
                </a:lnTo>
                <a:lnTo>
                  <a:pt x="396" y="349"/>
                </a:lnTo>
                <a:lnTo>
                  <a:pt x="396" y="349"/>
                </a:lnTo>
                <a:lnTo>
                  <a:pt x="403" y="345"/>
                </a:lnTo>
                <a:lnTo>
                  <a:pt x="411" y="340"/>
                </a:lnTo>
                <a:lnTo>
                  <a:pt x="425" y="330"/>
                </a:lnTo>
                <a:lnTo>
                  <a:pt x="429" y="326"/>
                </a:lnTo>
                <a:lnTo>
                  <a:pt x="433" y="321"/>
                </a:lnTo>
                <a:lnTo>
                  <a:pt x="433" y="317"/>
                </a:lnTo>
                <a:lnTo>
                  <a:pt x="432" y="316"/>
                </a:lnTo>
                <a:lnTo>
                  <a:pt x="431" y="314"/>
                </a:lnTo>
                <a:lnTo>
                  <a:pt x="431" y="314"/>
                </a:lnTo>
                <a:lnTo>
                  <a:pt x="422" y="309"/>
                </a:lnTo>
                <a:lnTo>
                  <a:pt x="415" y="302"/>
                </a:lnTo>
                <a:lnTo>
                  <a:pt x="406" y="295"/>
                </a:lnTo>
                <a:lnTo>
                  <a:pt x="406" y="295"/>
                </a:lnTo>
                <a:lnTo>
                  <a:pt x="418" y="291"/>
                </a:lnTo>
                <a:lnTo>
                  <a:pt x="433" y="287"/>
                </a:lnTo>
                <a:lnTo>
                  <a:pt x="452" y="285"/>
                </a:lnTo>
                <a:lnTo>
                  <a:pt x="473" y="282"/>
                </a:lnTo>
                <a:lnTo>
                  <a:pt x="496" y="281"/>
                </a:lnTo>
                <a:lnTo>
                  <a:pt x="508" y="282"/>
                </a:lnTo>
                <a:lnTo>
                  <a:pt x="520" y="283"/>
                </a:lnTo>
                <a:lnTo>
                  <a:pt x="532" y="286"/>
                </a:lnTo>
                <a:lnTo>
                  <a:pt x="545" y="290"/>
                </a:lnTo>
                <a:lnTo>
                  <a:pt x="545" y="290"/>
                </a:lnTo>
                <a:lnTo>
                  <a:pt x="567" y="297"/>
                </a:lnTo>
                <a:lnTo>
                  <a:pt x="584" y="304"/>
                </a:lnTo>
                <a:lnTo>
                  <a:pt x="597" y="312"/>
                </a:lnTo>
                <a:lnTo>
                  <a:pt x="608" y="319"/>
                </a:lnTo>
                <a:lnTo>
                  <a:pt x="617" y="327"/>
                </a:lnTo>
                <a:lnTo>
                  <a:pt x="623" y="334"/>
                </a:lnTo>
                <a:lnTo>
                  <a:pt x="634" y="349"/>
                </a:lnTo>
                <a:lnTo>
                  <a:pt x="634" y="349"/>
                </a:lnTo>
                <a:lnTo>
                  <a:pt x="644" y="365"/>
                </a:lnTo>
                <a:lnTo>
                  <a:pt x="654" y="383"/>
                </a:lnTo>
                <a:lnTo>
                  <a:pt x="661" y="391"/>
                </a:lnTo>
                <a:lnTo>
                  <a:pt x="669" y="400"/>
                </a:lnTo>
                <a:lnTo>
                  <a:pt x="677" y="410"/>
                </a:lnTo>
                <a:lnTo>
                  <a:pt x="688" y="418"/>
                </a:lnTo>
                <a:lnTo>
                  <a:pt x="688" y="418"/>
                </a:lnTo>
                <a:lnTo>
                  <a:pt x="701" y="427"/>
                </a:lnTo>
                <a:lnTo>
                  <a:pt x="714" y="433"/>
                </a:lnTo>
                <a:lnTo>
                  <a:pt x="727" y="437"/>
                </a:lnTo>
                <a:lnTo>
                  <a:pt x="738" y="440"/>
                </a:lnTo>
                <a:lnTo>
                  <a:pt x="755" y="443"/>
                </a:lnTo>
                <a:lnTo>
                  <a:pt x="763" y="443"/>
                </a:lnTo>
                <a:lnTo>
                  <a:pt x="763" y="443"/>
                </a:lnTo>
                <a:lnTo>
                  <a:pt x="752" y="433"/>
                </a:lnTo>
                <a:lnTo>
                  <a:pt x="724" y="407"/>
                </a:lnTo>
                <a:lnTo>
                  <a:pt x="711" y="392"/>
                </a:lnTo>
                <a:lnTo>
                  <a:pt x="697" y="378"/>
                </a:lnTo>
                <a:lnTo>
                  <a:pt x="686" y="363"/>
                </a:lnTo>
                <a:lnTo>
                  <a:pt x="681" y="355"/>
                </a:lnTo>
                <a:lnTo>
                  <a:pt x="678" y="349"/>
                </a:lnTo>
                <a:lnTo>
                  <a:pt x="678" y="349"/>
                </a:lnTo>
                <a:lnTo>
                  <a:pt x="654" y="285"/>
                </a:lnTo>
                <a:lnTo>
                  <a:pt x="654" y="285"/>
                </a:lnTo>
                <a:lnTo>
                  <a:pt x="656" y="245"/>
                </a:lnTo>
                <a:lnTo>
                  <a:pt x="660" y="215"/>
                </a:lnTo>
                <a:lnTo>
                  <a:pt x="661" y="203"/>
                </a:lnTo>
                <a:lnTo>
                  <a:pt x="664" y="195"/>
                </a:lnTo>
                <a:lnTo>
                  <a:pt x="664" y="195"/>
                </a:lnTo>
                <a:lnTo>
                  <a:pt x="669" y="189"/>
                </a:lnTo>
                <a:lnTo>
                  <a:pt x="676" y="179"/>
                </a:lnTo>
                <a:lnTo>
                  <a:pt x="696" y="158"/>
                </a:lnTo>
                <a:lnTo>
                  <a:pt x="723" y="131"/>
                </a:lnTo>
                <a:lnTo>
                  <a:pt x="723" y="131"/>
                </a:lnTo>
                <a:lnTo>
                  <a:pt x="712" y="132"/>
                </a:lnTo>
                <a:lnTo>
                  <a:pt x="687" y="136"/>
                </a:lnTo>
                <a:lnTo>
                  <a:pt x="671" y="140"/>
                </a:lnTo>
                <a:lnTo>
                  <a:pt x="655" y="145"/>
                </a:lnTo>
                <a:lnTo>
                  <a:pt x="641" y="152"/>
                </a:lnTo>
                <a:lnTo>
                  <a:pt x="635" y="156"/>
                </a:lnTo>
                <a:lnTo>
                  <a:pt x="629" y="161"/>
                </a:lnTo>
                <a:lnTo>
                  <a:pt x="629" y="161"/>
                </a:lnTo>
                <a:lnTo>
                  <a:pt x="610" y="179"/>
                </a:lnTo>
                <a:lnTo>
                  <a:pt x="598" y="193"/>
                </a:lnTo>
                <a:lnTo>
                  <a:pt x="589" y="205"/>
                </a:lnTo>
                <a:lnTo>
                  <a:pt x="589" y="205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759E90C3-C4FB-4C30-8BD6-DA87C3DBE14B}"/>
              </a:ext>
            </a:extLst>
          </p:cNvPr>
          <p:cNvSpPr>
            <a:spLocks/>
          </p:cNvSpPr>
          <p:nvPr/>
        </p:nvSpPr>
        <p:spPr bwMode="auto">
          <a:xfrm>
            <a:off x="2331201" y="4862871"/>
            <a:ext cx="1406663" cy="1168917"/>
          </a:xfrm>
          <a:custGeom>
            <a:avLst/>
            <a:gdLst>
              <a:gd name="T0" fmla="*/ 51 w 781"/>
              <a:gd name="T1" fmla="*/ 15 h 649"/>
              <a:gd name="T2" fmla="*/ 21 w 781"/>
              <a:gd name="T3" fmla="*/ 77 h 649"/>
              <a:gd name="T4" fmla="*/ 2 w 781"/>
              <a:gd name="T5" fmla="*/ 142 h 649"/>
              <a:gd name="T6" fmla="*/ 0 w 781"/>
              <a:gd name="T7" fmla="*/ 167 h 649"/>
              <a:gd name="T8" fmla="*/ 8 w 781"/>
              <a:gd name="T9" fmla="*/ 230 h 649"/>
              <a:gd name="T10" fmla="*/ 31 w 781"/>
              <a:gd name="T11" fmla="*/ 305 h 649"/>
              <a:gd name="T12" fmla="*/ 56 w 781"/>
              <a:gd name="T13" fmla="*/ 365 h 649"/>
              <a:gd name="T14" fmla="*/ 98 w 781"/>
              <a:gd name="T15" fmla="*/ 416 h 649"/>
              <a:gd name="T16" fmla="*/ 222 w 781"/>
              <a:gd name="T17" fmla="*/ 535 h 649"/>
              <a:gd name="T18" fmla="*/ 293 w 781"/>
              <a:gd name="T19" fmla="*/ 595 h 649"/>
              <a:gd name="T20" fmla="*/ 279 w 781"/>
              <a:gd name="T21" fmla="*/ 614 h 649"/>
              <a:gd name="T22" fmla="*/ 277 w 781"/>
              <a:gd name="T23" fmla="*/ 626 h 649"/>
              <a:gd name="T24" fmla="*/ 284 w 781"/>
              <a:gd name="T25" fmla="*/ 639 h 649"/>
              <a:gd name="T26" fmla="*/ 298 w 781"/>
              <a:gd name="T27" fmla="*/ 645 h 649"/>
              <a:gd name="T28" fmla="*/ 326 w 781"/>
              <a:gd name="T29" fmla="*/ 649 h 649"/>
              <a:gd name="T30" fmla="*/ 377 w 781"/>
              <a:gd name="T31" fmla="*/ 640 h 649"/>
              <a:gd name="T32" fmla="*/ 421 w 781"/>
              <a:gd name="T33" fmla="*/ 625 h 649"/>
              <a:gd name="T34" fmla="*/ 444 w 781"/>
              <a:gd name="T35" fmla="*/ 619 h 649"/>
              <a:gd name="T36" fmla="*/ 526 w 781"/>
              <a:gd name="T37" fmla="*/ 608 h 649"/>
              <a:gd name="T38" fmla="*/ 620 w 781"/>
              <a:gd name="T39" fmla="*/ 600 h 649"/>
              <a:gd name="T40" fmla="*/ 690 w 781"/>
              <a:gd name="T41" fmla="*/ 593 h 649"/>
              <a:gd name="T42" fmla="*/ 736 w 781"/>
              <a:gd name="T43" fmla="*/ 582 h 649"/>
              <a:gd name="T44" fmla="*/ 762 w 781"/>
              <a:gd name="T45" fmla="*/ 568 h 649"/>
              <a:gd name="T46" fmla="*/ 778 w 781"/>
              <a:gd name="T47" fmla="*/ 552 h 649"/>
              <a:gd name="T48" fmla="*/ 779 w 781"/>
              <a:gd name="T49" fmla="*/ 551 h 649"/>
              <a:gd name="T50" fmla="*/ 778 w 781"/>
              <a:gd name="T51" fmla="*/ 542 h 649"/>
              <a:gd name="T52" fmla="*/ 758 w 781"/>
              <a:gd name="T53" fmla="*/ 501 h 649"/>
              <a:gd name="T54" fmla="*/ 739 w 781"/>
              <a:gd name="T55" fmla="*/ 464 h 649"/>
              <a:gd name="T56" fmla="*/ 709 w 781"/>
              <a:gd name="T57" fmla="*/ 413 h 649"/>
              <a:gd name="T58" fmla="*/ 644 w 781"/>
              <a:gd name="T59" fmla="*/ 347 h 649"/>
              <a:gd name="T60" fmla="*/ 578 w 781"/>
              <a:gd name="T61" fmla="*/ 295 h 649"/>
              <a:gd name="T62" fmla="*/ 483 w 781"/>
              <a:gd name="T63" fmla="*/ 236 h 649"/>
              <a:gd name="T64" fmla="*/ 441 w 781"/>
              <a:gd name="T65" fmla="*/ 214 h 649"/>
              <a:gd name="T66" fmla="*/ 392 w 781"/>
              <a:gd name="T67" fmla="*/ 124 h 649"/>
              <a:gd name="T68" fmla="*/ 361 w 781"/>
              <a:gd name="T69" fmla="*/ 82 h 649"/>
              <a:gd name="T70" fmla="*/ 353 w 781"/>
              <a:gd name="T71" fmla="*/ 80 h 649"/>
              <a:gd name="T72" fmla="*/ 346 w 781"/>
              <a:gd name="T73" fmla="*/ 92 h 649"/>
              <a:gd name="T74" fmla="*/ 334 w 781"/>
              <a:gd name="T75" fmla="*/ 154 h 649"/>
              <a:gd name="T76" fmla="*/ 308 w 781"/>
              <a:gd name="T77" fmla="*/ 164 h 649"/>
              <a:gd name="T78" fmla="*/ 277 w 781"/>
              <a:gd name="T79" fmla="*/ 110 h 649"/>
              <a:gd name="T80" fmla="*/ 255 w 781"/>
              <a:gd name="T81" fmla="*/ 82 h 649"/>
              <a:gd name="T82" fmla="*/ 243 w 781"/>
              <a:gd name="T83" fmla="*/ 75 h 649"/>
              <a:gd name="T84" fmla="*/ 232 w 781"/>
              <a:gd name="T85" fmla="*/ 75 h 649"/>
              <a:gd name="T86" fmla="*/ 218 w 781"/>
              <a:gd name="T87" fmla="*/ 90 h 649"/>
              <a:gd name="T88" fmla="*/ 196 w 781"/>
              <a:gd name="T89" fmla="*/ 131 h 649"/>
              <a:gd name="T90" fmla="*/ 151 w 781"/>
              <a:gd name="T91" fmla="*/ 155 h 649"/>
              <a:gd name="T92" fmla="*/ 104 w 781"/>
              <a:gd name="T93" fmla="*/ 154 h 649"/>
              <a:gd name="T94" fmla="*/ 99 w 781"/>
              <a:gd name="T95" fmla="*/ 150 h 649"/>
              <a:gd name="T96" fmla="*/ 97 w 781"/>
              <a:gd name="T97" fmla="*/ 139 h 649"/>
              <a:gd name="T98" fmla="*/ 109 w 781"/>
              <a:gd name="T99" fmla="*/ 114 h 649"/>
              <a:gd name="T100" fmla="*/ 113 w 781"/>
              <a:gd name="T101" fmla="*/ 100 h 649"/>
              <a:gd name="T102" fmla="*/ 109 w 781"/>
              <a:gd name="T103" fmla="*/ 72 h 649"/>
              <a:gd name="T104" fmla="*/ 98 w 781"/>
              <a:gd name="T105" fmla="*/ 48 h 649"/>
              <a:gd name="T106" fmla="*/ 77 w 781"/>
              <a:gd name="T107" fmla="*/ 17 h 649"/>
              <a:gd name="T108" fmla="*/ 60 w 781"/>
              <a:gd name="T109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1" h="649">
                <a:moveTo>
                  <a:pt x="60" y="0"/>
                </a:moveTo>
                <a:lnTo>
                  <a:pt x="60" y="0"/>
                </a:lnTo>
                <a:lnTo>
                  <a:pt x="51" y="15"/>
                </a:lnTo>
                <a:lnTo>
                  <a:pt x="42" y="33"/>
                </a:lnTo>
                <a:lnTo>
                  <a:pt x="33" y="53"/>
                </a:lnTo>
                <a:lnTo>
                  <a:pt x="21" y="77"/>
                </a:lnTo>
                <a:lnTo>
                  <a:pt x="11" y="103"/>
                </a:lnTo>
                <a:lnTo>
                  <a:pt x="4" y="129"/>
                </a:lnTo>
                <a:lnTo>
                  <a:pt x="2" y="142"/>
                </a:lnTo>
                <a:lnTo>
                  <a:pt x="0" y="154"/>
                </a:lnTo>
                <a:lnTo>
                  <a:pt x="0" y="154"/>
                </a:lnTo>
                <a:lnTo>
                  <a:pt x="0" y="167"/>
                </a:lnTo>
                <a:lnTo>
                  <a:pt x="0" y="179"/>
                </a:lnTo>
                <a:lnTo>
                  <a:pt x="3" y="204"/>
                </a:lnTo>
                <a:lnTo>
                  <a:pt x="8" y="230"/>
                </a:lnTo>
                <a:lnTo>
                  <a:pt x="14" y="255"/>
                </a:lnTo>
                <a:lnTo>
                  <a:pt x="23" y="281"/>
                </a:lnTo>
                <a:lnTo>
                  <a:pt x="31" y="305"/>
                </a:lnTo>
                <a:lnTo>
                  <a:pt x="50" y="352"/>
                </a:lnTo>
                <a:lnTo>
                  <a:pt x="50" y="352"/>
                </a:lnTo>
                <a:lnTo>
                  <a:pt x="56" y="365"/>
                </a:lnTo>
                <a:lnTo>
                  <a:pt x="67" y="380"/>
                </a:lnTo>
                <a:lnTo>
                  <a:pt x="82" y="397"/>
                </a:lnTo>
                <a:lnTo>
                  <a:pt x="98" y="416"/>
                </a:lnTo>
                <a:lnTo>
                  <a:pt x="138" y="455"/>
                </a:lnTo>
                <a:lnTo>
                  <a:pt x="181" y="496"/>
                </a:lnTo>
                <a:lnTo>
                  <a:pt x="222" y="535"/>
                </a:lnTo>
                <a:lnTo>
                  <a:pt x="258" y="566"/>
                </a:lnTo>
                <a:lnTo>
                  <a:pt x="293" y="595"/>
                </a:lnTo>
                <a:lnTo>
                  <a:pt x="293" y="595"/>
                </a:lnTo>
                <a:lnTo>
                  <a:pt x="288" y="602"/>
                </a:lnTo>
                <a:lnTo>
                  <a:pt x="283" y="606"/>
                </a:lnTo>
                <a:lnTo>
                  <a:pt x="279" y="614"/>
                </a:lnTo>
                <a:lnTo>
                  <a:pt x="277" y="619"/>
                </a:lnTo>
                <a:lnTo>
                  <a:pt x="277" y="623"/>
                </a:lnTo>
                <a:lnTo>
                  <a:pt x="277" y="626"/>
                </a:lnTo>
                <a:lnTo>
                  <a:pt x="278" y="631"/>
                </a:lnTo>
                <a:lnTo>
                  <a:pt x="280" y="635"/>
                </a:lnTo>
                <a:lnTo>
                  <a:pt x="284" y="639"/>
                </a:lnTo>
                <a:lnTo>
                  <a:pt x="290" y="642"/>
                </a:lnTo>
                <a:lnTo>
                  <a:pt x="298" y="645"/>
                </a:lnTo>
                <a:lnTo>
                  <a:pt x="298" y="645"/>
                </a:lnTo>
                <a:lnTo>
                  <a:pt x="306" y="647"/>
                </a:lnTo>
                <a:lnTo>
                  <a:pt x="316" y="649"/>
                </a:lnTo>
                <a:lnTo>
                  <a:pt x="326" y="649"/>
                </a:lnTo>
                <a:lnTo>
                  <a:pt x="336" y="649"/>
                </a:lnTo>
                <a:lnTo>
                  <a:pt x="356" y="645"/>
                </a:lnTo>
                <a:lnTo>
                  <a:pt x="377" y="640"/>
                </a:lnTo>
                <a:lnTo>
                  <a:pt x="394" y="635"/>
                </a:lnTo>
                <a:lnTo>
                  <a:pt x="408" y="630"/>
                </a:lnTo>
                <a:lnTo>
                  <a:pt x="421" y="625"/>
                </a:lnTo>
                <a:lnTo>
                  <a:pt x="421" y="625"/>
                </a:lnTo>
                <a:lnTo>
                  <a:pt x="431" y="623"/>
                </a:lnTo>
                <a:lnTo>
                  <a:pt x="444" y="619"/>
                </a:lnTo>
                <a:lnTo>
                  <a:pt x="464" y="615"/>
                </a:lnTo>
                <a:lnTo>
                  <a:pt x="491" y="611"/>
                </a:lnTo>
                <a:lnTo>
                  <a:pt x="526" y="608"/>
                </a:lnTo>
                <a:lnTo>
                  <a:pt x="568" y="604"/>
                </a:lnTo>
                <a:lnTo>
                  <a:pt x="620" y="600"/>
                </a:lnTo>
                <a:lnTo>
                  <a:pt x="620" y="600"/>
                </a:lnTo>
                <a:lnTo>
                  <a:pt x="647" y="599"/>
                </a:lnTo>
                <a:lnTo>
                  <a:pt x="670" y="597"/>
                </a:lnTo>
                <a:lnTo>
                  <a:pt x="690" y="593"/>
                </a:lnTo>
                <a:lnTo>
                  <a:pt x="708" y="589"/>
                </a:lnTo>
                <a:lnTo>
                  <a:pt x="724" y="585"/>
                </a:lnTo>
                <a:lnTo>
                  <a:pt x="736" y="582"/>
                </a:lnTo>
                <a:lnTo>
                  <a:pt x="747" y="577"/>
                </a:lnTo>
                <a:lnTo>
                  <a:pt x="756" y="573"/>
                </a:lnTo>
                <a:lnTo>
                  <a:pt x="762" y="568"/>
                </a:lnTo>
                <a:lnTo>
                  <a:pt x="768" y="564"/>
                </a:lnTo>
                <a:lnTo>
                  <a:pt x="774" y="557"/>
                </a:lnTo>
                <a:lnTo>
                  <a:pt x="778" y="552"/>
                </a:lnTo>
                <a:lnTo>
                  <a:pt x="778" y="551"/>
                </a:lnTo>
                <a:lnTo>
                  <a:pt x="778" y="551"/>
                </a:lnTo>
                <a:lnTo>
                  <a:pt x="779" y="551"/>
                </a:lnTo>
                <a:lnTo>
                  <a:pt x="781" y="549"/>
                </a:lnTo>
                <a:lnTo>
                  <a:pt x="781" y="547"/>
                </a:lnTo>
                <a:lnTo>
                  <a:pt x="778" y="542"/>
                </a:lnTo>
                <a:lnTo>
                  <a:pt x="774" y="533"/>
                </a:lnTo>
                <a:lnTo>
                  <a:pt x="768" y="520"/>
                </a:lnTo>
                <a:lnTo>
                  <a:pt x="758" y="501"/>
                </a:lnTo>
                <a:lnTo>
                  <a:pt x="758" y="501"/>
                </a:lnTo>
                <a:lnTo>
                  <a:pt x="747" y="481"/>
                </a:lnTo>
                <a:lnTo>
                  <a:pt x="739" y="464"/>
                </a:lnTo>
                <a:lnTo>
                  <a:pt x="730" y="447"/>
                </a:lnTo>
                <a:lnTo>
                  <a:pt x="721" y="431"/>
                </a:lnTo>
                <a:lnTo>
                  <a:pt x="709" y="413"/>
                </a:lnTo>
                <a:lnTo>
                  <a:pt x="693" y="395"/>
                </a:lnTo>
                <a:lnTo>
                  <a:pt x="672" y="373"/>
                </a:lnTo>
                <a:lnTo>
                  <a:pt x="644" y="347"/>
                </a:lnTo>
                <a:lnTo>
                  <a:pt x="644" y="347"/>
                </a:lnTo>
                <a:lnTo>
                  <a:pt x="611" y="320"/>
                </a:lnTo>
                <a:lnTo>
                  <a:pt x="578" y="295"/>
                </a:lnTo>
                <a:lnTo>
                  <a:pt x="543" y="272"/>
                </a:lnTo>
                <a:lnTo>
                  <a:pt x="512" y="252"/>
                </a:lnTo>
                <a:lnTo>
                  <a:pt x="483" y="236"/>
                </a:lnTo>
                <a:lnTo>
                  <a:pt x="461" y="224"/>
                </a:lnTo>
                <a:lnTo>
                  <a:pt x="441" y="214"/>
                </a:lnTo>
                <a:lnTo>
                  <a:pt x="441" y="214"/>
                </a:lnTo>
                <a:lnTo>
                  <a:pt x="430" y="194"/>
                </a:lnTo>
                <a:lnTo>
                  <a:pt x="405" y="148"/>
                </a:lnTo>
                <a:lnTo>
                  <a:pt x="392" y="124"/>
                </a:lnTo>
                <a:lnTo>
                  <a:pt x="378" y="103"/>
                </a:lnTo>
                <a:lnTo>
                  <a:pt x="366" y="87"/>
                </a:lnTo>
                <a:lnTo>
                  <a:pt x="361" y="82"/>
                </a:lnTo>
                <a:lnTo>
                  <a:pt x="357" y="80"/>
                </a:lnTo>
                <a:lnTo>
                  <a:pt x="357" y="80"/>
                </a:lnTo>
                <a:lnTo>
                  <a:pt x="353" y="80"/>
                </a:lnTo>
                <a:lnTo>
                  <a:pt x="351" y="82"/>
                </a:lnTo>
                <a:lnTo>
                  <a:pt x="348" y="86"/>
                </a:lnTo>
                <a:lnTo>
                  <a:pt x="346" y="92"/>
                </a:lnTo>
                <a:lnTo>
                  <a:pt x="342" y="106"/>
                </a:lnTo>
                <a:lnTo>
                  <a:pt x="338" y="122"/>
                </a:lnTo>
                <a:lnTo>
                  <a:pt x="334" y="154"/>
                </a:lnTo>
                <a:lnTo>
                  <a:pt x="332" y="169"/>
                </a:lnTo>
                <a:lnTo>
                  <a:pt x="308" y="164"/>
                </a:lnTo>
                <a:lnTo>
                  <a:pt x="308" y="164"/>
                </a:lnTo>
                <a:lnTo>
                  <a:pt x="301" y="152"/>
                </a:lnTo>
                <a:lnTo>
                  <a:pt x="286" y="124"/>
                </a:lnTo>
                <a:lnTo>
                  <a:pt x="277" y="110"/>
                </a:lnTo>
                <a:lnTo>
                  <a:pt x="268" y="96"/>
                </a:lnTo>
                <a:lnTo>
                  <a:pt x="259" y="86"/>
                </a:lnTo>
                <a:lnTo>
                  <a:pt x="255" y="82"/>
                </a:lnTo>
                <a:lnTo>
                  <a:pt x="253" y="80"/>
                </a:lnTo>
                <a:lnTo>
                  <a:pt x="253" y="80"/>
                </a:lnTo>
                <a:lnTo>
                  <a:pt x="243" y="75"/>
                </a:lnTo>
                <a:lnTo>
                  <a:pt x="239" y="74"/>
                </a:lnTo>
                <a:lnTo>
                  <a:pt x="236" y="74"/>
                </a:lnTo>
                <a:lnTo>
                  <a:pt x="232" y="75"/>
                </a:lnTo>
                <a:lnTo>
                  <a:pt x="228" y="77"/>
                </a:lnTo>
                <a:lnTo>
                  <a:pt x="223" y="82"/>
                </a:lnTo>
                <a:lnTo>
                  <a:pt x="218" y="90"/>
                </a:lnTo>
                <a:lnTo>
                  <a:pt x="218" y="90"/>
                </a:lnTo>
                <a:lnTo>
                  <a:pt x="207" y="110"/>
                </a:lnTo>
                <a:lnTo>
                  <a:pt x="196" y="131"/>
                </a:lnTo>
                <a:lnTo>
                  <a:pt x="184" y="154"/>
                </a:lnTo>
                <a:lnTo>
                  <a:pt x="184" y="154"/>
                </a:lnTo>
                <a:lnTo>
                  <a:pt x="151" y="155"/>
                </a:lnTo>
                <a:lnTo>
                  <a:pt x="125" y="157"/>
                </a:lnTo>
                <a:lnTo>
                  <a:pt x="113" y="155"/>
                </a:lnTo>
                <a:lnTo>
                  <a:pt x="104" y="154"/>
                </a:lnTo>
                <a:lnTo>
                  <a:pt x="104" y="154"/>
                </a:lnTo>
                <a:lnTo>
                  <a:pt x="101" y="153"/>
                </a:lnTo>
                <a:lnTo>
                  <a:pt x="99" y="150"/>
                </a:lnTo>
                <a:lnTo>
                  <a:pt x="97" y="149"/>
                </a:lnTo>
                <a:lnTo>
                  <a:pt x="97" y="145"/>
                </a:lnTo>
                <a:lnTo>
                  <a:pt x="97" y="139"/>
                </a:lnTo>
                <a:lnTo>
                  <a:pt x="99" y="132"/>
                </a:lnTo>
                <a:lnTo>
                  <a:pt x="106" y="119"/>
                </a:lnTo>
                <a:lnTo>
                  <a:pt x="109" y="114"/>
                </a:lnTo>
                <a:lnTo>
                  <a:pt x="109" y="114"/>
                </a:lnTo>
                <a:lnTo>
                  <a:pt x="111" y="111"/>
                </a:lnTo>
                <a:lnTo>
                  <a:pt x="113" y="100"/>
                </a:lnTo>
                <a:lnTo>
                  <a:pt x="113" y="92"/>
                </a:lnTo>
                <a:lnTo>
                  <a:pt x="112" y="84"/>
                </a:lnTo>
                <a:lnTo>
                  <a:pt x="109" y="72"/>
                </a:lnTo>
                <a:lnTo>
                  <a:pt x="104" y="60"/>
                </a:lnTo>
                <a:lnTo>
                  <a:pt x="104" y="60"/>
                </a:lnTo>
                <a:lnTo>
                  <a:pt x="98" y="48"/>
                </a:lnTo>
                <a:lnTo>
                  <a:pt x="91" y="36"/>
                </a:lnTo>
                <a:lnTo>
                  <a:pt x="83" y="27"/>
                </a:lnTo>
                <a:lnTo>
                  <a:pt x="77" y="17"/>
                </a:lnTo>
                <a:lnTo>
                  <a:pt x="65" y="5"/>
                </a:lnTo>
                <a:lnTo>
                  <a:pt x="60" y="0"/>
                </a:lnTo>
                <a:lnTo>
                  <a:pt x="60" y="0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46">
            <a:extLst>
              <a:ext uri="{FF2B5EF4-FFF2-40B4-BE49-F238E27FC236}">
                <a16:creationId xmlns:a16="http://schemas.microsoft.com/office/drawing/2014/main" id="{8538371B-9BA2-4D0B-B420-E12A7C12DC0A}"/>
              </a:ext>
            </a:extLst>
          </p:cNvPr>
          <p:cNvSpPr>
            <a:spLocks/>
          </p:cNvSpPr>
          <p:nvPr/>
        </p:nvSpPr>
        <p:spPr bwMode="auto">
          <a:xfrm>
            <a:off x="4289166" y="4970321"/>
            <a:ext cx="1238544" cy="1111642"/>
          </a:xfrm>
          <a:custGeom>
            <a:avLst/>
            <a:gdLst>
              <a:gd name="T0" fmla="*/ 126 w 244"/>
              <a:gd name="T1" fmla="*/ 29 h 219"/>
              <a:gd name="T2" fmla="*/ 116 w 244"/>
              <a:gd name="T3" fmla="*/ 29 h 219"/>
              <a:gd name="T4" fmla="*/ 76 w 244"/>
              <a:gd name="T5" fmla="*/ 40 h 219"/>
              <a:gd name="T6" fmla="*/ 43 w 244"/>
              <a:gd name="T7" fmla="*/ 55 h 219"/>
              <a:gd name="T8" fmla="*/ 13 w 244"/>
              <a:gd name="T9" fmla="*/ 76 h 219"/>
              <a:gd name="T10" fmla="*/ 2 w 244"/>
              <a:gd name="T11" fmla="*/ 94 h 219"/>
              <a:gd name="T12" fmla="*/ 0 w 244"/>
              <a:gd name="T13" fmla="*/ 109 h 219"/>
              <a:gd name="T14" fmla="*/ 7 w 244"/>
              <a:gd name="T15" fmla="*/ 141 h 219"/>
              <a:gd name="T16" fmla="*/ 26 w 244"/>
              <a:gd name="T17" fmla="*/ 174 h 219"/>
              <a:gd name="T18" fmla="*/ 36 w 244"/>
              <a:gd name="T19" fmla="*/ 181 h 219"/>
              <a:gd name="T20" fmla="*/ 75 w 244"/>
              <a:gd name="T21" fmla="*/ 192 h 219"/>
              <a:gd name="T22" fmla="*/ 106 w 244"/>
              <a:gd name="T23" fmla="*/ 193 h 219"/>
              <a:gd name="T24" fmla="*/ 135 w 244"/>
              <a:gd name="T25" fmla="*/ 217 h 219"/>
              <a:gd name="T26" fmla="*/ 140 w 244"/>
              <a:gd name="T27" fmla="*/ 218 h 219"/>
              <a:gd name="T28" fmla="*/ 137 w 244"/>
              <a:gd name="T29" fmla="*/ 198 h 219"/>
              <a:gd name="T30" fmla="*/ 137 w 244"/>
              <a:gd name="T31" fmla="*/ 184 h 219"/>
              <a:gd name="T32" fmla="*/ 179 w 244"/>
              <a:gd name="T33" fmla="*/ 182 h 219"/>
              <a:gd name="T34" fmla="*/ 190 w 244"/>
              <a:gd name="T35" fmla="*/ 179 h 219"/>
              <a:gd name="T36" fmla="*/ 209 w 244"/>
              <a:gd name="T37" fmla="*/ 166 h 219"/>
              <a:gd name="T38" fmla="*/ 210 w 244"/>
              <a:gd name="T39" fmla="*/ 164 h 219"/>
              <a:gd name="T40" fmla="*/ 168 w 244"/>
              <a:gd name="T41" fmla="*/ 156 h 219"/>
              <a:gd name="T42" fmla="*/ 160 w 244"/>
              <a:gd name="T43" fmla="*/ 154 h 219"/>
              <a:gd name="T44" fmla="*/ 168 w 244"/>
              <a:gd name="T45" fmla="*/ 138 h 219"/>
              <a:gd name="T46" fmla="*/ 185 w 244"/>
              <a:gd name="T47" fmla="*/ 119 h 219"/>
              <a:gd name="T48" fmla="*/ 192 w 244"/>
              <a:gd name="T49" fmla="*/ 117 h 219"/>
              <a:gd name="T50" fmla="*/ 205 w 244"/>
              <a:gd name="T51" fmla="*/ 120 h 219"/>
              <a:gd name="T52" fmla="*/ 213 w 244"/>
              <a:gd name="T53" fmla="*/ 130 h 219"/>
              <a:gd name="T54" fmla="*/ 230 w 244"/>
              <a:gd name="T55" fmla="*/ 154 h 219"/>
              <a:gd name="T56" fmla="*/ 238 w 244"/>
              <a:gd name="T57" fmla="*/ 165 h 219"/>
              <a:gd name="T58" fmla="*/ 237 w 244"/>
              <a:gd name="T59" fmla="*/ 155 h 219"/>
              <a:gd name="T60" fmla="*/ 225 w 244"/>
              <a:gd name="T61" fmla="*/ 109 h 219"/>
              <a:gd name="T62" fmla="*/ 228 w 244"/>
              <a:gd name="T63" fmla="*/ 88 h 219"/>
              <a:gd name="T64" fmla="*/ 244 w 244"/>
              <a:gd name="T65" fmla="*/ 32 h 219"/>
              <a:gd name="T66" fmla="*/ 238 w 244"/>
              <a:gd name="T67" fmla="*/ 34 h 219"/>
              <a:gd name="T68" fmla="*/ 210 w 244"/>
              <a:gd name="T69" fmla="*/ 60 h 219"/>
              <a:gd name="T70" fmla="*/ 205 w 244"/>
              <a:gd name="T71" fmla="*/ 71 h 219"/>
              <a:gd name="T72" fmla="*/ 196 w 244"/>
              <a:gd name="T73" fmla="*/ 74 h 219"/>
              <a:gd name="T74" fmla="*/ 174 w 244"/>
              <a:gd name="T75" fmla="*/ 62 h 219"/>
              <a:gd name="T76" fmla="*/ 168 w 244"/>
              <a:gd name="T77" fmla="*/ 30 h 219"/>
              <a:gd name="T78" fmla="*/ 165 w 244"/>
              <a:gd name="T79" fmla="*/ 0 h 219"/>
              <a:gd name="T80" fmla="*/ 149 w 244"/>
              <a:gd name="T81" fmla="*/ 6 h 219"/>
              <a:gd name="T82" fmla="*/ 137 w 244"/>
              <a:gd name="T83" fmla="*/ 16 h 219"/>
              <a:gd name="T84" fmla="*/ 126 w 244"/>
              <a:gd name="T85" fmla="*/ 3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4" h="219">
                <a:moveTo>
                  <a:pt x="126" y="30"/>
                </a:moveTo>
                <a:lnTo>
                  <a:pt x="126" y="30"/>
                </a:lnTo>
                <a:lnTo>
                  <a:pt x="126" y="29"/>
                </a:lnTo>
                <a:lnTo>
                  <a:pt x="124" y="27"/>
                </a:lnTo>
                <a:lnTo>
                  <a:pt x="121" y="27"/>
                </a:lnTo>
                <a:lnTo>
                  <a:pt x="116" y="29"/>
                </a:lnTo>
                <a:lnTo>
                  <a:pt x="107" y="30"/>
                </a:lnTo>
                <a:lnTo>
                  <a:pt x="93" y="34"/>
                </a:lnTo>
                <a:lnTo>
                  <a:pt x="76" y="40"/>
                </a:lnTo>
                <a:lnTo>
                  <a:pt x="76" y="40"/>
                </a:lnTo>
                <a:lnTo>
                  <a:pt x="57" y="47"/>
                </a:lnTo>
                <a:lnTo>
                  <a:pt x="43" y="55"/>
                </a:lnTo>
                <a:lnTo>
                  <a:pt x="30" y="61"/>
                </a:lnTo>
                <a:lnTo>
                  <a:pt x="20" y="68"/>
                </a:lnTo>
                <a:lnTo>
                  <a:pt x="13" y="76"/>
                </a:lnTo>
                <a:lnTo>
                  <a:pt x="8" y="82"/>
                </a:lnTo>
                <a:lnTo>
                  <a:pt x="4" y="88"/>
                </a:lnTo>
                <a:lnTo>
                  <a:pt x="2" y="94"/>
                </a:lnTo>
                <a:lnTo>
                  <a:pt x="2" y="94"/>
                </a:lnTo>
                <a:lnTo>
                  <a:pt x="0" y="100"/>
                </a:lnTo>
                <a:lnTo>
                  <a:pt x="0" y="109"/>
                </a:lnTo>
                <a:lnTo>
                  <a:pt x="2" y="119"/>
                </a:lnTo>
                <a:lnTo>
                  <a:pt x="4" y="130"/>
                </a:lnTo>
                <a:lnTo>
                  <a:pt x="7" y="141"/>
                </a:lnTo>
                <a:lnTo>
                  <a:pt x="12" y="154"/>
                </a:lnTo>
                <a:lnTo>
                  <a:pt x="18" y="164"/>
                </a:lnTo>
                <a:lnTo>
                  <a:pt x="26" y="174"/>
                </a:lnTo>
                <a:lnTo>
                  <a:pt x="26" y="174"/>
                </a:lnTo>
                <a:lnTo>
                  <a:pt x="31" y="177"/>
                </a:lnTo>
                <a:lnTo>
                  <a:pt x="36" y="181"/>
                </a:lnTo>
                <a:lnTo>
                  <a:pt x="49" y="187"/>
                </a:lnTo>
                <a:lnTo>
                  <a:pt x="62" y="191"/>
                </a:lnTo>
                <a:lnTo>
                  <a:pt x="75" y="192"/>
                </a:lnTo>
                <a:lnTo>
                  <a:pt x="87" y="193"/>
                </a:lnTo>
                <a:lnTo>
                  <a:pt x="97" y="193"/>
                </a:lnTo>
                <a:lnTo>
                  <a:pt x="106" y="193"/>
                </a:lnTo>
                <a:lnTo>
                  <a:pt x="106" y="193"/>
                </a:lnTo>
                <a:lnTo>
                  <a:pt x="124" y="208"/>
                </a:lnTo>
                <a:lnTo>
                  <a:pt x="135" y="217"/>
                </a:lnTo>
                <a:lnTo>
                  <a:pt x="139" y="218"/>
                </a:lnTo>
                <a:lnTo>
                  <a:pt x="140" y="219"/>
                </a:lnTo>
                <a:lnTo>
                  <a:pt x="140" y="218"/>
                </a:lnTo>
                <a:lnTo>
                  <a:pt x="140" y="218"/>
                </a:lnTo>
                <a:lnTo>
                  <a:pt x="139" y="211"/>
                </a:lnTo>
                <a:lnTo>
                  <a:pt x="137" y="198"/>
                </a:lnTo>
                <a:lnTo>
                  <a:pt x="135" y="184"/>
                </a:lnTo>
                <a:lnTo>
                  <a:pt x="135" y="184"/>
                </a:lnTo>
                <a:lnTo>
                  <a:pt x="137" y="184"/>
                </a:lnTo>
                <a:lnTo>
                  <a:pt x="155" y="184"/>
                </a:lnTo>
                <a:lnTo>
                  <a:pt x="155" y="184"/>
                </a:lnTo>
                <a:lnTo>
                  <a:pt x="179" y="182"/>
                </a:lnTo>
                <a:lnTo>
                  <a:pt x="185" y="182"/>
                </a:lnTo>
                <a:lnTo>
                  <a:pt x="190" y="179"/>
                </a:lnTo>
                <a:lnTo>
                  <a:pt x="190" y="179"/>
                </a:lnTo>
                <a:lnTo>
                  <a:pt x="196" y="174"/>
                </a:lnTo>
                <a:lnTo>
                  <a:pt x="204" y="170"/>
                </a:lnTo>
                <a:lnTo>
                  <a:pt x="209" y="166"/>
                </a:lnTo>
                <a:lnTo>
                  <a:pt x="210" y="165"/>
                </a:lnTo>
                <a:lnTo>
                  <a:pt x="210" y="164"/>
                </a:lnTo>
                <a:lnTo>
                  <a:pt x="210" y="164"/>
                </a:lnTo>
                <a:lnTo>
                  <a:pt x="201" y="162"/>
                </a:lnTo>
                <a:lnTo>
                  <a:pt x="185" y="160"/>
                </a:lnTo>
                <a:lnTo>
                  <a:pt x="168" y="156"/>
                </a:lnTo>
                <a:lnTo>
                  <a:pt x="163" y="155"/>
                </a:lnTo>
                <a:lnTo>
                  <a:pt x="160" y="154"/>
                </a:lnTo>
                <a:lnTo>
                  <a:pt x="160" y="154"/>
                </a:lnTo>
                <a:lnTo>
                  <a:pt x="160" y="151"/>
                </a:lnTo>
                <a:lnTo>
                  <a:pt x="163" y="148"/>
                </a:lnTo>
                <a:lnTo>
                  <a:pt x="168" y="138"/>
                </a:lnTo>
                <a:lnTo>
                  <a:pt x="176" y="127"/>
                </a:lnTo>
                <a:lnTo>
                  <a:pt x="180" y="123"/>
                </a:lnTo>
                <a:lnTo>
                  <a:pt x="185" y="119"/>
                </a:lnTo>
                <a:lnTo>
                  <a:pt x="185" y="119"/>
                </a:lnTo>
                <a:lnTo>
                  <a:pt x="189" y="117"/>
                </a:lnTo>
                <a:lnTo>
                  <a:pt x="192" y="117"/>
                </a:lnTo>
                <a:lnTo>
                  <a:pt x="196" y="117"/>
                </a:lnTo>
                <a:lnTo>
                  <a:pt x="200" y="117"/>
                </a:lnTo>
                <a:lnTo>
                  <a:pt x="205" y="120"/>
                </a:lnTo>
                <a:lnTo>
                  <a:pt x="210" y="124"/>
                </a:lnTo>
                <a:lnTo>
                  <a:pt x="210" y="124"/>
                </a:lnTo>
                <a:lnTo>
                  <a:pt x="213" y="130"/>
                </a:lnTo>
                <a:lnTo>
                  <a:pt x="218" y="138"/>
                </a:lnTo>
                <a:lnTo>
                  <a:pt x="223" y="146"/>
                </a:lnTo>
                <a:lnTo>
                  <a:pt x="230" y="154"/>
                </a:lnTo>
                <a:lnTo>
                  <a:pt x="230" y="154"/>
                </a:lnTo>
                <a:lnTo>
                  <a:pt x="237" y="162"/>
                </a:lnTo>
                <a:lnTo>
                  <a:pt x="238" y="165"/>
                </a:lnTo>
                <a:lnTo>
                  <a:pt x="239" y="164"/>
                </a:lnTo>
                <a:lnTo>
                  <a:pt x="239" y="164"/>
                </a:lnTo>
                <a:lnTo>
                  <a:pt x="237" y="155"/>
                </a:lnTo>
                <a:lnTo>
                  <a:pt x="232" y="138"/>
                </a:lnTo>
                <a:lnTo>
                  <a:pt x="227" y="118"/>
                </a:lnTo>
                <a:lnTo>
                  <a:pt x="225" y="109"/>
                </a:lnTo>
                <a:lnTo>
                  <a:pt x="225" y="104"/>
                </a:lnTo>
                <a:lnTo>
                  <a:pt x="225" y="104"/>
                </a:lnTo>
                <a:lnTo>
                  <a:pt x="228" y="88"/>
                </a:lnTo>
                <a:lnTo>
                  <a:pt x="236" y="62"/>
                </a:lnTo>
                <a:lnTo>
                  <a:pt x="243" y="40"/>
                </a:lnTo>
                <a:lnTo>
                  <a:pt x="244" y="32"/>
                </a:lnTo>
                <a:lnTo>
                  <a:pt x="244" y="30"/>
                </a:lnTo>
                <a:lnTo>
                  <a:pt x="244" y="30"/>
                </a:lnTo>
                <a:lnTo>
                  <a:pt x="238" y="34"/>
                </a:lnTo>
                <a:lnTo>
                  <a:pt x="227" y="43"/>
                </a:lnTo>
                <a:lnTo>
                  <a:pt x="210" y="60"/>
                </a:lnTo>
                <a:lnTo>
                  <a:pt x="210" y="60"/>
                </a:lnTo>
                <a:lnTo>
                  <a:pt x="207" y="63"/>
                </a:lnTo>
                <a:lnTo>
                  <a:pt x="206" y="67"/>
                </a:lnTo>
                <a:lnTo>
                  <a:pt x="205" y="71"/>
                </a:lnTo>
                <a:lnTo>
                  <a:pt x="200" y="74"/>
                </a:lnTo>
                <a:lnTo>
                  <a:pt x="200" y="74"/>
                </a:lnTo>
                <a:lnTo>
                  <a:pt x="196" y="74"/>
                </a:lnTo>
                <a:lnTo>
                  <a:pt x="191" y="74"/>
                </a:lnTo>
                <a:lnTo>
                  <a:pt x="181" y="68"/>
                </a:lnTo>
                <a:lnTo>
                  <a:pt x="174" y="62"/>
                </a:lnTo>
                <a:lnTo>
                  <a:pt x="170" y="60"/>
                </a:lnTo>
                <a:lnTo>
                  <a:pt x="170" y="60"/>
                </a:lnTo>
                <a:lnTo>
                  <a:pt x="168" y="30"/>
                </a:lnTo>
                <a:lnTo>
                  <a:pt x="166" y="9"/>
                </a:lnTo>
                <a:lnTo>
                  <a:pt x="165" y="0"/>
                </a:lnTo>
                <a:lnTo>
                  <a:pt x="165" y="0"/>
                </a:lnTo>
                <a:lnTo>
                  <a:pt x="163" y="1"/>
                </a:lnTo>
                <a:lnTo>
                  <a:pt x="156" y="4"/>
                </a:lnTo>
                <a:lnTo>
                  <a:pt x="149" y="6"/>
                </a:lnTo>
                <a:lnTo>
                  <a:pt x="142" y="11"/>
                </a:lnTo>
                <a:lnTo>
                  <a:pt x="142" y="11"/>
                </a:lnTo>
                <a:lnTo>
                  <a:pt x="137" y="16"/>
                </a:lnTo>
                <a:lnTo>
                  <a:pt x="132" y="22"/>
                </a:lnTo>
                <a:lnTo>
                  <a:pt x="126" y="30"/>
                </a:lnTo>
                <a:lnTo>
                  <a:pt x="126" y="30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47">
            <a:extLst>
              <a:ext uri="{FF2B5EF4-FFF2-40B4-BE49-F238E27FC236}">
                <a16:creationId xmlns:a16="http://schemas.microsoft.com/office/drawing/2014/main" id="{3B74EE37-781D-4183-85CB-15AB8BC8B1BC}"/>
              </a:ext>
            </a:extLst>
          </p:cNvPr>
          <p:cNvSpPr>
            <a:spLocks/>
          </p:cNvSpPr>
          <p:nvPr/>
        </p:nvSpPr>
        <p:spPr bwMode="auto">
          <a:xfrm>
            <a:off x="6015072" y="5170092"/>
            <a:ext cx="1669348" cy="712100"/>
          </a:xfrm>
          <a:custGeom>
            <a:avLst/>
            <a:gdLst>
              <a:gd name="T0" fmla="*/ 138 w 715"/>
              <a:gd name="T1" fmla="*/ 82 h 305"/>
              <a:gd name="T2" fmla="*/ 32 w 715"/>
              <a:gd name="T3" fmla="*/ 140 h 305"/>
              <a:gd name="T4" fmla="*/ 2 w 715"/>
              <a:gd name="T5" fmla="*/ 165 h 305"/>
              <a:gd name="T6" fmla="*/ 2 w 715"/>
              <a:gd name="T7" fmla="*/ 173 h 305"/>
              <a:gd name="T8" fmla="*/ 15 w 715"/>
              <a:gd name="T9" fmla="*/ 187 h 305"/>
              <a:gd name="T10" fmla="*/ 81 w 715"/>
              <a:gd name="T11" fmla="*/ 215 h 305"/>
              <a:gd name="T12" fmla="*/ 111 w 715"/>
              <a:gd name="T13" fmla="*/ 229 h 305"/>
              <a:gd name="T14" fmla="*/ 182 w 715"/>
              <a:gd name="T15" fmla="*/ 254 h 305"/>
              <a:gd name="T16" fmla="*/ 249 w 715"/>
              <a:gd name="T17" fmla="*/ 275 h 305"/>
              <a:gd name="T18" fmla="*/ 320 w 715"/>
              <a:gd name="T19" fmla="*/ 305 h 305"/>
              <a:gd name="T20" fmla="*/ 324 w 715"/>
              <a:gd name="T21" fmla="*/ 303 h 305"/>
              <a:gd name="T22" fmla="*/ 324 w 715"/>
              <a:gd name="T23" fmla="*/ 264 h 305"/>
              <a:gd name="T24" fmla="*/ 372 w 715"/>
              <a:gd name="T25" fmla="*/ 258 h 305"/>
              <a:gd name="T26" fmla="*/ 388 w 715"/>
              <a:gd name="T27" fmla="*/ 254 h 305"/>
              <a:gd name="T28" fmla="*/ 409 w 715"/>
              <a:gd name="T29" fmla="*/ 256 h 305"/>
              <a:gd name="T30" fmla="*/ 475 w 715"/>
              <a:gd name="T31" fmla="*/ 280 h 305"/>
              <a:gd name="T32" fmla="*/ 487 w 715"/>
              <a:gd name="T33" fmla="*/ 284 h 305"/>
              <a:gd name="T34" fmla="*/ 483 w 715"/>
              <a:gd name="T35" fmla="*/ 251 h 305"/>
              <a:gd name="T36" fmla="*/ 492 w 715"/>
              <a:gd name="T37" fmla="*/ 229 h 305"/>
              <a:gd name="T38" fmla="*/ 501 w 715"/>
              <a:gd name="T39" fmla="*/ 214 h 305"/>
              <a:gd name="T40" fmla="*/ 511 w 715"/>
              <a:gd name="T41" fmla="*/ 177 h 305"/>
              <a:gd name="T42" fmla="*/ 529 w 715"/>
              <a:gd name="T43" fmla="*/ 165 h 305"/>
              <a:gd name="T44" fmla="*/ 556 w 715"/>
              <a:gd name="T45" fmla="*/ 160 h 305"/>
              <a:gd name="T46" fmla="*/ 589 w 715"/>
              <a:gd name="T47" fmla="*/ 171 h 305"/>
              <a:gd name="T48" fmla="*/ 641 w 715"/>
              <a:gd name="T49" fmla="*/ 204 h 305"/>
              <a:gd name="T50" fmla="*/ 674 w 715"/>
              <a:gd name="T51" fmla="*/ 234 h 305"/>
              <a:gd name="T52" fmla="*/ 682 w 715"/>
              <a:gd name="T53" fmla="*/ 238 h 305"/>
              <a:gd name="T54" fmla="*/ 687 w 715"/>
              <a:gd name="T55" fmla="*/ 231 h 305"/>
              <a:gd name="T56" fmla="*/ 679 w 715"/>
              <a:gd name="T57" fmla="*/ 203 h 305"/>
              <a:gd name="T58" fmla="*/ 661 w 715"/>
              <a:gd name="T59" fmla="*/ 160 h 305"/>
              <a:gd name="T60" fmla="*/ 659 w 715"/>
              <a:gd name="T61" fmla="*/ 143 h 305"/>
              <a:gd name="T62" fmla="*/ 694 w 715"/>
              <a:gd name="T63" fmla="*/ 96 h 305"/>
              <a:gd name="T64" fmla="*/ 715 w 715"/>
              <a:gd name="T65" fmla="*/ 65 h 305"/>
              <a:gd name="T66" fmla="*/ 648 w 715"/>
              <a:gd name="T67" fmla="*/ 80 h 305"/>
              <a:gd name="T68" fmla="*/ 563 w 715"/>
              <a:gd name="T69" fmla="*/ 94 h 305"/>
              <a:gd name="T70" fmla="*/ 524 w 715"/>
              <a:gd name="T71" fmla="*/ 95 h 305"/>
              <a:gd name="T72" fmla="*/ 488 w 715"/>
              <a:gd name="T73" fmla="*/ 88 h 305"/>
              <a:gd name="T74" fmla="*/ 421 w 715"/>
              <a:gd name="T75" fmla="*/ 60 h 305"/>
              <a:gd name="T76" fmla="*/ 383 w 715"/>
              <a:gd name="T77" fmla="*/ 41 h 305"/>
              <a:gd name="T78" fmla="*/ 378 w 715"/>
              <a:gd name="T79" fmla="*/ 31 h 305"/>
              <a:gd name="T80" fmla="*/ 376 w 715"/>
              <a:gd name="T81" fmla="*/ 3 h 305"/>
              <a:gd name="T82" fmla="*/ 368 w 715"/>
              <a:gd name="T83" fmla="*/ 0 h 305"/>
              <a:gd name="T84" fmla="*/ 329 w 715"/>
              <a:gd name="T85" fmla="*/ 10 h 305"/>
              <a:gd name="T86" fmla="*/ 263 w 715"/>
              <a:gd name="T87" fmla="*/ 26 h 305"/>
              <a:gd name="T88" fmla="*/ 227 w 715"/>
              <a:gd name="T89" fmla="*/ 39 h 305"/>
              <a:gd name="T90" fmla="*/ 160 w 715"/>
              <a:gd name="T91" fmla="*/ 7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5" h="305">
                <a:moveTo>
                  <a:pt x="160" y="70"/>
                </a:moveTo>
                <a:lnTo>
                  <a:pt x="160" y="70"/>
                </a:lnTo>
                <a:lnTo>
                  <a:pt x="138" y="82"/>
                </a:lnTo>
                <a:lnTo>
                  <a:pt x="86" y="109"/>
                </a:lnTo>
                <a:lnTo>
                  <a:pt x="57" y="125"/>
                </a:lnTo>
                <a:lnTo>
                  <a:pt x="32" y="140"/>
                </a:lnTo>
                <a:lnTo>
                  <a:pt x="13" y="153"/>
                </a:lnTo>
                <a:lnTo>
                  <a:pt x="5" y="160"/>
                </a:lnTo>
                <a:lnTo>
                  <a:pt x="2" y="165"/>
                </a:lnTo>
                <a:lnTo>
                  <a:pt x="2" y="165"/>
                </a:lnTo>
                <a:lnTo>
                  <a:pt x="0" y="170"/>
                </a:lnTo>
                <a:lnTo>
                  <a:pt x="2" y="173"/>
                </a:lnTo>
                <a:lnTo>
                  <a:pt x="4" y="178"/>
                </a:lnTo>
                <a:lnTo>
                  <a:pt x="9" y="182"/>
                </a:lnTo>
                <a:lnTo>
                  <a:pt x="15" y="187"/>
                </a:lnTo>
                <a:lnTo>
                  <a:pt x="23" y="192"/>
                </a:lnTo>
                <a:lnTo>
                  <a:pt x="41" y="200"/>
                </a:lnTo>
                <a:lnTo>
                  <a:pt x="81" y="215"/>
                </a:lnTo>
                <a:lnTo>
                  <a:pt x="98" y="223"/>
                </a:lnTo>
                <a:lnTo>
                  <a:pt x="111" y="229"/>
                </a:lnTo>
                <a:lnTo>
                  <a:pt x="111" y="229"/>
                </a:lnTo>
                <a:lnTo>
                  <a:pt x="123" y="235"/>
                </a:lnTo>
                <a:lnTo>
                  <a:pt x="140" y="241"/>
                </a:lnTo>
                <a:lnTo>
                  <a:pt x="182" y="254"/>
                </a:lnTo>
                <a:lnTo>
                  <a:pt x="234" y="269"/>
                </a:lnTo>
                <a:lnTo>
                  <a:pt x="234" y="269"/>
                </a:lnTo>
                <a:lnTo>
                  <a:pt x="249" y="275"/>
                </a:lnTo>
                <a:lnTo>
                  <a:pt x="280" y="290"/>
                </a:lnTo>
                <a:lnTo>
                  <a:pt x="311" y="302"/>
                </a:lnTo>
                <a:lnTo>
                  <a:pt x="320" y="305"/>
                </a:lnTo>
                <a:lnTo>
                  <a:pt x="324" y="305"/>
                </a:lnTo>
                <a:lnTo>
                  <a:pt x="324" y="303"/>
                </a:lnTo>
                <a:lnTo>
                  <a:pt x="324" y="303"/>
                </a:lnTo>
                <a:lnTo>
                  <a:pt x="322" y="293"/>
                </a:lnTo>
                <a:lnTo>
                  <a:pt x="322" y="280"/>
                </a:lnTo>
                <a:lnTo>
                  <a:pt x="324" y="264"/>
                </a:lnTo>
                <a:lnTo>
                  <a:pt x="324" y="264"/>
                </a:lnTo>
                <a:lnTo>
                  <a:pt x="351" y="261"/>
                </a:lnTo>
                <a:lnTo>
                  <a:pt x="372" y="258"/>
                </a:lnTo>
                <a:lnTo>
                  <a:pt x="382" y="256"/>
                </a:lnTo>
                <a:lnTo>
                  <a:pt x="388" y="254"/>
                </a:lnTo>
                <a:lnTo>
                  <a:pt x="388" y="254"/>
                </a:lnTo>
                <a:lnTo>
                  <a:pt x="392" y="253"/>
                </a:lnTo>
                <a:lnTo>
                  <a:pt x="397" y="254"/>
                </a:lnTo>
                <a:lnTo>
                  <a:pt x="409" y="256"/>
                </a:lnTo>
                <a:lnTo>
                  <a:pt x="426" y="261"/>
                </a:lnTo>
                <a:lnTo>
                  <a:pt x="444" y="267"/>
                </a:lnTo>
                <a:lnTo>
                  <a:pt x="475" y="280"/>
                </a:lnTo>
                <a:lnTo>
                  <a:pt x="485" y="284"/>
                </a:lnTo>
                <a:lnTo>
                  <a:pt x="487" y="284"/>
                </a:lnTo>
                <a:lnTo>
                  <a:pt x="487" y="284"/>
                </a:lnTo>
                <a:lnTo>
                  <a:pt x="485" y="275"/>
                </a:lnTo>
                <a:lnTo>
                  <a:pt x="483" y="260"/>
                </a:lnTo>
                <a:lnTo>
                  <a:pt x="483" y="251"/>
                </a:lnTo>
                <a:lnTo>
                  <a:pt x="485" y="243"/>
                </a:lnTo>
                <a:lnTo>
                  <a:pt x="488" y="235"/>
                </a:lnTo>
                <a:lnTo>
                  <a:pt x="492" y="229"/>
                </a:lnTo>
                <a:lnTo>
                  <a:pt x="492" y="229"/>
                </a:lnTo>
                <a:lnTo>
                  <a:pt x="497" y="223"/>
                </a:lnTo>
                <a:lnTo>
                  <a:pt x="501" y="214"/>
                </a:lnTo>
                <a:lnTo>
                  <a:pt x="504" y="204"/>
                </a:lnTo>
                <a:lnTo>
                  <a:pt x="507" y="194"/>
                </a:lnTo>
                <a:lnTo>
                  <a:pt x="511" y="177"/>
                </a:lnTo>
                <a:lnTo>
                  <a:pt x="512" y="170"/>
                </a:lnTo>
                <a:lnTo>
                  <a:pt x="512" y="170"/>
                </a:lnTo>
                <a:lnTo>
                  <a:pt x="529" y="165"/>
                </a:lnTo>
                <a:lnTo>
                  <a:pt x="544" y="161"/>
                </a:lnTo>
                <a:lnTo>
                  <a:pt x="556" y="160"/>
                </a:lnTo>
                <a:lnTo>
                  <a:pt x="556" y="160"/>
                </a:lnTo>
                <a:lnTo>
                  <a:pt x="561" y="161"/>
                </a:lnTo>
                <a:lnTo>
                  <a:pt x="569" y="162"/>
                </a:lnTo>
                <a:lnTo>
                  <a:pt x="589" y="171"/>
                </a:lnTo>
                <a:lnTo>
                  <a:pt x="612" y="186"/>
                </a:lnTo>
                <a:lnTo>
                  <a:pt x="641" y="204"/>
                </a:lnTo>
                <a:lnTo>
                  <a:pt x="641" y="204"/>
                </a:lnTo>
                <a:lnTo>
                  <a:pt x="653" y="214"/>
                </a:lnTo>
                <a:lnTo>
                  <a:pt x="663" y="223"/>
                </a:lnTo>
                <a:lnTo>
                  <a:pt x="674" y="234"/>
                </a:lnTo>
                <a:lnTo>
                  <a:pt x="678" y="238"/>
                </a:lnTo>
                <a:lnTo>
                  <a:pt x="680" y="239"/>
                </a:lnTo>
                <a:lnTo>
                  <a:pt x="682" y="238"/>
                </a:lnTo>
                <a:lnTo>
                  <a:pt x="685" y="234"/>
                </a:lnTo>
                <a:lnTo>
                  <a:pt x="685" y="234"/>
                </a:lnTo>
                <a:lnTo>
                  <a:pt x="687" y="231"/>
                </a:lnTo>
                <a:lnTo>
                  <a:pt x="687" y="227"/>
                </a:lnTo>
                <a:lnTo>
                  <a:pt x="684" y="217"/>
                </a:lnTo>
                <a:lnTo>
                  <a:pt x="679" y="203"/>
                </a:lnTo>
                <a:lnTo>
                  <a:pt x="672" y="188"/>
                </a:lnTo>
                <a:lnTo>
                  <a:pt x="665" y="174"/>
                </a:lnTo>
                <a:lnTo>
                  <a:pt x="661" y="160"/>
                </a:lnTo>
                <a:lnTo>
                  <a:pt x="659" y="153"/>
                </a:lnTo>
                <a:lnTo>
                  <a:pt x="658" y="148"/>
                </a:lnTo>
                <a:lnTo>
                  <a:pt x="659" y="143"/>
                </a:lnTo>
                <a:lnTo>
                  <a:pt x="661" y="140"/>
                </a:lnTo>
                <a:lnTo>
                  <a:pt x="661" y="140"/>
                </a:lnTo>
                <a:lnTo>
                  <a:pt x="694" y="96"/>
                </a:lnTo>
                <a:lnTo>
                  <a:pt x="709" y="74"/>
                </a:lnTo>
                <a:lnTo>
                  <a:pt x="714" y="68"/>
                </a:lnTo>
                <a:lnTo>
                  <a:pt x="715" y="65"/>
                </a:lnTo>
                <a:lnTo>
                  <a:pt x="715" y="65"/>
                </a:lnTo>
                <a:lnTo>
                  <a:pt x="695" y="70"/>
                </a:lnTo>
                <a:lnTo>
                  <a:pt x="648" y="80"/>
                </a:lnTo>
                <a:lnTo>
                  <a:pt x="620" y="85"/>
                </a:lnTo>
                <a:lnTo>
                  <a:pt x="591" y="90"/>
                </a:lnTo>
                <a:lnTo>
                  <a:pt x="563" y="94"/>
                </a:lnTo>
                <a:lnTo>
                  <a:pt x="537" y="95"/>
                </a:lnTo>
                <a:lnTo>
                  <a:pt x="537" y="95"/>
                </a:lnTo>
                <a:lnTo>
                  <a:pt x="524" y="95"/>
                </a:lnTo>
                <a:lnTo>
                  <a:pt x="512" y="94"/>
                </a:lnTo>
                <a:lnTo>
                  <a:pt x="501" y="91"/>
                </a:lnTo>
                <a:lnTo>
                  <a:pt x="488" y="88"/>
                </a:lnTo>
                <a:lnTo>
                  <a:pt x="464" y="80"/>
                </a:lnTo>
                <a:lnTo>
                  <a:pt x="441" y="70"/>
                </a:lnTo>
                <a:lnTo>
                  <a:pt x="421" y="60"/>
                </a:lnTo>
                <a:lnTo>
                  <a:pt x="404" y="52"/>
                </a:lnTo>
                <a:lnTo>
                  <a:pt x="383" y="41"/>
                </a:lnTo>
                <a:lnTo>
                  <a:pt x="383" y="41"/>
                </a:lnTo>
                <a:lnTo>
                  <a:pt x="381" y="39"/>
                </a:lnTo>
                <a:lnTo>
                  <a:pt x="379" y="37"/>
                </a:lnTo>
                <a:lnTo>
                  <a:pt x="378" y="31"/>
                </a:lnTo>
                <a:lnTo>
                  <a:pt x="378" y="16"/>
                </a:lnTo>
                <a:lnTo>
                  <a:pt x="378" y="8"/>
                </a:lnTo>
                <a:lnTo>
                  <a:pt x="376" y="3"/>
                </a:lnTo>
                <a:lnTo>
                  <a:pt x="374" y="1"/>
                </a:lnTo>
                <a:lnTo>
                  <a:pt x="372" y="0"/>
                </a:lnTo>
                <a:lnTo>
                  <a:pt x="368" y="0"/>
                </a:lnTo>
                <a:lnTo>
                  <a:pt x="363" y="1"/>
                </a:lnTo>
                <a:lnTo>
                  <a:pt x="363" y="1"/>
                </a:lnTo>
                <a:lnTo>
                  <a:pt x="329" y="10"/>
                </a:lnTo>
                <a:lnTo>
                  <a:pt x="279" y="21"/>
                </a:lnTo>
                <a:lnTo>
                  <a:pt x="279" y="21"/>
                </a:lnTo>
                <a:lnTo>
                  <a:pt x="263" y="26"/>
                </a:lnTo>
                <a:lnTo>
                  <a:pt x="249" y="31"/>
                </a:lnTo>
                <a:lnTo>
                  <a:pt x="237" y="36"/>
                </a:lnTo>
                <a:lnTo>
                  <a:pt x="227" y="39"/>
                </a:lnTo>
                <a:lnTo>
                  <a:pt x="215" y="48"/>
                </a:lnTo>
                <a:lnTo>
                  <a:pt x="210" y="51"/>
                </a:lnTo>
                <a:lnTo>
                  <a:pt x="160" y="70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2">
            <a:extLst>
              <a:ext uri="{FF2B5EF4-FFF2-40B4-BE49-F238E27FC236}">
                <a16:creationId xmlns:a16="http://schemas.microsoft.com/office/drawing/2014/main" id="{06D3DAED-3901-42C8-AEAE-A0A8D15D59A7}"/>
              </a:ext>
            </a:extLst>
          </p:cNvPr>
          <p:cNvSpPr>
            <a:spLocks/>
          </p:cNvSpPr>
          <p:nvPr/>
        </p:nvSpPr>
        <p:spPr bwMode="auto">
          <a:xfrm>
            <a:off x="4134275" y="3219985"/>
            <a:ext cx="1637450" cy="800796"/>
          </a:xfrm>
          <a:custGeom>
            <a:avLst/>
            <a:gdLst>
              <a:gd name="T0" fmla="*/ 307 w 411"/>
              <a:gd name="T1" fmla="*/ 104 h 201"/>
              <a:gd name="T2" fmla="*/ 358 w 411"/>
              <a:gd name="T3" fmla="*/ 100 h 201"/>
              <a:gd name="T4" fmla="*/ 392 w 411"/>
              <a:gd name="T5" fmla="*/ 99 h 201"/>
              <a:gd name="T6" fmla="*/ 409 w 411"/>
              <a:gd name="T7" fmla="*/ 102 h 201"/>
              <a:gd name="T8" fmla="*/ 411 w 411"/>
              <a:gd name="T9" fmla="*/ 104 h 201"/>
              <a:gd name="T10" fmla="*/ 411 w 411"/>
              <a:gd name="T11" fmla="*/ 108 h 201"/>
              <a:gd name="T12" fmla="*/ 399 w 411"/>
              <a:gd name="T13" fmla="*/ 121 h 201"/>
              <a:gd name="T14" fmla="*/ 387 w 411"/>
              <a:gd name="T15" fmla="*/ 134 h 201"/>
              <a:gd name="T16" fmla="*/ 381 w 411"/>
              <a:gd name="T17" fmla="*/ 149 h 201"/>
              <a:gd name="T18" fmla="*/ 379 w 411"/>
              <a:gd name="T19" fmla="*/ 177 h 201"/>
              <a:gd name="T20" fmla="*/ 307 w 411"/>
              <a:gd name="T21" fmla="*/ 149 h 201"/>
              <a:gd name="T22" fmla="*/ 238 w 411"/>
              <a:gd name="T23" fmla="*/ 144 h 201"/>
              <a:gd name="T24" fmla="*/ 246 w 411"/>
              <a:gd name="T25" fmla="*/ 149 h 201"/>
              <a:gd name="T26" fmla="*/ 255 w 411"/>
              <a:gd name="T27" fmla="*/ 156 h 201"/>
              <a:gd name="T28" fmla="*/ 260 w 411"/>
              <a:gd name="T29" fmla="*/ 170 h 201"/>
              <a:gd name="T30" fmla="*/ 257 w 411"/>
              <a:gd name="T31" fmla="*/ 178 h 201"/>
              <a:gd name="T32" fmla="*/ 251 w 411"/>
              <a:gd name="T33" fmla="*/ 193 h 201"/>
              <a:gd name="T34" fmla="*/ 244 w 411"/>
              <a:gd name="T35" fmla="*/ 201 h 201"/>
              <a:gd name="T36" fmla="*/ 236 w 411"/>
              <a:gd name="T37" fmla="*/ 200 h 201"/>
              <a:gd name="T38" fmla="*/ 223 w 411"/>
              <a:gd name="T39" fmla="*/ 193 h 201"/>
              <a:gd name="T40" fmla="*/ 208 w 411"/>
              <a:gd name="T41" fmla="*/ 183 h 201"/>
              <a:gd name="T42" fmla="*/ 188 w 411"/>
              <a:gd name="T43" fmla="*/ 169 h 201"/>
              <a:gd name="T44" fmla="*/ 158 w 411"/>
              <a:gd name="T45" fmla="*/ 169 h 201"/>
              <a:gd name="T46" fmla="*/ 160 w 411"/>
              <a:gd name="T47" fmla="*/ 180 h 201"/>
              <a:gd name="T48" fmla="*/ 157 w 411"/>
              <a:gd name="T49" fmla="*/ 187 h 201"/>
              <a:gd name="T50" fmla="*/ 148 w 411"/>
              <a:gd name="T51" fmla="*/ 188 h 201"/>
              <a:gd name="T52" fmla="*/ 141 w 411"/>
              <a:gd name="T53" fmla="*/ 186 h 201"/>
              <a:gd name="T54" fmla="*/ 110 w 411"/>
              <a:gd name="T55" fmla="*/ 167 h 201"/>
              <a:gd name="T56" fmla="*/ 84 w 411"/>
              <a:gd name="T57" fmla="*/ 149 h 201"/>
              <a:gd name="T58" fmla="*/ 44 w 411"/>
              <a:gd name="T59" fmla="*/ 121 h 201"/>
              <a:gd name="T60" fmla="*/ 25 w 411"/>
              <a:gd name="T61" fmla="*/ 104 h 201"/>
              <a:gd name="T62" fmla="*/ 16 w 411"/>
              <a:gd name="T63" fmla="*/ 95 h 201"/>
              <a:gd name="T64" fmla="*/ 5 w 411"/>
              <a:gd name="T65" fmla="*/ 79 h 201"/>
              <a:gd name="T66" fmla="*/ 0 w 411"/>
              <a:gd name="T67" fmla="*/ 67 h 201"/>
              <a:gd name="T68" fmla="*/ 1 w 411"/>
              <a:gd name="T69" fmla="*/ 58 h 201"/>
              <a:gd name="T70" fmla="*/ 5 w 411"/>
              <a:gd name="T71" fmla="*/ 55 h 201"/>
              <a:gd name="T72" fmla="*/ 18 w 411"/>
              <a:gd name="T73" fmla="*/ 47 h 201"/>
              <a:gd name="T74" fmla="*/ 59 w 411"/>
              <a:gd name="T75" fmla="*/ 33 h 201"/>
              <a:gd name="T76" fmla="*/ 79 w 411"/>
              <a:gd name="T77" fmla="*/ 30 h 201"/>
              <a:gd name="T78" fmla="*/ 109 w 411"/>
              <a:gd name="T79" fmla="*/ 25 h 201"/>
              <a:gd name="T80" fmla="*/ 151 w 411"/>
              <a:gd name="T81" fmla="*/ 3 h 201"/>
              <a:gd name="T82" fmla="*/ 163 w 411"/>
              <a:gd name="T83" fmla="*/ 0 h 201"/>
              <a:gd name="T84" fmla="*/ 167 w 411"/>
              <a:gd name="T85" fmla="*/ 3 h 201"/>
              <a:gd name="T86" fmla="*/ 174 w 411"/>
              <a:gd name="T87" fmla="*/ 19 h 201"/>
              <a:gd name="T88" fmla="*/ 218 w 411"/>
              <a:gd name="T89" fmla="*/ 50 h 201"/>
              <a:gd name="T90" fmla="*/ 239 w 411"/>
              <a:gd name="T91" fmla="*/ 50 h 201"/>
              <a:gd name="T92" fmla="*/ 260 w 411"/>
              <a:gd name="T93" fmla="*/ 52 h 201"/>
              <a:gd name="T94" fmla="*/ 262 w 411"/>
              <a:gd name="T95" fmla="*/ 55 h 201"/>
              <a:gd name="T96" fmla="*/ 266 w 411"/>
              <a:gd name="T97" fmla="*/ 69 h 201"/>
              <a:gd name="T98" fmla="*/ 267 w 411"/>
              <a:gd name="T99" fmla="*/ 79 h 201"/>
              <a:gd name="T100" fmla="*/ 276 w 411"/>
              <a:gd name="T101" fmla="*/ 90 h 201"/>
              <a:gd name="T102" fmla="*/ 282 w 411"/>
              <a:gd name="T103" fmla="*/ 94 h 201"/>
              <a:gd name="T104" fmla="*/ 307 w 411"/>
              <a:gd name="T105" fmla="*/ 10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1" h="201">
                <a:moveTo>
                  <a:pt x="307" y="104"/>
                </a:moveTo>
                <a:lnTo>
                  <a:pt x="307" y="104"/>
                </a:lnTo>
                <a:lnTo>
                  <a:pt x="323" y="103"/>
                </a:lnTo>
                <a:lnTo>
                  <a:pt x="358" y="100"/>
                </a:lnTo>
                <a:lnTo>
                  <a:pt x="376" y="99"/>
                </a:lnTo>
                <a:lnTo>
                  <a:pt x="392" y="99"/>
                </a:lnTo>
                <a:lnTo>
                  <a:pt x="405" y="100"/>
                </a:lnTo>
                <a:lnTo>
                  <a:pt x="409" y="102"/>
                </a:lnTo>
                <a:lnTo>
                  <a:pt x="411" y="104"/>
                </a:lnTo>
                <a:lnTo>
                  <a:pt x="411" y="104"/>
                </a:lnTo>
                <a:lnTo>
                  <a:pt x="411" y="107"/>
                </a:lnTo>
                <a:lnTo>
                  <a:pt x="411" y="108"/>
                </a:lnTo>
                <a:lnTo>
                  <a:pt x="409" y="113"/>
                </a:lnTo>
                <a:lnTo>
                  <a:pt x="399" y="121"/>
                </a:lnTo>
                <a:lnTo>
                  <a:pt x="392" y="128"/>
                </a:lnTo>
                <a:lnTo>
                  <a:pt x="387" y="134"/>
                </a:lnTo>
                <a:lnTo>
                  <a:pt x="384" y="140"/>
                </a:lnTo>
                <a:lnTo>
                  <a:pt x="381" y="149"/>
                </a:lnTo>
                <a:lnTo>
                  <a:pt x="381" y="149"/>
                </a:lnTo>
                <a:lnTo>
                  <a:pt x="379" y="177"/>
                </a:lnTo>
                <a:lnTo>
                  <a:pt x="376" y="188"/>
                </a:lnTo>
                <a:lnTo>
                  <a:pt x="307" y="149"/>
                </a:lnTo>
                <a:lnTo>
                  <a:pt x="238" y="144"/>
                </a:lnTo>
                <a:lnTo>
                  <a:pt x="238" y="144"/>
                </a:lnTo>
                <a:lnTo>
                  <a:pt x="243" y="146"/>
                </a:lnTo>
                <a:lnTo>
                  <a:pt x="246" y="149"/>
                </a:lnTo>
                <a:lnTo>
                  <a:pt x="251" y="151"/>
                </a:lnTo>
                <a:lnTo>
                  <a:pt x="255" y="156"/>
                </a:lnTo>
                <a:lnTo>
                  <a:pt x="259" y="162"/>
                </a:lnTo>
                <a:lnTo>
                  <a:pt x="260" y="170"/>
                </a:lnTo>
                <a:lnTo>
                  <a:pt x="259" y="174"/>
                </a:lnTo>
                <a:lnTo>
                  <a:pt x="257" y="178"/>
                </a:lnTo>
                <a:lnTo>
                  <a:pt x="257" y="178"/>
                </a:lnTo>
                <a:lnTo>
                  <a:pt x="251" y="193"/>
                </a:lnTo>
                <a:lnTo>
                  <a:pt x="248" y="197"/>
                </a:lnTo>
                <a:lnTo>
                  <a:pt x="244" y="201"/>
                </a:lnTo>
                <a:lnTo>
                  <a:pt x="240" y="201"/>
                </a:lnTo>
                <a:lnTo>
                  <a:pt x="236" y="200"/>
                </a:lnTo>
                <a:lnTo>
                  <a:pt x="230" y="197"/>
                </a:lnTo>
                <a:lnTo>
                  <a:pt x="223" y="193"/>
                </a:lnTo>
                <a:lnTo>
                  <a:pt x="223" y="193"/>
                </a:lnTo>
                <a:lnTo>
                  <a:pt x="208" y="183"/>
                </a:lnTo>
                <a:lnTo>
                  <a:pt x="198" y="176"/>
                </a:lnTo>
                <a:lnTo>
                  <a:pt x="188" y="169"/>
                </a:lnTo>
                <a:lnTo>
                  <a:pt x="158" y="169"/>
                </a:lnTo>
                <a:lnTo>
                  <a:pt x="158" y="169"/>
                </a:lnTo>
                <a:lnTo>
                  <a:pt x="160" y="172"/>
                </a:lnTo>
                <a:lnTo>
                  <a:pt x="160" y="180"/>
                </a:lnTo>
                <a:lnTo>
                  <a:pt x="158" y="183"/>
                </a:lnTo>
                <a:lnTo>
                  <a:pt x="157" y="187"/>
                </a:lnTo>
                <a:lnTo>
                  <a:pt x="153" y="188"/>
                </a:lnTo>
                <a:lnTo>
                  <a:pt x="148" y="188"/>
                </a:lnTo>
                <a:lnTo>
                  <a:pt x="148" y="188"/>
                </a:lnTo>
                <a:lnTo>
                  <a:pt x="141" y="186"/>
                </a:lnTo>
                <a:lnTo>
                  <a:pt x="131" y="181"/>
                </a:lnTo>
                <a:lnTo>
                  <a:pt x="110" y="167"/>
                </a:lnTo>
                <a:lnTo>
                  <a:pt x="84" y="149"/>
                </a:lnTo>
                <a:lnTo>
                  <a:pt x="84" y="149"/>
                </a:lnTo>
                <a:lnTo>
                  <a:pt x="64" y="135"/>
                </a:lnTo>
                <a:lnTo>
                  <a:pt x="44" y="121"/>
                </a:lnTo>
                <a:lnTo>
                  <a:pt x="34" y="113"/>
                </a:lnTo>
                <a:lnTo>
                  <a:pt x="25" y="104"/>
                </a:lnTo>
                <a:lnTo>
                  <a:pt x="25" y="104"/>
                </a:lnTo>
                <a:lnTo>
                  <a:pt x="16" y="95"/>
                </a:lnTo>
                <a:lnTo>
                  <a:pt x="10" y="87"/>
                </a:lnTo>
                <a:lnTo>
                  <a:pt x="5" y="79"/>
                </a:lnTo>
                <a:lnTo>
                  <a:pt x="1" y="73"/>
                </a:lnTo>
                <a:lnTo>
                  <a:pt x="0" y="67"/>
                </a:lnTo>
                <a:lnTo>
                  <a:pt x="0" y="62"/>
                </a:lnTo>
                <a:lnTo>
                  <a:pt x="1" y="58"/>
                </a:lnTo>
                <a:lnTo>
                  <a:pt x="5" y="55"/>
                </a:lnTo>
                <a:lnTo>
                  <a:pt x="5" y="55"/>
                </a:lnTo>
                <a:lnTo>
                  <a:pt x="10" y="51"/>
                </a:lnTo>
                <a:lnTo>
                  <a:pt x="18" y="47"/>
                </a:lnTo>
                <a:lnTo>
                  <a:pt x="37" y="41"/>
                </a:lnTo>
                <a:lnTo>
                  <a:pt x="59" y="33"/>
                </a:lnTo>
                <a:lnTo>
                  <a:pt x="79" y="30"/>
                </a:lnTo>
                <a:lnTo>
                  <a:pt x="79" y="30"/>
                </a:lnTo>
                <a:lnTo>
                  <a:pt x="109" y="25"/>
                </a:lnTo>
                <a:lnTo>
                  <a:pt x="109" y="25"/>
                </a:lnTo>
                <a:lnTo>
                  <a:pt x="132" y="11"/>
                </a:lnTo>
                <a:lnTo>
                  <a:pt x="151" y="3"/>
                </a:lnTo>
                <a:lnTo>
                  <a:pt x="158" y="0"/>
                </a:lnTo>
                <a:lnTo>
                  <a:pt x="163" y="0"/>
                </a:lnTo>
                <a:lnTo>
                  <a:pt x="163" y="0"/>
                </a:lnTo>
                <a:lnTo>
                  <a:pt x="167" y="3"/>
                </a:lnTo>
                <a:lnTo>
                  <a:pt x="169" y="7"/>
                </a:lnTo>
                <a:lnTo>
                  <a:pt x="174" y="19"/>
                </a:lnTo>
                <a:lnTo>
                  <a:pt x="178" y="35"/>
                </a:lnTo>
                <a:lnTo>
                  <a:pt x="218" y="50"/>
                </a:lnTo>
                <a:lnTo>
                  <a:pt x="218" y="50"/>
                </a:lnTo>
                <a:lnTo>
                  <a:pt x="239" y="50"/>
                </a:lnTo>
                <a:lnTo>
                  <a:pt x="254" y="51"/>
                </a:lnTo>
                <a:lnTo>
                  <a:pt x="260" y="52"/>
                </a:lnTo>
                <a:lnTo>
                  <a:pt x="262" y="55"/>
                </a:lnTo>
                <a:lnTo>
                  <a:pt x="262" y="55"/>
                </a:lnTo>
                <a:lnTo>
                  <a:pt x="265" y="61"/>
                </a:lnTo>
                <a:lnTo>
                  <a:pt x="266" y="69"/>
                </a:lnTo>
                <a:lnTo>
                  <a:pt x="267" y="79"/>
                </a:lnTo>
                <a:lnTo>
                  <a:pt x="267" y="79"/>
                </a:lnTo>
                <a:lnTo>
                  <a:pt x="271" y="86"/>
                </a:lnTo>
                <a:lnTo>
                  <a:pt x="276" y="90"/>
                </a:lnTo>
                <a:lnTo>
                  <a:pt x="282" y="94"/>
                </a:lnTo>
                <a:lnTo>
                  <a:pt x="282" y="94"/>
                </a:lnTo>
                <a:lnTo>
                  <a:pt x="307" y="104"/>
                </a:lnTo>
                <a:lnTo>
                  <a:pt x="307" y="1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3">
            <a:extLst>
              <a:ext uri="{FF2B5EF4-FFF2-40B4-BE49-F238E27FC236}">
                <a16:creationId xmlns:a16="http://schemas.microsoft.com/office/drawing/2014/main" id="{7D49DE1C-D3D6-4477-8CC3-76C6E96D46F5}"/>
              </a:ext>
            </a:extLst>
          </p:cNvPr>
          <p:cNvSpPr>
            <a:spLocks/>
          </p:cNvSpPr>
          <p:nvPr/>
        </p:nvSpPr>
        <p:spPr bwMode="auto">
          <a:xfrm>
            <a:off x="6117449" y="3429000"/>
            <a:ext cx="1464594" cy="382766"/>
          </a:xfrm>
          <a:custGeom>
            <a:avLst/>
            <a:gdLst>
              <a:gd name="T0" fmla="*/ 119 w 639"/>
              <a:gd name="T1" fmla="*/ 41 h 167"/>
              <a:gd name="T2" fmla="*/ 96 w 639"/>
              <a:gd name="T3" fmla="*/ 40 h 167"/>
              <a:gd name="T4" fmla="*/ 79 w 639"/>
              <a:gd name="T5" fmla="*/ 37 h 167"/>
              <a:gd name="T6" fmla="*/ 64 w 639"/>
              <a:gd name="T7" fmla="*/ 31 h 167"/>
              <a:gd name="T8" fmla="*/ 53 w 639"/>
              <a:gd name="T9" fmla="*/ 25 h 167"/>
              <a:gd name="T10" fmla="*/ 39 w 639"/>
              <a:gd name="T11" fmla="*/ 21 h 167"/>
              <a:gd name="T12" fmla="*/ 34 w 639"/>
              <a:gd name="T13" fmla="*/ 21 h 167"/>
              <a:gd name="T14" fmla="*/ 26 w 639"/>
              <a:gd name="T15" fmla="*/ 27 h 167"/>
              <a:gd name="T16" fmla="*/ 13 w 639"/>
              <a:gd name="T17" fmla="*/ 44 h 167"/>
              <a:gd name="T18" fmla="*/ 2 w 639"/>
              <a:gd name="T19" fmla="*/ 67 h 167"/>
              <a:gd name="T20" fmla="*/ 0 w 639"/>
              <a:gd name="T21" fmla="*/ 88 h 167"/>
              <a:gd name="T22" fmla="*/ 0 w 639"/>
              <a:gd name="T23" fmla="*/ 96 h 167"/>
              <a:gd name="T24" fmla="*/ 2 w 639"/>
              <a:gd name="T25" fmla="*/ 129 h 167"/>
              <a:gd name="T26" fmla="*/ 5 w 639"/>
              <a:gd name="T27" fmla="*/ 143 h 167"/>
              <a:gd name="T28" fmla="*/ 16 w 639"/>
              <a:gd name="T29" fmla="*/ 149 h 167"/>
              <a:gd name="T30" fmla="*/ 24 w 639"/>
              <a:gd name="T31" fmla="*/ 150 h 167"/>
              <a:gd name="T32" fmla="*/ 50 w 639"/>
              <a:gd name="T33" fmla="*/ 149 h 167"/>
              <a:gd name="T34" fmla="*/ 104 w 639"/>
              <a:gd name="T35" fmla="*/ 138 h 167"/>
              <a:gd name="T36" fmla="*/ 114 w 639"/>
              <a:gd name="T37" fmla="*/ 135 h 167"/>
              <a:gd name="T38" fmla="*/ 130 w 639"/>
              <a:gd name="T39" fmla="*/ 140 h 167"/>
              <a:gd name="T40" fmla="*/ 173 w 639"/>
              <a:gd name="T41" fmla="*/ 160 h 167"/>
              <a:gd name="T42" fmla="*/ 180 w 639"/>
              <a:gd name="T43" fmla="*/ 164 h 167"/>
              <a:gd name="T44" fmla="*/ 200 w 639"/>
              <a:gd name="T45" fmla="*/ 167 h 167"/>
              <a:gd name="T46" fmla="*/ 236 w 639"/>
              <a:gd name="T47" fmla="*/ 167 h 167"/>
              <a:gd name="T48" fmla="*/ 285 w 639"/>
              <a:gd name="T49" fmla="*/ 161 h 167"/>
              <a:gd name="T50" fmla="*/ 322 w 639"/>
              <a:gd name="T51" fmla="*/ 155 h 167"/>
              <a:gd name="T52" fmla="*/ 338 w 639"/>
              <a:gd name="T53" fmla="*/ 154 h 167"/>
              <a:gd name="T54" fmla="*/ 376 w 639"/>
              <a:gd name="T55" fmla="*/ 155 h 167"/>
              <a:gd name="T56" fmla="*/ 403 w 639"/>
              <a:gd name="T57" fmla="*/ 156 h 167"/>
              <a:gd name="T58" fmla="*/ 485 w 639"/>
              <a:gd name="T59" fmla="*/ 155 h 167"/>
              <a:gd name="T60" fmla="*/ 496 w 639"/>
              <a:gd name="T61" fmla="*/ 154 h 167"/>
              <a:gd name="T62" fmla="*/ 532 w 639"/>
              <a:gd name="T63" fmla="*/ 148 h 167"/>
              <a:gd name="T64" fmla="*/ 555 w 639"/>
              <a:gd name="T65" fmla="*/ 145 h 167"/>
              <a:gd name="T66" fmla="*/ 608 w 639"/>
              <a:gd name="T67" fmla="*/ 140 h 167"/>
              <a:gd name="T68" fmla="*/ 630 w 639"/>
              <a:gd name="T69" fmla="*/ 135 h 167"/>
              <a:gd name="T70" fmla="*/ 639 w 639"/>
              <a:gd name="T71" fmla="*/ 131 h 167"/>
              <a:gd name="T72" fmla="*/ 639 w 639"/>
              <a:gd name="T73" fmla="*/ 130 h 167"/>
              <a:gd name="T74" fmla="*/ 634 w 639"/>
              <a:gd name="T75" fmla="*/ 110 h 167"/>
              <a:gd name="T76" fmla="*/ 626 w 639"/>
              <a:gd name="T77" fmla="*/ 96 h 167"/>
              <a:gd name="T78" fmla="*/ 614 w 639"/>
              <a:gd name="T79" fmla="*/ 81 h 167"/>
              <a:gd name="T80" fmla="*/ 604 w 639"/>
              <a:gd name="T81" fmla="*/ 72 h 167"/>
              <a:gd name="T82" fmla="*/ 574 w 639"/>
              <a:gd name="T83" fmla="*/ 47 h 167"/>
              <a:gd name="T84" fmla="*/ 535 w 639"/>
              <a:gd name="T85" fmla="*/ 22 h 167"/>
              <a:gd name="T86" fmla="*/ 504 w 639"/>
              <a:gd name="T87" fmla="*/ 8 h 167"/>
              <a:gd name="T88" fmla="*/ 484 w 639"/>
              <a:gd name="T89" fmla="*/ 3 h 167"/>
              <a:gd name="T90" fmla="*/ 475 w 639"/>
              <a:gd name="T91" fmla="*/ 1 h 167"/>
              <a:gd name="T92" fmla="*/ 411 w 639"/>
              <a:gd name="T93" fmla="*/ 0 h 167"/>
              <a:gd name="T94" fmla="*/ 376 w 639"/>
              <a:gd name="T95" fmla="*/ 1 h 167"/>
              <a:gd name="T96" fmla="*/ 277 w 639"/>
              <a:gd name="T97" fmla="*/ 1 h 167"/>
              <a:gd name="T98" fmla="*/ 244 w 639"/>
              <a:gd name="T99" fmla="*/ 3 h 167"/>
              <a:gd name="T100" fmla="*/ 177 w 639"/>
              <a:gd name="T101" fmla="*/ 8 h 167"/>
              <a:gd name="T102" fmla="*/ 158 w 639"/>
              <a:gd name="T103" fmla="*/ 11 h 167"/>
              <a:gd name="T104" fmla="*/ 153 w 639"/>
              <a:gd name="T105" fmla="*/ 15 h 167"/>
              <a:gd name="T106" fmla="*/ 135 w 639"/>
              <a:gd name="T107" fmla="*/ 29 h 167"/>
              <a:gd name="T108" fmla="*/ 121 w 639"/>
              <a:gd name="T109" fmla="*/ 40 h 167"/>
              <a:gd name="T110" fmla="*/ 119 w 639"/>
              <a:gd name="T111" fmla="*/ 41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9" h="167">
                <a:moveTo>
                  <a:pt x="119" y="41"/>
                </a:moveTo>
                <a:lnTo>
                  <a:pt x="119" y="41"/>
                </a:lnTo>
                <a:lnTo>
                  <a:pt x="111" y="41"/>
                </a:lnTo>
                <a:lnTo>
                  <a:pt x="96" y="40"/>
                </a:lnTo>
                <a:lnTo>
                  <a:pt x="88" y="39"/>
                </a:lnTo>
                <a:lnTo>
                  <a:pt x="79" y="37"/>
                </a:lnTo>
                <a:lnTo>
                  <a:pt x="71" y="35"/>
                </a:lnTo>
                <a:lnTo>
                  <a:pt x="64" y="31"/>
                </a:lnTo>
                <a:lnTo>
                  <a:pt x="64" y="31"/>
                </a:lnTo>
                <a:lnTo>
                  <a:pt x="53" y="25"/>
                </a:lnTo>
                <a:lnTo>
                  <a:pt x="45" y="22"/>
                </a:lnTo>
                <a:lnTo>
                  <a:pt x="39" y="21"/>
                </a:lnTo>
                <a:lnTo>
                  <a:pt x="34" y="21"/>
                </a:lnTo>
                <a:lnTo>
                  <a:pt x="34" y="21"/>
                </a:lnTo>
                <a:lnTo>
                  <a:pt x="31" y="22"/>
                </a:lnTo>
                <a:lnTo>
                  <a:pt x="26" y="27"/>
                </a:lnTo>
                <a:lnTo>
                  <a:pt x="19" y="35"/>
                </a:lnTo>
                <a:lnTo>
                  <a:pt x="13" y="44"/>
                </a:lnTo>
                <a:lnTo>
                  <a:pt x="7" y="55"/>
                </a:lnTo>
                <a:lnTo>
                  <a:pt x="2" y="67"/>
                </a:lnTo>
                <a:lnTo>
                  <a:pt x="0" y="81"/>
                </a:lnTo>
                <a:lnTo>
                  <a:pt x="0" y="88"/>
                </a:lnTo>
                <a:lnTo>
                  <a:pt x="0" y="96"/>
                </a:lnTo>
                <a:lnTo>
                  <a:pt x="0" y="96"/>
                </a:lnTo>
                <a:lnTo>
                  <a:pt x="1" y="120"/>
                </a:lnTo>
                <a:lnTo>
                  <a:pt x="2" y="129"/>
                </a:lnTo>
                <a:lnTo>
                  <a:pt x="3" y="136"/>
                </a:lnTo>
                <a:lnTo>
                  <a:pt x="5" y="143"/>
                </a:lnTo>
                <a:lnTo>
                  <a:pt x="10" y="146"/>
                </a:lnTo>
                <a:lnTo>
                  <a:pt x="16" y="149"/>
                </a:lnTo>
                <a:lnTo>
                  <a:pt x="24" y="150"/>
                </a:lnTo>
                <a:lnTo>
                  <a:pt x="24" y="150"/>
                </a:lnTo>
                <a:lnTo>
                  <a:pt x="37" y="150"/>
                </a:lnTo>
                <a:lnTo>
                  <a:pt x="50" y="149"/>
                </a:lnTo>
                <a:lnTo>
                  <a:pt x="80" y="144"/>
                </a:lnTo>
                <a:lnTo>
                  <a:pt x="104" y="138"/>
                </a:lnTo>
                <a:lnTo>
                  <a:pt x="114" y="135"/>
                </a:lnTo>
                <a:lnTo>
                  <a:pt x="114" y="135"/>
                </a:lnTo>
                <a:lnTo>
                  <a:pt x="117" y="136"/>
                </a:lnTo>
                <a:lnTo>
                  <a:pt x="130" y="140"/>
                </a:lnTo>
                <a:lnTo>
                  <a:pt x="148" y="148"/>
                </a:lnTo>
                <a:lnTo>
                  <a:pt x="173" y="160"/>
                </a:lnTo>
                <a:lnTo>
                  <a:pt x="173" y="160"/>
                </a:lnTo>
                <a:lnTo>
                  <a:pt x="180" y="164"/>
                </a:lnTo>
                <a:lnTo>
                  <a:pt x="189" y="165"/>
                </a:lnTo>
                <a:lnTo>
                  <a:pt x="200" y="167"/>
                </a:lnTo>
                <a:lnTo>
                  <a:pt x="211" y="167"/>
                </a:lnTo>
                <a:lnTo>
                  <a:pt x="236" y="167"/>
                </a:lnTo>
                <a:lnTo>
                  <a:pt x="261" y="165"/>
                </a:lnTo>
                <a:lnTo>
                  <a:pt x="285" y="161"/>
                </a:lnTo>
                <a:lnTo>
                  <a:pt x="303" y="159"/>
                </a:lnTo>
                <a:lnTo>
                  <a:pt x="322" y="155"/>
                </a:lnTo>
                <a:lnTo>
                  <a:pt x="322" y="155"/>
                </a:lnTo>
                <a:lnTo>
                  <a:pt x="338" y="154"/>
                </a:lnTo>
                <a:lnTo>
                  <a:pt x="355" y="154"/>
                </a:lnTo>
                <a:lnTo>
                  <a:pt x="376" y="155"/>
                </a:lnTo>
                <a:lnTo>
                  <a:pt x="376" y="155"/>
                </a:lnTo>
                <a:lnTo>
                  <a:pt x="403" y="156"/>
                </a:lnTo>
                <a:lnTo>
                  <a:pt x="438" y="156"/>
                </a:lnTo>
                <a:lnTo>
                  <a:pt x="485" y="155"/>
                </a:lnTo>
                <a:lnTo>
                  <a:pt x="485" y="155"/>
                </a:lnTo>
                <a:lnTo>
                  <a:pt x="496" y="154"/>
                </a:lnTo>
                <a:lnTo>
                  <a:pt x="512" y="150"/>
                </a:lnTo>
                <a:lnTo>
                  <a:pt x="532" y="148"/>
                </a:lnTo>
                <a:lnTo>
                  <a:pt x="555" y="145"/>
                </a:lnTo>
                <a:lnTo>
                  <a:pt x="555" y="145"/>
                </a:lnTo>
                <a:lnTo>
                  <a:pt x="581" y="144"/>
                </a:lnTo>
                <a:lnTo>
                  <a:pt x="608" y="140"/>
                </a:lnTo>
                <a:lnTo>
                  <a:pt x="620" y="138"/>
                </a:lnTo>
                <a:lnTo>
                  <a:pt x="630" y="135"/>
                </a:lnTo>
                <a:lnTo>
                  <a:pt x="636" y="133"/>
                </a:lnTo>
                <a:lnTo>
                  <a:pt x="639" y="131"/>
                </a:lnTo>
                <a:lnTo>
                  <a:pt x="639" y="130"/>
                </a:lnTo>
                <a:lnTo>
                  <a:pt x="639" y="130"/>
                </a:lnTo>
                <a:lnTo>
                  <a:pt x="638" y="122"/>
                </a:lnTo>
                <a:lnTo>
                  <a:pt x="634" y="110"/>
                </a:lnTo>
                <a:lnTo>
                  <a:pt x="630" y="103"/>
                </a:lnTo>
                <a:lnTo>
                  <a:pt x="626" y="96"/>
                </a:lnTo>
                <a:lnTo>
                  <a:pt x="620" y="88"/>
                </a:lnTo>
                <a:lnTo>
                  <a:pt x="614" y="81"/>
                </a:lnTo>
                <a:lnTo>
                  <a:pt x="614" y="81"/>
                </a:lnTo>
                <a:lnTo>
                  <a:pt x="604" y="72"/>
                </a:lnTo>
                <a:lnTo>
                  <a:pt x="590" y="61"/>
                </a:lnTo>
                <a:lnTo>
                  <a:pt x="574" y="47"/>
                </a:lnTo>
                <a:lnTo>
                  <a:pt x="555" y="35"/>
                </a:lnTo>
                <a:lnTo>
                  <a:pt x="535" y="22"/>
                </a:lnTo>
                <a:lnTo>
                  <a:pt x="514" y="13"/>
                </a:lnTo>
                <a:lnTo>
                  <a:pt x="504" y="8"/>
                </a:lnTo>
                <a:lnTo>
                  <a:pt x="494" y="5"/>
                </a:lnTo>
                <a:lnTo>
                  <a:pt x="484" y="3"/>
                </a:lnTo>
                <a:lnTo>
                  <a:pt x="475" y="1"/>
                </a:lnTo>
                <a:lnTo>
                  <a:pt x="475" y="1"/>
                </a:lnTo>
                <a:lnTo>
                  <a:pt x="441" y="0"/>
                </a:lnTo>
                <a:lnTo>
                  <a:pt x="411" y="0"/>
                </a:lnTo>
                <a:lnTo>
                  <a:pt x="376" y="1"/>
                </a:lnTo>
                <a:lnTo>
                  <a:pt x="376" y="1"/>
                </a:lnTo>
                <a:lnTo>
                  <a:pt x="339" y="1"/>
                </a:lnTo>
                <a:lnTo>
                  <a:pt x="277" y="1"/>
                </a:lnTo>
                <a:lnTo>
                  <a:pt x="277" y="1"/>
                </a:lnTo>
                <a:lnTo>
                  <a:pt x="244" y="3"/>
                </a:lnTo>
                <a:lnTo>
                  <a:pt x="209" y="4"/>
                </a:lnTo>
                <a:lnTo>
                  <a:pt x="177" y="8"/>
                </a:lnTo>
                <a:lnTo>
                  <a:pt x="166" y="9"/>
                </a:lnTo>
                <a:lnTo>
                  <a:pt x="158" y="11"/>
                </a:lnTo>
                <a:lnTo>
                  <a:pt x="158" y="11"/>
                </a:lnTo>
                <a:lnTo>
                  <a:pt x="153" y="15"/>
                </a:lnTo>
                <a:lnTo>
                  <a:pt x="147" y="19"/>
                </a:lnTo>
                <a:lnTo>
                  <a:pt x="135" y="29"/>
                </a:lnTo>
                <a:lnTo>
                  <a:pt x="125" y="37"/>
                </a:lnTo>
                <a:lnTo>
                  <a:pt x="121" y="40"/>
                </a:lnTo>
                <a:lnTo>
                  <a:pt x="119" y="41"/>
                </a:lnTo>
                <a:lnTo>
                  <a:pt x="119" y="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6">
            <a:extLst>
              <a:ext uri="{FF2B5EF4-FFF2-40B4-BE49-F238E27FC236}">
                <a16:creationId xmlns:a16="http://schemas.microsoft.com/office/drawing/2014/main" id="{C63F8407-AF53-4D47-A653-01F9B740E15C}"/>
              </a:ext>
            </a:extLst>
          </p:cNvPr>
          <p:cNvSpPr>
            <a:spLocks/>
          </p:cNvSpPr>
          <p:nvPr/>
        </p:nvSpPr>
        <p:spPr bwMode="auto">
          <a:xfrm>
            <a:off x="370823" y="3114441"/>
            <a:ext cx="1637450" cy="735182"/>
          </a:xfrm>
          <a:custGeom>
            <a:avLst/>
            <a:gdLst>
              <a:gd name="T0" fmla="*/ 443 w 1470"/>
              <a:gd name="T1" fmla="*/ 180 h 660"/>
              <a:gd name="T2" fmla="*/ 362 w 1470"/>
              <a:gd name="T3" fmla="*/ 168 h 660"/>
              <a:gd name="T4" fmla="*/ 276 w 1470"/>
              <a:gd name="T5" fmla="*/ 128 h 660"/>
              <a:gd name="T6" fmla="*/ 71 w 1470"/>
              <a:gd name="T7" fmla="*/ 44 h 660"/>
              <a:gd name="T8" fmla="*/ 51 w 1470"/>
              <a:gd name="T9" fmla="*/ 40 h 660"/>
              <a:gd name="T10" fmla="*/ 52 w 1470"/>
              <a:gd name="T11" fmla="*/ 60 h 660"/>
              <a:gd name="T12" fmla="*/ 100 w 1470"/>
              <a:gd name="T13" fmla="*/ 149 h 660"/>
              <a:gd name="T14" fmla="*/ 113 w 1470"/>
              <a:gd name="T15" fmla="*/ 184 h 660"/>
              <a:gd name="T16" fmla="*/ 84 w 1470"/>
              <a:gd name="T17" fmla="*/ 241 h 660"/>
              <a:gd name="T18" fmla="*/ 14 w 1470"/>
              <a:gd name="T19" fmla="*/ 342 h 660"/>
              <a:gd name="T20" fmla="*/ 1 w 1470"/>
              <a:gd name="T21" fmla="*/ 375 h 660"/>
              <a:gd name="T22" fmla="*/ 19 w 1470"/>
              <a:gd name="T23" fmla="*/ 382 h 660"/>
              <a:gd name="T24" fmla="*/ 88 w 1470"/>
              <a:gd name="T25" fmla="*/ 373 h 660"/>
              <a:gd name="T26" fmla="*/ 266 w 1470"/>
              <a:gd name="T27" fmla="*/ 339 h 660"/>
              <a:gd name="T28" fmla="*/ 311 w 1470"/>
              <a:gd name="T29" fmla="*/ 337 h 660"/>
              <a:gd name="T30" fmla="*/ 406 w 1470"/>
              <a:gd name="T31" fmla="*/ 360 h 660"/>
              <a:gd name="T32" fmla="*/ 462 w 1470"/>
              <a:gd name="T33" fmla="*/ 384 h 660"/>
              <a:gd name="T34" fmla="*/ 494 w 1470"/>
              <a:gd name="T35" fmla="*/ 433 h 660"/>
              <a:gd name="T36" fmla="*/ 494 w 1470"/>
              <a:gd name="T37" fmla="*/ 446 h 660"/>
              <a:gd name="T38" fmla="*/ 456 w 1470"/>
              <a:gd name="T39" fmla="*/ 497 h 660"/>
              <a:gd name="T40" fmla="*/ 448 w 1470"/>
              <a:gd name="T41" fmla="*/ 522 h 660"/>
              <a:gd name="T42" fmla="*/ 455 w 1470"/>
              <a:gd name="T43" fmla="*/ 529 h 660"/>
              <a:gd name="T44" fmla="*/ 528 w 1470"/>
              <a:gd name="T45" fmla="*/ 538 h 660"/>
              <a:gd name="T46" fmla="*/ 856 w 1470"/>
              <a:gd name="T47" fmla="*/ 600 h 660"/>
              <a:gd name="T48" fmla="*/ 827 w 1470"/>
              <a:gd name="T49" fmla="*/ 619 h 660"/>
              <a:gd name="T50" fmla="*/ 824 w 1470"/>
              <a:gd name="T51" fmla="*/ 632 h 660"/>
              <a:gd name="T52" fmla="*/ 852 w 1470"/>
              <a:gd name="T53" fmla="*/ 643 h 660"/>
              <a:gd name="T54" fmla="*/ 965 w 1470"/>
              <a:gd name="T55" fmla="*/ 660 h 660"/>
              <a:gd name="T56" fmla="*/ 1018 w 1470"/>
              <a:gd name="T57" fmla="*/ 656 h 660"/>
              <a:gd name="T58" fmla="*/ 1059 w 1470"/>
              <a:gd name="T59" fmla="*/ 638 h 660"/>
              <a:gd name="T60" fmla="*/ 1140 w 1470"/>
              <a:gd name="T61" fmla="*/ 632 h 660"/>
              <a:gd name="T62" fmla="*/ 1277 w 1470"/>
              <a:gd name="T63" fmla="*/ 615 h 660"/>
              <a:gd name="T64" fmla="*/ 1341 w 1470"/>
              <a:gd name="T65" fmla="*/ 593 h 660"/>
              <a:gd name="T66" fmla="*/ 1443 w 1470"/>
              <a:gd name="T67" fmla="*/ 537 h 660"/>
              <a:gd name="T68" fmla="*/ 1465 w 1470"/>
              <a:gd name="T69" fmla="*/ 520 h 660"/>
              <a:gd name="T70" fmla="*/ 1469 w 1470"/>
              <a:gd name="T71" fmla="*/ 495 h 660"/>
              <a:gd name="T72" fmla="*/ 1447 w 1470"/>
              <a:gd name="T73" fmla="*/ 460 h 660"/>
              <a:gd name="T74" fmla="*/ 1377 w 1470"/>
              <a:gd name="T75" fmla="*/ 387 h 660"/>
              <a:gd name="T76" fmla="*/ 1312 w 1470"/>
              <a:gd name="T77" fmla="*/ 335 h 660"/>
              <a:gd name="T78" fmla="*/ 1123 w 1470"/>
              <a:gd name="T79" fmla="*/ 223 h 660"/>
              <a:gd name="T80" fmla="*/ 976 w 1470"/>
              <a:gd name="T81" fmla="*/ 132 h 660"/>
              <a:gd name="T82" fmla="*/ 925 w 1470"/>
              <a:gd name="T83" fmla="*/ 109 h 660"/>
              <a:gd name="T84" fmla="*/ 897 w 1470"/>
              <a:gd name="T85" fmla="*/ 108 h 660"/>
              <a:gd name="T86" fmla="*/ 888 w 1470"/>
              <a:gd name="T87" fmla="*/ 120 h 660"/>
              <a:gd name="T88" fmla="*/ 893 w 1470"/>
              <a:gd name="T89" fmla="*/ 142 h 660"/>
              <a:gd name="T90" fmla="*/ 841 w 1470"/>
              <a:gd name="T91" fmla="*/ 154 h 660"/>
              <a:gd name="T92" fmla="*/ 811 w 1470"/>
              <a:gd name="T93" fmla="*/ 87 h 660"/>
              <a:gd name="T94" fmla="*/ 791 w 1470"/>
              <a:gd name="T95" fmla="*/ 65 h 660"/>
              <a:gd name="T96" fmla="*/ 684 w 1470"/>
              <a:gd name="T97" fmla="*/ 8 h 660"/>
              <a:gd name="T98" fmla="*/ 645 w 1470"/>
              <a:gd name="T99" fmla="*/ 1 h 660"/>
              <a:gd name="T100" fmla="*/ 642 w 1470"/>
              <a:gd name="T101" fmla="*/ 15 h 660"/>
              <a:gd name="T102" fmla="*/ 639 w 1470"/>
              <a:gd name="T103" fmla="*/ 71 h 660"/>
              <a:gd name="T104" fmla="*/ 625 w 1470"/>
              <a:gd name="T105" fmla="*/ 98 h 660"/>
              <a:gd name="T106" fmla="*/ 597 w 1470"/>
              <a:gd name="T107" fmla="*/ 119 h 660"/>
              <a:gd name="T108" fmla="*/ 504 w 1470"/>
              <a:gd name="T109" fmla="*/ 164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0" h="660">
                <a:moveTo>
                  <a:pt x="469" y="179"/>
                </a:moveTo>
                <a:lnTo>
                  <a:pt x="469" y="179"/>
                </a:lnTo>
                <a:lnTo>
                  <a:pt x="457" y="180"/>
                </a:lnTo>
                <a:lnTo>
                  <a:pt x="443" y="180"/>
                </a:lnTo>
                <a:lnTo>
                  <a:pt x="426" y="179"/>
                </a:lnTo>
                <a:lnTo>
                  <a:pt x="405" y="177"/>
                </a:lnTo>
                <a:lnTo>
                  <a:pt x="384" y="174"/>
                </a:lnTo>
                <a:lnTo>
                  <a:pt x="362" y="168"/>
                </a:lnTo>
                <a:lnTo>
                  <a:pt x="351" y="164"/>
                </a:lnTo>
                <a:lnTo>
                  <a:pt x="341" y="159"/>
                </a:lnTo>
                <a:lnTo>
                  <a:pt x="341" y="159"/>
                </a:lnTo>
                <a:lnTo>
                  <a:pt x="276" y="128"/>
                </a:lnTo>
                <a:lnTo>
                  <a:pt x="187" y="88"/>
                </a:lnTo>
                <a:lnTo>
                  <a:pt x="141" y="70"/>
                </a:lnTo>
                <a:lnTo>
                  <a:pt x="102" y="54"/>
                </a:lnTo>
                <a:lnTo>
                  <a:pt x="71" y="44"/>
                </a:lnTo>
                <a:lnTo>
                  <a:pt x="61" y="41"/>
                </a:lnTo>
                <a:lnTo>
                  <a:pt x="53" y="40"/>
                </a:lnTo>
                <a:lnTo>
                  <a:pt x="53" y="40"/>
                </a:lnTo>
                <a:lnTo>
                  <a:pt x="51" y="40"/>
                </a:lnTo>
                <a:lnTo>
                  <a:pt x="50" y="41"/>
                </a:lnTo>
                <a:lnTo>
                  <a:pt x="48" y="46"/>
                </a:lnTo>
                <a:lnTo>
                  <a:pt x="48" y="51"/>
                </a:lnTo>
                <a:lnTo>
                  <a:pt x="52" y="60"/>
                </a:lnTo>
                <a:lnTo>
                  <a:pt x="61" y="78"/>
                </a:lnTo>
                <a:lnTo>
                  <a:pt x="74" y="102"/>
                </a:lnTo>
                <a:lnTo>
                  <a:pt x="88" y="125"/>
                </a:lnTo>
                <a:lnTo>
                  <a:pt x="100" y="149"/>
                </a:lnTo>
                <a:lnTo>
                  <a:pt x="110" y="169"/>
                </a:lnTo>
                <a:lnTo>
                  <a:pt x="113" y="177"/>
                </a:lnTo>
                <a:lnTo>
                  <a:pt x="113" y="184"/>
                </a:lnTo>
                <a:lnTo>
                  <a:pt x="113" y="184"/>
                </a:lnTo>
                <a:lnTo>
                  <a:pt x="111" y="190"/>
                </a:lnTo>
                <a:lnTo>
                  <a:pt x="108" y="199"/>
                </a:lnTo>
                <a:lnTo>
                  <a:pt x="98" y="217"/>
                </a:lnTo>
                <a:lnTo>
                  <a:pt x="84" y="241"/>
                </a:lnTo>
                <a:lnTo>
                  <a:pt x="68" y="264"/>
                </a:lnTo>
                <a:lnTo>
                  <a:pt x="35" y="311"/>
                </a:lnTo>
                <a:lnTo>
                  <a:pt x="14" y="342"/>
                </a:lnTo>
                <a:lnTo>
                  <a:pt x="14" y="342"/>
                </a:lnTo>
                <a:lnTo>
                  <a:pt x="4" y="360"/>
                </a:lnTo>
                <a:lnTo>
                  <a:pt x="1" y="366"/>
                </a:lnTo>
                <a:lnTo>
                  <a:pt x="0" y="372"/>
                </a:lnTo>
                <a:lnTo>
                  <a:pt x="1" y="375"/>
                </a:lnTo>
                <a:lnTo>
                  <a:pt x="2" y="377"/>
                </a:lnTo>
                <a:lnTo>
                  <a:pt x="5" y="378"/>
                </a:lnTo>
                <a:lnTo>
                  <a:pt x="9" y="381"/>
                </a:lnTo>
                <a:lnTo>
                  <a:pt x="19" y="382"/>
                </a:lnTo>
                <a:lnTo>
                  <a:pt x="33" y="382"/>
                </a:lnTo>
                <a:lnTo>
                  <a:pt x="33" y="382"/>
                </a:lnTo>
                <a:lnTo>
                  <a:pt x="56" y="379"/>
                </a:lnTo>
                <a:lnTo>
                  <a:pt x="88" y="373"/>
                </a:lnTo>
                <a:lnTo>
                  <a:pt x="167" y="356"/>
                </a:lnTo>
                <a:lnTo>
                  <a:pt x="208" y="347"/>
                </a:lnTo>
                <a:lnTo>
                  <a:pt x="248" y="341"/>
                </a:lnTo>
                <a:lnTo>
                  <a:pt x="266" y="339"/>
                </a:lnTo>
                <a:lnTo>
                  <a:pt x="284" y="337"/>
                </a:lnTo>
                <a:lnTo>
                  <a:pt x="298" y="336"/>
                </a:lnTo>
                <a:lnTo>
                  <a:pt x="311" y="337"/>
                </a:lnTo>
                <a:lnTo>
                  <a:pt x="311" y="337"/>
                </a:lnTo>
                <a:lnTo>
                  <a:pt x="334" y="341"/>
                </a:lnTo>
                <a:lnTo>
                  <a:pt x="359" y="347"/>
                </a:lnTo>
                <a:lnTo>
                  <a:pt x="384" y="353"/>
                </a:lnTo>
                <a:lnTo>
                  <a:pt x="406" y="360"/>
                </a:lnTo>
                <a:lnTo>
                  <a:pt x="441" y="372"/>
                </a:lnTo>
                <a:lnTo>
                  <a:pt x="455" y="377"/>
                </a:lnTo>
                <a:lnTo>
                  <a:pt x="455" y="377"/>
                </a:lnTo>
                <a:lnTo>
                  <a:pt x="462" y="384"/>
                </a:lnTo>
                <a:lnTo>
                  <a:pt x="478" y="404"/>
                </a:lnTo>
                <a:lnTo>
                  <a:pt x="486" y="415"/>
                </a:lnTo>
                <a:lnTo>
                  <a:pt x="492" y="427"/>
                </a:lnTo>
                <a:lnTo>
                  <a:pt x="494" y="433"/>
                </a:lnTo>
                <a:lnTo>
                  <a:pt x="495" y="438"/>
                </a:lnTo>
                <a:lnTo>
                  <a:pt x="495" y="443"/>
                </a:lnTo>
                <a:lnTo>
                  <a:pt x="494" y="446"/>
                </a:lnTo>
                <a:lnTo>
                  <a:pt x="494" y="446"/>
                </a:lnTo>
                <a:lnTo>
                  <a:pt x="489" y="455"/>
                </a:lnTo>
                <a:lnTo>
                  <a:pt x="482" y="464"/>
                </a:lnTo>
                <a:lnTo>
                  <a:pt x="463" y="486"/>
                </a:lnTo>
                <a:lnTo>
                  <a:pt x="456" y="497"/>
                </a:lnTo>
                <a:lnTo>
                  <a:pt x="450" y="507"/>
                </a:lnTo>
                <a:lnTo>
                  <a:pt x="448" y="513"/>
                </a:lnTo>
                <a:lnTo>
                  <a:pt x="447" y="517"/>
                </a:lnTo>
                <a:lnTo>
                  <a:pt x="448" y="522"/>
                </a:lnTo>
                <a:lnTo>
                  <a:pt x="450" y="526"/>
                </a:lnTo>
                <a:lnTo>
                  <a:pt x="450" y="526"/>
                </a:lnTo>
                <a:lnTo>
                  <a:pt x="451" y="527"/>
                </a:lnTo>
                <a:lnTo>
                  <a:pt x="455" y="529"/>
                </a:lnTo>
                <a:lnTo>
                  <a:pt x="463" y="532"/>
                </a:lnTo>
                <a:lnTo>
                  <a:pt x="476" y="534"/>
                </a:lnTo>
                <a:lnTo>
                  <a:pt x="490" y="536"/>
                </a:lnTo>
                <a:lnTo>
                  <a:pt x="528" y="538"/>
                </a:lnTo>
                <a:lnTo>
                  <a:pt x="569" y="538"/>
                </a:lnTo>
                <a:lnTo>
                  <a:pt x="644" y="537"/>
                </a:lnTo>
                <a:lnTo>
                  <a:pt x="678" y="536"/>
                </a:lnTo>
                <a:lnTo>
                  <a:pt x="856" y="600"/>
                </a:lnTo>
                <a:lnTo>
                  <a:pt x="856" y="600"/>
                </a:lnTo>
                <a:lnTo>
                  <a:pt x="848" y="604"/>
                </a:lnTo>
                <a:lnTo>
                  <a:pt x="834" y="612"/>
                </a:lnTo>
                <a:lnTo>
                  <a:pt x="827" y="619"/>
                </a:lnTo>
                <a:lnTo>
                  <a:pt x="822" y="624"/>
                </a:lnTo>
                <a:lnTo>
                  <a:pt x="821" y="627"/>
                </a:lnTo>
                <a:lnTo>
                  <a:pt x="821" y="630"/>
                </a:lnTo>
                <a:lnTo>
                  <a:pt x="824" y="632"/>
                </a:lnTo>
                <a:lnTo>
                  <a:pt x="826" y="635"/>
                </a:lnTo>
                <a:lnTo>
                  <a:pt x="826" y="635"/>
                </a:lnTo>
                <a:lnTo>
                  <a:pt x="836" y="640"/>
                </a:lnTo>
                <a:lnTo>
                  <a:pt x="852" y="643"/>
                </a:lnTo>
                <a:lnTo>
                  <a:pt x="872" y="648"/>
                </a:lnTo>
                <a:lnTo>
                  <a:pt x="894" y="652"/>
                </a:lnTo>
                <a:lnTo>
                  <a:pt x="941" y="657"/>
                </a:lnTo>
                <a:lnTo>
                  <a:pt x="965" y="660"/>
                </a:lnTo>
                <a:lnTo>
                  <a:pt x="985" y="660"/>
                </a:lnTo>
                <a:lnTo>
                  <a:pt x="985" y="660"/>
                </a:lnTo>
                <a:lnTo>
                  <a:pt x="1002" y="658"/>
                </a:lnTo>
                <a:lnTo>
                  <a:pt x="1018" y="656"/>
                </a:lnTo>
                <a:lnTo>
                  <a:pt x="1032" y="652"/>
                </a:lnTo>
                <a:lnTo>
                  <a:pt x="1043" y="647"/>
                </a:lnTo>
                <a:lnTo>
                  <a:pt x="1052" y="642"/>
                </a:lnTo>
                <a:lnTo>
                  <a:pt x="1059" y="638"/>
                </a:lnTo>
                <a:lnTo>
                  <a:pt x="1064" y="635"/>
                </a:lnTo>
                <a:lnTo>
                  <a:pt x="1064" y="635"/>
                </a:lnTo>
                <a:lnTo>
                  <a:pt x="1085" y="635"/>
                </a:lnTo>
                <a:lnTo>
                  <a:pt x="1140" y="632"/>
                </a:lnTo>
                <a:lnTo>
                  <a:pt x="1173" y="630"/>
                </a:lnTo>
                <a:lnTo>
                  <a:pt x="1208" y="626"/>
                </a:lnTo>
                <a:lnTo>
                  <a:pt x="1244" y="621"/>
                </a:lnTo>
                <a:lnTo>
                  <a:pt x="1277" y="615"/>
                </a:lnTo>
                <a:lnTo>
                  <a:pt x="1277" y="615"/>
                </a:lnTo>
                <a:lnTo>
                  <a:pt x="1293" y="611"/>
                </a:lnTo>
                <a:lnTo>
                  <a:pt x="1309" y="605"/>
                </a:lnTo>
                <a:lnTo>
                  <a:pt x="1341" y="593"/>
                </a:lnTo>
                <a:lnTo>
                  <a:pt x="1372" y="578"/>
                </a:lnTo>
                <a:lnTo>
                  <a:pt x="1401" y="563"/>
                </a:lnTo>
                <a:lnTo>
                  <a:pt x="1424" y="549"/>
                </a:lnTo>
                <a:lnTo>
                  <a:pt x="1443" y="537"/>
                </a:lnTo>
                <a:lnTo>
                  <a:pt x="1460" y="526"/>
                </a:lnTo>
                <a:lnTo>
                  <a:pt x="1460" y="526"/>
                </a:lnTo>
                <a:lnTo>
                  <a:pt x="1463" y="523"/>
                </a:lnTo>
                <a:lnTo>
                  <a:pt x="1465" y="520"/>
                </a:lnTo>
                <a:lnTo>
                  <a:pt x="1469" y="515"/>
                </a:lnTo>
                <a:lnTo>
                  <a:pt x="1470" y="510"/>
                </a:lnTo>
                <a:lnTo>
                  <a:pt x="1470" y="502"/>
                </a:lnTo>
                <a:lnTo>
                  <a:pt x="1469" y="495"/>
                </a:lnTo>
                <a:lnTo>
                  <a:pt x="1465" y="486"/>
                </a:lnTo>
                <a:lnTo>
                  <a:pt x="1465" y="486"/>
                </a:lnTo>
                <a:lnTo>
                  <a:pt x="1458" y="475"/>
                </a:lnTo>
                <a:lnTo>
                  <a:pt x="1447" y="460"/>
                </a:lnTo>
                <a:lnTo>
                  <a:pt x="1432" y="443"/>
                </a:lnTo>
                <a:lnTo>
                  <a:pt x="1416" y="424"/>
                </a:lnTo>
                <a:lnTo>
                  <a:pt x="1397" y="405"/>
                </a:lnTo>
                <a:lnTo>
                  <a:pt x="1377" y="387"/>
                </a:lnTo>
                <a:lnTo>
                  <a:pt x="1358" y="368"/>
                </a:lnTo>
                <a:lnTo>
                  <a:pt x="1337" y="352"/>
                </a:lnTo>
                <a:lnTo>
                  <a:pt x="1337" y="352"/>
                </a:lnTo>
                <a:lnTo>
                  <a:pt x="1312" y="335"/>
                </a:lnTo>
                <a:lnTo>
                  <a:pt x="1281" y="315"/>
                </a:lnTo>
                <a:lnTo>
                  <a:pt x="1210" y="273"/>
                </a:lnTo>
                <a:lnTo>
                  <a:pt x="1123" y="223"/>
                </a:lnTo>
                <a:lnTo>
                  <a:pt x="1123" y="223"/>
                </a:lnTo>
                <a:lnTo>
                  <a:pt x="1099" y="207"/>
                </a:lnTo>
                <a:lnTo>
                  <a:pt x="1042" y="170"/>
                </a:lnTo>
                <a:lnTo>
                  <a:pt x="1008" y="150"/>
                </a:lnTo>
                <a:lnTo>
                  <a:pt x="976" y="132"/>
                </a:lnTo>
                <a:lnTo>
                  <a:pt x="948" y="118"/>
                </a:lnTo>
                <a:lnTo>
                  <a:pt x="935" y="113"/>
                </a:lnTo>
                <a:lnTo>
                  <a:pt x="925" y="109"/>
                </a:lnTo>
                <a:lnTo>
                  <a:pt x="925" y="109"/>
                </a:lnTo>
                <a:lnTo>
                  <a:pt x="910" y="107"/>
                </a:lnTo>
                <a:lnTo>
                  <a:pt x="904" y="107"/>
                </a:lnTo>
                <a:lnTo>
                  <a:pt x="900" y="107"/>
                </a:lnTo>
                <a:lnTo>
                  <a:pt x="897" y="108"/>
                </a:lnTo>
                <a:lnTo>
                  <a:pt x="893" y="111"/>
                </a:lnTo>
                <a:lnTo>
                  <a:pt x="892" y="113"/>
                </a:lnTo>
                <a:lnTo>
                  <a:pt x="891" y="116"/>
                </a:lnTo>
                <a:lnTo>
                  <a:pt x="888" y="120"/>
                </a:lnTo>
                <a:lnTo>
                  <a:pt x="889" y="125"/>
                </a:lnTo>
                <a:lnTo>
                  <a:pt x="891" y="134"/>
                </a:lnTo>
                <a:lnTo>
                  <a:pt x="891" y="134"/>
                </a:lnTo>
                <a:lnTo>
                  <a:pt x="893" y="142"/>
                </a:lnTo>
                <a:lnTo>
                  <a:pt x="898" y="151"/>
                </a:lnTo>
                <a:lnTo>
                  <a:pt x="905" y="164"/>
                </a:lnTo>
                <a:lnTo>
                  <a:pt x="841" y="154"/>
                </a:lnTo>
                <a:lnTo>
                  <a:pt x="841" y="154"/>
                </a:lnTo>
                <a:lnTo>
                  <a:pt x="837" y="143"/>
                </a:lnTo>
                <a:lnTo>
                  <a:pt x="827" y="117"/>
                </a:lnTo>
                <a:lnTo>
                  <a:pt x="820" y="102"/>
                </a:lnTo>
                <a:lnTo>
                  <a:pt x="811" y="87"/>
                </a:lnTo>
                <a:lnTo>
                  <a:pt x="803" y="75"/>
                </a:lnTo>
                <a:lnTo>
                  <a:pt x="796" y="68"/>
                </a:lnTo>
                <a:lnTo>
                  <a:pt x="791" y="65"/>
                </a:lnTo>
                <a:lnTo>
                  <a:pt x="791" y="65"/>
                </a:lnTo>
                <a:lnTo>
                  <a:pt x="757" y="44"/>
                </a:lnTo>
                <a:lnTo>
                  <a:pt x="733" y="31"/>
                </a:lnTo>
                <a:lnTo>
                  <a:pt x="708" y="18"/>
                </a:lnTo>
                <a:lnTo>
                  <a:pt x="684" y="8"/>
                </a:lnTo>
                <a:lnTo>
                  <a:pt x="664" y="1"/>
                </a:lnTo>
                <a:lnTo>
                  <a:pt x="656" y="0"/>
                </a:lnTo>
                <a:lnTo>
                  <a:pt x="649" y="0"/>
                </a:lnTo>
                <a:lnTo>
                  <a:pt x="645" y="1"/>
                </a:lnTo>
                <a:lnTo>
                  <a:pt x="644" y="3"/>
                </a:lnTo>
                <a:lnTo>
                  <a:pt x="643" y="5"/>
                </a:lnTo>
                <a:lnTo>
                  <a:pt x="643" y="5"/>
                </a:lnTo>
                <a:lnTo>
                  <a:pt x="642" y="15"/>
                </a:lnTo>
                <a:lnTo>
                  <a:pt x="642" y="28"/>
                </a:lnTo>
                <a:lnTo>
                  <a:pt x="642" y="41"/>
                </a:lnTo>
                <a:lnTo>
                  <a:pt x="642" y="56"/>
                </a:lnTo>
                <a:lnTo>
                  <a:pt x="639" y="71"/>
                </a:lnTo>
                <a:lnTo>
                  <a:pt x="637" y="77"/>
                </a:lnTo>
                <a:lnTo>
                  <a:pt x="634" y="85"/>
                </a:lnTo>
                <a:lnTo>
                  <a:pt x="630" y="92"/>
                </a:lnTo>
                <a:lnTo>
                  <a:pt x="625" y="98"/>
                </a:lnTo>
                <a:lnTo>
                  <a:pt x="619" y="104"/>
                </a:lnTo>
                <a:lnTo>
                  <a:pt x="613" y="109"/>
                </a:lnTo>
                <a:lnTo>
                  <a:pt x="613" y="109"/>
                </a:lnTo>
                <a:lnTo>
                  <a:pt x="597" y="119"/>
                </a:lnTo>
                <a:lnTo>
                  <a:pt x="580" y="129"/>
                </a:lnTo>
                <a:lnTo>
                  <a:pt x="544" y="148"/>
                </a:lnTo>
                <a:lnTo>
                  <a:pt x="515" y="159"/>
                </a:lnTo>
                <a:lnTo>
                  <a:pt x="504" y="164"/>
                </a:lnTo>
                <a:lnTo>
                  <a:pt x="469" y="1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40">
            <a:extLst>
              <a:ext uri="{FF2B5EF4-FFF2-40B4-BE49-F238E27FC236}">
                <a16:creationId xmlns:a16="http://schemas.microsoft.com/office/drawing/2014/main" id="{C1844A49-72E2-4475-9BB3-145470D77784}"/>
              </a:ext>
            </a:extLst>
          </p:cNvPr>
          <p:cNvSpPr>
            <a:spLocks/>
          </p:cNvSpPr>
          <p:nvPr/>
        </p:nvSpPr>
        <p:spPr bwMode="auto">
          <a:xfrm>
            <a:off x="2331201" y="3253062"/>
            <a:ext cx="1480146" cy="734642"/>
          </a:xfrm>
          <a:custGeom>
            <a:avLst/>
            <a:gdLst>
              <a:gd name="T0" fmla="*/ 90 w 409"/>
              <a:gd name="T1" fmla="*/ 139 h 203"/>
              <a:gd name="T2" fmla="*/ 75 w 409"/>
              <a:gd name="T3" fmla="*/ 153 h 203"/>
              <a:gd name="T4" fmla="*/ 65 w 409"/>
              <a:gd name="T5" fmla="*/ 168 h 203"/>
              <a:gd name="T6" fmla="*/ 45 w 409"/>
              <a:gd name="T7" fmla="*/ 203 h 203"/>
              <a:gd name="T8" fmla="*/ 44 w 409"/>
              <a:gd name="T9" fmla="*/ 183 h 203"/>
              <a:gd name="T10" fmla="*/ 45 w 409"/>
              <a:gd name="T11" fmla="*/ 153 h 203"/>
              <a:gd name="T12" fmla="*/ 51 w 409"/>
              <a:gd name="T13" fmla="*/ 130 h 203"/>
              <a:gd name="T14" fmla="*/ 55 w 409"/>
              <a:gd name="T15" fmla="*/ 119 h 203"/>
              <a:gd name="T16" fmla="*/ 42 w 409"/>
              <a:gd name="T17" fmla="*/ 111 h 203"/>
              <a:gd name="T18" fmla="*/ 31 w 409"/>
              <a:gd name="T19" fmla="*/ 100 h 203"/>
              <a:gd name="T20" fmla="*/ 20 w 409"/>
              <a:gd name="T21" fmla="*/ 84 h 203"/>
              <a:gd name="T22" fmla="*/ 11 w 409"/>
              <a:gd name="T23" fmla="*/ 64 h 203"/>
              <a:gd name="T24" fmla="*/ 0 w 409"/>
              <a:gd name="T25" fmla="*/ 30 h 203"/>
              <a:gd name="T26" fmla="*/ 8 w 409"/>
              <a:gd name="T27" fmla="*/ 36 h 203"/>
              <a:gd name="T28" fmla="*/ 38 w 409"/>
              <a:gd name="T29" fmla="*/ 57 h 203"/>
              <a:gd name="T30" fmla="*/ 64 w 409"/>
              <a:gd name="T31" fmla="*/ 70 h 203"/>
              <a:gd name="T32" fmla="*/ 75 w 409"/>
              <a:gd name="T33" fmla="*/ 74 h 203"/>
              <a:gd name="T34" fmla="*/ 99 w 409"/>
              <a:gd name="T35" fmla="*/ 74 h 203"/>
              <a:gd name="T36" fmla="*/ 123 w 409"/>
              <a:gd name="T37" fmla="*/ 69 h 203"/>
              <a:gd name="T38" fmla="*/ 149 w 409"/>
              <a:gd name="T39" fmla="*/ 59 h 203"/>
              <a:gd name="T40" fmla="*/ 145 w 409"/>
              <a:gd name="T41" fmla="*/ 53 h 203"/>
              <a:gd name="T42" fmla="*/ 135 w 409"/>
              <a:gd name="T43" fmla="*/ 30 h 203"/>
              <a:gd name="T44" fmla="*/ 134 w 409"/>
              <a:gd name="T45" fmla="*/ 20 h 203"/>
              <a:gd name="T46" fmla="*/ 137 w 409"/>
              <a:gd name="T47" fmla="*/ 16 h 203"/>
              <a:gd name="T48" fmla="*/ 139 w 409"/>
              <a:gd name="T49" fmla="*/ 15 h 203"/>
              <a:gd name="T50" fmla="*/ 180 w 409"/>
              <a:gd name="T51" fmla="*/ 15 h 203"/>
              <a:gd name="T52" fmla="*/ 208 w 409"/>
              <a:gd name="T53" fmla="*/ 15 h 203"/>
              <a:gd name="T54" fmla="*/ 228 w 409"/>
              <a:gd name="T55" fmla="*/ 7 h 203"/>
              <a:gd name="T56" fmla="*/ 252 w 409"/>
              <a:gd name="T57" fmla="*/ 2 h 203"/>
              <a:gd name="T58" fmla="*/ 288 w 409"/>
              <a:gd name="T59" fmla="*/ 0 h 203"/>
              <a:gd name="T60" fmla="*/ 309 w 409"/>
              <a:gd name="T61" fmla="*/ 1 h 203"/>
              <a:gd name="T62" fmla="*/ 350 w 409"/>
              <a:gd name="T63" fmla="*/ 10 h 203"/>
              <a:gd name="T64" fmla="*/ 395 w 409"/>
              <a:gd name="T65" fmla="*/ 25 h 203"/>
              <a:gd name="T66" fmla="*/ 407 w 409"/>
              <a:gd name="T67" fmla="*/ 30 h 203"/>
              <a:gd name="T68" fmla="*/ 409 w 409"/>
              <a:gd name="T69" fmla="*/ 38 h 203"/>
              <a:gd name="T70" fmla="*/ 405 w 409"/>
              <a:gd name="T71" fmla="*/ 51 h 203"/>
              <a:gd name="T72" fmla="*/ 397 w 409"/>
              <a:gd name="T73" fmla="*/ 69 h 203"/>
              <a:gd name="T74" fmla="*/ 388 w 409"/>
              <a:gd name="T75" fmla="*/ 80 h 203"/>
              <a:gd name="T76" fmla="*/ 355 w 409"/>
              <a:gd name="T77" fmla="*/ 115 h 203"/>
              <a:gd name="T78" fmla="*/ 327 w 409"/>
              <a:gd name="T79" fmla="*/ 139 h 203"/>
              <a:gd name="T80" fmla="*/ 321 w 409"/>
              <a:gd name="T81" fmla="*/ 144 h 203"/>
              <a:gd name="T82" fmla="*/ 288 w 409"/>
              <a:gd name="T83" fmla="*/ 168 h 203"/>
              <a:gd name="T84" fmla="*/ 273 w 409"/>
              <a:gd name="T85" fmla="*/ 173 h 203"/>
              <a:gd name="T86" fmla="*/ 268 w 409"/>
              <a:gd name="T87" fmla="*/ 173 h 203"/>
              <a:gd name="T88" fmla="*/ 262 w 409"/>
              <a:gd name="T89" fmla="*/ 170 h 203"/>
              <a:gd name="T90" fmla="*/ 258 w 409"/>
              <a:gd name="T91" fmla="*/ 165 h 203"/>
              <a:gd name="T92" fmla="*/ 228 w 409"/>
              <a:gd name="T93" fmla="*/ 158 h 203"/>
              <a:gd name="T94" fmla="*/ 217 w 409"/>
              <a:gd name="T95" fmla="*/ 166 h 203"/>
              <a:gd name="T96" fmla="*/ 180 w 409"/>
              <a:gd name="T97" fmla="*/ 187 h 203"/>
              <a:gd name="T98" fmla="*/ 165 w 409"/>
              <a:gd name="T99" fmla="*/ 192 h 203"/>
              <a:gd name="T100" fmla="*/ 159 w 409"/>
              <a:gd name="T101" fmla="*/ 191 h 203"/>
              <a:gd name="T102" fmla="*/ 159 w 409"/>
              <a:gd name="T103" fmla="*/ 188 h 203"/>
              <a:gd name="T104" fmla="*/ 159 w 409"/>
              <a:gd name="T105" fmla="*/ 163 h 203"/>
              <a:gd name="T106" fmla="*/ 154 w 409"/>
              <a:gd name="T107" fmla="*/ 149 h 203"/>
              <a:gd name="T108" fmla="*/ 148 w 409"/>
              <a:gd name="T109" fmla="*/ 144 h 203"/>
              <a:gd name="T110" fmla="*/ 124 w 409"/>
              <a:gd name="T111" fmla="*/ 12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9" h="203">
                <a:moveTo>
                  <a:pt x="90" y="139"/>
                </a:moveTo>
                <a:lnTo>
                  <a:pt x="90" y="139"/>
                </a:lnTo>
                <a:lnTo>
                  <a:pt x="83" y="145"/>
                </a:lnTo>
                <a:lnTo>
                  <a:pt x="75" y="153"/>
                </a:lnTo>
                <a:lnTo>
                  <a:pt x="65" y="168"/>
                </a:lnTo>
                <a:lnTo>
                  <a:pt x="65" y="168"/>
                </a:lnTo>
                <a:lnTo>
                  <a:pt x="50" y="194"/>
                </a:lnTo>
                <a:lnTo>
                  <a:pt x="45" y="203"/>
                </a:lnTo>
                <a:lnTo>
                  <a:pt x="45" y="203"/>
                </a:lnTo>
                <a:lnTo>
                  <a:pt x="44" y="183"/>
                </a:lnTo>
                <a:lnTo>
                  <a:pt x="44" y="167"/>
                </a:lnTo>
                <a:lnTo>
                  <a:pt x="45" y="153"/>
                </a:lnTo>
                <a:lnTo>
                  <a:pt x="45" y="153"/>
                </a:lnTo>
                <a:lnTo>
                  <a:pt x="51" y="130"/>
                </a:lnTo>
                <a:lnTo>
                  <a:pt x="55" y="119"/>
                </a:lnTo>
                <a:lnTo>
                  <a:pt x="55" y="119"/>
                </a:lnTo>
                <a:lnTo>
                  <a:pt x="51" y="118"/>
                </a:lnTo>
                <a:lnTo>
                  <a:pt x="42" y="111"/>
                </a:lnTo>
                <a:lnTo>
                  <a:pt x="38" y="106"/>
                </a:lnTo>
                <a:lnTo>
                  <a:pt x="31" y="100"/>
                </a:lnTo>
                <a:lnTo>
                  <a:pt x="25" y="93"/>
                </a:lnTo>
                <a:lnTo>
                  <a:pt x="20" y="84"/>
                </a:lnTo>
                <a:lnTo>
                  <a:pt x="20" y="84"/>
                </a:lnTo>
                <a:lnTo>
                  <a:pt x="11" y="64"/>
                </a:lnTo>
                <a:lnTo>
                  <a:pt x="5" y="47"/>
                </a:lnTo>
                <a:lnTo>
                  <a:pt x="0" y="30"/>
                </a:lnTo>
                <a:lnTo>
                  <a:pt x="0" y="30"/>
                </a:lnTo>
                <a:lnTo>
                  <a:pt x="8" y="36"/>
                </a:lnTo>
                <a:lnTo>
                  <a:pt x="26" y="49"/>
                </a:lnTo>
                <a:lnTo>
                  <a:pt x="38" y="57"/>
                </a:lnTo>
                <a:lnTo>
                  <a:pt x="51" y="64"/>
                </a:lnTo>
                <a:lnTo>
                  <a:pt x="64" y="70"/>
                </a:lnTo>
                <a:lnTo>
                  <a:pt x="75" y="74"/>
                </a:lnTo>
                <a:lnTo>
                  <a:pt x="75" y="74"/>
                </a:lnTo>
                <a:lnTo>
                  <a:pt x="86" y="75"/>
                </a:lnTo>
                <a:lnTo>
                  <a:pt x="99" y="74"/>
                </a:lnTo>
                <a:lnTo>
                  <a:pt x="112" y="73"/>
                </a:lnTo>
                <a:lnTo>
                  <a:pt x="123" y="69"/>
                </a:lnTo>
                <a:lnTo>
                  <a:pt x="142" y="63"/>
                </a:lnTo>
                <a:lnTo>
                  <a:pt x="149" y="59"/>
                </a:lnTo>
                <a:lnTo>
                  <a:pt x="149" y="59"/>
                </a:lnTo>
                <a:lnTo>
                  <a:pt x="145" y="53"/>
                </a:lnTo>
                <a:lnTo>
                  <a:pt x="139" y="37"/>
                </a:lnTo>
                <a:lnTo>
                  <a:pt x="135" y="30"/>
                </a:lnTo>
                <a:lnTo>
                  <a:pt x="134" y="22"/>
                </a:lnTo>
                <a:lnTo>
                  <a:pt x="134" y="20"/>
                </a:lnTo>
                <a:lnTo>
                  <a:pt x="135" y="17"/>
                </a:lnTo>
                <a:lnTo>
                  <a:pt x="137" y="16"/>
                </a:lnTo>
                <a:lnTo>
                  <a:pt x="139" y="15"/>
                </a:lnTo>
                <a:lnTo>
                  <a:pt x="139" y="15"/>
                </a:lnTo>
                <a:lnTo>
                  <a:pt x="156" y="13"/>
                </a:lnTo>
                <a:lnTo>
                  <a:pt x="180" y="15"/>
                </a:lnTo>
                <a:lnTo>
                  <a:pt x="208" y="15"/>
                </a:lnTo>
                <a:lnTo>
                  <a:pt x="208" y="15"/>
                </a:lnTo>
                <a:lnTo>
                  <a:pt x="213" y="12"/>
                </a:lnTo>
                <a:lnTo>
                  <a:pt x="228" y="7"/>
                </a:lnTo>
                <a:lnTo>
                  <a:pt x="238" y="5"/>
                </a:lnTo>
                <a:lnTo>
                  <a:pt x="252" y="2"/>
                </a:lnTo>
                <a:lnTo>
                  <a:pt x="269" y="1"/>
                </a:lnTo>
                <a:lnTo>
                  <a:pt x="288" y="0"/>
                </a:lnTo>
                <a:lnTo>
                  <a:pt x="288" y="0"/>
                </a:lnTo>
                <a:lnTo>
                  <a:pt x="309" y="1"/>
                </a:lnTo>
                <a:lnTo>
                  <a:pt x="330" y="5"/>
                </a:lnTo>
                <a:lnTo>
                  <a:pt x="350" y="10"/>
                </a:lnTo>
                <a:lnTo>
                  <a:pt x="368" y="15"/>
                </a:lnTo>
                <a:lnTo>
                  <a:pt x="395" y="25"/>
                </a:lnTo>
                <a:lnTo>
                  <a:pt x="407" y="30"/>
                </a:lnTo>
                <a:lnTo>
                  <a:pt x="407" y="30"/>
                </a:lnTo>
                <a:lnTo>
                  <a:pt x="408" y="32"/>
                </a:lnTo>
                <a:lnTo>
                  <a:pt x="409" y="38"/>
                </a:lnTo>
                <a:lnTo>
                  <a:pt x="408" y="44"/>
                </a:lnTo>
                <a:lnTo>
                  <a:pt x="405" y="51"/>
                </a:lnTo>
                <a:lnTo>
                  <a:pt x="403" y="59"/>
                </a:lnTo>
                <a:lnTo>
                  <a:pt x="397" y="69"/>
                </a:lnTo>
                <a:lnTo>
                  <a:pt x="397" y="69"/>
                </a:lnTo>
                <a:lnTo>
                  <a:pt x="388" y="80"/>
                </a:lnTo>
                <a:lnTo>
                  <a:pt x="378" y="92"/>
                </a:lnTo>
                <a:lnTo>
                  <a:pt x="355" y="115"/>
                </a:lnTo>
                <a:lnTo>
                  <a:pt x="336" y="131"/>
                </a:lnTo>
                <a:lnTo>
                  <a:pt x="327" y="139"/>
                </a:lnTo>
                <a:lnTo>
                  <a:pt x="327" y="139"/>
                </a:lnTo>
                <a:lnTo>
                  <a:pt x="321" y="144"/>
                </a:lnTo>
                <a:lnTo>
                  <a:pt x="306" y="156"/>
                </a:lnTo>
                <a:lnTo>
                  <a:pt x="288" y="168"/>
                </a:lnTo>
                <a:lnTo>
                  <a:pt x="279" y="172"/>
                </a:lnTo>
                <a:lnTo>
                  <a:pt x="273" y="173"/>
                </a:lnTo>
                <a:lnTo>
                  <a:pt x="273" y="173"/>
                </a:lnTo>
                <a:lnTo>
                  <a:pt x="268" y="173"/>
                </a:lnTo>
                <a:lnTo>
                  <a:pt x="264" y="172"/>
                </a:lnTo>
                <a:lnTo>
                  <a:pt x="262" y="170"/>
                </a:lnTo>
                <a:lnTo>
                  <a:pt x="260" y="168"/>
                </a:lnTo>
                <a:lnTo>
                  <a:pt x="258" y="165"/>
                </a:lnTo>
                <a:lnTo>
                  <a:pt x="258" y="163"/>
                </a:lnTo>
                <a:lnTo>
                  <a:pt x="228" y="158"/>
                </a:lnTo>
                <a:lnTo>
                  <a:pt x="228" y="158"/>
                </a:lnTo>
                <a:lnTo>
                  <a:pt x="217" y="166"/>
                </a:lnTo>
                <a:lnTo>
                  <a:pt x="194" y="181"/>
                </a:lnTo>
                <a:lnTo>
                  <a:pt x="180" y="187"/>
                </a:lnTo>
                <a:lnTo>
                  <a:pt x="169" y="191"/>
                </a:lnTo>
                <a:lnTo>
                  <a:pt x="165" y="192"/>
                </a:lnTo>
                <a:lnTo>
                  <a:pt x="161" y="192"/>
                </a:lnTo>
                <a:lnTo>
                  <a:pt x="159" y="191"/>
                </a:lnTo>
                <a:lnTo>
                  <a:pt x="159" y="188"/>
                </a:lnTo>
                <a:lnTo>
                  <a:pt x="159" y="188"/>
                </a:lnTo>
                <a:lnTo>
                  <a:pt x="159" y="175"/>
                </a:lnTo>
                <a:lnTo>
                  <a:pt x="159" y="163"/>
                </a:lnTo>
                <a:lnTo>
                  <a:pt x="156" y="155"/>
                </a:lnTo>
                <a:lnTo>
                  <a:pt x="154" y="149"/>
                </a:lnTo>
                <a:lnTo>
                  <a:pt x="154" y="149"/>
                </a:lnTo>
                <a:lnTo>
                  <a:pt x="148" y="144"/>
                </a:lnTo>
                <a:lnTo>
                  <a:pt x="138" y="136"/>
                </a:lnTo>
                <a:lnTo>
                  <a:pt x="124" y="129"/>
                </a:lnTo>
                <a:lnTo>
                  <a:pt x="90" y="1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49">
            <a:extLst>
              <a:ext uri="{FF2B5EF4-FFF2-40B4-BE49-F238E27FC236}">
                <a16:creationId xmlns:a16="http://schemas.microsoft.com/office/drawing/2014/main" id="{B24F23D8-AC60-4B6F-A001-2CD0ABA4E6DC}"/>
              </a:ext>
            </a:extLst>
          </p:cNvPr>
          <p:cNvSpPr>
            <a:spLocks/>
          </p:cNvSpPr>
          <p:nvPr/>
        </p:nvSpPr>
        <p:spPr bwMode="auto">
          <a:xfrm>
            <a:off x="8008115" y="3009111"/>
            <a:ext cx="1375168" cy="1133634"/>
          </a:xfrm>
          <a:custGeom>
            <a:avLst/>
            <a:gdLst>
              <a:gd name="T0" fmla="*/ 186 w 706"/>
              <a:gd name="T1" fmla="*/ 140 h 582"/>
              <a:gd name="T2" fmla="*/ 145 w 706"/>
              <a:gd name="T3" fmla="*/ 140 h 582"/>
              <a:gd name="T4" fmla="*/ 124 w 706"/>
              <a:gd name="T5" fmla="*/ 134 h 582"/>
              <a:gd name="T6" fmla="*/ 103 w 706"/>
              <a:gd name="T7" fmla="*/ 109 h 582"/>
              <a:gd name="T8" fmla="*/ 62 w 706"/>
              <a:gd name="T9" fmla="*/ 27 h 582"/>
              <a:gd name="T10" fmla="*/ 50 w 706"/>
              <a:gd name="T11" fmla="*/ 48 h 582"/>
              <a:gd name="T12" fmla="*/ 45 w 706"/>
              <a:gd name="T13" fmla="*/ 114 h 582"/>
              <a:gd name="T14" fmla="*/ 55 w 706"/>
              <a:gd name="T15" fmla="*/ 143 h 582"/>
              <a:gd name="T16" fmla="*/ 52 w 706"/>
              <a:gd name="T17" fmla="*/ 166 h 582"/>
              <a:gd name="T18" fmla="*/ 26 w 706"/>
              <a:gd name="T19" fmla="*/ 208 h 582"/>
              <a:gd name="T20" fmla="*/ 0 w 706"/>
              <a:gd name="T21" fmla="*/ 259 h 582"/>
              <a:gd name="T22" fmla="*/ 2 w 706"/>
              <a:gd name="T23" fmla="*/ 262 h 582"/>
              <a:gd name="T24" fmla="*/ 28 w 706"/>
              <a:gd name="T25" fmla="*/ 251 h 582"/>
              <a:gd name="T26" fmla="*/ 59 w 706"/>
              <a:gd name="T27" fmla="*/ 244 h 582"/>
              <a:gd name="T28" fmla="*/ 80 w 706"/>
              <a:gd name="T29" fmla="*/ 248 h 582"/>
              <a:gd name="T30" fmla="*/ 103 w 706"/>
              <a:gd name="T31" fmla="*/ 255 h 582"/>
              <a:gd name="T32" fmla="*/ 133 w 706"/>
              <a:gd name="T33" fmla="*/ 267 h 582"/>
              <a:gd name="T34" fmla="*/ 144 w 706"/>
              <a:gd name="T35" fmla="*/ 282 h 582"/>
              <a:gd name="T36" fmla="*/ 169 w 706"/>
              <a:gd name="T37" fmla="*/ 332 h 582"/>
              <a:gd name="T38" fmla="*/ 170 w 706"/>
              <a:gd name="T39" fmla="*/ 393 h 582"/>
              <a:gd name="T40" fmla="*/ 174 w 706"/>
              <a:gd name="T41" fmla="*/ 446 h 582"/>
              <a:gd name="T42" fmla="*/ 182 w 706"/>
              <a:gd name="T43" fmla="*/ 452 h 582"/>
              <a:gd name="T44" fmla="*/ 208 w 706"/>
              <a:gd name="T45" fmla="*/ 452 h 582"/>
              <a:gd name="T46" fmla="*/ 233 w 706"/>
              <a:gd name="T47" fmla="*/ 468 h 582"/>
              <a:gd name="T48" fmla="*/ 278 w 706"/>
              <a:gd name="T49" fmla="*/ 505 h 582"/>
              <a:gd name="T50" fmla="*/ 322 w 706"/>
              <a:gd name="T51" fmla="*/ 540 h 582"/>
              <a:gd name="T52" fmla="*/ 314 w 706"/>
              <a:gd name="T53" fmla="*/ 554 h 582"/>
              <a:gd name="T54" fmla="*/ 310 w 706"/>
              <a:gd name="T55" fmla="*/ 567 h 582"/>
              <a:gd name="T56" fmla="*/ 312 w 706"/>
              <a:gd name="T57" fmla="*/ 570 h 582"/>
              <a:gd name="T58" fmla="*/ 345 w 706"/>
              <a:gd name="T59" fmla="*/ 562 h 582"/>
              <a:gd name="T60" fmla="*/ 371 w 706"/>
              <a:gd name="T61" fmla="*/ 559 h 582"/>
              <a:gd name="T62" fmla="*/ 373 w 706"/>
              <a:gd name="T63" fmla="*/ 561 h 582"/>
              <a:gd name="T64" fmla="*/ 403 w 706"/>
              <a:gd name="T65" fmla="*/ 567 h 582"/>
              <a:gd name="T66" fmla="*/ 535 w 706"/>
              <a:gd name="T67" fmla="*/ 580 h 582"/>
              <a:gd name="T68" fmla="*/ 615 w 706"/>
              <a:gd name="T69" fmla="*/ 580 h 582"/>
              <a:gd name="T70" fmla="*/ 657 w 706"/>
              <a:gd name="T71" fmla="*/ 569 h 582"/>
              <a:gd name="T72" fmla="*/ 669 w 706"/>
              <a:gd name="T73" fmla="*/ 560 h 582"/>
              <a:gd name="T74" fmla="*/ 670 w 706"/>
              <a:gd name="T75" fmla="*/ 547 h 582"/>
              <a:gd name="T76" fmla="*/ 654 w 706"/>
              <a:gd name="T77" fmla="*/ 520 h 582"/>
              <a:gd name="T78" fmla="*/ 661 w 706"/>
              <a:gd name="T79" fmla="*/ 515 h 582"/>
              <a:gd name="T80" fmla="*/ 693 w 706"/>
              <a:gd name="T81" fmla="*/ 510 h 582"/>
              <a:gd name="T82" fmla="*/ 704 w 706"/>
              <a:gd name="T83" fmla="*/ 503 h 582"/>
              <a:gd name="T84" fmla="*/ 704 w 706"/>
              <a:gd name="T85" fmla="*/ 490 h 582"/>
              <a:gd name="T86" fmla="*/ 689 w 706"/>
              <a:gd name="T87" fmla="*/ 471 h 582"/>
              <a:gd name="T88" fmla="*/ 641 w 706"/>
              <a:gd name="T89" fmla="*/ 428 h 582"/>
              <a:gd name="T90" fmla="*/ 615 w 706"/>
              <a:gd name="T91" fmla="*/ 396 h 582"/>
              <a:gd name="T92" fmla="*/ 517 w 706"/>
              <a:gd name="T93" fmla="*/ 259 h 582"/>
              <a:gd name="T94" fmla="*/ 485 w 706"/>
              <a:gd name="T95" fmla="*/ 228 h 582"/>
              <a:gd name="T96" fmla="*/ 421 w 706"/>
              <a:gd name="T97" fmla="*/ 148 h 582"/>
              <a:gd name="T98" fmla="*/ 357 w 706"/>
              <a:gd name="T99" fmla="*/ 129 h 582"/>
              <a:gd name="T100" fmla="*/ 301 w 706"/>
              <a:gd name="T101" fmla="*/ 36 h 582"/>
              <a:gd name="T102" fmla="*/ 280 w 706"/>
              <a:gd name="T103" fmla="*/ 11 h 582"/>
              <a:gd name="T104" fmla="*/ 263 w 706"/>
              <a:gd name="T105" fmla="*/ 0 h 582"/>
              <a:gd name="T106" fmla="*/ 244 w 706"/>
              <a:gd name="T107" fmla="*/ 57 h 582"/>
              <a:gd name="T108" fmla="*/ 236 w 706"/>
              <a:gd name="T109" fmla="*/ 94 h 582"/>
              <a:gd name="T110" fmla="*/ 223 w 706"/>
              <a:gd name="T111" fmla="*/ 119 h 582"/>
              <a:gd name="T112" fmla="*/ 205 w 706"/>
              <a:gd name="T113" fmla="*/ 13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6" h="582">
                <a:moveTo>
                  <a:pt x="194" y="139"/>
                </a:moveTo>
                <a:lnTo>
                  <a:pt x="194" y="139"/>
                </a:lnTo>
                <a:lnTo>
                  <a:pt x="186" y="140"/>
                </a:lnTo>
                <a:lnTo>
                  <a:pt x="168" y="141"/>
                </a:lnTo>
                <a:lnTo>
                  <a:pt x="156" y="141"/>
                </a:lnTo>
                <a:lnTo>
                  <a:pt x="145" y="140"/>
                </a:lnTo>
                <a:lnTo>
                  <a:pt x="134" y="137"/>
                </a:lnTo>
                <a:lnTo>
                  <a:pt x="124" y="134"/>
                </a:lnTo>
                <a:lnTo>
                  <a:pt x="124" y="134"/>
                </a:lnTo>
                <a:lnTo>
                  <a:pt x="119" y="130"/>
                </a:lnTo>
                <a:lnTo>
                  <a:pt x="114" y="125"/>
                </a:lnTo>
                <a:lnTo>
                  <a:pt x="103" y="109"/>
                </a:lnTo>
                <a:lnTo>
                  <a:pt x="92" y="89"/>
                </a:lnTo>
                <a:lnTo>
                  <a:pt x="81" y="67"/>
                </a:lnTo>
                <a:lnTo>
                  <a:pt x="62" y="27"/>
                </a:lnTo>
                <a:lnTo>
                  <a:pt x="55" y="10"/>
                </a:lnTo>
                <a:lnTo>
                  <a:pt x="55" y="10"/>
                </a:lnTo>
                <a:lnTo>
                  <a:pt x="50" y="48"/>
                </a:lnTo>
                <a:lnTo>
                  <a:pt x="46" y="83"/>
                </a:lnTo>
                <a:lnTo>
                  <a:pt x="45" y="114"/>
                </a:lnTo>
                <a:lnTo>
                  <a:pt x="45" y="114"/>
                </a:lnTo>
                <a:lnTo>
                  <a:pt x="46" y="125"/>
                </a:lnTo>
                <a:lnTo>
                  <a:pt x="49" y="132"/>
                </a:lnTo>
                <a:lnTo>
                  <a:pt x="55" y="143"/>
                </a:lnTo>
                <a:lnTo>
                  <a:pt x="56" y="150"/>
                </a:lnTo>
                <a:lnTo>
                  <a:pt x="56" y="156"/>
                </a:lnTo>
                <a:lnTo>
                  <a:pt x="52" y="166"/>
                </a:lnTo>
                <a:lnTo>
                  <a:pt x="45" y="178"/>
                </a:lnTo>
                <a:lnTo>
                  <a:pt x="45" y="178"/>
                </a:lnTo>
                <a:lnTo>
                  <a:pt x="26" y="208"/>
                </a:lnTo>
                <a:lnTo>
                  <a:pt x="13" y="233"/>
                </a:lnTo>
                <a:lnTo>
                  <a:pt x="3" y="253"/>
                </a:lnTo>
                <a:lnTo>
                  <a:pt x="0" y="259"/>
                </a:lnTo>
                <a:lnTo>
                  <a:pt x="0" y="262"/>
                </a:lnTo>
                <a:lnTo>
                  <a:pt x="0" y="262"/>
                </a:lnTo>
                <a:lnTo>
                  <a:pt x="2" y="262"/>
                </a:lnTo>
                <a:lnTo>
                  <a:pt x="3" y="262"/>
                </a:lnTo>
                <a:lnTo>
                  <a:pt x="8" y="260"/>
                </a:lnTo>
                <a:lnTo>
                  <a:pt x="28" y="251"/>
                </a:lnTo>
                <a:lnTo>
                  <a:pt x="39" y="248"/>
                </a:lnTo>
                <a:lnTo>
                  <a:pt x="52" y="244"/>
                </a:lnTo>
                <a:lnTo>
                  <a:pt x="59" y="244"/>
                </a:lnTo>
                <a:lnTo>
                  <a:pt x="66" y="244"/>
                </a:lnTo>
                <a:lnTo>
                  <a:pt x="72" y="245"/>
                </a:lnTo>
                <a:lnTo>
                  <a:pt x="80" y="248"/>
                </a:lnTo>
                <a:lnTo>
                  <a:pt x="80" y="248"/>
                </a:lnTo>
                <a:lnTo>
                  <a:pt x="92" y="253"/>
                </a:lnTo>
                <a:lnTo>
                  <a:pt x="103" y="255"/>
                </a:lnTo>
                <a:lnTo>
                  <a:pt x="119" y="261"/>
                </a:lnTo>
                <a:lnTo>
                  <a:pt x="127" y="264"/>
                </a:lnTo>
                <a:lnTo>
                  <a:pt x="133" y="267"/>
                </a:lnTo>
                <a:lnTo>
                  <a:pt x="139" y="274"/>
                </a:lnTo>
                <a:lnTo>
                  <a:pt x="144" y="282"/>
                </a:lnTo>
                <a:lnTo>
                  <a:pt x="144" y="282"/>
                </a:lnTo>
                <a:lnTo>
                  <a:pt x="163" y="314"/>
                </a:lnTo>
                <a:lnTo>
                  <a:pt x="168" y="327"/>
                </a:lnTo>
                <a:lnTo>
                  <a:pt x="169" y="332"/>
                </a:lnTo>
                <a:lnTo>
                  <a:pt x="169" y="337"/>
                </a:lnTo>
                <a:lnTo>
                  <a:pt x="169" y="337"/>
                </a:lnTo>
                <a:lnTo>
                  <a:pt x="170" y="393"/>
                </a:lnTo>
                <a:lnTo>
                  <a:pt x="171" y="426"/>
                </a:lnTo>
                <a:lnTo>
                  <a:pt x="172" y="438"/>
                </a:lnTo>
                <a:lnTo>
                  <a:pt x="174" y="446"/>
                </a:lnTo>
                <a:lnTo>
                  <a:pt x="174" y="446"/>
                </a:lnTo>
                <a:lnTo>
                  <a:pt x="177" y="450"/>
                </a:lnTo>
                <a:lnTo>
                  <a:pt x="182" y="452"/>
                </a:lnTo>
                <a:lnTo>
                  <a:pt x="189" y="452"/>
                </a:lnTo>
                <a:lnTo>
                  <a:pt x="196" y="452"/>
                </a:lnTo>
                <a:lnTo>
                  <a:pt x="208" y="452"/>
                </a:lnTo>
                <a:lnTo>
                  <a:pt x="213" y="451"/>
                </a:lnTo>
                <a:lnTo>
                  <a:pt x="213" y="451"/>
                </a:lnTo>
                <a:lnTo>
                  <a:pt x="233" y="468"/>
                </a:lnTo>
                <a:lnTo>
                  <a:pt x="253" y="487"/>
                </a:lnTo>
                <a:lnTo>
                  <a:pt x="278" y="505"/>
                </a:lnTo>
                <a:lnTo>
                  <a:pt x="278" y="505"/>
                </a:lnTo>
                <a:lnTo>
                  <a:pt x="299" y="521"/>
                </a:lnTo>
                <a:lnTo>
                  <a:pt x="314" y="531"/>
                </a:lnTo>
                <a:lnTo>
                  <a:pt x="322" y="540"/>
                </a:lnTo>
                <a:lnTo>
                  <a:pt x="322" y="540"/>
                </a:lnTo>
                <a:lnTo>
                  <a:pt x="319" y="544"/>
                </a:lnTo>
                <a:lnTo>
                  <a:pt x="314" y="554"/>
                </a:lnTo>
                <a:lnTo>
                  <a:pt x="310" y="559"/>
                </a:lnTo>
                <a:lnTo>
                  <a:pt x="309" y="564"/>
                </a:lnTo>
                <a:lnTo>
                  <a:pt x="310" y="567"/>
                </a:lnTo>
                <a:lnTo>
                  <a:pt x="311" y="569"/>
                </a:lnTo>
                <a:lnTo>
                  <a:pt x="312" y="570"/>
                </a:lnTo>
                <a:lnTo>
                  <a:pt x="312" y="570"/>
                </a:lnTo>
                <a:lnTo>
                  <a:pt x="319" y="570"/>
                </a:lnTo>
                <a:lnTo>
                  <a:pt x="326" y="569"/>
                </a:lnTo>
                <a:lnTo>
                  <a:pt x="345" y="562"/>
                </a:lnTo>
                <a:lnTo>
                  <a:pt x="362" y="559"/>
                </a:lnTo>
                <a:lnTo>
                  <a:pt x="368" y="559"/>
                </a:lnTo>
                <a:lnTo>
                  <a:pt x="371" y="559"/>
                </a:lnTo>
                <a:lnTo>
                  <a:pt x="372" y="560"/>
                </a:lnTo>
                <a:lnTo>
                  <a:pt x="372" y="560"/>
                </a:lnTo>
                <a:lnTo>
                  <a:pt x="373" y="561"/>
                </a:lnTo>
                <a:lnTo>
                  <a:pt x="377" y="562"/>
                </a:lnTo>
                <a:lnTo>
                  <a:pt x="387" y="565"/>
                </a:lnTo>
                <a:lnTo>
                  <a:pt x="403" y="567"/>
                </a:lnTo>
                <a:lnTo>
                  <a:pt x="423" y="570"/>
                </a:lnTo>
                <a:lnTo>
                  <a:pt x="535" y="580"/>
                </a:lnTo>
                <a:lnTo>
                  <a:pt x="535" y="580"/>
                </a:lnTo>
                <a:lnTo>
                  <a:pt x="566" y="582"/>
                </a:lnTo>
                <a:lnTo>
                  <a:pt x="592" y="582"/>
                </a:lnTo>
                <a:lnTo>
                  <a:pt x="615" y="580"/>
                </a:lnTo>
                <a:lnTo>
                  <a:pt x="632" y="577"/>
                </a:lnTo>
                <a:lnTo>
                  <a:pt x="646" y="573"/>
                </a:lnTo>
                <a:lnTo>
                  <a:pt x="657" y="569"/>
                </a:lnTo>
                <a:lnTo>
                  <a:pt x="664" y="565"/>
                </a:lnTo>
                <a:lnTo>
                  <a:pt x="669" y="560"/>
                </a:lnTo>
                <a:lnTo>
                  <a:pt x="669" y="560"/>
                </a:lnTo>
                <a:lnTo>
                  <a:pt x="670" y="557"/>
                </a:lnTo>
                <a:lnTo>
                  <a:pt x="672" y="555"/>
                </a:lnTo>
                <a:lnTo>
                  <a:pt x="670" y="547"/>
                </a:lnTo>
                <a:lnTo>
                  <a:pt x="667" y="541"/>
                </a:lnTo>
                <a:lnTo>
                  <a:pt x="663" y="534"/>
                </a:lnTo>
                <a:lnTo>
                  <a:pt x="654" y="520"/>
                </a:lnTo>
                <a:lnTo>
                  <a:pt x="649" y="515"/>
                </a:lnTo>
                <a:lnTo>
                  <a:pt x="649" y="515"/>
                </a:lnTo>
                <a:lnTo>
                  <a:pt x="661" y="515"/>
                </a:lnTo>
                <a:lnTo>
                  <a:pt x="670" y="515"/>
                </a:lnTo>
                <a:lnTo>
                  <a:pt x="683" y="514"/>
                </a:lnTo>
                <a:lnTo>
                  <a:pt x="693" y="510"/>
                </a:lnTo>
                <a:lnTo>
                  <a:pt x="698" y="509"/>
                </a:lnTo>
                <a:lnTo>
                  <a:pt x="701" y="507"/>
                </a:lnTo>
                <a:lnTo>
                  <a:pt x="704" y="503"/>
                </a:lnTo>
                <a:lnTo>
                  <a:pt x="706" y="499"/>
                </a:lnTo>
                <a:lnTo>
                  <a:pt x="705" y="495"/>
                </a:lnTo>
                <a:lnTo>
                  <a:pt x="704" y="490"/>
                </a:lnTo>
                <a:lnTo>
                  <a:pt x="704" y="490"/>
                </a:lnTo>
                <a:lnTo>
                  <a:pt x="698" y="481"/>
                </a:lnTo>
                <a:lnTo>
                  <a:pt x="689" y="471"/>
                </a:lnTo>
                <a:lnTo>
                  <a:pt x="667" y="451"/>
                </a:lnTo>
                <a:lnTo>
                  <a:pt x="654" y="441"/>
                </a:lnTo>
                <a:lnTo>
                  <a:pt x="641" y="428"/>
                </a:lnTo>
                <a:lnTo>
                  <a:pt x="628" y="414"/>
                </a:lnTo>
                <a:lnTo>
                  <a:pt x="615" y="396"/>
                </a:lnTo>
                <a:lnTo>
                  <a:pt x="615" y="396"/>
                </a:lnTo>
                <a:lnTo>
                  <a:pt x="556" y="312"/>
                </a:lnTo>
                <a:lnTo>
                  <a:pt x="529" y="274"/>
                </a:lnTo>
                <a:lnTo>
                  <a:pt x="517" y="259"/>
                </a:lnTo>
                <a:lnTo>
                  <a:pt x="506" y="248"/>
                </a:lnTo>
                <a:lnTo>
                  <a:pt x="506" y="248"/>
                </a:lnTo>
                <a:lnTo>
                  <a:pt x="485" y="228"/>
                </a:lnTo>
                <a:lnTo>
                  <a:pt x="464" y="207"/>
                </a:lnTo>
                <a:lnTo>
                  <a:pt x="441" y="183"/>
                </a:lnTo>
                <a:lnTo>
                  <a:pt x="421" y="148"/>
                </a:lnTo>
                <a:lnTo>
                  <a:pt x="392" y="134"/>
                </a:lnTo>
                <a:lnTo>
                  <a:pt x="357" y="129"/>
                </a:lnTo>
                <a:lnTo>
                  <a:pt x="357" y="129"/>
                </a:lnTo>
                <a:lnTo>
                  <a:pt x="332" y="85"/>
                </a:lnTo>
                <a:lnTo>
                  <a:pt x="311" y="51"/>
                </a:lnTo>
                <a:lnTo>
                  <a:pt x="301" y="36"/>
                </a:lnTo>
                <a:lnTo>
                  <a:pt x="293" y="24"/>
                </a:lnTo>
                <a:lnTo>
                  <a:pt x="293" y="24"/>
                </a:lnTo>
                <a:lnTo>
                  <a:pt x="280" y="11"/>
                </a:lnTo>
                <a:lnTo>
                  <a:pt x="270" y="3"/>
                </a:lnTo>
                <a:lnTo>
                  <a:pt x="265" y="0"/>
                </a:lnTo>
                <a:lnTo>
                  <a:pt x="263" y="0"/>
                </a:lnTo>
                <a:lnTo>
                  <a:pt x="263" y="0"/>
                </a:lnTo>
                <a:lnTo>
                  <a:pt x="253" y="31"/>
                </a:lnTo>
                <a:lnTo>
                  <a:pt x="244" y="57"/>
                </a:lnTo>
                <a:lnTo>
                  <a:pt x="238" y="79"/>
                </a:lnTo>
                <a:lnTo>
                  <a:pt x="238" y="79"/>
                </a:lnTo>
                <a:lnTo>
                  <a:pt x="236" y="94"/>
                </a:lnTo>
                <a:lnTo>
                  <a:pt x="233" y="104"/>
                </a:lnTo>
                <a:lnTo>
                  <a:pt x="229" y="111"/>
                </a:lnTo>
                <a:lnTo>
                  <a:pt x="223" y="119"/>
                </a:lnTo>
                <a:lnTo>
                  <a:pt x="223" y="119"/>
                </a:lnTo>
                <a:lnTo>
                  <a:pt x="215" y="126"/>
                </a:lnTo>
                <a:lnTo>
                  <a:pt x="205" y="132"/>
                </a:lnTo>
                <a:lnTo>
                  <a:pt x="194" y="139"/>
                </a:lnTo>
                <a:lnTo>
                  <a:pt x="194" y="1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pptx772_魚のシルエット（５）</dc:title>
  <dc:subject>pptx772_魚のシルエット（５）</dc:subject>
  <dc:creator>http://www.digipot.net</dc:creator>
  <cp:revision>1</cp:revision>
  <dcterms:created xsi:type="dcterms:W3CDTF">2018-05-20T00:31:01Z</dcterms:created>
  <dcterms:modified xsi:type="dcterms:W3CDTF">2018-05-23T00:54:50Z</dcterms:modified>
  <cp:version>1</cp:version>
</cp:coreProperties>
</file>