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630EBA7A-0EFA-483F-8EBB-865E0411AFF0}"/>
              </a:ext>
            </a:extLst>
          </p:cNvPr>
          <p:cNvSpPr>
            <a:spLocks/>
          </p:cNvSpPr>
          <p:nvPr/>
        </p:nvSpPr>
        <p:spPr bwMode="auto">
          <a:xfrm>
            <a:off x="227476" y="1133745"/>
            <a:ext cx="1870446" cy="900100"/>
          </a:xfrm>
          <a:custGeom>
            <a:avLst/>
            <a:gdLst>
              <a:gd name="T0" fmla="*/ 99 w 1571"/>
              <a:gd name="T1" fmla="*/ 129 h 756"/>
              <a:gd name="T2" fmla="*/ 145 w 1571"/>
              <a:gd name="T3" fmla="*/ 252 h 756"/>
              <a:gd name="T4" fmla="*/ 149 w 1571"/>
              <a:gd name="T5" fmla="*/ 311 h 756"/>
              <a:gd name="T6" fmla="*/ 134 w 1571"/>
              <a:gd name="T7" fmla="*/ 342 h 756"/>
              <a:gd name="T8" fmla="*/ 56 w 1571"/>
              <a:gd name="T9" fmla="*/ 428 h 756"/>
              <a:gd name="T10" fmla="*/ 2 w 1571"/>
              <a:gd name="T11" fmla="*/ 497 h 756"/>
              <a:gd name="T12" fmla="*/ 4 w 1571"/>
              <a:gd name="T13" fmla="*/ 505 h 756"/>
              <a:gd name="T14" fmla="*/ 25 w 1571"/>
              <a:gd name="T15" fmla="*/ 504 h 756"/>
              <a:gd name="T16" fmla="*/ 176 w 1571"/>
              <a:gd name="T17" fmla="*/ 458 h 756"/>
              <a:gd name="T18" fmla="*/ 334 w 1571"/>
              <a:gd name="T19" fmla="*/ 410 h 756"/>
              <a:gd name="T20" fmla="*/ 369 w 1571"/>
              <a:gd name="T21" fmla="*/ 407 h 756"/>
              <a:gd name="T22" fmla="*/ 438 w 1571"/>
              <a:gd name="T23" fmla="*/ 437 h 756"/>
              <a:gd name="T24" fmla="*/ 474 w 1571"/>
              <a:gd name="T25" fmla="*/ 467 h 756"/>
              <a:gd name="T26" fmla="*/ 445 w 1571"/>
              <a:gd name="T27" fmla="*/ 481 h 756"/>
              <a:gd name="T28" fmla="*/ 445 w 1571"/>
              <a:gd name="T29" fmla="*/ 490 h 756"/>
              <a:gd name="T30" fmla="*/ 500 w 1571"/>
              <a:gd name="T31" fmla="*/ 569 h 756"/>
              <a:gd name="T32" fmla="*/ 579 w 1571"/>
              <a:gd name="T33" fmla="*/ 639 h 756"/>
              <a:gd name="T34" fmla="*/ 680 w 1571"/>
              <a:gd name="T35" fmla="*/ 707 h 756"/>
              <a:gd name="T36" fmla="*/ 719 w 1571"/>
              <a:gd name="T37" fmla="*/ 665 h 756"/>
              <a:gd name="T38" fmla="*/ 887 w 1571"/>
              <a:gd name="T39" fmla="*/ 685 h 756"/>
              <a:gd name="T40" fmla="*/ 844 w 1571"/>
              <a:gd name="T41" fmla="*/ 713 h 756"/>
              <a:gd name="T42" fmla="*/ 841 w 1571"/>
              <a:gd name="T43" fmla="*/ 731 h 756"/>
              <a:gd name="T44" fmla="*/ 875 w 1571"/>
              <a:gd name="T45" fmla="*/ 744 h 756"/>
              <a:gd name="T46" fmla="*/ 944 w 1571"/>
              <a:gd name="T47" fmla="*/ 756 h 756"/>
              <a:gd name="T48" fmla="*/ 1009 w 1571"/>
              <a:gd name="T49" fmla="*/ 748 h 756"/>
              <a:gd name="T50" fmla="*/ 1131 w 1571"/>
              <a:gd name="T51" fmla="*/ 710 h 756"/>
              <a:gd name="T52" fmla="*/ 1155 w 1571"/>
              <a:gd name="T53" fmla="*/ 706 h 756"/>
              <a:gd name="T54" fmla="*/ 1222 w 1571"/>
              <a:gd name="T55" fmla="*/ 705 h 756"/>
              <a:gd name="T56" fmla="*/ 1333 w 1571"/>
              <a:gd name="T57" fmla="*/ 668 h 756"/>
              <a:gd name="T58" fmla="*/ 1461 w 1571"/>
              <a:gd name="T59" fmla="*/ 609 h 756"/>
              <a:gd name="T60" fmla="*/ 1531 w 1571"/>
              <a:gd name="T61" fmla="*/ 565 h 756"/>
              <a:gd name="T62" fmla="*/ 1569 w 1571"/>
              <a:gd name="T63" fmla="*/ 529 h 756"/>
              <a:gd name="T64" fmla="*/ 1570 w 1571"/>
              <a:gd name="T65" fmla="*/ 510 h 756"/>
              <a:gd name="T66" fmla="*/ 1545 w 1571"/>
              <a:gd name="T67" fmla="*/ 488 h 756"/>
              <a:gd name="T68" fmla="*/ 1446 w 1571"/>
              <a:gd name="T69" fmla="*/ 421 h 756"/>
              <a:gd name="T70" fmla="*/ 1401 w 1571"/>
              <a:gd name="T71" fmla="*/ 381 h 756"/>
              <a:gd name="T72" fmla="*/ 1339 w 1571"/>
              <a:gd name="T73" fmla="*/ 333 h 756"/>
              <a:gd name="T74" fmla="*/ 1168 w 1571"/>
              <a:gd name="T75" fmla="*/ 236 h 756"/>
              <a:gd name="T76" fmla="*/ 1132 w 1571"/>
              <a:gd name="T77" fmla="*/ 194 h 756"/>
              <a:gd name="T78" fmla="*/ 1124 w 1571"/>
              <a:gd name="T79" fmla="*/ 158 h 756"/>
              <a:gd name="T80" fmla="*/ 1099 w 1571"/>
              <a:gd name="T81" fmla="*/ 135 h 756"/>
              <a:gd name="T82" fmla="*/ 1053 w 1571"/>
              <a:gd name="T83" fmla="*/ 110 h 756"/>
              <a:gd name="T84" fmla="*/ 950 w 1571"/>
              <a:gd name="T85" fmla="*/ 148 h 756"/>
              <a:gd name="T86" fmla="*/ 871 w 1571"/>
              <a:gd name="T87" fmla="*/ 145 h 756"/>
              <a:gd name="T88" fmla="*/ 807 w 1571"/>
              <a:gd name="T89" fmla="*/ 127 h 756"/>
              <a:gd name="T90" fmla="*/ 633 w 1571"/>
              <a:gd name="T91" fmla="*/ 10 h 756"/>
              <a:gd name="T92" fmla="*/ 604 w 1571"/>
              <a:gd name="T93" fmla="*/ 0 h 756"/>
              <a:gd name="T94" fmla="*/ 599 w 1571"/>
              <a:gd name="T95" fmla="*/ 12 h 756"/>
              <a:gd name="T96" fmla="*/ 615 w 1571"/>
              <a:gd name="T97" fmla="*/ 72 h 756"/>
              <a:gd name="T98" fmla="*/ 623 w 1571"/>
              <a:gd name="T99" fmla="*/ 124 h 756"/>
              <a:gd name="T100" fmla="*/ 610 w 1571"/>
              <a:gd name="T101" fmla="*/ 158 h 756"/>
              <a:gd name="T102" fmla="*/ 579 w 1571"/>
              <a:gd name="T103" fmla="*/ 191 h 756"/>
              <a:gd name="T104" fmla="*/ 538 w 1571"/>
              <a:gd name="T105" fmla="*/ 223 h 756"/>
              <a:gd name="T106" fmla="*/ 524 w 1571"/>
              <a:gd name="T107" fmla="*/ 233 h 756"/>
              <a:gd name="T108" fmla="*/ 434 w 1571"/>
              <a:gd name="T109" fmla="*/ 248 h 756"/>
              <a:gd name="T110" fmla="*/ 374 w 1571"/>
              <a:gd name="T111" fmla="*/ 246 h 756"/>
              <a:gd name="T112" fmla="*/ 322 w 1571"/>
              <a:gd name="T113" fmla="*/ 217 h 756"/>
              <a:gd name="T114" fmla="*/ 163 w 1571"/>
              <a:gd name="T115" fmla="*/ 99 h 756"/>
              <a:gd name="T116" fmla="*/ 113 w 1571"/>
              <a:gd name="T117" fmla="*/ 73 h 756"/>
              <a:gd name="T118" fmla="*/ 68 w 1571"/>
              <a:gd name="T119" fmla="*/ 64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1" h="756">
                <a:moveTo>
                  <a:pt x="68" y="64"/>
                </a:moveTo>
                <a:lnTo>
                  <a:pt x="68" y="64"/>
                </a:lnTo>
                <a:lnTo>
                  <a:pt x="85" y="95"/>
                </a:lnTo>
                <a:lnTo>
                  <a:pt x="99" y="129"/>
                </a:lnTo>
                <a:lnTo>
                  <a:pt x="117" y="168"/>
                </a:lnTo>
                <a:lnTo>
                  <a:pt x="133" y="212"/>
                </a:lnTo>
                <a:lnTo>
                  <a:pt x="139" y="233"/>
                </a:lnTo>
                <a:lnTo>
                  <a:pt x="145" y="252"/>
                </a:lnTo>
                <a:lnTo>
                  <a:pt x="149" y="272"/>
                </a:lnTo>
                <a:lnTo>
                  <a:pt x="151" y="290"/>
                </a:lnTo>
                <a:lnTo>
                  <a:pt x="150" y="305"/>
                </a:lnTo>
                <a:lnTo>
                  <a:pt x="149" y="311"/>
                </a:lnTo>
                <a:lnTo>
                  <a:pt x="148" y="317"/>
                </a:lnTo>
                <a:lnTo>
                  <a:pt x="148" y="317"/>
                </a:lnTo>
                <a:lnTo>
                  <a:pt x="142" y="328"/>
                </a:lnTo>
                <a:lnTo>
                  <a:pt x="134" y="342"/>
                </a:lnTo>
                <a:lnTo>
                  <a:pt x="123" y="355"/>
                </a:lnTo>
                <a:lnTo>
                  <a:pt x="112" y="369"/>
                </a:lnTo>
                <a:lnTo>
                  <a:pt x="85" y="399"/>
                </a:lnTo>
                <a:lnTo>
                  <a:pt x="56" y="428"/>
                </a:lnTo>
                <a:lnTo>
                  <a:pt x="31" y="456"/>
                </a:lnTo>
                <a:lnTo>
                  <a:pt x="11" y="479"/>
                </a:lnTo>
                <a:lnTo>
                  <a:pt x="5" y="489"/>
                </a:lnTo>
                <a:lnTo>
                  <a:pt x="2" y="497"/>
                </a:lnTo>
                <a:lnTo>
                  <a:pt x="0" y="499"/>
                </a:lnTo>
                <a:lnTo>
                  <a:pt x="0" y="502"/>
                </a:lnTo>
                <a:lnTo>
                  <a:pt x="2" y="504"/>
                </a:lnTo>
                <a:lnTo>
                  <a:pt x="4" y="505"/>
                </a:lnTo>
                <a:lnTo>
                  <a:pt x="4" y="505"/>
                </a:lnTo>
                <a:lnTo>
                  <a:pt x="8" y="507"/>
                </a:lnTo>
                <a:lnTo>
                  <a:pt x="13" y="507"/>
                </a:lnTo>
                <a:lnTo>
                  <a:pt x="25" y="504"/>
                </a:lnTo>
                <a:lnTo>
                  <a:pt x="44" y="500"/>
                </a:lnTo>
                <a:lnTo>
                  <a:pt x="66" y="494"/>
                </a:lnTo>
                <a:lnTo>
                  <a:pt x="118" y="478"/>
                </a:lnTo>
                <a:lnTo>
                  <a:pt x="176" y="458"/>
                </a:lnTo>
                <a:lnTo>
                  <a:pt x="236" y="438"/>
                </a:lnTo>
                <a:lnTo>
                  <a:pt x="290" y="421"/>
                </a:lnTo>
                <a:lnTo>
                  <a:pt x="314" y="415"/>
                </a:lnTo>
                <a:lnTo>
                  <a:pt x="334" y="410"/>
                </a:lnTo>
                <a:lnTo>
                  <a:pt x="350" y="406"/>
                </a:lnTo>
                <a:lnTo>
                  <a:pt x="361" y="406"/>
                </a:lnTo>
                <a:lnTo>
                  <a:pt x="361" y="406"/>
                </a:lnTo>
                <a:lnTo>
                  <a:pt x="369" y="407"/>
                </a:lnTo>
                <a:lnTo>
                  <a:pt x="378" y="410"/>
                </a:lnTo>
                <a:lnTo>
                  <a:pt x="398" y="417"/>
                </a:lnTo>
                <a:lnTo>
                  <a:pt x="418" y="427"/>
                </a:lnTo>
                <a:lnTo>
                  <a:pt x="438" y="437"/>
                </a:lnTo>
                <a:lnTo>
                  <a:pt x="467" y="457"/>
                </a:lnTo>
                <a:lnTo>
                  <a:pt x="480" y="466"/>
                </a:lnTo>
                <a:lnTo>
                  <a:pt x="480" y="466"/>
                </a:lnTo>
                <a:lnTo>
                  <a:pt x="474" y="467"/>
                </a:lnTo>
                <a:lnTo>
                  <a:pt x="459" y="471"/>
                </a:lnTo>
                <a:lnTo>
                  <a:pt x="451" y="474"/>
                </a:lnTo>
                <a:lnTo>
                  <a:pt x="446" y="478"/>
                </a:lnTo>
                <a:lnTo>
                  <a:pt x="445" y="481"/>
                </a:lnTo>
                <a:lnTo>
                  <a:pt x="444" y="484"/>
                </a:lnTo>
                <a:lnTo>
                  <a:pt x="444" y="487"/>
                </a:lnTo>
                <a:lnTo>
                  <a:pt x="445" y="490"/>
                </a:lnTo>
                <a:lnTo>
                  <a:pt x="445" y="490"/>
                </a:lnTo>
                <a:lnTo>
                  <a:pt x="457" y="513"/>
                </a:lnTo>
                <a:lnTo>
                  <a:pt x="467" y="529"/>
                </a:lnTo>
                <a:lnTo>
                  <a:pt x="482" y="547"/>
                </a:lnTo>
                <a:lnTo>
                  <a:pt x="500" y="569"/>
                </a:lnTo>
                <a:lnTo>
                  <a:pt x="521" y="591"/>
                </a:lnTo>
                <a:lnTo>
                  <a:pt x="548" y="614"/>
                </a:lnTo>
                <a:lnTo>
                  <a:pt x="579" y="639"/>
                </a:lnTo>
                <a:lnTo>
                  <a:pt x="579" y="639"/>
                </a:lnTo>
                <a:lnTo>
                  <a:pt x="633" y="679"/>
                </a:lnTo>
                <a:lnTo>
                  <a:pt x="664" y="700"/>
                </a:lnTo>
                <a:lnTo>
                  <a:pt x="674" y="706"/>
                </a:lnTo>
                <a:lnTo>
                  <a:pt x="680" y="707"/>
                </a:lnTo>
                <a:lnTo>
                  <a:pt x="684" y="707"/>
                </a:lnTo>
                <a:lnTo>
                  <a:pt x="688" y="704"/>
                </a:lnTo>
                <a:lnTo>
                  <a:pt x="688" y="704"/>
                </a:lnTo>
                <a:lnTo>
                  <a:pt x="719" y="665"/>
                </a:lnTo>
                <a:lnTo>
                  <a:pt x="742" y="634"/>
                </a:lnTo>
                <a:lnTo>
                  <a:pt x="901" y="679"/>
                </a:lnTo>
                <a:lnTo>
                  <a:pt x="901" y="679"/>
                </a:lnTo>
                <a:lnTo>
                  <a:pt x="887" y="685"/>
                </a:lnTo>
                <a:lnTo>
                  <a:pt x="875" y="692"/>
                </a:lnTo>
                <a:lnTo>
                  <a:pt x="861" y="700"/>
                </a:lnTo>
                <a:lnTo>
                  <a:pt x="849" y="710"/>
                </a:lnTo>
                <a:lnTo>
                  <a:pt x="844" y="713"/>
                </a:lnTo>
                <a:lnTo>
                  <a:pt x="840" y="718"/>
                </a:lnTo>
                <a:lnTo>
                  <a:pt x="839" y="722"/>
                </a:lnTo>
                <a:lnTo>
                  <a:pt x="839" y="727"/>
                </a:lnTo>
                <a:lnTo>
                  <a:pt x="841" y="731"/>
                </a:lnTo>
                <a:lnTo>
                  <a:pt x="846" y="733"/>
                </a:lnTo>
                <a:lnTo>
                  <a:pt x="846" y="733"/>
                </a:lnTo>
                <a:lnTo>
                  <a:pt x="860" y="738"/>
                </a:lnTo>
                <a:lnTo>
                  <a:pt x="875" y="744"/>
                </a:lnTo>
                <a:lnTo>
                  <a:pt x="890" y="748"/>
                </a:lnTo>
                <a:lnTo>
                  <a:pt x="907" y="752"/>
                </a:lnTo>
                <a:lnTo>
                  <a:pt x="924" y="754"/>
                </a:lnTo>
                <a:lnTo>
                  <a:pt x="944" y="756"/>
                </a:lnTo>
                <a:lnTo>
                  <a:pt x="964" y="756"/>
                </a:lnTo>
                <a:lnTo>
                  <a:pt x="985" y="753"/>
                </a:lnTo>
                <a:lnTo>
                  <a:pt x="985" y="753"/>
                </a:lnTo>
                <a:lnTo>
                  <a:pt x="1009" y="748"/>
                </a:lnTo>
                <a:lnTo>
                  <a:pt x="1035" y="742"/>
                </a:lnTo>
                <a:lnTo>
                  <a:pt x="1062" y="733"/>
                </a:lnTo>
                <a:lnTo>
                  <a:pt x="1089" y="725"/>
                </a:lnTo>
                <a:lnTo>
                  <a:pt x="1131" y="710"/>
                </a:lnTo>
                <a:lnTo>
                  <a:pt x="1149" y="704"/>
                </a:lnTo>
                <a:lnTo>
                  <a:pt x="1149" y="704"/>
                </a:lnTo>
                <a:lnTo>
                  <a:pt x="1150" y="705"/>
                </a:lnTo>
                <a:lnTo>
                  <a:pt x="1155" y="706"/>
                </a:lnTo>
                <a:lnTo>
                  <a:pt x="1163" y="709"/>
                </a:lnTo>
                <a:lnTo>
                  <a:pt x="1178" y="709"/>
                </a:lnTo>
                <a:lnTo>
                  <a:pt x="1197" y="709"/>
                </a:lnTo>
                <a:lnTo>
                  <a:pt x="1222" y="705"/>
                </a:lnTo>
                <a:lnTo>
                  <a:pt x="1254" y="696"/>
                </a:lnTo>
                <a:lnTo>
                  <a:pt x="1292" y="684"/>
                </a:lnTo>
                <a:lnTo>
                  <a:pt x="1292" y="684"/>
                </a:lnTo>
                <a:lnTo>
                  <a:pt x="1333" y="668"/>
                </a:lnTo>
                <a:lnTo>
                  <a:pt x="1372" y="653"/>
                </a:lnTo>
                <a:lnTo>
                  <a:pt x="1405" y="637"/>
                </a:lnTo>
                <a:lnTo>
                  <a:pt x="1435" y="622"/>
                </a:lnTo>
                <a:lnTo>
                  <a:pt x="1461" y="609"/>
                </a:lnTo>
                <a:lnTo>
                  <a:pt x="1482" y="597"/>
                </a:lnTo>
                <a:lnTo>
                  <a:pt x="1510" y="580"/>
                </a:lnTo>
                <a:lnTo>
                  <a:pt x="1510" y="580"/>
                </a:lnTo>
                <a:lnTo>
                  <a:pt x="1531" y="565"/>
                </a:lnTo>
                <a:lnTo>
                  <a:pt x="1542" y="556"/>
                </a:lnTo>
                <a:lnTo>
                  <a:pt x="1554" y="547"/>
                </a:lnTo>
                <a:lnTo>
                  <a:pt x="1562" y="538"/>
                </a:lnTo>
                <a:lnTo>
                  <a:pt x="1569" y="529"/>
                </a:lnTo>
                <a:lnTo>
                  <a:pt x="1571" y="524"/>
                </a:lnTo>
                <a:lnTo>
                  <a:pt x="1571" y="519"/>
                </a:lnTo>
                <a:lnTo>
                  <a:pt x="1571" y="515"/>
                </a:lnTo>
                <a:lnTo>
                  <a:pt x="1570" y="510"/>
                </a:lnTo>
                <a:lnTo>
                  <a:pt x="1570" y="510"/>
                </a:lnTo>
                <a:lnTo>
                  <a:pt x="1566" y="505"/>
                </a:lnTo>
                <a:lnTo>
                  <a:pt x="1561" y="500"/>
                </a:lnTo>
                <a:lnTo>
                  <a:pt x="1545" y="488"/>
                </a:lnTo>
                <a:lnTo>
                  <a:pt x="1524" y="473"/>
                </a:lnTo>
                <a:lnTo>
                  <a:pt x="1499" y="457"/>
                </a:lnTo>
                <a:lnTo>
                  <a:pt x="1473" y="440"/>
                </a:lnTo>
                <a:lnTo>
                  <a:pt x="1446" y="421"/>
                </a:lnTo>
                <a:lnTo>
                  <a:pt x="1422" y="401"/>
                </a:lnTo>
                <a:lnTo>
                  <a:pt x="1411" y="391"/>
                </a:lnTo>
                <a:lnTo>
                  <a:pt x="1401" y="381"/>
                </a:lnTo>
                <a:lnTo>
                  <a:pt x="1401" y="381"/>
                </a:lnTo>
                <a:lnTo>
                  <a:pt x="1390" y="370"/>
                </a:lnTo>
                <a:lnTo>
                  <a:pt x="1377" y="359"/>
                </a:lnTo>
                <a:lnTo>
                  <a:pt x="1359" y="347"/>
                </a:lnTo>
                <a:lnTo>
                  <a:pt x="1339" y="333"/>
                </a:lnTo>
                <a:lnTo>
                  <a:pt x="1296" y="306"/>
                </a:lnTo>
                <a:lnTo>
                  <a:pt x="1249" y="280"/>
                </a:lnTo>
                <a:lnTo>
                  <a:pt x="1206" y="256"/>
                </a:lnTo>
                <a:lnTo>
                  <a:pt x="1168" y="236"/>
                </a:lnTo>
                <a:lnTo>
                  <a:pt x="1134" y="218"/>
                </a:lnTo>
                <a:lnTo>
                  <a:pt x="1134" y="218"/>
                </a:lnTo>
                <a:lnTo>
                  <a:pt x="1134" y="210"/>
                </a:lnTo>
                <a:lnTo>
                  <a:pt x="1132" y="194"/>
                </a:lnTo>
                <a:lnTo>
                  <a:pt x="1132" y="184"/>
                </a:lnTo>
                <a:lnTo>
                  <a:pt x="1130" y="174"/>
                </a:lnTo>
                <a:lnTo>
                  <a:pt x="1128" y="166"/>
                </a:lnTo>
                <a:lnTo>
                  <a:pt x="1124" y="158"/>
                </a:lnTo>
                <a:lnTo>
                  <a:pt x="1124" y="158"/>
                </a:lnTo>
                <a:lnTo>
                  <a:pt x="1118" y="151"/>
                </a:lnTo>
                <a:lnTo>
                  <a:pt x="1109" y="143"/>
                </a:lnTo>
                <a:lnTo>
                  <a:pt x="1099" y="135"/>
                </a:lnTo>
                <a:lnTo>
                  <a:pt x="1088" y="127"/>
                </a:lnTo>
                <a:lnTo>
                  <a:pt x="1076" y="120"/>
                </a:lnTo>
                <a:lnTo>
                  <a:pt x="1063" y="114"/>
                </a:lnTo>
                <a:lnTo>
                  <a:pt x="1053" y="110"/>
                </a:lnTo>
                <a:lnTo>
                  <a:pt x="1045" y="109"/>
                </a:lnTo>
                <a:lnTo>
                  <a:pt x="965" y="109"/>
                </a:lnTo>
                <a:lnTo>
                  <a:pt x="950" y="148"/>
                </a:lnTo>
                <a:lnTo>
                  <a:pt x="950" y="148"/>
                </a:lnTo>
                <a:lnTo>
                  <a:pt x="919" y="146"/>
                </a:lnTo>
                <a:lnTo>
                  <a:pt x="881" y="143"/>
                </a:lnTo>
                <a:lnTo>
                  <a:pt x="881" y="143"/>
                </a:lnTo>
                <a:lnTo>
                  <a:pt x="871" y="145"/>
                </a:lnTo>
                <a:lnTo>
                  <a:pt x="857" y="148"/>
                </a:lnTo>
                <a:lnTo>
                  <a:pt x="841" y="153"/>
                </a:lnTo>
                <a:lnTo>
                  <a:pt x="841" y="153"/>
                </a:lnTo>
                <a:lnTo>
                  <a:pt x="807" y="127"/>
                </a:lnTo>
                <a:lnTo>
                  <a:pt x="730" y="73"/>
                </a:lnTo>
                <a:lnTo>
                  <a:pt x="688" y="44"/>
                </a:lnTo>
                <a:lnTo>
                  <a:pt x="649" y="20"/>
                </a:lnTo>
                <a:lnTo>
                  <a:pt x="633" y="10"/>
                </a:lnTo>
                <a:lnTo>
                  <a:pt x="620" y="3"/>
                </a:lnTo>
                <a:lnTo>
                  <a:pt x="610" y="0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0" y="2"/>
                </a:lnTo>
                <a:lnTo>
                  <a:pt x="599" y="6"/>
                </a:lnTo>
                <a:lnTo>
                  <a:pt x="599" y="12"/>
                </a:lnTo>
                <a:lnTo>
                  <a:pt x="599" y="18"/>
                </a:lnTo>
                <a:lnTo>
                  <a:pt x="602" y="33"/>
                </a:lnTo>
                <a:lnTo>
                  <a:pt x="609" y="52"/>
                </a:lnTo>
                <a:lnTo>
                  <a:pt x="615" y="72"/>
                </a:lnTo>
                <a:lnTo>
                  <a:pt x="621" y="90"/>
                </a:lnTo>
                <a:lnTo>
                  <a:pt x="625" y="109"/>
                </a:lnTo>
                <a:lnTo>
                  <a:pt x="625" y="116"/>
                </a:lnTo>
                <a:lnTo>
                  <a:pt x="623" y="124"/>
                </a:lnTo>
                <a:lnTo>
                  <a:pt x="623" y="124"/>
                </a:lnTo>
                <a:lnTo>
                  <a:pt x="620" y="136"/>
                </a:lnTo>
                <a:lnTo>
                  <a:pt x="615" y="148"/>
                </a:lnTo>
                <a:lnTo>
                  <a:pt x="610" y="158"/>
                </a:lnTo>
                <a:lnTo>
                  <a:pt x="604" y="167"/>
                </a:lnTo>
                <a:lnTo>
                  <a:pt x="596" y="176"/>
                </a:lnTo>
                <a:lnTo>
                  <a:pt x="589" y="184"/>
                </a:lnTo>
                <a:lnTo>
                  <a:pt x="579" y="191"/>
                </a:lnTo>
                <a:lnTo>
                  <a:pt x="569" y="198"/>
                </a:lnTo>
                <a:lnTo>
                  <a:pt x="569" y="198"/>
                </a:lnTo>
                <a:lnTo>
                  <a:pt x="550" y="212"/>
                </a:lnTo>
                <a:lnTo>
                  <a:pt x="538" y="223"/>
                </a:lnTo>
                <a:lnTo>
                  <a:pt x="529" y="230"/>
                </a:lnTo>
                <a:lnTo>
                  <a:pt x="527" y="231"/>
                </a:lnTo>
                <a:lnTo>
                  <a:pt x="524" y="233"/>
                </a:lnTo>
                <a:lnTo>
                  <a:pt x="524" y="233"/>
                </a:lnTo>
                <a:lnTo>
                  <a:pt x="503" y="236"/>
                </a:lnTo>
                <a:lnTo>
                  <a:pt x="483" y="241"/>
                </a:lnTo>
                <a:lnTo>
                  <a:pt x="460" y="245"/>
                </a:lnTo>
                <a:lnTo>
                  <a:pt x="434" y="248"/>
                </a:lnTo>
                <a:lnTo>
                  <a:pt x="408" y="249"/>
                </a:lnTo>
                <a:lnTo>
                  <a:pt x="395" y="249"/>
                </a:lnTo>
                <a:lnTo>
                  <a:pt x="384" y="248"/>
                </a:lnTo>
                <a:lnTo>
                  <a:pt x="374" y="246"/>
                </a:lnTo>
                <a:lnTo>
                  <a:pt x="366" y="243"/>
                </a:lnTo>
                <a:lnTo>
                  <a:pt x="366" y="243"/>
                </a:lnTo>
                <a:lnTo>
                  <a:pt x="347" y="233"/>
                </a:lnTo>
                <a:lnTo>
                  <a:pt x="322" y="217"/>
                </a:lnTo>
                <a:lnTo>
                  <a:pt x="295" y="197"/>
                </a:lnTo>
                <a:lnTo>
                  <a:pt x="265" y="176"/>
                </a:lnTo>
                <a:lnTo>
                  <a:pt x="207" y="132"/>
                </a:lnTo>
                <a:lnTo>
                  <a:pt x="163" y="99"/>
                </a:lnTo>
                <a:lnTo>
                  <a:pt x="163" y="99"/>
                </a:lnTo>
                <a:lnTo>
                  <a:pt x="145" y="88"/>
                </a:lnTo>
                <a:lnTo>
                  <a:pt x="128" y="79"/>
                </a:lnTo>
                <a:lnTo>
                  <a:pt x="113" y="73"/>
                </a:lnTo>
                <a:lnTo>
                  <a:pt x="98" y="69"/>
                </a:lnTo>
                <a:lnTo>
                  <a:pt x="86" y="67"/>
                </a:lnTo>
                <a:lnTo>
                  <a:pt x="77" y="65"/>
                </a:lnTo>
                <a:lnTo>
                  <a:pt x="68" y="64"/>
                </a:lnTo>
                <a:lnTo>
                  <a:pt x="68" y="6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3D06DCAC-AF41-454D-890E-0AC062C5805D}"/>
              </a:ext>
            </a:extLst>
          </p:cNvPr>
          <p:cNvSpPr>
            <a:spLocks/>
          </p:cNvSpPr>
          <p:nvPr/>
        </p:nvSpPr>
        <p:spPr bwMode="auto">
          <a:xfrm>
            <a:off x="2148744" y="1297478"/>
            <a:ext cx="1782757" cy="756282"/>
          </a:xfrm>
          <a:custGeom>
            <a:avLst/>
            <a:gdLst>
              <a:gd name="T0" fmla="*/ 1370 w 1379"/>
              <a:gd name="T1" fmla="*/ 311 h 585"/>
              <a:gd name="T2" fmla="*/ 1344 w 1379"/>
              <a:gd name="T3" fmla="*/ 358 h 585"/>
              <a:gd name="T4" fmla="*/ 1312 w 1379"/>
              <a:gd name="T5" fmla="*/ 398 h 585"/>
              <a:gd name="T6" fmla="*/ 1265 w 1379"/>
              <a:gd name="T7" fmla="*/ 440 h 585"/>
              <a:gd name="T8" fmla="*/ 1201 w 1379"/>
              <a:gd name="T9" fmla="*/ 481 h 585"/>
              <a:gd name="T10" fmla="*/ 1149 w 1379"/>
              <a:gd name="T11" fmla="*/ 505 h 585"/>
              <a:gd name="T12" fmla="*/ 1067 w 1379"/>
              <a:gd name="T13" fmla="*/ 531 h 585"/>
              <a:gd name="T14" fmla="*/ 946 w 1379"/>
              <a:gd name="T15" fmla="*/ 554 h 585"/>
              <a:gd name="T16" fmla="*/ 879 w 1379"/>
              <a:gd name="T17" fmla="*/ 560 h 585"/>
              <a:gd name="T18" fmla="*/ 742 w 1379"/>
              <a:gd name="T19" fmla="*/ 585 h 585"/>
              <a:gd name="T20" fmla="*/ 735 w 1379"/>
              <a:gd name="T21" fmla="*/ 585 h 585"/>
              <a:gd name="T22" fmla="*/ 729 w 1379"/>
              <a:gd name="T23" fmla="*/ 565 h 585"/>
              <a:gd name="T24" fmla="*/ 684 w 1379"/>
              <a:gd name="T25" fmla="*/ 538 h 585"/>
              <a:gd name="T26" fmla="*/ 611 w 1379"/>
              <a:gd name="T27" fmla="*/ 521 h 585"/>
              <a:gd name="T28" fmla="*/ 584 w 1379"/>
              <a:gd name="T29" fmla="*/ 515 h 585"/>
              <a:gd name="T30" fmla="*/ 552 w 1379"/>
              <a:gd name="T31" fmla="*/ 501 h 585"/>
              <a:gd name="T32" fmla="*/ 408 w 1379"/>
              <a:gd name="T33" fmla="*/ 506 h 585"/>
              <a:gd name="T34" fmla="*/ 371 w 1379"/>
              <a:gd name="T35" fmla="*/ 505 h 585"/>
              <a:gd name="T36" fmla="*/ 370 w 1379"/>
              <a:gd name="T37" fmla="*/ 497 h 585"/>
              <a:gd name="T38" fmla="*/ 388 w 1379"/>
              <a:gd name="T39" fmla="*/ 456 h 585"/>
              <a:gd name="T40" fmla="*/ 393 w 1379"/>
              <a:gd name="T41" fmla="*/ 441 h 585"/>
              <a:gd name="T42" fmla="*/ 383 w 1379"/>
              <a:gd name="T43" fmla="*/ 424 h 585"/>
              <a:gd name="T44" fmla="*/ 365 w 1379"/>
              <a:gd name="T45" fmla="*/ 410 h 585"/>
              <a:gd name="T46" fmla="*/ 353 w 1379"/>
              <a:gd name="T47" fmla="*/ 407 h 585"/>
              <a:gd name="T48" fmla="*/ 293 w 1379"/>
              <a:gd name="T49" fmla="*/ 388 h 585"/>
              <a:gd name="T50" fmla="*/ 237 w 1379"/>
              <a:gd name="T51" fmla="*/ 376 h 585"/>
              <a:gd name="T52" fmla="*/ 210 w 1379"/>
              <a:gd name="T53" fmla="*/ 377 h 585"/>
              <a:gd name="T54" fmla="*/ 191 w 1379"/>
              <a:gd name="T55" fmla="*/ 384 h 585"/>
              <a:gd name="T56" fmla="*/ 113 w 1379"/>
              <a:gd name="T57" fmla="*/ 433 h 585"/>
              <a:gd name="T58" fmla="*/ 46 w 1379"/>
              <a:gd name="T59" fmla="*/ 481 h 585"/>
              <a:gd name="T60" fmla="*/ 96 w 1379"/>
              <a:gd name="T61" fmla="*/ 407 h 585"/>
              <a:gd name="T62" fmla="*/ 125 w 1379"/>
              <a:gd name="T63" fmla="*/ 347 h 585"/>
              <a:gd name="T64" fmla="*/ 133 w 1379"/>
              <a:gd name="T65" fmla="*/ 311 h 585"/>
              <a:gd name="T66" fmla="*/ 130 w 1379"/>
              <a:gd name="T67" fmla="*/ 303 h 585"/>
              <a:gd name="T68" fmla="*/ 101 w 1379"/>
              <a:gd name="T69" fmla="*/ 264 h 585"/>
              <a:gd name="T70" fmla="*/ 14 w 1379"/>
              <a:gd name="T71" fmla="*/ 176 h 585"/>
              <a:gd name="T72" fmla="*/ 0 w 1379"/>
              <a:gd name="T73" fmla="*/ 159 h 585"/>
              <a:gd name="T74" fmla="*/ 12 w 1379"/>
              <a:gd name="T75" fmla="*/ 161 h 585"/>
              <a:gd name="T76" fmla="*/ 155 w 1379"/>
              <a:gd name="T77" fmla="*/ 212 h 585"/>
              <a:gd name="T78" fmla="*/ 200 w 1379"/>
              <a:gd name="T79" fmla="*/ 223 h 585"/>
              <a:gd name="T80" fmla="*/ 243 w 1379"/>
              <a:gd name="T81" fmla="*/ 225 h 585"/>
              <a:gd name="T82" fmla="*/ 256 w 1379"/>
              <a:gd name="T83" fmla="*/ 220 h 585"/>
              <a:gd name="T84" fmla="*/ 358 w 1379"/>
              <a:gd name="T85" fmla="*/ 140 h 585"/>
              <a:gd name="T86" fmla="*/ 413 w 1379"/>
              <a:gd name="T87" fmla="*/ 104 h 585"/>
              <a:gd name="T88" fmla="*/ 475 w 1379"/>
              <a:gd name="T89" fmla="*/ 78 h 585"/>
              <a:gd name="T90" fmla="*/ 568 w 1379"/>
              <a:gd name="T91" fmla="*/ 52 h 585"/>
              <a:gd name="T92" fmla="*/ 784 w 1379"/>
              <a:gd name="T93" fmla="*/ 10 h 585"/>
              <a:gd name="T94" fmla="*/ 875 w 1379"/>
              <a:gd name="T95" fmla="*/ 0 h 585"/>
              <a:gd name="T96" fmla="*/ 919 w 1379"/>
              <a:gd name="T97" fmla="*/ 1 h 585"/>
              <a:gd name="T98" fmla="*/ 972 w 1379"/>
              <a:gd name="T99" fmla="*/ 10 h 585"/>
              <a:gd name="T100" fmla="*/ 1012 w 1379"/>
              <a:gd name="T101" fmla="*/ 25 h 585"/>
              <a:gd name="T102" fmla="*/ 1052 w 1379"/>
              <a:gd name="T103" fmla="*/ 51 h 585"/>
              <a:gd name="T104" fmla="*/ 1074 w 1379"/>
              <a:gd name="T105" fmla="*/ 62 h 585"/>
              <a:gd name="T106" fmla="*/ 1136 w 1379"/>
              <a:gd name="T107" fmla="*/ 83 h 585"/>
              <a:gd name="T108" fmla="*/ 1199 w 1379"/>
              <a:gd name="T109" fmla="*/ 118 h 585"/>
              <a:gd name="T110" fmla="*/ 1235 w 1379"/>
              <a:gd name="T111" fmla="*/ 144 h 585"/>
              <a:gd name="T112" fmla="*/ 1360 w 1379"/>
              <a:gd name="T113" fmla="*/ 247 h 585"/>
              <a:gd name="T114" fmla="*/ 1379 w 1379"/>
              <a:gd name="T115" fmla="*/ 270 h 585"/>
              <a:gd name="T116" fmla="*/ 1379 w 1379"/>
              <a:gd name="T117" fmla="*/ 288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79" h="585">
                <a:moveTo>
                  <a:pt x="1374" y="303"/>
                </a:moveTo>
                <a:lnTo>
                  <a:pt x="1374" y="303"/>
                </a:lnTo>
                <a:lnTo>
                  <a:pt x="1370" y="311"/>
                </a:lnTo>
                <a:lnTo>
                  <a:pt x="1363" y="327"/>
                </a:lnTo>
                <a:lnTo>
                  <a:pt x="1352" y="347"/>
                </a:lnTo>
                <a:lnTo>
                  <a:pt x="1344" y="358"/>
                </a:lnTo>
                <a:lnTo>
                  <a:pt x="1336" y="371"/>
                </a:lnTo>
                <a:lnTo>
                  <a:pt x="1325" y="384"/>
                </a:lnTo>
                <a:lnTo>
                  <a:pt x="1312" y="398"/>
                </a:lnTo>
                <a:lnTo>
                  <a:pt x="1299" y="412"/>
                </a:lnTo>
                <a:lnTo>
                  <a:pt x="1282" y="427"/>
                </a:lnTo>
                <a:lnTo>
                  <a:pt x="1265" y="440"/>
                </a:lnTo>
                <a:lnTo>
                  <a:pt x="1245" y="454"/>
                </a:lnTo>
                <a:lnTo>
                  <a:pt x="1224" y="467"/>
                </a:lnTo>
                <a:lnTo>
                  <a:pt x="1201" y="481"/>
                </a:lnTo>
                <a:lnTo>
                  <a:pt x="1201" y="481"/>
                </a:lnTo>
                <a:lnTo>
                  <a:pt x="1176" y="493"/>
                </a:lnTo>
                <a:lnTo>
                  <a:pt x="1149" y="505"/>
                </a:lnTo>
                <a:lnTo>
                  <a:pt x="1121" y="515"/>
                </a:lnTo>
                <a:lnTo>
                  <a:pt x="1094" y="523"/>
                </a:lnTo>
                <a:lnTo>
                  <a:pt x="1067" y="531"/>
                </a:lnTo>
                <a:lnTo>
                  <a:pt x="1041" y="537"/>
                </a:lnTo>
                <a:lnTo>
                  <a:pt x="990" y="547"/>
                </a:lnTo>
                <a:lnTo>
                  <a:pt x="946" y="554"/>
                </a:lnTo>
                <a:lnTo>
                  <a:pt x="911" y="558"/>
                </a:lnTo>
                <a:lnTo>
                  <a:pt x="879" y="560"/>
                </a:lnTo>
                <a:lnTo>
                  <a:pt x="879" y="560"/>
                </a:lnTo>
                <a:lnTo>
                  <a:pt x="809" y="574"/>
                </a:lnTo>
                <a:lnTo>
                  <a:pt x="760" y="584"/>
                </a:lnTo>
                <a:lnTo>
                  <a:pt x="742" y="585"/>
                </a:lnTo>
                <a:lnTo>
                  <a:pt x="737" y="585"/>
                </a:lnTo>
                <a:lnTo>
                  <a:pt x="735" y="585"/>
                </a:lnTo>
                <a:lnTo>
                  <a:pt x="735" y="585"/>
                </a:lnTo>
                <a:lnTo>
                  <a:pt x="734" y="583"/>
                </a:lnTo>
                <a:lnTo>
                  <a:pt x="731" y="578"/>
                </a:lnTo>
                <a:lnTo>
                  <a:pt x="729" y="565"/>
                </a:lnTo>
                <a:lnTo>
                  <a:pt x="725" y="550"/>
                </a:lnTo>
                <a:lnTo>
                  <a:pt x="725" y="550"/>
                </a:lnTo>
                <a:lnTo>
                  <a:pt x="684" y="538"/>
                </a:lnTo>
                <a:lnTo>
                  <a:pt x="647" y="528"/>
                </a:lnTo>
                <a:lnTo>
                  <a:pt x="628" y="524"/>
                </a:lnTo>
                <a:lnTo>
                  <a:pt x="611" y="521"/>
                </a:lnTo>
                <a:lnTo>
                  <a:pt x="611" y="521"/>
                </a:lnTo>
                <a:lnTo>
                  <a:pt x="596" y="518"/>
                </a:lnTo>
                <a:lnTo>
                  <a:pt x="584" y="515"/>
                </a:lnTo>
                <a:lnTo>
                  <a:pt x="565" y="508"/>
                </a:lnTo>
                <a:lnTo>
                  <a:pt x="555" y="503"/>
                </a:lnTo>
                <a:lnTo>
                  <a:pt x="552" y="501"/>
                </a:lnTo>
                <a:lnTo>
                  <a:pt x="552" y="501"/>
                </a:lnTo>
                <a:lnTo>
                  <a:pt x="469" y="503"/>
                </a:lnTo>
                <a:lnTo>
                  <a:pt x="408" y="506"/>
                </a:lnTo>
                <a:lnTo>
                  <a:pt x="373" y="506"/>
                </a:lnTo>
                <a:lnTo>
                  <a:pt x="373" y="506"/>
                </a:lnTo>
                <a:lnTo>
                  <a:pt x="371" y="505"/>
                </a:lnTo>
                <a:lnTo>
                  <a:pt x="370" y="503"/>
                </a:lnTo>
                <a:lnTo>
                  <a:pt x="370" y="501"/>
                </a:lnTo>
                <a:lnTo>
                  <a:pt x="370" y="497"/>
                </a:lnTo>
                <a:lnTo>
                  <a:pt x="373" y="488"/>
                </a:lnTo>
                <a:lnTo>
                  <a:pt x="378" y="479"/>
                </a:lnTo>
                <a:lnTo>
                  <a:pt x="388" y="456"/>
                </a:lnTo>
                <a:lnTo>
                  <a:pt x="392" y="448"/>
                </a:lnTo>
                <a:lnTo>
                  <a:pt x="393" y="441"/>
                </a:lnTo>
                <a:lnTo>
                  <a:pt x="393" y="441"/>
                </a:lnTo>
                <a:lnTo>
                  <a:pt x="392" y="436"/>
                </a:lnTo>
                <a:lnTo>
                  <a:pt x="388" y="430"/>
                </a:lnTo>
                <a:lnTo>
                  <a:pt x="383" y="424"/>
                </a:lnTo>
                <a:lnTo>
                  <a:pt x="377" y="419"/>
                </a:lnTo>
                <a:lnTo>
                  <a:pt x="371" y="414"/>
                </a:lnTo>
                <a:lnTo>
                  <a:pt x="365" y="410"/>
                </a:lnTo>
                <a:lnTo>
                  <a:pt x="358" y="408"/>
                </a:lnTo>
                <a:lnTo>
                  <a:pt x="353" y="407"/>
                </a:lnTo>
                <a:lnTo>
                  <a:pt x="353" y="407"/>
                </a:lnTo>
                <a:lnTo>
                  <a:pt x="346" y="405"/>
                </a:lnTo>
                <a:lnTo>
                  <a:pt x="331" y="401"/>
                </a:lnTo>
                <a:lnTo>
                  <a:pt x="293" y="388"/>
                </a:lnTo>
                <a:lnTo>
                  <a:pt x="269" y="381"/>
                </a:lnTo>
                <a:lnTo>
                  <a:pt x="247" y="377"/>
                </a:lnTo>
                <a:lnTo>
                  <a:pt x="237" y="376"/>
                </a:lnTo>
                <a:lnTo>
                  <a:pt x="227" y="374"/>
                </a:lnTo>
                <a:lnTo>
                  <a:pt x="217" y="376"/>
                </a:lnTo>
                <a:lnTo>
                  <a:pt x="210" y="377"/>
                </a:lnTo>
                <a:lnTo>
                  <a:pt x="210" y="377"/>
                </a:lnTo>
                <a:lnTo>
                  <a:pt x="201" y="379"/>
                </a:lnTo>
                <a:lnTo>
                  <a:pt x="191" y="384"/>
                </a:lnTo>
                <a:lnTo>
                  <a:pt x="168" y="398"/>
                </a:lnTo>
                <a:lnTo>
                  <a:pt x="140" y="415"/>
                </a:lnTo>
                <a:lnTo>
                  <a:pt x="113" y="433"/>
                </a:lnTo>
                <a:lnTo>
                  <a:pt x="66" y="466"/>
                </a:lnTo>
                <a:lnTo>
                  <a:pt x="46" y="481"/>
                </a:lnTo>
                <a:lnTo>
                  <a:pt x="46" y="481"/>
                </a:lnTo>
                <a:lnTo>
                  <a:pt x="62" y="459"/>
                </a:lnTo>
                <a:lnTo>
                  <a:pt x="77" y="435"/>
                </a:lnTo>
                <a:lnTo>
                  <a:pt x="96" y="407"/>
                </a:lnTo>
                <a:lnTo>
                  <a:pt x="112" y="377"/>
                </a:lnTo>
                <a:lnTo>
                  <a:pt x="119" y="362"/>
                </a:lnTo>
                <a:lnTo>
                  <a:pt x="125" y="347"/>
                </a:lnTo>
                <a:lnTo>
                  <a:pt x="129" y="334"/>
                </a:lnTo>
                <a:lnTo>
                  <a:pt x="132" y="321"/>
                </a:lnTo>
                <a:lnTo>
                  <a:pt x="133" y="311"/>
                </a:lnTo>
                <a:lnTo>
                  <a:pt x="132" y="306"/>
                </a:lnTo>
                <a:lnTo>
                  <a:pt x="130" y="303"/>
                </a:lnTo>
                <a:lnTo>
                  <a:pt x="130" y="303"/>
                </a:lnTo>
                <a:lnTo>
                  <a:pt x="125" y="294"/>
                </a:lnTo>
                <a:lnTo>
                  <a:pt x="119" y="285"/>
                </a:lnTo>
                <a:lnTo>
                  <a:pt x="101" y="264"/>
                </a:lnTo>
                <a:lnTo>
                  <a:pt x="78" y="241"/>
                </a:lnTo>
                <a:lnTo>
                  <a:pt x="55" y="216"/>
                </a:lnTo>
                <a:lnTo>
                  <a:pt x="14" y="176"/>
                </a:lnTo>
                <a:lnTo>
                  <a:pt x="3" y="164"/>
                </a:lnTo>
                <a:lnTo>
                  <a:pt x="0" y="160"/>
                </a:lnTo>
                <a:lnTo>
                  <a:pt x="0" y="159"/>
                </a:lnTo>
                <a:lnTo>
                  <a:pt x="2" y="159"/>
                </a:lnTo>
                <a:lnTo>
                  <a:pt x="2" y="159"/>
                </a:lnTo>
                <a:lnTo>
                  <a:pt x="12" y="161"/>
                </a:lnTo>
                <a:lnTo>
                  <a:pt x="33" y="168"/>
                </a:lnTo>
                <a:lnTo>
                  <a:pt x="92" y="189"/>
                </a:lnTo>
                <a:lnTo>
                  <a:pt x="155" y="212"/>
                </a:lnTo>
                <a:lnTo>
                  <a:pt x="181" y="220"/>
                </a:lnTo>
                <a:lnTo>
                  <a:pt x="200" y="223"/>
                </a:lnTo>
                <a:lnTo>
                  <a:pt x="200" y="223"/>
                </a:lnTo>
                <a:lnTo>
                  <a:pt x="221" y="225"/>
                </a:lnTo>
                <a:lnTo>
                  <a:pt x="235" y="225"/>
                </a:lnTo>
                <a:lnTo>
                  <a:pt x="243" y="225"/>
                </a:lnTo>
                <a:lnTo>
                  <a:pt x="249" y="223"/>
                </a:lnTo>
                <a:lnTo>
                  <a:pt x="249" y="223"/>
                </a:lnTo>
                <a:lnTo>
                  <a:pt x="256" y="220"/>
                </a:lnTo>
                <a:lnTo>
                  <a:pt x="268" y="210"/>
                </a:lnTo>
                <a:lnTo>
                  <a:pt x="308" y="180"/>
                </a:lnTo>
                <a:lnTo>
                  <a:pt x="358" y="140"/>
                </a:lnTo>
                <a:lnTo>
                  <a:pt x="386" y="122"/>
                </a:lnTo>
                <a:lnTo>
                  <a:pt x="413" y="104"/>
                </a:lnTo>
                <a:lnTo>
                  <a:pt x="413" y="104"/>
                </a:lnTo>
                <a:lnTo>
                  <a:pt x="429" y="96"/>
                </a:lnTo>
                <a:lnTo>
                  <a:pt x="450" y="87"/>
                </a:lnTo>
                <a:lnTo>
                  <a:pt x="475" y="78"/>
                </a:lnTo>
                <a:lnTo>
                  <a:pt x="502" y="70"/>
                </a:lnTo>
                <a:lnTo>
                  <a:pt x="534" y="61"/>
                </a:lnTo>
                <a:lnTo>
                  <a:pt x="568" y="52"/>
                </a:lnTo>
                <a:lnTo>
                  <a:pt x="640" y="35"/>
                </a:lnTo>
                <a:lnTo>
                  <a:pt x="714" y="21"/>
                </a:lnTo>
                <a:lnTo>
                  <a:pt x="784" y="10"/>
                </a:lnTo>
                <a:lnTo>
                  <a:pt x="818" y="5"/>
                </a:lnTo>
                <a:lnTo>
                  <a:pt x="848" y="3"/>
                </a:lnTo>
                <a:lnTo>
                  <a:pt x="875" y="0"/>
                </a:lnTo>
                <a:lnTo>
                  <a:pt x="898" y="0"/>
                </a:lnTo>
                <a:lnTo>
                  <a:pt x="898" y="0"/>
                </a:lnTo>
                <a:lnTo>
                  <a:pt x="919" y="1"/>
                </a:lnTo>
                <a:lnTo>
                  <a:pt x="938" y="3"/>
                </a:lnTo>
                <a:lnTo>
                  <a:pt x="955" y="6"/>
                </a:lnTo>
                <a:lnTo>
                  <a:pt x="972" y="10"/>
                </a:lnTo>
                <a:lnTo>
                  <a:pt x="986" y="15"/>
                </a:lnTo>
                <a:lnTo>
                  <a:pt x="1000" y="20"/>
                </a:lnTo>
                <a:lnTo>
                  <a:pt x="1012" y="25"/>
                </a:lnTo>
                <a:lnTo>
                  <a:pt x="1024" y="30"/>
                </a:lnTo>
                <a:lnTo>
                  <a:pt x="1040" y="41"/>
                </a:lnTo>
                <a:lnTo>
                  <a:pt x="1052" y="51"/>
                </a:lnTo>
                <a:lnTo>
                  <a:pt x="1062" y="60"/>
                </a:lnTo>
                <a:lnTo>
                  <a:pt x="1062" y="60"/>
                </a:lnTo>
                <a:lnTo>
                  <a:pt x="1074" y="62"/>
                </a:lnTo>
                <a:lnTo>
                  <a:pt x="1090" y="66"/>
                </a:lnTo>
                <a:lnTo>
                  <a:pt x="1111" y="72"/>
                </a:lnTo>
                <a:lnTo>
                  <a:pt x="1136" y="83"/>
                </a:lnTo>
                <a:lnTo>
                  <a:pt x="1166" y="98"/>
                </a:lnTo>
                <a:lnTo>
                  <a:pt x="1182" y="107"/>
                </a:lnTo>
                <a:lnTo>
                  <a:pt x="1199" y="118"/>
                </a:lnTo>
                <a:lnTo>
                  <a:pt x="1217" y="130"/>
                </a:lnTo>
                <a:lnTo>
                  <a:pt x="1235" y="144"/>
                </a:lnTo>
                <a:lnTo>
                  <a:pt x="1235" y="144"/>
                </a:lnTo>
                <a:lnTo>
                  <a:pt x="1300" y="195"/>
                </a:lnTo>
                <a:lnTo>
                  <a:pt x="1344" y="232"/>
                </a:lnTo>
                <a:lnTo>
                  <a:pt x="1360" y="247"/>
                </a:lnTo>
                <a:lnTo>
                  <a:pt x="1370" y="258"/>
                </a:lnTo>
                <a:lnTo>
                  <a:pt x="1377" y="267"/>
                </a:lnTo>
                <a:lnTo>
                  <a:pt x="1379" y="270"/>
                </a:lnTo>
                <a:lnTo>
                  <a:pt x="1379" y="273"/>
                </a:lnTo>
                <a:lnTo>
                  <a:pt x="1379" y="273"/>
                </a:lnTo>
                <a:lnTo>
                  <a:pt x="1379" y="288"/>
                </a:lnTo>
                <a:lnTo>
                  <a:pt x="1374" y="303"/>
                </a:lnTo>
                <a:lnTo>
                  <a:pt x="1374" y="30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1">
            <a:extLst>
              <a:ext uri="{FF2B5EF4-FFF2-40B4-BE49-F238E27FC236}">
                <a16:creationId xmlns:a16="http://schemas.microsoft.com/office/drawing/2014/main" id="{242194E4-15F5-4604-9E9E-CFC4A72DFE51}"/>
              </a:ext>
            </a:extLst>
          </p:cNvPr>
          <p:cNvSpPr>
            <a:spLocks/>
          </p:cNvSpPr>
          <p:nvPr/>
        </p:nvSpPr>
        <p:spPr bwMode="auto">
          <a:xfrm>
            <a:off x="4111132" y="1297479"/>
            <a:ext cx="1651958" cy="780518"/>
          </a:xfrm>
          <a:custGeom>
            <a:avLst/>
            <a:gdLst>
              <a:gd name="T0" fmla="*/ 856 w 1181"/>
              <a:gd name="T1" fmla="*/ 185 h 558"/>
              <a:gd name="T2" fmla="*/ 758 w 1181"/>
              <a:gd name="T3" fmla="*/ 134 h 558"/>
              <a:gd name="T4" fmla="*/ 636 w 1181"/>
              <a:gd name="T5" fmla="*/ 98 h 558"/>
              <a:gd name="T6" fmla="*/ 615 w 1181"/>
              <a:gd name="T7" fmla="*/ 98 h 558"/>
              <a:gd name="T8" fmla="*/ 622 w 1181"/>
              <a:gd name="T9" fmla="*/ 122 h 558"/>
              <a:gd name="T10" fmla="*/ 612 w 1181"/>
              <a:gd name="T11" fmla="*/ 122 h 558"/>
              <a:gd name="T12" fmla="*/ 563 w 1181"/>
              <a:gd name="T13" fmla="*/ 93 h 558"/>
              <a:gd name="T14" fmla="*/ 529 w 1181"/>
              <a:gd name="T15" fmla="*/ 88 h 558"/>
              <a:gd name="T16" fmla="*/ 488 w 1181"/>
              <a:gd name="T17" fmla="*/ 104 h 558"/>
              <a:gd name="T18" fmla="*/ 466 w 1181"/>
              <a:gd name="T19" fmla="*/ 124 h 558"/>
              <a:gd name="T20" fmla="*/ 382 w 1181"/>
              <a:gd name="T21" fmla="*/ 160 h 558"/>
              <a:gd name="T22" fmla="*/ 295 w 1181"/>
              <a:gd name="T23" fmla="*/ 185 h 558"/>
              <a:gd name="T24" fmla="*/ 243 w 1181"/>
              <a:gd name="T25" fmla="*/ 179 h 558"/>
              <a:gd name="T26" fmla="*/ 202 w 1181"/>
              <a:gd name="T27" fmla="*/ 150 h 558"/>
              <a:gd name="T28" fmla="*/ 50 w 1181"/>
              <a:gd name="T29" fmla="*/ 21 h 558"/>
              <a:gd name="T30" fmla="*/ 13 w 1181"/>
              <a:gd name="T31" fmla="*/ 0 h 558"/>
              <a:gd name="T32" fmla="*/ 4 w 1181"/>
              <a:gd name="T33" fmla="*/ 6 h 558"/>
              <a:gd name="T34" fmla="*/ 11 w 1181"/>
              <a:gd name="T35" fmla="*/ 24 h 558"/>
              <a:gd name="T36" fmla="*/ 68 w 1181"/>
              <a:gd name="T37" fmla="*/ 107 h 558"/>
              <a:gd name="T38" fmla="*/ 89 w 1181"/>
              <a:gd name="T39" fmla="*/ 168 h 558"/>
              <a:gd name="T40" fmla="*/ 85 w 1181"/>
              <a:gd name="T41" fmla="*/ 213 h 558"/>
              <a:gd name="T42" fmla="*/ 42 w 1181"/>
              <a:gd name="T43" fmla="*/ 289 h 558"/>
              <a:gd name="T44" fmla="*/ 0 w 1181"/>
              <a:gd name="T45" fmla="*/ 355 h 558"/>
              <a:gd name="T46" fmla="*/ 3 w 1181"/>
              <a:gd name="T47" fmla="*/ 358 h 558"/>
              <a:gd name="T48" fmla="*/ 78 w 1181"/>
              <a:gd name="T49" fmla="*/ 329 h 558"/>
              <a:gd name="T50" fmla="*/ 153 w 1181"/>
              <a:gd name="T51" fmla="*/ 308 h 558"/>
              <a:gd name="T52" fmla="*/ 233 w 1181"/>
              <a:gd name="T53" fmla="*/ 308 h 558"/>
              <a:gd name="T54" fmla="*/ 322 w 1181"/>
              <a:gd name="T55" fmla="*/ 334 h 558"/>
              <a:gd name="T56" fmla="*/ 367 w 1181"/>
              <a:gd name="T57" fmla="*/ 357 h 558"/>
              <a:gd name="T58" fmla="*/ 307 w 1181"/>
              <a:gd name="T59" fmla="*/ 372 h 558"/>
              <a:gd name="T60" fmla="*/ 267 w 1181"/>
              <a:gd name="T61" fmla="*/ 391 h 558"/>
              <a:gd name="T62" fmla="*/ 268 w 1181"/>
              <a:gd name="T63" fmla="*/ 402 h 558"/>
              <a:gd name="T64" fmla="*/ 316 w 1181"/>
              <a:gd name="T65" fmla="*/ 425 h 558"/>
              <a:gd name="T66" fmla="*/ 346 w 1181"/>
              <a:gd name="T67" fmla="*/ 444 h 558"/>
              <a:gd name="T68" fmla="*/ 358 w 1181"/>
              <a:gd name="T69" fmla="*/ 494 h 558"/>
              <a:gd name="T70" fmla="*/ 377 w 1181"/>
              <a:gd name="T71" fmla="*/ 527 h 558"/>
              <a:gd name="T72" fmla="*/ 398 w 1181"/>
              <a:gd name="T73" fmla="*/ 547 h 558"/>
              <a:gd name="T74" fmla="*/ 530 w 1181"/>
              <a:gd name="T75" fmla="*/ 461 h 558"/>
              <a:gd name="T76" fmla="*/ 602 w 1181"/>
              <a:gd name="T77" fmla="*/ 510 h 558"/>
              <a:gd name="T78" fmla="*/ 638 w 1181"/>
              <a:gd name="T79" fmla="*/ 526 h 558"/>
              <a:gd name="T80" fmla="*/ 684 w 1181"/>
              <a:gd name="T81" fmla="*/ 536 h 558"/>
              <a:gd name="T82" fmla="*/ 638 w 1181"/>
              <a:gd name="T83" fmla="*/ 548 h 558"/>
              <a:gd name="T84" fmla="*/ 639 w 1181"/>
              <a:gd name="T85" fmla="*/ 555 h 558"/>
              <a:gd name="T86" fmla="*/ 658 w 1181"/>
              <a:gd name="T87" fmla="*/ 557 h 558"/>
              <a:gd name="T88" fmla="*/ 734 w 1181"/>
              <a:gd name="T89" fmla="*/ 542 h 558"/>
              <a:gd name="T90" fmla="*/ 793 w 1181"/>
              <a:gd name="T91" fmla="*/ 541 h 558"/>
              <a:gd name="T92" fmla="*/ 1001 w 1181"/>
              <a:gd name="T93" fmla="*/ 551 h 558"/>
              <a:gd name="T94" fmla="*/ 1046 w 1181"/>
              <a:gd name="T95" fmla="*/ 538 h 558"/>
              <a:gd name="T96" fmla="*/ 1147 w 1181"/>
              <a:gd name="T97" fmla="*/ 492 h 558"/>
              <a:gd name="T98" fmla="*/ 1170 w 1181"/>
              <a:gd name="T99" fmla="*/ 476 h 558"/>
              <a:gd name="T100" fmla="*/ 1170 w 1181"/>
              <a:gd name="T101" fmla="*/ 437 h 558"/>
              <a:gd name="T102" fmla="*/ 1180 w 1181"/>
              <a:gd name="T103" fmla="*/ 434 h 558"/>
              <a:gd name="T104" fmla="*/ 1170 w 1181"/>
              <a:gd name="T105" fmla="*/ 412 h 558"/>
              <a:gd name="T106" fmla="*/ 1095 w 1181"/>
              <a:gd name="T107" fmla="*/ 357 h 558"/>
              <a:gd name="T108" fmla="*/ 1005 w 1181"/>
              <a:gd name="T109" fmla="*/ 28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1" h="558">
                <a:moveTo>
                  <a:pt x="947" y="243"/>
                </a:moveTo>
                <a:lnTo>
                  <a:pt x="947" y="243"/>
                </a:lnTo>
                <a:lnTo>
                  <a:pt x="901" y="212"/>
                </a:lnTo>
                <a:lnTo>
                  <a:pt x="856" y="185"/>
                </a:lnTo>
                <a:lnTo>
                  <a:pt x="813" y="159"/>
                </a:lnTo>
                <a:lnTo>
                  <a:pt x="813" y="159"/>
                </a:lnTo>
                <a:lnTo>
                  <a:pt x="788" y="147"/>
                </a:lnTo>
                <a:lnTo>
                  <a:pt x="758" y="134"/>
                </a:lnTo>
                <a:lnTo>
                  <a:pt x="725" y="123"/>
                </a:lnTo>
                <a:lnTo>
                  <a:pt x="691" y="112"/>
                </a:lnTo>
                <a:lnTo>
                  <a:pt x="661" y="103"/>
                </a:lnTo>
                <a:lnTo>
                  <a:pt x="636" y="98"/>
                </a:lnTo>
                <a:lnTo>
                  <a:pt x="626" y="97"/>
                </a:lnTo>
                <a:lnTo>
                  <a:pt x="620" y="97"/>
                </a:lnTo>
                <a:lnTo>
                  <a:pt x="615" y="97"/>
                </a:lnTo>
                <a:lnTo>
                  <a:pt x="615" y="98"/>
                </a:lnTo>
                <a:lnTo>
                  <a:pt x="615" y="99"/>
                </a:lnTo>
                <a:lnTo>
                  <a:pt x="615" y="99"/>
                </a:lnTo>
                <a:lnTo>
                  <a:pt x="618" y="111"/>
                </a:lnTo>
                <a:lnTo>
                  <a:pt x="622" y="122"/>
                </a:lnTo>
                <a:lnTo>
                  <a:pt x="625" y="134"/>
                </a:lnTo>
                <a:lnTo>
                  <a:pt x="625" y="134"/>
                </a:lnTo>
                <a:lnTo>
                  <a:pt x="620" y="128"/>
                </a:lnTo>
                <a:lnTo>
                  <a:pt x="612" y="122"/>
                </a:lnTo>
                <a:lnTo>
                  <a:pt x="604" y="113"/>
                </a:lnTo>
                <a:lnTo>
                  <a:pt x="592" y="106"/>
                </a:lnTo>
                <a:lnTo>
                  <a:pt x="579" y="98"/>
                </a:lnTo>
                <a:lnTo>
                  <a:pt x="563" y="93"/>
                </a:lnTo>
                <a:lnTo>
                  <a:pt x="554" y="91"/>
                </a:lnTo>
                <a:lnTo>
                  <a:pt x="545" y="90"/>
                </a:lnTo>
                <a:lnTo>
                  <a:pt x="545" y="90"/>
                </a:lnTo>
                <a:lnTo>
                  <a:pt x="529" y="88"/>
                </a:lnTo>
                <a:lnTo>
                  <a:pt x="516" y="91"/>
                </a:lnTo>
                <a:lnTo>
                  <a:pt x="504" y="93"/>
                </a:lnTo>
                <a:lnTo>
                  <a:pt x="496" y="98"/>
                </a:lnTo>
                <a:lnTo>
                  <a:pt x="488" y="104"/>
                </a:lnTo>
                <a:lnTo>
                  <a:pt x="481" y="111"/>
                </a:lnTo>
                <a:lnTo>
                  <a:pt x="473" y="117"/>
                </a:lnTo>
                <a:lnTo>
                  <a:pt x="466" y="124"/>
                </a:lnTo>
                <a:lnTo>
                  <a:pt x="466" y="124"/>
                </a:lnTo>
                <a:lnTo>
                  <a:pt x="452" y="132"/>
                </a:lnTo>
                <a:lnTo>
                  <a:pt x="433" y="142"/>
                </a:lnTo>
                <a:lnTo>
                  <a:pt x="408" y="150"/>
                </a:lnTo>
                <a:lnTo>
                  <a:pt x="382" y="160"/>
                </a:lnTo>
                <a:lnTo>
                  <a:pt x="332" y="176"/>
                </a:lnTo>
                <a:lnTo>
                  <a:pt x="307" y="184"/>
                </a:lnTo>
                <a:lnTo>
                  <a:pt x="307" y="184"/>
                </a:lnTo>
                <a:lnTo>
                  <a:pt x="295" y="185"/>
                </a:lnTo>
                <a:lnTo>
                  <a:pt x="277" y="185"/>
                </a:lnTo>
                <a:lnTo>
                  <a:pt x="264" y="184"/>
                </a:lnTo>
                <a:lnTo>
                  <a:pt x="253" y="181"/>
                </a:lnTo>
                <a:lnTo>
                  <a:pt x="243" y="179"/>
                </a:lnTo>
                <a:lnTo>
                  <a:pt x="233" y="174"/>
                </a:lnTo>
                <a:lnTo>
                  <a:pt x="233" y="174"/>
                </a:lnTo>
                <a:lnTo>
                  <a:pt x="221" y="165"/>
                </a:lnTo>
                <a:lnTo>
                  <a:pt x="202" y="150"/>
                </a:lnTo>
                <a:lnTo>
                  <a:pt x="156" y="111"/>
                </a:lnTo>
                <a:lnTo>
                  <a:pt x="75" y="40"/>
                </a:lnTo>
                <a:lnTo>
                  <a:pt x="75" y="40"/>
                </a:lnTo>
                <a:lnTo>
                  <a:pt x="50" y="21"/>
                </a:lnTo>
                <a:lnTo>
                  <a:pt x="37" y="13"/>
                </a:lnTo>
                <a:lnTo>
                  <a:pt x="26" y="6"/>
                </a:lnTo>
                <a:lnTo>
                  <a:pt x="16" y="2"/>
                </a:lnTo>
                <a:lnTo>
                  <a:pt x="13" y="0"/>
                </a:lnTo>
                <a:lnTo>
                  <a:pt x="9" y="0"/>
                </a:lnTo>
                <a:lnTo>
                  <a:pt x="6" y="2"/>
                </a:lnTo>
                <a:lnTo>
                  <a:pt x="5" y="3"/>
                </a:lnTo>
                <a:lnTo>
                  <a:pt x="4" y="6"/>
                </a:lnTo>
                <a:lnTo>
                  <a:pt x="5" y="10"/>
                </a:lnTo>
                <a:lnTo>
                  <a:pt x="5" y="10"/>
                </a:lnTo>
                <a:lnTo>
                  <a:pt x="8" y="16"/>
                </a:lnTo>
                <a:lnTo>
                  <a:pt x="11" y="24"/>
                </a:lnTo>
                <a:lnTo>
                  <a:pt x="25" y="42"/>
                </a:lnTo>
                <a:lnTo>
                  <a:pt x="42" y="66"/>
                </a:lnTo>
                <a:lnTo>
                  <a:pt x="60" y="92"/>
                </a:lnTo>
                <a:lnTo>
                  <a:pt x="68" y="107"/>
                </a:lnTo>
                <a:lnTo>
                  <a:pt x="76" y="122"/>
                </a:lnTo>
                <a:lnTo>
                  <a:pt x="82" y="137"/>
                </a:lnTo>
                <a:lnTo>
                  <a:pt x="87" y="153"/>
                </a:lnTo>
                <a:lnTo>
                  <a:pt x="89" y="168"/>
                </a:lnTo>
                <a:lnTo>
                  <a:pt x="91" y="184"/>
                </a:lnTo>
                <a:lnTo>
                  <a:pt x="89" y="199"/>
                </a:lnTo>
                <a:lnTo>
                  <a:pt x="87" y="206"/>
                </a:lnTo>
                <a:lnTo>
                  <a:pt x="85" y="213"/>
                </a:lnTo>
                <a:lnTo>
                  <a:pt x="85" y="213"/>
                </a:lnTo>
                <a:lnTo>
                  <a:pt x="71" y="242"/>
                </a:lnTo>
                <a:lnTo>
                  <a:pt x="57" y="267"/>
                </a:lnTo>
                <a:lnTo>
                  <a:pt x="42" y="289"/>
                </a:lnTo>
                <a:lnTo>
                  <a:pt x="29" y="309"/>
                </a:lnTo>
                <a:lnTo>
                  <a:pt x="8" y="340"/>
                </a:lnTo>
                <a:lnTo>
                  <a:pt x="2" y="351"/>
                </a:lnTo>
                <a:lnTo>
                  <a:pt x="0" y="355"/>
                </a:lnTo>
                <a:lnTo>
                  <a:pt x="0" y="357"/>
                </a:lnTo>
                <a:lnTo>
                  <a:pt x="0" y="357"/>
                </a:lnTo>
                <a:lnTo>
                  <a:pt x="2" y="358"/>
                </a:lnTo>
                <a:lnTo>
                  <a:pt x="3" y="358"/>
                </a:lnTo>
                <a:lnTo>
                  <a:pt x="6" y="358"/>
                </a:lnTo>
                <a:lnTo>
                  <a:pt x="24" y="352"/>
                </a:lnTo>
                <a:lnTo>
                  <a:pt x="47" y="341"/>
                </a:lnTo>
                <a:lnTo>
                  <a:pt x="78" y="329"/>
                </a:lnTo>
                <a:lnTo>
                  <a:pt x="96" y="322"/>
                </a:lnTo>
                <a:lnTo>
                  <a:pt x="114" y="316"/>
                </a:lnTo>
                <a:lnTo>
                  <a:pt x="133" y="311"/>
                </a:lnTo>
                <a:lnTo>
                  <a:pt x="153" y="308"/>
                </a:lnTo>
                <a:lnTo>
                  <a:pt x="172" y="305"/>
                </a:lnTo>
                <a:lnTo>
                  <a:pt x="194" y="304"/>
                </a:lnTo>
                <a:lnTo>
                  <a:pt x="213" y="304"/>
                </a:lnTo>
                <a:lnTo>
                  <a:pt x="233" y="308"/>
                </a:lnTo>
                <a:lnTo>
                  <a:pt x="233" y="308"/>
                </a:lnTo>
                <a:lnTo>
                  <a:pt x="269" y="316"/>
                </a:lnTo>
                <a:lnTo>
                  <a:pt x="299" y="325"/>
                </a:lnTo>
                <a:lnTo>
                  <a:pt x="322" y="334"/>
                </a:lnTo>
                <a:lnTo>
                  <a:pt x="340" y="341"/>
                </a:lnTo>
                <a:lnTo>
                  <a:pt x="352" y="347"/>
                </a:lnTo>
                <a:lnTo>
                  <a:pt x="361" y="352"/>
                </a:lnTo>
                <a:lnTo>
                  <a:pt x="367" y="357"/>
                </a:lnTo>
                <a:lnTo>
                  <a:pt x="367" y="357"/>
                </a:lnTo>
                <a:lnTo>
                  <a:pt x="348" y="361"/>
                </a:lnTo>
                <a:lnTo>
                  <a:pt x="329" y="366"/>
                </a:lnTo>
                <a:lnTo>
                  <a:pt x="307" y="372"/>
                </a:lnTo>
                <a:lnTo>
                  <a:pt x="288" y="380"/>
                </a:lnTo>
                <a:lnTo>
                  <a:pt x="279" y="383"/>
                </a:lnTo>
                <a:lnTo>
                  <a:pt x="273" y="387"/>
                </a:lnTo>
                <a:lnTo>
                  <a:pt x="267" y="391"/>
                </a:lnTo>
                <a:lnTo>
                  <a:pt x="264" y="394"/>
                </a:lnTo>
                <a:lnTo>
                  <a:pt x="264" y="396"/>
                </a:lnTo>
                <a:lnTo>
                  <a:pt x="264" y="398"/>
                </a:lnTo>
                <a:lnTo>
                  <a:pt x="268" y="402"/>
                </a:lnTo>
                <a:lnTo>
                  <a:pt x="268" y="402"/>
                </a:lnTo>
                <a:lnTo>
                  <a:pt x="279" y="409"/>
                </a:lnTo>
                <a:lnTo>
                  <a:pt x="291" y="415"/>
                </a:lnTo>
                <a:lnTo>
                  <a:pt x="316" y="425"/>
                </a:lnTo>
                <a:lnTo>
                  <a:pt x="327" y="432"/>
                </a:lnTo>
                <a:lnTo>
                  <a:pt x="337" y="437"/>
                </a:lnTo>
                <a:lnTo>
                  <a:pt x="343" y="441"/>
                </a:lnTo>
                <a:lnTo>
                  <a:pt x="346" y="444"/>
                </a:lnTo>
                <a:lnTo>
                  <a:pt x="347" y="446"/>
                </a:lnTo>
                <a:lnTo>
                  <a:pt x="347" y="446"/>
                </a:lnTo>
                <a:lnTo>
                  <a:pt x="353" y="475"/>
                </a:lnTo>
                <a:lnTo>
                  <a:pt x="358" y="494"/>
                </a:lnTo>
                <a:lnTo>
                  <a:pt x="362" y="502"/>
                </a:lnTo>
                <a:lnTo>
                  <a:pt x="367" y="511"/>
                </a:lnTo>
                <a:lnTo>
                  <a:pt x="367" y="511"/>
                </a:lnTo>
                <a:lnTo>
                  <a:pt x="377" y="527"/>
                </a:lnTo>
                <a:lnTo>
                  <a:pt x="386" y="539"/>
                </a:lnTo>
                <a:lnTo>
                  <a:pt x="389" y="543"/>
                </a:lnTo>
                <a:lnTo>
                  <a:pt x="393" y="546"/>
                </a:lnTo>
                <a:lnTo>
                  <a:pt x="398" y="547"/>
                </a:lnTo>
                <a:lnTo>
                  <a:pt x="402" y="546"/>
                </a:lnTo>
                <a:lnTo>
                  <a:pt x="402" y="546"/>
                </a:lnTo>
                <a:lnTo>
                  <a:pt x="470" y="501"/>
                </a:lnTo>
                <a:lnTo>
                  <a:pt x="530" y="461"/>
                </a:lnTo>
                <a:lnTo>
                  <a:pt x="530" y="461"/>
                </a:lnTo>
                <a:lnTo>
                  <a:pt x="561" y="482"/>
                </a:lnTo>
                <a:lnTo>
                  <a:pt x="589" y="501"/>
                </a:lnTo>
                <a:lnTo>
                  <a:pt x="602" y="510"/>
                </a:lnTo>
                <a:lnTo>
                  <a:pt x="615" y="516"/>
                </a:lnTo>
                <a:lnTo>
                  <a:pt x="615" y="516"/>
                </a:lnTo>
                <a:lnTo>
                  <a:pt x="627" y="521"/>
                </a:lnTo>
                <a:lnTo>
                  <a:pt x="638" y="526"/>
                </a:lnTo>
                <a:lnTo>
                  <a:pt x="661" y="531"/>
                </a:lnTo>
                <a:lnTo>
                  <a:pt x="678" y="534"/>
                </a:lnTo>
                <a:lnTo>
                  <a:pt x="684" y="536"/>
                </a:lnTo>
                <a:lnTo>
                  <a:pt x="684" y="536"/>
                </a:lnTo>
                <a:lnTo>
                  <a:pt x="674" y="537"/>
                </a:lnTo>
                <a:lnTo>
                  <a:pt x="654" y="542"/>
                </a:lnTo>
                <a:lnTo>
                  <a:pt x="646" y="544"/>
                </a:lnTo>
                <a:lnTo>
                  <a:pt x="638" y="548"/>
                </a:lnTo>
                <a:lnTo>
                  <a:pt x="637" y="549"/>
                </a:lnTo>
                <a:lnTo>
                  <a:pt x="636" y="552"/>
                </a:lnTo>
                <a:lnTo>
                  <a:pt x="637" y="553"/>
                </a:lnTo>
                <a:lnTo>
                  <a:pt x="639" y="555"/>
                </a:lnTo>
                <a:lnTo>
                  <a:pt x="639" y="555"/>
                </a:lnTo>
                <a:lnTo>
                  <a:pt x="643" y="557"/>
                </a:lnTo>
                <a:lnTo>
                  <a:pt x="648" y="558"/>
                </a:lnTo>
                <a:lnTo>
                  <a:pt x="658" y="557"/>
                </a:lnTo>
                <a:lnTo>
                  <a:pt x="672" y="554"/>
                </a:lnTo>
                <a:lnTo>
                  <a:pt x="689" y="549"/>
                </a:lnTo>
                <a:lnTo>
                  <a:pt x="709" y="546"/>
                </a:lnTo>
                <a:lnTo>
                  <a:pt x="734" y="542"/>
                </a:lnTo>
                <a:lnTo>
                  <a:pt x="761" y="539"/>
                </a:lnTo>
                <a:lnTo>
                  <a:pt x="777" y="539"/>
                </a:lnTo>
                <a:lnTo>
                  <a:pt x="793" y="541"/>
                </a:lnTo>
                <a:lnTo>
                  <a:pt x="793" y="541"/>
                </a:lnTo>
                <a:lnTo>
                  <a:pt x="914" y="549"/>
                </a:lnTo>
                <a:lnTo>
                  <a:pt x="963" y="552"/>
                </a:lnTo>
                <a:lnTo>
                  <a:pt x="983" y="552"/>
                </a:lnTo>
                <a:lnTo>
                  <a:pt x="1001" y="551"/>
                </a:lnTo>
                <a:lnTo>
                  <a:pt x="1001" y="551"/>
                </a:lnTo>
                <a:lnTo>
                  <a:pt x="1010" y="549"/>
                </a:lnTo>
                <a:lnTo>
                  <a:pt x="1021" y="547"/>
                </a:lnTo>
                <a:lnTo>
                  <a:pt x="1046" y="538"/>
                </a:lnTo>
                <a:lnTo>
                  <a:pt x="1073" y="528"/>
                </a:lnTo>
                <a:lnTo>
                  <a:pt x="1100" y="517"/>
                </a:lnTo>
                <a:lnTo>
                  <a:pt x="1126" y="505"/>
                </a:lnTo>
                <a:lnTo>
                  <a:pt x="1147" y="492"/>
                </a:lnTo>
                <a:lnTo>
                  <a:pt x="1162" y="482"/>
                </a:lnTo>
                <a:lnTo>
                  <a:pt x="1167" y="479"/>
                </a:lnTo>
                <a:lnTo>
                  <a:pt x="1170" y="476"/>
                </a:lnTo>
                <a:lnTo>
                  <a:pt x="1170" y="476"/>
                </a:lnTo>
                <a:lnTo>
                  <a:pt x="1171" y="471"/>
                </a:lnTo>
                <a:lnTo>
                  <a:pt x="1172" y="464"/>
                </a:lnTo>
                <a:lnTo>
                  <a:pt x="1172" y="451"/>
                </a:lnTo>
                <a:lnTo>
                  <a:pt x="1170" y="437"/>
                </a:lnTo>
                <a:lnTo>
                  <a:pt x="1170" y="437"/>
                </a:lnTo>
                <a:lnTo>
                  <a:pt x="1173" y="437"/>
                </a:lnTo>
                <a:lnTo>
                  <a:pt x="1176" y="435"/>
                </a:lnTo>
                <a:lnTo>
                  <a:pt x="1180" y="434"/>
                </a:lnTo>
                <a:lnTo>
                  <a:pt x="1181" y="432"/>
                </a:lnTo>
                <a:lnTo>
                  <a:pt x="1180" y="427"/>
                </a:lnTo>
                <a:lnTo>
                  <a:pt x="1177" y="420"/>
                </a:lnTo>
                <a:lnTo>
                  <a:pt x="1170" y="412"/>
                </a:lnTo>
                <a:lnTo>
                  <a:pt x="1170" y="412"/>
                </a:lnTo>
                <a:lnTo>
                  <a:pt x="1154" y="396"/>
                </a:lnTo>
                <a:lnTo>
                  <a:pt x="1140" y="386"/>
                </a:lnTo>
                <a:lnTo>
                  <a:pt x="1095" y="357"/>
                </a:lnTo>
                <a:lnTo>
                  <a:pt x="1095" y="357"/>
                </a:lnTo>
                <a:lnTo>
                  <a:pt x="1077" y="345"/>
                </a:lnTo>
                <a:lnTo>
                  <a:pt x="1054" y="327"/>
                </a:lnTo>
                <a:lnTo>
                  <a:pt x="1005" y="289"/>
                </a:lnTo>
                <a:lnTo>
                  <a:pt x="947" y="243"/>
                </a:lnTo>
                <a:lnTo>
                  <a:pt x="947" y="24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C2245709-ACAD-4741-9107-42F198ACB260}"/>
              </a:ext>
            </a:extLst>
          </p:cNvPr>
          <p:cNvSpPr>
            <a:spLocks/>
          </p:cNvSpPr>
          <p:nvPr/>
        </p:nvSpPr>
        <p:spPr bwMode="auto">
          <a:xfrm>
            <a:off x="7841457" y="1116247"/>
            <a:ext cx="1770369" cy="937513"/>
          </a:xfrm>
          <a:custGeom>
            <a:avLst/>
            <a:gdLst>
              <a:gd name="T0" fmla="*/ 1076 w 2013"/>
              <a:gd name="T1" fmla="*/ 128 h 1066"/>
              <a:gd name="T2" fmla="*/ 1052 w 2013"/>
              <a:gd name="T3" fmla="*/ 94 h 1066"/>
              <a:gd name="T4" fmla="*/ 1032 w 2013"/>
              <a:gd name="T5" fmla="*/ 169 h 1066"/>
              <a:gd name="T6" fmla="*/ 983 w 2013"/>
              <a:gd name="T7" fmla="*/ 114 h 1066"/>
              <a:gd name="T8" fmla="*/ 908 w 2013"/>
              <a:gd name="T9" fmla="*/ 60 h 1066"/>
              <a:gd name="T10" fmla="*/ 805 w 2013"/>
              <a:gd name="T11" fmla="*/ 21 h 1066"/>
              <a:gd name="T12" fmla="*/ 695 w 2013"/>
              <a:gd name="T13" fmla="*/ 0 h 1066"/>
              <a:gd name="T14" fmla="*/ 729 w 2013"/>
              <a:gd name="T15" fmla="*/ 44 h 1066"/>
              <a:gd name="T16" fmla="*/ 741 w 2013"/>
              <a:gd name="T17" fmla="*/ 99 h 1066"/>
              <a:gd name="T18" fmla="*/ 695 w 2013"/>
              <a:gd name="T19" fmla="*/ 181 h 1066"/>
              <a:gd name="T20" fmla="*/ 668 w 2013"/>
              <a:gd name="T21" fmla="*/ 225 h 1066"/>
              <a:gd name="T22" fmla="*/ 548 w 2013"/>
              <a:gd name="T23" fmla="*/ 201 h 1066"/>
              <a:gd name="T24" fmla="*/ 493 w 2013"/>
              <a:gd name="T25" fmla="*/ 202 h 1066"/>
              <a:gd name="T26" fmla="*/ 517 w 2013"/>
              <a:gd name="T27" fmla="*/ 236 h 1066"/>
              <a:gd name="T28" fmla="*/ 581 w 2013"/>
              <a:gd name="T29" fmla="*/ 293 h 1066"/>
              <a:gd name="T30" fmla="*/ 604 w 2013"/>
              <a:gd name="T31" fmla="*/ 337 h 1066"/>
              <a:gd name="T32" fmla="*/ 576 w 2013"/>
              <a:gd name="T33" fmla="*/ 360 h 1066"/>
              <a:gd name="T34" fmla="*/ 438 w 2013"/>
              <a:gd name="T35" fmla="*/ 372 h 1066"/>
              <a:gd name="T36" fmla="*/ 352 w 2013"/>
              <a:gd name="T37" fmla="*/ 373 h 1066"/>
              <a:gd name="T38" fmla="*/ 314 w 2013"/>
              <a:gd name="T39" fmla="*/ 357 h 1066"/>
              <a:gd name="T40" fmla="*/ 259 w 2013"/>
              <a:gd name="T41" fmla="*/ 313 h 1066"/>
              <a:gd name="T42" fmla="*/ 71 w 2013"/>
              <a:gd name="T43" fmla="*/ 233 h 1066"/>
              <a:gd name="T44" fmla="*/ 19 w 2013"/>
              <a:gd name="T45" fmla="*/ 225 h 1066"/>
              <a:gd name="T46" fmla="*/ 3 w 2013"/>
              <a:gd name="T47" fmla="*/ 261 h 1066"/>
              <a:gd name="T48" fmla="*/ 9 w 2013"/>
              <a:gd name="T49" fmla="*/ 391 h 1066"/>
              <a:gd name="T50" fmla="*/ 38 w 2013"/>
              <a:gd name="T51" fmla="*/ 453 h 1066"/>
              <a:gd name="T52" fmla="*/ 91 w 2013"/>
              <a:gd name="T53" fmla="*/ 562 h 1066"/>
              <a:gd name="T54" fmla="*/ 81 w 2013"/>
              <a:gd name="T55" fmla="*/ 624 h 1066"/>
              <a:gd name="T56" fmla="*/ 70 w 2013"/>
              <a:gd name="T57" fmla="*/ 765 h 1066"/>
              <a:gd name="T58" fmla="*/ 82 w 2013"/>
              <a:gd name="T59" fmla="*/ 849 h 1066"/>
              <a:gd name="T60" fmla="*/ 111 w 2013"/>
              <a:gd name="T61" fmla="*/ 863 h 1066"/>
              <a:gd name="T62" fmla="*/ 144 w 2013"/>
              <a:gd name="T63" fmla="*/ 829 h 1066"/>
              <a:gd name="T64" fmla="*/ 278 w 2013"/>
              <a:gd name="T65" fmla="*/ 667 h 1066"/>
              <a:gd name="T66" fmla="*/ 357 w 2013"/>
              <a:gd name="T67" fmla="*/ 605 h 1066"/>
              <a:gd name="T68" fmla="*/ 413 w 2013"/>
              <a:gd name="T69" fmla="*/ 595 h 1066"/>
              <a:gd name="T70" fmla="*/ 508 w 2013"/>
              <a:gd name="T71" fmla="*/ 615 h 1066"/>
              <a:gd name="T72" fmla="*/ 517 w 2013"/>
              <a:gd name="T73" fmla="*/ 620 h 1066"/>
              <a:gd name="T74" fmla="*/ 641 w 2013"/>
              <a:gd name="T75" fmla="*/ 981 h 1066"/>
              <a:gd name="T76" fmla="*/ 670 w 2013"/>
              <a:gd name="T77" fmla="*/ 1045 h 1066"/>
              <a:gd name="T78" fmla="*/ 685 w 2013"/>
              <a:gd name="T79" fmla="*/ 1065 h 1066"/>
              <a:gd name="T80" fmla="*/ 893 w 2013"/>
              <a:gd name="T81" fmla="*/ 838 h 1066"/>
              <a:gd name="T82" fmla="*/ 970 w 2013"/>
              <a:gd name="T83" fmla="*/ 868 h 1066"/>
              <a:gd name="T84" fmla="*/ 1155 w 2013"/>
              <a:gd name="T85" fmla="*/ 928 h 1066"/>
              <a:gd name="T86" fmla="*/ 1280 w 2013"/>
              <a:gd name="T87" fmla="*/ 936 h 1066"/>
              <a:gd name="T88" fmla="*/ 1540 w 2013"/>
              <a:gd name="T89" fmla="*/ 914 h 1066"/>
              <a:gd name="T90" fmla="*/ 1687 w 2013"/>
              <a:gd name="T91" fmla="*/ 878 h 1066"/>
              <a:gd name="T92" fmla="*/ 1848 w 2013"/>
              <a:gd name="T93" fmla="*/ 791 h 1066"/>
              <a:gd name="T94" fmla="*/ 1976 w 2013"/>
              <a:gd name="T95" fmla="*/ 692 h 1066"/>
              <a:gd name="T96" fmla="*/ 1981 w 2013"/>
              <a:gd name="T97" fmla="*/ 662 h 1066"/>
              <a:gd name="T98" fmla="*/ 1969 w 2013"/>
              <a:gd name="T99" fmla="*/ 635 h 1066"/>
              <a:gd name="T100" fmla="*/ 2009 w 2013"/>
              <a:gd name="T101" fmla="*/ 624 h 1066"/>
              <a:gd name="T102" fmla="*/ 2011 w 2013"/>
              <a:gd name="T103" fmla="*/ 609 h 1066"/>
              <a:gd name="T104" fmla="*/ 1925 w 2013"/>
              <a:gd name="T105" fmla="*/ 520 h 1066"/>
              <a:gd name="T106" fmla="*/ 1735 w 2013"/>
              <a:gd name="T107" fmla="*/ 388 h 1066"/>
              <a:gd name="T108" fmla="*/ 1606 w 2013"/>
              <a:gd name="T109" fmla="*/ 329 h 1066"/>
              <a:gd name="T110" fmla="*/ 1458 w 2013"/>
              <a:gd name="T111" fmla="*/ 288 h 1066"/>
              <a:gd name="T112" fmla="*/ 1129 w 2013"/>
              <a:gd name="T113" fmla="*/ 228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3" h="1066">
                <a:moveTo>
                  <a:pt x="1121" y="223"/>
                </a:moveTo>
                <a:lnTo>
                  <a:pt x="1121" y="223"/>
                </a:lnTo>
                <a:lnTo>
                  <a:pt x="1109" y="197"/>
                </a:lnTo>
                <a:lnTo>
                  <a:pt x="1087" y="151"/>
                </a:lnTo>
                <a:lnTo>
                  <a:pt x="1076" y="128"/>
                </a:lnTo>
                <a:lnTo>
                  <a:pt x="1064" y="108"/>
                </a:lnTo>
                <a:lnTo>
                  <a:pt x="1057" y="96"/>
                </a:lnTo>
                <a:lnTo>
                  <a:pt x="1053" y="94"/>
                </a:lnTo>
                <a:lnTo>
                  <a:pt x="1053" y="93"/>
                </a:lnTo>
                <a:lnTo>
                  <a:pt x="1052" y="94"/>
                </a:lnTo>
                <a:lnTo>
                  <a:pt x="1052" y="94"/>
                </a:lnTo>
                <a:lnTo>
                  <a:pt x="1050" y="101"/>
                </a:lnTo>
                <a:lnTo>
                  <a:pt x="1046" y="111"/>
                </a:lnTo>
                <a:lnTo>
                  <a:pt x="1040" y="135"/>
                </a:lnTo>
                <a:lnTo>
                  <a:pt x="1032" y="169"/>
                </a:lnTo>
                <a:lnTo>
                  <a:pt x="1032" y="169"/>
                </a:lnTo>
                <a:lnTo>
                  <a:pt x="1023" y="158"/>
                </a:lnTo>
                <a:lnTo>
                  <a:pt x="1014" y="147"/>
                </a:lnTo>
                <a:lnTo>
                  <a:pt x="1000" y="130"/>
                </a:lnTo>
                <a:lnTo>
                  <a:pt x="983" y="114"/>
                </a:lnTo>
                <a:lnTo>
                  <a:pt x="962" y="96"/>
                </a:lnTo>
                <a:lnTo>
                  <a:pt x="937" y="77"/>
                </a:lnTo>
                <a:lnTo>
                  <a:pt x="923" y="68"/>
                </a:lnTo>
                <a:lnTo>
                  <a:pt x="908" y="60"/>
                </a:lnTo>
                <a:lnTo>
                  <a:pt x="908" y="60"/>
                </a:lnTo>
                <a:lnTo>
                  <a:pt x="893" y="52"/>
                </a:lnTo>
                <a:lnTo>
                  <a:pt x="876" y="45"/>
                </a:lnTo>
                <a:lnTo>
                  <a:pt x="859" y="37"/>
                </a:lnTo>
                <a:lnTo>
                  <a:pt x="841" y="31"/>
                </a:lnTo>
                <a:lnTo>
                  <a:pt x="805" y="21"/>
                </a:lnTo>
                <a:lnTo>
                  <a:pt x="772" y="13"/>
                </a:lnTo>
                <a:lnTo>
                  <a:pt x="742" y="8"/>
                </a:lnTo>
                <a:lnTo>
                  <a:pt x="718" y="3"/>
                </a:lnTo>
                <a:lnTo>
                  <a:pt x="695" y="0"/>
                </a:lnTo>
                <a:lnTo>
                  <a:pt x="695" y="0"/>
                </a:lnTo>
                <a:lnTo>
                  <a:pt x="699" y="3"/>
                </a:lnTo>
                <a:lnTo>
                  <a:pt x="708" y="11"/>
                </a:lnTo>
                <a:lnTo>
                  <a:pt x="718" y="25"/>
                </a:lnTo>
                <a:lnTo>
                  <a:pt x="724" y="34"/>
                </a:lnTo>
                <a:lnTo>
                  <a:pt x="729" y="44"/>
                </a:lnTo>
                <a:lnTo>
                  <a:pt x="734" y="54"/>
                </a:lnTo>
                <a:lnTo>
                  <a:pt x="739" y="63"/>
                </a:lnTo>
                <a:lnTo>
                  <a:pt x="741" y="76"/>
                </a:lnTo>
                <a:lnTo>
                  <a:pt x="742" y="87"/>
                </a:lnTo>
                <a:lnTo>
                  <a:pt x="741" y="99"/>
                </a:lnTo>
                <a:lnTo>
                  <a:pt x="739" y="113"/>
                </a:lnTo>
                <a:lnTo>
                  <a:pt x="734" y="125"/>
                </a:lnTo>
                <a:lnTo>
                  <a:pt x="725" y="139"/>
                </a:lnTo>
                <a:lnTo>
                  <a:pt x="725" y="139"/>
                </a:lnTo>
                <a:lnTo>
                  <a:pt x="695" y="181"/>
                </a:lnTo>
                <a:lnTo>
                  <a:pt x="680" y="205"/>
                </a:lnTo>
                <a:lnTo>
                  <a:pt x="673" y="217"/>
                </a:lnTo>
                <a:lnTo>
                  <a:pt x="670" y="223"/>
                </a:lnTo>
                <a:lnTo>
                  <a:pt x="670" y="223"/>
                </a:lnTo>
                <a:lnTo>
                  <a:pt x="668" y="225"/>
                </a:lnTo>
                <a:lnTo>
                  <a:pt x="664" y="225"/>
                </a:lnTo>
                <a:lnTo>
                  <a:pt x="648" y="222"/>
                </a:lnTo>
                <a:lnTo>
                  <a:pt x="601" y="211"/>
                </a:lnTo>
                <a:lnTo>
                  <a:pt x="574" y="206"/>
                </a:lnTo>
                <a:lnTo>
                  <a:pt x="548" y="201"/>
                </a:lnTo>
                <a:lnTo>
                  <a:pt x="527" y="199"/>
                </a:lnTo>
                <a:lnTo>
                  <a:pt x="518" y="199"/>
                </a:lnTo>
                <a:lnTo>
                  <a:pt x="512" y="199"/>
                </a:lnTo>
                <a:lnTo>
                  <a:pt x="512" y="199"/>
                </a:lnTo>
                <a:lnTo>
                  <a:pt x="493" y="202"/>
                </a:lnTo>
                <a:lnTo>
                  <a:pt x="481" y="205"/>
                </a:lnTo>
                <a:lnTo>
                  <a:pt x="472" y="208"/>
                </a:lnTo>
                <a:lnTo>
                  <a:pt x="472" y="208"/>
                </a:lnTo>
                <a:lnTo>
                  <a:pt x="486" y="216"/>
                </a:lnTo>
                <a:lnTo>
                  <a:pt x="517" y="236"/>
                </a:lnTo>
                <a:lnTo>
                  <a:pt x="535" y="248"/>
                </a:lnTo>
                <a:lnTo>
                  <a:pt x="553" y="263"/>
                </a:lnTo>
                <a:lnTo>
                  <a:pt x="569" y="278"/>
                </a:lnTo>
                <a:lnTo>
                  <a:pt x="575" y="285"/>
                </a:lnTo>
                <a:lnTo>
                  <a:pt x="581" y="293"/>
                </a:lnTo>
                <a:lnTo>
                  <a:pt x="581" y="293"/>
                </a:lnTo>
                <a:lnTo>
                  <a:pt x="590" y="306"/>
                </a:lnTo>
                <a:lnTo>
                  <a:pt x="596" y="319"/>
                </a:lnTo>
                <a:lnTo>
                  <a:pt x="601" y="329"/>
                </a:lnTo>
                <a:lnTo>
                  <a:pt x="604" y="337"/>
                </a:lnTo>
                <a:lnTo>
                  <a:pt x="606" y="349"/>
                </a:lnTo>
                <a:lnTo>
                  <a:pt x="606" y="352"/>
                </a:lnTo>
                <a:lnTo>
                  <a:pt x="606" y="352"/>
                </a:lnTo>
                <a:lnTo>
                  <a:pt x="592" y="356"/>
                </a:lnTo>
                <a:lnTo>
                  <a:pt x="576" y="360"/>
                </a:lnTo>
                <a:lnTo>
                  <a:pt x="555" y="363"/>
                </a:lnTo>
                <a:lnTo>
                  <a:pt x="531" y="368"/>
                </a:lnTo>
                <a:lnTo>
                  <a:pt x="502" y="371"/>
                </a:lnTo>
                <a:lnTo>
                  <a:pt x="471" y="372"/>
                </a:lnTo>
                <a:lnTo>
                  <a:pt x="438" y="372"/>
                </a:lnTo>
                <a:lnTo>
                  <a:pt x="438" y="372"/>
                </a:lnTo>
                <a:lnTo>
                  <a:pt x="408" y="371"/>
                </a:lnTo>
                <a:lnTo>
                  <a:pt x="384" y="372"/>
                </a:lnTo>
                <a:lnTo>
                  <a:pt x="366" y="373"/>
                </a:lnTo>
                <a:lnTo>
                  <a:pt x="352" y="373"/>
                </a:lnTo>
                <a:lnTo>
                  <a:pt x="339" y="372"/>
                </a:lnTo>
                <a:lnTo>
                  <a:pt x="332" y="370"/>
                </a:lnTo>
                <a:lnTo>
                  <a:pt x="327" y="367"/>
                </a:lnTo>
                <a:lnTo>
                  <a:pt x="321" y="362"/>
                </a:lnTo>
                <a:lnTo>
                  <a:pt x="314" y="357"/>
                </a:lnTo>
                <a:lnTo>
                  <a:pt x="299" y="342"/>
                </a:lnTo>
                <a:lnTo>
                  <a:pt x="299" y="342"/>
                </a:lnTo>
                <a:lnTo>
                  <a:pt x="289" y="334"/>
                </a:lnTo>
                <a:lnTo>
                  <a:pt x="275" y="324"/>
                </a:lnTo>
                <a:lnTo>
                  <a:pt x="259" y="313"/>
                </a:lnTo>
                <a:lnTo>
                  <a:pt x="241" y="303"/>
                </a:lnTo>
                <a:lnTo>
                  <a:pt x="200" y="283"/>
                </a:lnTo>
                <a:lnTo>
                  <a:pt x="155" y="263"/>
                </a:lnTo>
                <a:lnTo>
                  <a:pt x="111" y="246"/>
                </a:lnTo>
                <a:lnTo>
                  <a:pt x="71" y="233"/>
                </a:lnTo>
                <a:lnTo>
                  <a:pt x="40" y="225"/>
                </a:lnTo>
                <a:lnTo>
                  <a:pt x="29" y="223"/>
                </a:lnTo>
                <a:lnTo>
                  <a:pt x="21" y="223"/>
                </a:lnTo>
                <a:lnTo>
                  <a:pt x="21" y="223"/>
                </a:lnTo>
                <a:lnTo>
                  <a:pt x="19" y="225"/>
                </a:lnTo>
                <a:lnTo>
                  <a:pt x="16" y="226"/>
                </a:lnTo>
                <a:lnTo>
                  <a:pt x="11" y="231"/>
                </a:lnTo>
                <a:lnTo>
                  <a:pt x="8" y="238"/>
                </a:lnTo>
                <a:lnTo>
                  <a:pt x="5" y="248"/>
                </a:lnTo>
                <a:lnTo>
                  <a:pt x="3" y="261"/>
                </a:lnTo>
                <a:lnTo>
                  <a:pt x="2" y="273"/>
                </a:lnTo>
                <a:lnTo>
                  <a:pt x="0" y="303"/>
                </a:lnTo>
                <a:lnTo>
                  <a:pt x="0" y="334"/>
                </a:lnTo>
                <a:lnTo>
                  <a:pt x="4" y="363"/>
                </a:lnTo>
                <a:lnTo>
                  <a:pt x="9" y="391"/>
                </a:lnTo>
                <a:lnTo>
                  <a:pt x="13" y="402"/>
                </a:lnTo>
                <a:lnTo>
                  <a:pt x="16" y="412"/>
                </a:lnTo>
                <a:lnTo>
                  <a:pt x="16" y="412"/>
                </a:lnTo>
                <a:lnTo>
                  <a:pt x="26" y="430"/>
                </a:lnTo>
                <a:lnTo>
                  <a:pt x="38" y="453"/>
                </a:lnTo>
                <a:lnTo>
                  <a:pt x="64" y="500"/>
                </a:lnTo>
                <a:lnTo>
                  <a:pt x="76" y="522"/>
                </a:lnTo>
                <a:lnTo>
                  <a:pt x="85" y="541"/>
                </a:lnTo>
                <a:lnTo>
                  <a:pt x="91" y="555"/>
                </a:lnTo>
                <a:lnTo>
                  <a:pt x="91" y="562"/>
                </a:lnTo>
                <a:lnTo>
                  <a:pt x="91" y="565"/>
                </a:lnTo>
                <a:lnTo>
                  <a:pt x="91" y="565"/>
                </a:lnTo>
                <a:lnTo>
                  <a:pt x="88" y="574"/>
                </a:lnTo>
                <a:lnTo>
                  <a:pt x="86" y="588"/>
                </a:lnTo>
                <a:lnTo>
                  <a:pt x="81" y="624"/>
                </a:lnTo>
                <a:lnTo>
                  <a:pt x="75" y="668"/>
                </a:lnTo>
                <a:lnTo>
                  <a:pt x="71" y="714"/>
                </a:lnTo>
                <a:lnTo>
                  <a:pt x="71" y="714"/>
                </a:lnTo>
                <a:lnTo>
                  <a:pt x="70" y="738"/>
                </a:lnTo>
                <a:lnTo>
                  <a:pt x="70" y="765"/>
                </a:lnTo>
                <a:lnTo>
                  <a:pt x="71" y="792"/>
                </a:lnTo>
                <a:lnTo>
                  <a:pt x="73" y="818"/>
                </a:lnTo>
                <a:lnTo>
                  <a:pt x="76" y="829"/>
                </a:lnTo>
                <a:lnTo>
                  <a:pt x="78" y="839"/>
                </a:lnTo>
                <a:lnTo>
                  <a:pt x="82" y="849"/>
                </a:lnTo>
                <a:lnTo>
                  <a:pt x="86" y="857"/>
                </a:lnTo>
                <a:lnTo>
                  <a:pt x="91" y="862"/>
                </a:lnTo>
                <a:lnTo>
                  <a:pt x="97" y="864"/>
                </a:lnTo>
                <a:lnTo>
                  <a:pt x="103" y="865"/>
                </a:lnTo>
                <a:lnTo>
                  <a:pt x="111" y="863"/>
                </a:lnTo>
                <a:lnTo>
                  <a:pt x="111" y="863"/>
                </a:lnTo>
                <a:lnTo>
                  <a:pt x="114" y="860"/>
                </a:lnTo>
                <a:lnTo>
                  <a:pt x="119" y="857"/>
                </a:lnTo>
                <a:lnTo>
                  <a:pt x="130" y="845"/>
                </a:lnTo>
                <a:lnTo>
                  <a:pt x="144" y="829"/>
                </a:lnTo>
                <a:lnTo>
                  <a:pt x="159" y="810"/>
                </a:lnTo>
                <a:lnTo>
                  <a:pt x="194" y="765"/>
                </a:lnTo>
                <a:lnTo>
                  <a:pt x="234" y="714"/>
                </a:lnTo>
                <a:lnTo>
                  <a:pt x="256" y="691"/>
                </a:lnTo>
                <a:lnTo>
                  <a:pt x="278" y="667"/>
                </a:lnTo>
                <a:lnTo>
                  <a:pt x="300" y="645"/>
                </a:lnTo>
                <a:lnTo>
                  <a:pt x="322" y="626"/>
                </a:lnTo>
                <a:lnTo>
                  <a:pt x="334" y="619"/>
                </a:lnTo>
                <a:lnTo>
                  <a:pt x="346" y="611"/>
                </a:lnTo>
                <a:lnTo>
                  <a:pt x="357" y="605"/>
                </a:lnTo>
                <a:lnTo>
                  <a:pt x="368" y="600"/>
                </a:lnTo>
                <a:lnTo>
                  <a:pt x="379" y="598"/>
                </a:lnTo>
                <a:lnTo>
                  <a:pt x="391" y="595"/>
                </a:lnTo>
                <a:lnTo>
                  <a:pt x="402" y="594"/>
                </a:lnTo>
                <a:lnTo>
                  <a:pt x="413" y="595"/>
                </a:lnTo>
                <a:lnTo>
                  <a:pt x="413" y="595"/>
                </a:lnTo>
                <a:lnTo>
                  <a:pt x="450" y="601"/>
                </a:lnTo>
                <a:lnTo>
                  <a:pt x="477" y="606"/>
                </a:lnTo>
                <a:lnTo>
                  <a:pt x="497" y="611"/>
                </a:lnTo>
                <a:lnTo>
                  <a:pt x="508" y="615"/>
                </a:lnTo>
                <a:lnTo>
                  <a:pt x="514" y="617"/>
                </a:lnTo>
                <a:lnTo>
                  <a:pt x="517" y="619"/>
                </a:lnTo>
                <a:lnTo>
                  <a:pt x="517" y="620"/>
                </a:lnTo>
                <a:lnTo>
                  <a:pt x="517" y="620"/>
                </a:lnTo>
                <a:lnTo>
                  <a:pt x="517" y="620"/>
                </a:lnTo>
                <a:lnTo>
                  <a:pt x="534" y="674"/>
                </a:lnTo>
                <a:lnTo>
                  <a:pt x="575" y="797"/>
                </a:lnTo>
                <a:lnTo>
                  <a:pt x="599" y="865"/>
                </a:lnTo>
                <a:lnTo>
                  <a:pt x="621" y="928"/>
                </a:lnTo>
                <a:lnTo>
                  <a:pt x="641" y="981"/>
                </a:lnTo>
                <a:lnTo>
                  <a:pt x="649" y="999"/>
                </a:lnTo>
                <a:lnTo>
                  <a:pt x="656" y="1012"/>
                </a:lnTo>
                <a:lnTo>
                  <a:pt x="656" y="1012"/>
                </a:lnTo>
                <a:lnTo>
                  <a:pt x="664" y="1030"/>
                </a:lnTo>
                <a:lnTo>
                  <a:pt x="670" y="1045"/>
                </a:lnTo>
                <a:lnTo>
                  <a:pt x="674" y="1056"/>
                </a:lnTo>
                <a:lnTo>
                  <a:pt x="678" y="1064"/>
                </a:lnTo>
                <a:lnTo>
                  <a:pt x="680" y="1065"/>
                </a:lnTo>
                <a:lnTo>
                  <a:pt x="683" y="1066"/>
                </a:lnTo>
                <a:lnTo>
                  <a:pt x="685" y="1065"/>
                </a:lnTo>
                <a:lnTo>
                  <a:pt x="689" y="1062"/>
                </a:lnTo>
                <a:lnTo>
                  <a:pt x="699" y="1052"/>
                </a:lnTo>
                <a:lnTo>
                  <a:pt x="715" y="1036"/>
                </a:lnTo>
                <a:lnTo>
                  <a:pt x="715" y="1036"/>
                </a:lnTo>
                <a:lnTo>
                  <a:pt x="893" y="838"/>
                </a:lnTo>
                <a:lnTo>
                  <a:pt x="893" y="838"/>
                </a:lnTo>
                <a:lnTo>
                  <a:pt x="896" y="838"/>
                </a:lnTo>
                <a:lnTo>
                  <a:pt x="905" y="842"/>
                </a:lnTo>
                <a:lnTo>
                  <a:pt x="931" y="853"/>
                </a:lnTo>
                <a:lnTo>
                  <a:pt x="970" y="868"/>
                </a:lnTo>
                <a:lnTo>
                  <a:pt x="1019" y="886"/>
                </a:lnTo>
                <a:lnTo>
                  <a:pt x="1072" y="906"/>
                </a:lnTo>
                <a:lnTo>
                  <a:pt x="1100" y="914"/>
                </a:lnTo>
                <a:lnTo>
                  <a:pt x="1128" y="922"/>
                </a:lnTo>
                <a:lnTo>
                  <a:pt x="1155" y="928"/>
                </a:lnTo>
                <a:lnTo>
                  <a:pt x="1182" y="933"/>
                </a:lnTo>
                <a:lnTo>
                  <a:pt x="1207" y="936"/>
                </a:lnTo>
                <a:lnTo>
                  <a:pt x="1230" y="937"/>
                </a:lnTo>
                <a:lnTo>
                  <a:pt x="1230" y="937"/>
                </a:lnTo>
                <a:lnTo>
                  <a:pt x="1280" y="936"/>
                </a:lnTo>
                <a:lnTo>
                  <a:pt x="1339" y="933"/>
                </a:lnTo>
                <a:lnTo>
                  <a:pt x="1404" y="928"/>
                </a:lnTo>
                <a:lnTo>
                  <a:pt x="1472" y="922"/>
                </a:lnTo>
                <a:lnTo>
                  <a:pt x="1505" y="919"/>
                </a:lnTo>
                <a:lnTo>
                  <a:pt x="1540" y="914"/>
                </a:lnTo>
                <a:lnTo>
                  <a:pt x="1572" y="907"/>
                </a:lnTo>
                <a:lnTo>
                  <a:pt x="1604" y="901"/>
                </a:lnTo>
                <a:lnTo>
                  <a:pt x="1634" y="894"/>
                </a:lnTo>
                <a:lnTo>
                  <a:pt x="1661" y="886"/>
                </a:lnTo>
                <a:lnTo>
                  <a:pt x="1687" y="878"/>
                </a:lnTo>
                <a:lnTo>
                  <a:pt x="1711" y="868"/>
                </a:lnTo>
                <a:lnTo>
                  <a:pt x="1711" y="868"/>
                </a:lnTo>
                <a:lnTo>
                  <a:pt x="1756" y="845"/>
                </a:lnTo>
                <a:lnTo>
                  <a:pt x="1803" y="818"/>
                </a:lnTo>
                <a:lnTo>
                  <a:pt x="1848" y="791"/>
                </a:lnTo>
                <a:lnTo>
                  <a:pt x="1891" y="762"/>
                </a:lnTo>
                <a:lnTo>
                  <a:pt x="1928" y="735"/>
                </a:lnTo>
                <a:lnTo>
                  <a:pt x="1957" y="712"/>
                </a:lnTo>
                <a:lnTo>
                  <a:pt x="1969" y="702"/>
                </a:lnTo>
                <a:lnTo>
                  <a:pt x="1976" y="692"/>
                </a:lnTo>
                <a:lnTo>
                  <a:pt x="1982" y="686"/>
                </a:lnTo>
                <a:lnTo>
                  <a:pt x="1983" y="679"/>
                </a:lnTo>
                <a:lnTo>
                  <a:pt x="1983" y="679"/>
                </a:lnTo>
                <a:lnTo>
                  <a:pt x="1982" y="671"/>
                </a:lnTo>
                <a:lnTo>
                  <a:pt x="1981" y="662"/>
                </a:lnTo>
                <a:lnTo>
                  <a:pt x="1979" y="655"/>
                </a:lnTo>
                <a:lnTo>
                  <a:pt x="1976" y="647"/>
                </a:lnTo>
                <a:lnTo>
                  <a:pt x="1971" y="639"/>
                </a:lnTo>
                <a:lnTo>
                  <a:pt x="1969" y="635"/>
                </a:lnTo>
                <a:lnTo>
                  <a:pt x="1969" y="635"/>
                </a:lnTo>
                <a:lnTo>
                  <a:pt x="1976" y="635"/>
                </a:lnTo>
                <a:lnTo>
                  <a:pt x="1991" y="632"/>
                </a:lnTo>
                <a:lnTo>
                  <a:pt x="2000" y="630"/>
                </a:lnTo>
                <a:lnTo>
                  <a:pt x="2007" y="626"/>
                </a:lnTo>
                <a:lnTo>
                  <a:pt x="2009" y="624"/>
                </a:lnTo>
                <a:lnTo>
                  <a:pt x="2012" y="621"/>
                </a:lnTo>
                <a:lnTo>
                  <a:pt x="2013" y="619"/>
                </a:lnTo>
                <a:lnTo>
                  <a:pt x="2013" y="615"/>
                </a:lnTo>
                <a:lnTo>
                  <a:pt x="2013" y="615"/>
                </a:lnTo>
                <a:lnTo>
                  <a:pt x="2011" y="609"/>
                </a:lnTo>
                <a:lnTo>
                  <a:pt x="2002" y="599"/>
                </a:lnTo>
                <a:lnTo>
                  <a:pt x="1990" y="584"/>
                </a:lnTo>
                <a:lnTo>
                  <a:pt x="1972" y="565"/>
                </a:lnTo>
                <a:lnTo>
                  <a:pt x="1951" y="543"/>
                </a:lnTo>
                <a:lnTo>
                  <a:pt x="1925" y="520"/>
                </a:lnTo>
                <a:lnTo>
                  <a:pt x="1894" y="495"/>
                </a:lnTo>
                <a:lnTo>
                  <a:pt x="1861" y="467"/>
                </a:lnTo>
                <a:lnTo>
                  <a:pt x="1822" y="441"/>
                </a:lnTo>
                <a:lnTo>
                  <a:pt x="1780" y="414"/>
                </a:lnTo>
                <a:lnTo>
                  <a:pt x="1735" y="388"/>
                </a:lnTo>
                <a:lnTo>
                  <a:pt x="1711" y="375"/>
                </a:lnTo>
                <a:lnTo>
                  <a:pt x="1685" y="363"/>
                </a:lnTo>
                <a:lnTo>
                  <a:pt x="1660" y="351"/>
                </a:lnTo>
                <a:lnTo>
                  <a:pt x="1633" y="340"/>
                </a:lnTo>
                <a:lnTo>
                  <a:pt x="1606" y="329"/>
                </a:lnTo>
                <a:lnTo>
                  <a:pt x="1578" y="319"/>
                </a:lnTo>
                <a:lnTo>
                  <a:pt x="1549" y="310"/>
                </a:lnTo>
                <a:lnTo>
                  <a:pt x="1519" y="301"/>
                </a:lnTo>
                <a:lnTo>
                  <a:pt x="1489" y="294"/>
                </a:lnTo>
                <a:lnTo>
                  <a:pt x="1458" y="288"/>
                </a:lnTo>
                <a:lnTo>
                  <a:pt x="1458" y="288"/>
                </a:lnTo>
                <a:lnTo>
                  <a:pt x="1265" y="253"/>
                </a:lnTo>
                <a:lnTo>
                  <a:pt x="1167" y="236"/>
                </a:lnTo>
                <a:lnTo>
                  <a:pt x="1142" y="232"/>
                </a:lnTo>
                <a:lnTo>
                  <a:pt x="1129" y="228"/>
                </a:lnTo>
                <a:lnTo>
                  <a:pt x="1124" y="226"/>
                </a:lnTo>
                <a:lnTo>
                  <a:pt x="1121" y="223"/>
                </a:lnTo>
                <a:lnTo>
                  <a:pt x="1121" y="22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9">
            <a:extLst>
              <a:ext uri="{FF2B5EF4-FFF2-40B4-BE49-F238E27FC236}">
                <a16:creationId xmlns:a16="http://schemas.microsoft.com/office/drawing/2014/main" id="{3FD17F55-7A9D-435C-A64F-3DBADB0D638F}"/>
              </a:ext>
            </a:extLst>
          </p:cNvPr>
          <p:cNvSpPr>
            <a:spLocks/>
          </p:cNvSpPr>
          <p:nvPr/>
        </p:nvSpPr>
        <p:spPr bwMode="auto">
          <a:xfrm>
            <a:off x="6098217" y="929140"/>
            <a:ext cx="1408113" cy="1447800"/>
          </a:xfrm>
          <a:custGeom>
            <a:avLst/>
            <a:gdLst>
              <a:gd name="T0" fmla="*/ 310 w 887"/>
              <a:gd name="T1" fmla="*/ 315 h 912"/>
              <a:gd name="T2" fmla="*/ 366 w 887"/>
              <a:gd name="T3" fmla="*/ 259 h 912"/>
              <a:gd name="T4" fmla="*/ 426 w 887"/>
              <a:gd name="T5" fmla="*/ 228 h 912"/>
              <a:gd name="T6" fmla="*/ 501 w 887"/>
              <a:gd name="T7" fmla="*/ 208 h 912"/>
              <a:gd name="T8" fmla="*/ 531 w 887"/>
              <a:gd name="T9" fmla="*/ 208 h 912"/>
              <a:gd name="T10" fmla="*/ 674 w 887"/>
              <a:gd name="T11" fmla="*/ 208 h 912"/>
              <a:gd name="T12" fmla="*/ 731 w 887"/>
              <a:gd name="T13" fmla="*/ 230 h 912"/>
              <a:gd name="T14" fmla="*/ 768 w 887"/>
              <a:gd name="T15" fmla="*/ 253 h 912"/>
              <a:gd name="T16" fmla="*/ 787 w 887"/>
              <a:gd name="T17" fmla="*/ 302 h 912"/>
              <a:gd name="T18" fmla="*/ 824 w 887"/>
              <a:gd name="T19" fmla="*/ 406 h 912"/>
              <a:gd name="T20" fmla="*/ 862 w 887"/>
              <a:gd name="T21" fmla="*/ 506 h 912"/>
              <a:gd name="T22" fmla="*/ 882 w 887"/>
              <a:gd name="T23" fmla="*/ 624 h 912"/>
              <a:gd name="T24" fmla="*/ 886 w 887"/>
              <a:gd name="T25" fmla="*/ 662 h 912"/>
              <a:gd name="T26" fmla="*/ 885 w 887"/>
              <a:gd name="T27" fmla="*/ 725 h 912"/>
              <a:gd name="T28" fmla="*/ 866 w 887"/>
              <a:gd name="T29" fmla="*/ 777 h 912"/>
              <a:gd name="T30" fmla="*/ 841 w 887"/>
              <a:gd name="T31" fmla="*/ 805 h 912"/>
              <a:gd name="T32" fmla="*/ 818 w 887"/>
              <a:gd name="T33" fmla="*/ 818 h 912"/>
              <a:gd name="T34" fmla="*/ 782 w 887"/>
              <a:gd name="T35" fmla="*/ 840 h 912"/>
              <a:gd name="T36" fmla="*/ 747 w 887"/>
              <a:gd name="T37" fmla="*/ 876 h 912"/>
              <a:gd name="T38" fmla="*/ 672 w 887"/>
              <a:gd name="T39" fmla="*/ 908 h 912"/>
              <a:gd name="T40" fmla="*/ 620 w 887"/>
              <a:gd name="T41" fmla="*/ 912 h 912"/>
              <a:gd name="T42" fmla="*/ 580 w 887"/>
              <a:gd name="T43" fmla="*/ 903 h 912"/>
              <a:gd name="T44" fmla="*/ 528 w 887"/>
              <a:gd name="T45" fmla="*/ 875 h 912"/>
              <a:gd name="T46" fmla="*/ 491 w 887"/>
              <a:gd name="T47" fmla="*/ 843 h 912"/>
              <a:gd name="T48" fmla="*/ 374 w 887"/>
              <a:gd name="T49" fmla="*/ 781 h 912"/>
              <a:gd name="T50" fmla="*/ 362 w 887"/>
              <a:gd name="T51" fmla="*/ 768 h 912"/>
              <a:gd name="T52" fmla="*/ 381 w 887"/>
              <a:gd name="T53" fmla="*/ 762 h 912"/>
              <a:gd name="T54" fmla="*/ 379 w 887"/>
              <a:gd name="T55" fmla="*/ 747 h 912"/>
              <a:gd name="T56" fmla="*/ 322 w 887"/>
              <a:gd name="T57" fmla="*/ 724 h 912"/>
              <a:gd name="T58" fmla="*/ 268 w 887"/>
              <a:gd name="T59" fmla="*/ 699 h 912"/>
              <a:gd name="T60" fmla="*/ 262 w 887"/>
              <a:gd name="T61" fmla="*/ 689 h 912"/>
              <a:gd name="T62" fmla="*/ 293 w 887"/>
              <a:gd name="T63" fmla="*/ 688 h 912"/>
              <a:gd name="T64" fmla="*/ 320 w 887"/>
              <a:gd name="T65" fmla="*/ 679 h 912"/>
              <a:gd name="T66" fmla="*/ 317 w 887"/>
              <a:gd name="T67" fmla="*/ 662 h 912"/>
              <a:gd name="T68" fmla="*/ 289 w 887"/>
              <a:gd name="T69" fmla="*/ 610 h 912"/>
              <a:gd name="T70" fmla="*/ 262 w 887"/>
              <a:gd name="T71" fmla="*/ 606 h 912"/>
              <a:gd name="T72" fmla="*/ 211 w 887"/>
              <a:gd name="T73" fmla="*/ 591 h 912"/>
              <a:gd name="T74" fmla="*/ 175 w 887"/>
              <a:gd name="T75" fmla="*/ 558 h 912"/>
              <a:gd name="T76" fmla="*/ 179 w 887"/>
              <a:gd name="T77" fmla="*/ 550 h 912"/>
              <a:gd name="T78" fmla="*/ 278 w 887"/>
              <a:gd name="T79" fmla="*/ 496 h 912"/>
              <a:gd name="T80" fmla="*/ 278 w 887"/>
              <a:gd name="T81" fmla="*/ 476 h 912"/>
              <a:gd name="T82" fmla="*/ 277 w 887"/>
              <a:gd name="T83" fmla="*/ 449 h 912"/>
              <a:gd name="T84" fmla="*/ 268 w 887"/>
              <a:gd name="T85" fmla="*/ 441 h 912"/>
              <a:gd name="T86" fmla="*/ 211 w 887"/>
              <a:gd name="T87" fmla="*/ 472 h 912"/>
              <a:gd name="T88" fmla="*/ 124 w 887"/>
              <a:gd name="T89" fmla="*/ 535 h 912"/>
              <a:gd name="T90" fmla="*/ 85 w 887"/>
              <a:gd name="T91" fmla="*/ 575 h 912"/>
              <a:gd name="T92" fmla="*/ 67 w 887"/>
              <a:gd name="T93" fmla="*/ 591 h 912"/>
              <a:gd name="T94" fmla="*/ 20 w 887"/>
              <a:gd name="T95" fmla="*/ 601 h 912"/>
              <a:gd name="T96" fmla="*/ 41 w 887"/>
              <a:gd name="T97" fmla="*/ 558 h 912"/>
              <a:gd name="T98" fmla="*/ 116 w 887"/>
              <a:gd name="T99" fmla="*/ 476 h 912"/>
              <a:gd name="T100" fmla="*/ 158 w 887"/>
              <a:gd name="T101" fmla="*/ 387 h 912"/>
              <a:gd name="T102" fmla="*/ 169 w 887"/>
              <a:gd name="T103" fmla="*/ 312 h 912"/>
              <a:gd name="T104" fmla="*/ 158 w 887"/>
              <a:gd name="T105" fmla="*/ 197 h 912"/>
              <a:gd name="T106" fmla="*/ 132 w 887"/>
              <a:gd name="T107" fmla="*/ 105 h 912"/>
              <a:gd name="T108" fmla="*/ 106 w 887"/>
              <a:gd name="T109" fmla="*/ 57 h 912"/>
              <a:gd name="T110" fmla="*/ 64 w 887"/>
              <a:gd name="T111" fmla="*/ 4 h 912"/>
              <a:gd name="T112" fmla="*/ 86 w 887"/>
              <a:gd name="T113" fmla="*/ 10 h 912"/>
              <a:gd name="T114" fmla="*/ 129 w 887"/>
              <a:gd name="T115" fmla="*/ 45 h 912"/>
              <a:gd name="T116" fmla="*/ 185 w 887"/>
              <a:gd name="T117" fmla="*/ 154 h 912"/>
              <a:gd name="T118" fmla="*/ 233 w 887"/>
              <a:gd name="T119" fmla="*/ 268 h 912"/>
              <a:gd name="T120" fmla="*/ 258 w 887"/>
              <a:gd name="T121" fmla="*/ 322 h 912"/>
              <a:gd name="T122" fmla="*/ 293 w 887"/>
              <a:gd name="T123" fmla="*/ 34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7" h="912">
                <a:moveTo>
                  <a:pt x="293" y="342"/>
                </a:moveTo>
                <a:lnTo>
                  <a:pt x="293" y="342"/>
                </a:lnTo>
                <a:lnTo>
                  <a:pt x="300" y="328"/>
                </a:lnTo>
                <a:lnTo>
                  <a:pt x="310" y="315"/>
                </a:lnTo>
                <a:lnTo>
                  <a:pt x="325" y="296"/>
                </a:lnTo>
                <a:lnTo>
                  <a:pt x="342" y="277"/>
                </a:lnTo>
                <a:lnTo>
                  <a:pt x="353" y="269"/>
                </a:lnTo>
                <a:lnTo>
                  <a:pt x="366" y="259"/>
                </a:lnTo>
                <a:lnTo>
                  <a:pt x="379" y="250"/>
                </a:lnTo>
                <a:lnTo>
                  <a:pt x="394" y="242"/>
                </a:lnTo>
                <a:lnTo>
                  <a:pt x="409" y="234"/>
                </a:lnTo>
                <a:lnTo>
                  <a:pt x="426" y="228"/>
                </a:lnTo>
                <a:lnTo>
                  <a:pt x="426" y="228"/>
                </a:lnTo>
                <a:lnTo>
                  <a:pt x="457" y="218"/>
                </a:lnTo>
                <a:lnTo>
                  <a:pt x="482" y="212"/>
                </a:lnTo>
                <a:lnTo>
                  <a:pt x="501" y="208"/>
                </a:lnTo>
                <a:lnTo>
                  <a:pt x="514" y="207"/>
                </a:lnTo>
                <a:lnTo>
                  <a:pt x="522" y="206"/>
                </a:lnTo>
                <a:lnTo>
                  <a:pt x="528" y="207"/>
                </a:lnTo>
                <a:lnTo>
                  <a:pt x="531" y="208"/>
                </a:lnTo>
                <a:lnTo>
                  <a:pt x="585" y="213"/>
                </a:lnTo>
                <a:lnTo>
                  <a:pt x="585" y="193"/>
                </a:lnTo>
                <a:lnTo>
                  <a:pt x="654" y="213"/>
                </a:lnTo>
                <a:lnTo>
                  <a:pt x="674" y="208"/>
                </a:lnTo>
                <a:lnTo>
                  <a:pt x="674" y="208"/>
                </a:lnTo>
                <a:lnTo>
                  <a:pt x="687" y="213"/>
                </a:lnTo>
                <a:lnTo>
                  <a:pt x="715" y="223"/>
                </a:lnTo>
                <a:lnTo>
                  <a:pt x="731" y="230"/>
                </a:lnTo>
                <a:lnTo>
                  <a:pt x="747" y="238"/>
                </a:lnTo>
                <a:lnTo>
                  <a:pt x="760" y="245"/>
                </a:lnTo>
                <a:lnTo>
                  <a:pt x="768" y="253"/>
                </a:lnTo>
                <a:lnTo>
                  <a:pt x="768" y="253"/>
                </a:lnTo>
                <a:lnTo>
                  <a:pt x="775" y="261"/>
                </a:lnTo>
                <a:lnTo>
                  <a:pt x="779" y="274"/>
                </a:lnTo>
                <a:lnTo>
                  <a:pt x="783" y="287"/>
                </a:lnTo>
                <a:lnTo>
                  <a:pt x="787" y="302"/>
                </a:lnTo>
                <a:lnTo>
                  <a:pt x="792" y="326"/>
                </a:lnTo>
                <a:lnTo>
                  <a:pt x="793" y="337"/>
                </a:lnTo>
                <a:lnTo>
                  <a:pt x="793" y="337"/>
                </a:lnTo>
                <a:lnTo>
                  <a:pt x="824" y="406"/>
                </a:lnTo>
                <a:lnTo>
                  <a:pt x="846" y="462"/>
                </a:lnTo>
                <a:lnTo>
                  <a:pt x="856" y="487"/>
                </a:lnTo>
                <a:lnTo>
                  <a:pt x="862" y="506"/>
                </a:lnTo>
                <a:lnTo>
                  <a:pt x="862" y="506"/>
                </a:lnTo>
                <a:lnTo>
                  <a:pt x="870" y="540"/>
                </a:lnTo>
                <a:lnTo>
                  <a:pt x="876" y="575"/>
                </a:lnTo>
                <a:lnTo>
                  <a:pt x="881" y="606"/>
                </a:lnTo>
                <a:lnTo>
                  <a:pt x="882" y="624"/>
                </a:lnTo>
                <a:lnTo>
                  <a:pt x="882" y="624"/>
                </a:lnTo>
                <a:lnTo>
                  <a:pt x="884" y="634"/>
                </a:lnTo>
                <a:lnTo>
                  <a:pt x="885" y="647"/>
                </a:lnTo>
                <a:lnTo>
                  <a:pt x="886" y="662"/>
                </a:lnTo>
                <a:lnTo>
                  <a:pt x="887" y="684"/>
                </a:lnTo>
                <a:lnTo>
                  <a:pt x="887" y="684"/>
                </a:lnTo>
                <a:lnTo>
                  <a:pt x="886" y="711"/>
                </a:lnTo>
                <a:lnTo>
                  <a:pt x="885" y="725"/>
                </a:lnTo>
                <a:lnTo>
                  <a:pt x="882" y="737"/>
                </a:lnTo>
                <a:lnTo>
                  <a:pt x="877" y="751"/>
                </a:lnTo>
                <a:lnTo>
                  <a:pt x="872" y="765"/>
                </a:lnTo>
                <a:lnTo>
                  <a:pt x="866" y="777"/>
                </a:lnTo>
                <a:lnTo>
                  <a:pt x="858" y="788"/>
                </a:lnTo>
                <a:lnTo>
                  <a:pt x="858" y="788"/>
                </a:lnTo>
                <a:lnTo>
                  <a:pt x="849" y="798"/>
                </a:lnTo>
                <a:lnTo>
                  <a:pt x="841" y="805"/>
                </a:lnTo>
                <a:lnTo>
                  <a:pt x="834" y="810"/>
                </a:lnTo>
                <a:lnTo>
                  <a:pt x="829" y="814"/>
                </a:lnTo>
                <a:lnTo>
                  <a:pt x="820" y="818"/>
                </a:lnTo>
                <a:lnTo>
                  <a:pt x="818" y="818"/>
                </a:lnTo>
                <a:lnTo>
                  <a:pt x="803" y="803"/>
                </a:lnTo>
                <a:lnTo>
                  <a:pt x="803" y="803"/>
                </a:lnTo>
                <a:lnTo>
                  <a:pt x="793" y="823"/>
                </a:lnTo>
                <a:lnTo>
                  <a:pt x="782" y="840"/>
                </a:lnTo>
                <a:lnTo>
                  <a:pt x="768" y="857"/>
                </a:lnTo>
                <a:lnTo>
                  <a:pt x="768" y="857"/>
                </a:lnTo>
                <a:lnTo>
                  <a:pt x="760" y="866"/>
                </a:lnTo>
                <a:lnTo>
                  <a:pt x="747" y="876"/>
                </a:lnTo>
                <a:lnTo>
                  <a:pt x="732" y="886"/>
                </a:lnTo>
                <a:lnTo>
                  <a:pt x="715" y="895"/>
                </a:lnTo>
                <a:lnTo>
                  <a:pt x="694" y="902"/>
                </a:lnTo>
                <a:lnTo>
                  <a:pt x="672" y="908"/>
                </a:lnTo>
                <a:lnTo>
                  <a:pt x="659" y="911"/>
                </a:lnTo>
                <a:lnTo>
                  <a:pt x="647" y="912"/>
                </a:lnTo>
                <a:lnTo>
                  <a:pt x="633" y="912"/>
                </a:lnTo>
                <a:lnTo>
                  <a:pt x="620" y="912"/>
                </a:lnTo>
                <a:lnTo>
                  <a:pt x="620" y="912"/>
                </a:lnTo>
                <a:lnTo>
                  <a:pt x="606" y="911"/>
                </a:lnTo>
                <a:lnTo>
                  <a:pt x="592" y="907"/>
                </a:lnTo>
                <a:lnTo>
                  <a:pt x="580" y="903"/>
                </a:lnTo>
                <a:lnTo>
                  <a:pt x="568" y="900"/>
                </a:lnTo>
                <a:lnTo>
                  <a:pt x="557" y="893"/>
                </a:lnTo>
                <a:lnTo>
                  <a:pt x="547" y="888"/>
                </a:lnTo>
                <a:lnTo>
                  <a:pt x="528" y="875"/>
                </a:lnTo>
                <a:lnTo>
                  <a:pt x="512" y="864"/>
                </a:lnTo>
                <a:lnTo>
                  <a:pt x="501" y="852"/>
                </a:lnTo>
                <a:lnTo>
                  <a:pt x="491" y="843"/>
                </a:lnTo>
                <a:lnTo>
                  <a:pt x="491" y="843"/>
                </a:lnTo>
                <a:lnTo>
                  <a:pt x="469" y="831"/>
                </a:lnTo>
                <a:lnTo>
                  <a:pt x="419" y="805"/>
                </a:lnTo>
                <a:lnTo>
                  <a:pt x="394" y="793"/>
                </a:lnTo>
                <a:lnTo>
                  <a:pt x="374" y="781"/>
                </a:lnTo>
                <a:lnTo>
                  <a:pt x="362" y="772"/>
                </a:lnTo>
                <a:lnTo>
                  <a:pt x="361" y="769"/>
                </a:lnTo>
                <a:lnTo>
                  <a:pt x="361" y="768"/>
                </a:lnTo>
                <a:lnTo>
                  <a:pt x="362" y="768"/>
                </a:lnTo>
                <a:lnTo>
                  <a:pt x="362" y="768"/>
                </a:lnTo>
                <a:lnTo>
                  <a:pt x="369" y="767"/>
                </a:lnTo>
                <a:lnTo>
                  <a:pt x="376" y="765"/>
                </a:lnTo>
                <a:lnTo>
                  <a:pt x="381" y="762"/>
                </a:lnTo>
                <a:lnTo>
                  <a:pt x="384" y="760"/>
                </a:lnTo>
                <a:lnTo>
                  <a:pt x="386" y="755"/>
                </a:lnTo>
                <a:lnTo>
                  <a:pt x="384" y="751"/>
                </a:lnTo>
                <a:lnTo>
                  <a:pt x="379" y="747"/>
                </a:lnTo>
                <a:lnTo>
                  <a:pt x="372" y="743"/>
                </a:lnTo>
                <a:lnTo>
                  <a:pt x="372" y="743"/>
                </a:lnTo>
                <a:lnTo>
                  <a:pt x="337" y="730"/>
                </a:lnTo>
                <a:lnTo>
                  <a:pt x="322" y="724"/>
                </a:lnTo>
                <a:lnTo>
                  <a:pt x="322" y="724"/>
                </a:lnTo>
                <a:lnTo>
                  <a:pt x="309" y="717"/>
                </a:lnTo>
                <a:lnTo>
                  <a:pt x="280" y="706"/>
                </a:lnTo>
                <a:lnTo>
                  <a:pt x="268" y="699"/>
                </a:lnTo>
                <a:lnTo>
                  <a:pt x="260" y="694"/>
                </a:lnTo>
                <a:lnTo>
                  <a:pt x="259" y="691"/>
                </a:lnTo>
                <a:lnTo>
                  <a:pt x="259" y="690"/>
                </a:lnTo>
                <a:lnTo>
                  <a:pt x="262" y="689"/>
                </a:lnTo>
                <a:lnTo>
                  <a:pt x="268" y="689"/>
                </a:lnTo>
                <a:lnTo>
                  <a:pt x="268" y="689"/>
                </a:lnTo>
                <a:lnTo>
                  <a:pt x="282" y="689"/>
                </a:lnTo>
                <a:lnTo>
                  <a:pt x="293" y="688"/>
                </a:lnTo>
                <a:lnTo>
                  <a:pt x="303" y="686"/>
                </a:lnTo>
                <a:lnTo>
                  <a:pt x="310" y="684"/>
                </a:lnTo>
                <a:lnTo>
                  <a:pt x="316" y="681"/>
                </a:lnTo>
                <a:lnTo>
                  <a:pt x="320" y="679"/>
                </a:lnTo>
                <a:lnTo>
                  <a:pt x="322" y="677"/>
                </a:lnTo>
                <a:lnTo>
                  <a:pt x="322" y="674"/>
                </a:lnTo>
                <a:lnTo>
                  <a:pt x="322" y="674"/>
                </a:lnTo>
                <a:lnTo>
                  <a:pt x="317" y="662"/>
                </a:lnTo>
                <a:lnTo>
                  <a:pt x="308" y="639"/>
                </a:lnTo>
                <a:lnTo>
                  <a:pt x="295" y="618"/>
                </a:lnTo>
                <a:lnTo>
                  <a:pt x="291" y="612"/>
                </a:lnTo>
                <a:lnTo>
                  <a:pt x="289" y="610"/>
                </a:lnTo>
                <a:lnTo>
                  <a:pt x="288" y="610"/>
                </a:lnTo>
                <a:lnTo>
                  <a:pt x="288" y="610"/>
                </a:lnTo>
                <a:lnTo>
                  <a:pt x="278" y="610"/>
                </a:lnTo>
                <a:lnTo>
                  <a:pt x="262" y="606"/>
                </a:lnTo>
                <a:lnTo>
                  <a:pt x="228" y="600"/>
                </a:lnTo>
                <a:lnTo>
                  <a:pt x="228" y="600"/>
                </a:lnTo>
                <a:lnTo>
                  <a:pt x="221" y="597"/>
                </a:lnTo>
                <a:lnTo>
                  <a:pt x="211" y="591"/>
                </a:lnTo>
                <a:lnTo>
                  <a:pt x="201" y="584"/>
                </a:lnTo>
                <a:lnTo>
                  <a:pt x="190" y="574"/>
                </a:lnTo>
                <a:lnTo>
                  <a:pt x="181" y="566"/>
                </a:lnTo>
                <a:lnTo>
                  <a:pt x="175" y="558"/>
                </a:lnTo>
                <a:lnTo>
                  <a:pt x="174" y="555"/>
                </a:lnTo>
                <a:lnTo>
                  <a:pt x="174" y="553"/>
                </a:lnTo>
                <a:lnTo>
                  <a:pt x="175" y="551"/>
                </a:lnTo>
                <a:lnTo>
                  <a:pt x="179" y="550"/>
                </a:lnTo>
                <a:lnTo>
                  <a:pt x="179" y="550"/>
                </a:lnTo>
                <a:lnTo>
                  <a:pt x="241" y="548"/>
                </a:lnTo>
                <a:lnTo>
                  <a:pt x="288" y="545"/>
                </a:lnTo>
                <a:lnTo>
                  <a:pt x="278" y="496"/>
                </a:lnTo>
                <a:lnTo>
                  <a:pt x="278" y="496"/>
                </a:lnTo>
                <a:lnTo>
                  <a:pt x="277" y="489"/>
                </a:lnTo>
                <a:lnTo>
                  <a:pt x="277" y="483"/>
                </a:lnTo>
                <a:lnTo>
                  <a:pt x="278" y="476"/>
                </a:lnTo>
                <a:lnTo>
                  <a:pt x="278" y="476"/>
                </a:lnTo>
                <a:lnTo>
                  <a:pt x="279" y="466"/>
                </a:lnTo>
                <a:lnTo>
                  <a:pt x="279" y="455"/>
                </a:lnTo>
                <a:lnTo>
                  <a:pt x="277" y="449"/>
                </a:lnTo>
                <a:lnTo>
                  <a:pt x="275" y="445"/>
                </a:lnTo>
                <a:lnTo>
                  <a:pt x="272" y="441"/>
                </a:lnTo>
                <a:lnTo>
                  <a:pt x="268" y="441"/>
                </a:lnTo>
                <a:lnTo>
                  <a:pt x="268" y="441"/>
                </a:lnTo>
                <a:lnTo>
                  <a:pt x="263" y="442"/>
                </a:lnTo>
                <a:lnTo>
                  <a:pt x="256" y="445"/>
                </a:lnTo>
                <a:lnTo>
                  <a:pt x="237" y="456"/>
                </a:lnTo>
                <a:lnTo>
                  <a:pt x="211" y="472"/>
                </a:lnTo>
                <a:lnTo>
                  <a:pt x="179" y="496"/>
                </a:lnTo>
                <a:lnTo>
                  <a:pt x="179" y="496"/>
                </a:lnTo>
                <a:lnTo>
                  <a:pt x="148" y="518"/>
                </a:lnTo>
                <a:lnTo>
                  <a:pt x="124" y="535"/>
                </a:lnTo>
                <a:lnTo>
                  <a:pt x="113" y="543"/>
                </a:lnTo>
                <a:lnTo>
                  <a:pt x="103" y="553"/>
                </a:lnTo>
                <a:lnTo>
                  <a:pt x="93" y="563"/>
                </a:lnTo>
                <a:lnTo>
                  <a:pt x="85" y="575"/>
                </a:lnTo>
                <a:lnTo>
                  <a:pt x="85" y="575"/>
                </a:lnTo>
                <a:lnTo>
                  <a:pt x="80" y="581"/>
                </a:lnTo>
                <a:lnTo>
                  <a:pt x="73" y="586"/>
                </a:lnTo>
                <a:lnTo>
                  <a:pt x="67" y="591"/>
                </a:lnTo>
                <a:lnTo>
                  <a:pt x="61" y="593"/>
                </a:lnTo>
                <a:lnTo>
                  <a:pt x="47" y="598"/>
                </a:lnTo>
                <a:lnTo>
                  <a:pt x="34" y="601"/>
                </a:lnTo>
                <a:lnTo>
                  <a:pt x="20" y="601"/>
                </a:lnTo>
                <a:lnTo>
                  <a:pt x="10" y="601"/>
                </a:lnTo>
                <a:lnTo>
                  <a:pt x="0" y="600"/>
                </a:lnTo>
                <a:lnTo>
                  <a:pt x="0" y="600"/>
                </a:lnTo>
                <a:lnTo>
                  <a:pt x="41" y="558"/>
                </a:lnTo>
                <a:lnTo>
                  <a:pt x="76" y="522"/>
                </a:lnTo>
                <a:lnTo>
                  <a:pt x="104" y="491"/>
                </a:lnTo>
                <a:lnTo>
                  <a:pt x="104" y="491"/>
                </a:lnTo>
                <a:lnTo>
                  <a:pt x="116" y="476"/>
                </a:lnTo>
                <a:lnTo>
                  <a:pt x="128" y="457"/>
                </a:lnTo>
                <a:lnTo>
                  <a:pt x="139" y="436"/>
                </a:lnTo>
                <a:lnTo>
                  <a:pt x="149" y="411"/>
                </a:lnTo>
                <a:lnTo>
                  <a:pt x="158" y="387"/>
                </a:lnTo>
                <a:lnTo>
                  <a:pt x="164" y="362"/>
                </a:lnTo>
                <a:lnTo>
                  <a:pt x="169" y="336"/>
                </a:lnTo>
                <a:lnTo>
                  <a:pt x="169" y="323"/>
                </a:lnTo>
                <a:lnTo>
                  <a:pt x="169" y="312"/>
                </a:lnTo>
                <a:lnTo>
                  <a:pt x="169" y="312"/>
                </a:lnTo>
                <a:lnTo>
                  <a:pt x="165" y="259"/>
                </a:lnTo>
                <a:lnTo>
                  <a:pt x="161" y="229"/>
                </a:lnTo>
                <a:lnTo>
                  <a:pt x="158" y="197"/>
                </a:lnTo>
                <a:lnTo>
                  <a:pt x="150" y="166"/>
                </a:lnTo>
                <a:lnTo>
                  <a:pt x="143" y="135"/>
                </a:lnTo>
                <a:lnTo>
                  <a:pt x="138" y="120"/>
                </a:lnTo>
                <a:lnTo>
                  <a:pt x="132" y="105"/>
                </a:lnTo>
                <a:lnTo>
                  <a:pt x="125" y="92"/>
                </a:lnTo>
                <a:lnTo>
                  <a:pt x="119" y="79"/>
                </a:lnTo>
                <a:lnTo>
                  <a:pt x="119" y="79"/>
                </a:lnTo>
                <a:lnTo>
                  <a:pt x="106" y="57"/>
                </a:lnTo>
                <a:lnTo>
                  <a:pt x="94" y="40"/>
                </a:lnTo>
                <a:lnTo>
                  <a:pt x="83" y="25"/>
                </a:lnTo>
                <a:lnTo>
                  <a:pt x="75" y="15"/>
                </a:lnTo>
                <a:lnTo>
                  <a:pt x="64" y="4"/>
                </a:lnTo>
                <a:lnTo>
                  <a:pt x="60" y="0"/>
                </a:lnTo>
                <a:lnTo>
                  <a:pt x="60" y="0"/>
                </a:lnTo>
                <a:lnTo>
                  <a:pt x="67" y="2"/>
                </a:lnTo>
                <a:lnTo>
                  <a:pt x="86" y="10"/>
                </a:lnTo>
                <a:lnTo>
                  <a:pt x="97" y="16"/>
                </a:lnTo>
                <a:lnTo>
                  <a:pt x="108" y="23"/>
                </a:lnTo>
                <a:lnTo>
                  <a:pt x="119" y="33"/>
                </a:lnTo>
                <a:lnTo>
                  <a:pt x="129" y="45"/>
                </a:lnTo>
                <a:lnTo>
                  <a:pt x="129" y="45"/>
                </a:lnTo>
                <a:lnTo>
                  <a:pt x="140" y="62"/>
                </a:lnTo>
                <a:lnTo>
                  <a:pt x="154" y="88"/>
                </a:lnTo>
                <a:lnTo>
                  <a:pt x="185" y="154"/>
                </a:lnTo>
                <a:lnTo>
                  <a:pt x="215" y="220"/>
                </a:lnTo>
                <a:lnTo>
                  <a:pt x="226" y="248"/>
                </a:lnTo>
                <a:lnTo>
                  <a:pt x="233" y="268"/>
                </a:lnTo>
                <a:lnTo>
                  <a:pt x="233" y="268"/>
                </a:lnTo>
                <a:lnTo>
                  <a:pt x="241" y="292"/>
                </a:lnTo>
                <a:lnTo>
                  <a:pt x="247" y="306"/>
                </a:lnTo>
                <a:lnTo>
                  <a:pt x="251" y="315"/>
                </a:lnTo>
                <a:lnTo>
                  <a:pt x="258" y="322"/>
                </a:lnTo>
                <a:lnTo>
                  <a:pt x="258" y="322"/>
                </a:lnTo>
                <a:lnTo>
                  <a:pt x="268" y="330"/>
                </a:lnTo>
                <a:lnTo>
                  <a:pt x="279" y="336"/>
                </a:lnTo>
                <a:lnTo>
                  <a:pt x="293" y="342"/>
                </a:lnTo>
                <a:lnTo>
                  <a:pt x="293" y="34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1B702402-091A-4FAA-9067-87CBA1620CFF}"/>
              </a:ext>
            </a:extLst>
          </p:cNvPr>
          <p:cNvSpPr>
            <a:spLocks/>
          </p:cNvSpPr>
          <p:nvPr/>
        </p:nvSpPr>
        <p:spPr bwMode="auto">
          <a:xfrm>
            <a:off x="2311549" y="2918968"/>
            <a:ext cx="1457146" cy="1267082"/>
          </a:xfrm>
          <a:custGeom>
            <a:avLst/>
            <a:gdLst>
              <a:gd name="T0" fmla="*/ 264 w 621"/>
              <a:gd name="T1" fmla="*/ 206 h 540"/>
              <a:gd name="T2" fmla="*/ 231 w 621"/>
              <a:gd name="T3" fmla="*/ 206 h 540"/>
              <a:gd name="T4" fmla="*/ 205 w 621"/>
              <a:gd name="T5" fmla="*/ 195 h 540"/>
              <a:gd name="T6" fmla="*/ 194 w 621"/>
              <a:gd name="T7" fmla="*/ 184 h 540"/>
              <a:gd name="T8" fmla="*/ 164 w 621"/>
              <a:gd name="T9" fmla="*/ 136 h 540"/>
              <a:gd name="T10" fmla="*/ 124 w 621"/>
              <a:gd name="T11" fmla="*/ 45 h 540"/>
              <a:gd name="T12" fmla="*/ 111 w 621"/>
              <a:gd name="T13" fmla="*/ 19 h 540"/>
              <a:gd name="T14" fmla="*/ 91 w 621"/>
              <a:gd name="T15" fmla="*/ 2 h 540"/>
              <a:gd name="T16" fmla="*/ 80 w 621"/>
              <a:gd name="T17" fmla="*/ 1 h 540"/>
              <a:gd name="T18" fmla="*/ 80 w 621"/>
              <a:gd name="T19" fmla="*/ 24 h 540"/>
              <a:gd name="T20" fmla="*/ 85 w 621"/>
              <a:gd name="T21" fmla="*/ 154 h 540"/>
              <a:gd name="T22" fmla="*/ 81 w 621"/>
              <a:gd name="T23" fmla="*/ 166 h 540"/>
              <a:gd name="T24" fmla="*/ 12 w 621"/>
              <a:gd name="T25" fmla="*/ 270 h 540"/>
              <a:gd name="T26" fmla="*/ 0 w 621"/>
              <a:gd name="T27" fmla="*/ 288 h 540"/>
              <a:gd name="T28" fmla="*/ 40 w 621"/>
              <a:gd name="T29" fmla="*/ 282 h 540"/>
              <a:gd name="T30" fmla="*/ 111 w 621"/>
              <a:gd name="T31" fmla="*/ 278 h 540"/>
              <a:gd name="T32" fmla="*/ 138 w 621"/>
              <a:gd name="T33" fmla="*/ 285 h 540"/>
              <a:gd name="T34" fmla="*/ 163 w 621"/>
              <a:gd name="T35" fmla="*/ 306 h 540"/>
              <a:gd name="T36" fmla="*/ 199 w 621"/>
              <a:gd name="T37" fmla="*/ 353 h 540"/>
              <a:gd name="T38" fmla="*/ 217 w 621"/>
              <a:gd name="T39" fmla="*/ 396 h 540"/>
              <a:gd name="T40" fmla="*/ 227 w 621"/>
              <a:gd name="T41" fmla="*/ 434 h 540"/>
              <a:gd name="T42" fmla="*/ 226 w 621"/>
              <a:gd name="T43" fmla="*/ 495 h 540"/>
              <a:gd name="T44" fmla="*/ 233 w 621"/>
              <a:gd name="T45" fmla="*/ 516 h 540"/>
              <a:gd name="T46" fmla="*/ 249 w 621"/>
              <a:gd name="T47" fmla="*/ 526 h 540"/>
              <a:gd name="T48" fmla="*/ 280 w 621"/>
              <a:gd name="T49" fmla="*/ 535 h 540"/>
              <a:gd name="T50" fmla="*/ 300 w 621"/>
              <a:gd name="T51" fmla="*/ 532 h 540"/>
              <a:gd name="T52" fmla="*/ 310 w 621"/>
              <a:gd name="T53" fmla="*/ 521 h 540"/>
              <a:gd name="T54" fmla="*/ 397 w 621"/>
              <a:gd name="T55" fmla="*/ 496 h 540"/>
              <a:gd name="T56" fmla="*/ 387 w 621"/>
              <a:gd name="T57" fmla="*/ 513 h 540"/>
              <a:gd name="T58" fmla="*/ 386 w 621"/>
              <a:gd name="T59" fmla="*/ 529 h 540"/>
              <a:gd name="T60" fmla="*/ 392 w 621"/>
              <a:gd name="T61" fmla="*/ 536 h 540"/>
              <a:gd name="T62" fmla="*/ 404 w 621"/>
              <a:gd name="T63" fmla="*/ 540 h 540"/>
              <a:gd name="T64" fmla="*/ 417 w 621"/>
              <a:gd name="T65" fmla="*/ 536 h 540"/>
              <a:gd name="T66" fmla="*/ 426 w 621"/>
              <a:gd name="T67" fmla="*/ 526 h 540"/>
              <a:gd name="T68" fmla="*/ 435 w 621"/>
              <a:gd name="T69" fmla="*/ 503 h 540"/>
              <a:gd name="T70" fmla="*/ 457 w 621"/>
              <a:gd name="T71" fmla="*/ 488 h 540"/>
              <a:gd name="T72" fmla="*/ 534 w 621"/>
              <a:gd name="T73" fmla="*/ 487 h 540"/>
              <a:gd name="T74" fmla="*/ 584 w 621"/>
              <a:gd name="T75" fmla="*/ 479 h 540"/>
              <a:gd name="T76" fmla="*/ 600 w 621"/>
              <a:gd name="T77" fmla="*/ 472 h 540"/>
              <a:gd name="T78" fmla="*/ 614 w 621"/>
              <a:gd name="T79" fmla="*/ 457 h 540"/>
              <a:gd name="T80" fmla="*/ 621 w 621"/>
              <a:gd name="T81" fmla="*/ 428 h 540"/>
              <a:gd name="T82" fmla="*/ 611 w 621"/>
              <a:gd name="T83" fmla="*/ 394 h 540"/>
              <a:gd name="T84" fmla="*/ 594 w 621"/>
              <a:gd name="T85" fmla="*/ 370 h 540"/>
              <a:gd name="T86" fmla="*/ 506 w 621"/>
              <a:gd name="T87" fmla="*/ 291 h 540"/>
              <a:gd name="T88" fmla="*/ 469 w 621"/>
              <a:gd name="T89" fmla="*/ 235 h 540"/>
              <a:gd name="T90" fmla="*/ 441 w 621"/>
              <a:gd name="T91" fmla="*/ 189 h 540"/>
              <a:gd name="T92" fmla="*/ 438 w 621"/>
              <a:gd name="T93" fmla="*/ 189 h 540"/>
              <a:gd name="T94" fmla="*/ 419 w 621"/>
              <a:gd name="T95" fmla="*/ 218 h 540"/>
              <a:gd name="T96" fmla="*/ 392 w 621"/>
              <a:gd name="T97" fmla="*/ 214 h 540"/>
              <a:gd name="T98" fmla="*/ 348 w 621"/>
              <a:gd name="T99" fmla="*/ 89 h 540"/>
              <a:gd name="T100" fmla="*/ 337 w 621"/>
              <a:gd name="T101" fmla="*/ 68 h 540"/>
              <a:gd name="T102" fmla="*/ 326 w 621"/>
              <a:gd name="T103" fmla="*/ 61 h 540"/>
              <a:gd name="T104" fmla="*/ 313 w 621"/>
              <a:gd name="T105" fmla="*/ 85 h 540"/>
              <a:gd name="T106" fmla="*/ 286 w 621"/>
              <a:gd name="T107" fmla="*/ 159 h 540"/>
              <a:gd name="T108" fmla="*/ 280 w 621"/>
              <a:gd name="T109" fmla="*/ 183 h 540"/>
              <a:gd name="T110" fmla="*/ 273 w 621"/>
              <a:gd name="T111" fmla="*/ 20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1" h="540">
                <a:moveTo>
                  <a:pt x="273" y="204"/>
                </a:moveTo>
                <a:lnTo>
                  <a:pt x="273" y="204"/>
                </a:lnTo>
                <a:lnTo>
                  <a:pt x="264" y="206"/>
                </a:lnTo>
                <a:lnTo>
                  <a:pt x="256" y="208"/>
                </a:lnTo>
                <a:lnTo>
                  <a:pt x="243" y="208"/>
                </a:lnTo>
                <a:lnTo>
                  <a:pt x="231" y="206"/>
                </a:lnTo>
                <a:lnTo>
                  <a:pt x="217" y="203"/>
                </a:lnTo>
                <a:lnTo>
                  <a:pt x="211" y="199"/>
                </a:lnTo>
                <a:lnTo>
                  <a:pt x="205" y="195"/>
                </a:lnTo>
                <a:lnTo>
                  <a:pt x="199" y="190"/>
                </a:lnTo>
                <a:lnTo>
                  <a:pt x="194" y="184"/>
                </a:lnTo>
                <a:lnTo>
                  <a:pt x="194" y="184"/>
                </a:lnTo>
                <a:lnTo>
                  <a:pt x="184" y="169"/>
                </a:lnTo>
                <a:lnTo>
                  <a:pt x="174" y="153"/>
                </a:lnTo>
                <a:lnTo>
                  <a:pt x="164" y="136"/>
                </a:lnTo>
                <a:lnTo>
                  <a:pt x="155" y="117"/>
                </a:lnTo>
                <a:lnTo>
                  <a:pt x="139" y="80"/>
                </a:lnTo>
                <a:lnTo>
                  <a:pt x="124" y="45"/>
                </a:lnTo>
                <a:lnTo>
                  <a:pt x="124" y="45"/>
                </a:lnTo>
                <a:lnTo>
                  <a:pt x="118" y="32"/>
                </a:lnTo>
                <a:lnTo>
                  <a:pt x="111" y="19"/>
                </a:lnTo>
                <a:lnTo>
                  <a:pt x="103" y="12"/>
                </a:lnTo>
                <a:lnTo>
                  <a:pt x="97" y="6"/>
                </a:lnTo>
                <a:lnTo>
                  <a:pt x="91" y="2"/>
                </a:lnTo>
                <a:lnTo>
                  <a:pt x="86" y="0"/>
                </a:lnTo>
                <a:lnTo>
                  <a:pt x="82" y="0"/>
                </a:lnTo>
                <a:lnTo>
                  <a:pt x="80" y="1"/>
                </a:lnTo>
                <a:lnTo>
                  <a:pt x="80" y="1"/>
                </a:lnTo>
                <a:lnTo>
                  <a:pt x="80" y="8"/>
                </a:lnTo>
                <a:lnTo>
                  <a:pt x="80" y="24"/>
                </a:lnTo>
                <a:lnTo>
                  <a:pt x="82" y="73"/>
                </a:lnTo>
                <a:lnTo>
                  <a:pt x="85" y="123"/>
                </a:lnTo>
                <a:lnTo>
                  <a:pt x="85" y="154"/>
                </a:lnTo>
                <a:lnTo>
                  <a:pt x="85" y="154"/>
                </a:lnTo>
                <a:lnTo>
                  <a:pt x="83" y="159"/>
                </a:lnTo>
                <a:lnTo>
                  <a:pt x="81" y="166"/>
                </a:lnTo>
                <a:lnTo>
                  <a:pt x="70" y="183"/>
                </a:lnTo>
                <a:lnTo>
                  <a:pt x="40" y="229"/>
                </a:lnTo>
                <a:lnTo>
                  <a:pt x="12" y="270"/>
                </a:lnTo>
                <a:lnTo>
                  <a:pt x="3" y="283"/>
                </a:lnTo>
                <a:lnTo>
                  <a:pt x="0" y="287"/>
                </a:lnTo>
                <a:lnTo>
                  <a:pt x="0" y="288"/>
                </a:lnTo>
                <a:lnTo>
                  <a:pt x="0" y="288"/>
                </a:lnTo>
                <a:lnTo>
                  <a:pt x="21" y="285"/>
                </a:lnTo>
                <a:lnTo>
                  <a:pt x="40" y="282"/>
                </a:lnTo>
                <a:lnTo>
                  <a:pt x="64" y="278"/>
                </a:lnTo>
                <a:lnTo>
                  <a:pt x="87" y="277"/>
                </a:lnTo>
                <a:lnTo>
                  <a:pt x="111" y="278"/>
                </a:lnTo>
                <a:lnTo>
                  <a:pt x="121" y="280"/>
                </a:lnTo>
                <a:lnTo>
                  <a:pt x="130" y="281"/>
                </a:lnTo>
                <a:lnTo>
                  <a:pt x="138" y="285"/>
                </a:lnTo>
                <a:lnTo>
                  <a:pt x="144" y="288"/>
                </a:lnTo>
                <a:lnTo>
                  <a:pt x="144" y="288"/>
                </a:lnTo>
                <a:lnTo>
                  <a:pt x="163" y="306"/>
                </a:lnTo>
                <a:lnTo>
                  <a:pt x="177" y="322"/>
                </a:lnTo>
                <a:lnTo>
                  <a:pt x="190" y="337"/>
                </a:lnTo>
                <a:lnTo>
                  <a:pt x="199" y="353"/>
                </a:lnTo>
                <a:lnTo>
                  <a:pt x="199" y="353"/>
                </a:lnTo>
                <a:lnTo>
                  <a:pt x="208" y="373"/>
                </a:lnTo>
                <a:lnTo>
                  <a:pt x="217" y="396"/>
                </a:lnTo>
                <a:lnTo>
                  <a:pt x="228" y="422"/>
                </a:lnTo>
                <a:lnTo>
                  <a:pt x="228" y="422"/>
                </a:lnTo>
                <a:lnTo>
                  <a:pt x="227" y="434"/>
                </a:lnTo>
                <a:lnTo>
                  <a:pt x="225" y="464"/>
                </a:lnTo>
                <a:lnTo>
                  <a:pt x="225" y="480"/>
                </a:lnTo>
                <a:lnTo>
                  <a:pt x="226" y="495"/>
                </a:lnTo>
                <a:lnTo>
                  <a:pt x="228" y="509"/>
                </a:lnTo>
                <a:lnTo>
                  <a:pt x="231" y="513"/>
                </a:lnTo>
                <a:lnTo>
                  <a:pt x="233" y="516"/>
                </a:lnTo>
                <a:lnTo>
                  <a:pt x="233" y="516"/>
                </a:lnTo>
                <a:lnTo>
                  <a:pt x="241" y="521"/>
                </a:lnTo>
                <a:lnTo>
                  <a:pt x="249" y="526"/>
                </a:lnTo>
                <a:lnTo>
                  <a:pt x="259" y="530"/>
                </a:lnTo>
                <a:lnTo>
                  <a:pt x="270" y="532"/>
                </a:lnTo>
                <a:lnTo>
                  <a:pt x="280" y="535"/>
                </a:lnTo>
                <a:lnTo>
                  <a:pt x="290" y="535"/>
                </a:lnTo>
                <a:lnTo>
                  <a:pt x="298" y="535"/>
                </a:lnTo>
                <a:lnTo>
                  <a:pt x="300" y="532"/>
                </a:lnTo>
                <a:lnTo>
                  <a:pt x="303" y="531"/>
                </a:lnTo>
                <a:lnTo>
                  <a:pt x="303" y="531"/>
                </a:lnTo>
                <a:lnTo>
                  <a:pt x="310" y="521"/>
                </a:lnTo>
                <a:lnTo>
                  <a:pt x="316" y="513"/>
                </a:lnTo>
                <a:lnTo>
                  <a:pt x="322" y="501"/>
                </a:lnTo>
                <a:lnTo>
                  <a:pt x="397" y="496"/>
                </a:lnTo>
                <a:lnTo>
                  <a:pt x="397" y="496"/>
                </a:lnTo>
                <a:lnTo>
                  <a:pt x="393" y="501"/>
                </a:lnTo>
                <a:lnTo>
                  <a:pt x="387" y="513"/>
                </a:lnTo>
                <a:lnTo>
                  <a:pt x="386" y="520"/>
                </a:lnTo>
                <a:lnTo>
                  <a:pt x="384" y="526"/>
                </a:lnTo>
                <a:lnTo>
                  <a:pt x="386" y="529"/>
                </a:lnTo>
                <a:lnTo>
                  <a:pt x="387" y="532"/>
                </a:lnTo>
                <a:lnTo>
                  <a:pt x="389" y="534"/>
                </a:lnTo>
                <a:lnTo>
                  <a:pt x="392" y="536"/>
                </a:lnTo>
                <a:lnTo>
                  <a:pt x="392" y="536"/>
                </a:lnTo>
                <a:lnTo>
                  <a:pt x="398" y="539"/>
                </a:lnTo>
                <a:lnTo>
                  <a:pt x="404" y="540"/>
                </a:lnTo>
                <a:lnTo>
                  <a:pt x="409" y="540"/>
                </a:lnTo>
                <a:lnTo>
                  <a:pt x="413" y="539"/>
                </a:lnTo>
                <a:lnTo>
                  <a:pt x="417" y="536"/>
                </a:lnTo>
                <a:lnTo>
                  <a:pt x="420" y="534"/>
                </a:lnTo>
                <a:lnTo>
                  <a:pt x="426" y="526"/>
                </a:lnTo>
                <a:lnTo>
                  <a:pt x="426" y="526"/>
                </a:lnTo>
                <a:lnTo>
                  <a:pt x="429" y="521"/>
                </a:lnTo>
                <a:lnTo>
                  <a:pt x="431" y="515"/>
                </a:lnTo>
                <a:lnTo>
                  <a:pt x="435" y="503"/>
                </a:lnTo>
                <a:lnTo>
                  <a:pt x="436" y="487"/>
                </a:lnTo>
                <a:lnTo>
                  <a:pt x="436" y="487"/>
                </a:lnTo>
                <a:lnTo>
                  <a:pt x="457" y="488"/>
                </a:lnTo>
                <a:lnTo>
                  <a:pt x="480" y="488"/>
                </a:lnTo>
                <a:lnTo>
                  <a:pt x="507" y="488"/>
                </a:lnTo>
                <a:lnTo>
                  <a:pt x="534" y="487"/>
                </a:lnTo>
                <a:lnTo>
                  <a:pt x="561" y="484"/>
                </a:lnTo>
                <a:lnTo>
                  <a:pt x="574" y="482"/>
                </a:lnTo>
                <a:lnTo>
                  <a:pt x="584" y="479"/>
                </a:lnTo>
                <a:lnTo>
                  <a:pt x="592" y="475"/>
                </a:lnTo>
                <a:lnTo>
                  <a:pt x="600" y="472"/>
                </a:lnTo>
                <a:lnTo>
                  <a:pt x="600" y="472"/>
                </a:lnTo>
                <a:lnTo>
                  <a:pt x="605" y="467"/>
                </a:lnTo>
                <a:lnTo>
                  <a:pt x="610" y="462"/>
                </a:lnTo>
                <a:lnTo>
                  <a:pt x="614" y="457"/>
                </a:lnTo>
                <a:lnTo>
                  <a:pt x="616" y="452"/>
                </a:lnTo>
                <a:lnTo>
                  <a:pt x="620" y="441"/>
                </a:lnTo>
                <a:lnTo>
                  <a:pt x="621" y="428"/>
                </a:lnTo>
                <a:lnTo>
                  <a:pt x="620" y="417"/>
                </a:lnTo>
                <a:lnTo>
                  <a:pt x="617" y="405"/>
                </a:lnTo>
                <a:lnTo>
                  <a:pt x="611" y="394"/>
                </a:lnTo>
                <a:lnTo>
                  <a:pt x="605" y="382"/>
                </a:lnTo>
                <a:lnTo>
                  <a:pt x="605" y="382"/>
                </a:lnTo>
                <a:lnTo>
                  <a:pt x="594" y="370"/>
                </a:lnTo>
                <a:lnTo>
                  <a:pt x="579" y="354"/>
                </a:lnTo>
                <a:lnTo>
                  <a:pt x="540" y="319"/>
                </a:lnTo>
                <a:lnTo>
                  <a:pt x="506" y="291"/>
                </a:lnTo>
                <a:lnTo>
                  <a:pt x="491" y="278"/>
                </a:lnTo>
                <a:lnTo>
                  <a:pt x="491" y="278"/>
                </a:lnTo>
                <a:lnTo>
                  <a:pt x="469" y="235"/>
                </a:lnTo>
                <a:lnTo>
                  <a:pt x="452" y="205"/>
                </a:lnTo>
                <a:lnTo>
                  <a:pt x="445" y="194"/>
                </a:lnTo>
                <a:lnTo>
                  <a:pt x="441" y="189"/>
                </a:lnTo>
                <a:lnTo>
                  <a:pt x="441" y="189"/>
                </a:lnTo>
                <a:lnTo>
                  <a:pt x="440" y="189"/>
                </a:lnTo>
                <a:lnTo>
                  <a:pt x="438" y="189"/>
                </a:lnTo>
                <a:lnTo>
                  <a:pt x="434" y="193"/>
                </a:lnTo>
                <a:lnTo>
                  <a:pt x="426" y="205"/>
                </a:lnTo>
                <a:lnTo>
                  <a:pt x="419" y="218"/>
                </a:lnTo>
                <a:lnTo>
                  <a:pt x="417" y="224"/>
                </a:lnTo>
                <a:lnTo>
                  <a:pt x="392" y="214"/>
                </a:lnTo>
                <a:lnTo>
                  <a:pt x="392" y="214"/>
                </a:lnTo>
                <a:lnTo>
                  <a:pt x="372" y="153"/>
                </a:lnTo>
                <a:lnTo>
                  <a:pt x="356" y="107"/>
                </a:lnTo>
                <a:lnTo>
                  <a:pt x="348" y="89"/>
                </a:lnTo>
                <a:lnTo>
                  <a:pt x="342" y="75"/>
                </a:lnTo>
                <a:lnTo>
                  <a:pt x="342" y="75"/>
                </a:lnTo>
                <a:lnTo>
                  <a:pt x="337" y="68"/>
                </a:lnTo>
                <a:lnTo>
                  <a:pt x="334" y="63"/>
                </a:lnTo>
                <a:lnTo>
                  <a:pt x="330" y="60"/>
                </a:lnTo>
                <a:lnTo>
                  <a:pt x="326" y="61"/>
                </a:lnTo>
                <a:lnTo>
                  <a:pt x="322" y="64"/>
                </a:lnTo>
                <a:lnTo>
                  <a:pt x="320" y="69"/>
                </a:lnTo>
                <a:lnTo>
                  <a:pt x="313" y="85"/>
                </a:lnTo>
                <a:lnTo>
                  <a:pt x="313" y="85"/>
                </a:lnTo>
                <a:lnTo>
                  <a:pt x="294" y="135"/>
                </a:lnTo>
                <a:lnTo>
                  <a:pt x="286" y="159"/>
                </a:lnTo>
                <a:lnTo>
                  <a:pt x="283" y="174"/>
                </a:lnTo>
                <a:lnTo>
                  <a:pt x="283" y="174"/>
                </a:lnTo>
                <a:lnTo>
                  <a:pt x="280" y="183"/>
                </a:lnTo>
                <a:lnTo>
                  <a:pt x="278" y="193"/>
                </a:lnTo>
                <a:lnTo>
                  <a:pt x="273" y="204"/>
                </a:lnTo>
                <a:lnTo>
                  <a:pt x="273" y="20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5">
            <a:extLst>
              <a:ext uri="{FF2B5EF4-FFF2-40B4-BE49-F238E27FC236}">
                <a16:creationId xmlns:a16="http://schemas.microsoft.com/office/drawing/2014/main" id="{6C2FF415-5A89-4835-B255-246D66FA395B}"/>
              </a:ext>
            </a:extLst>
          </p:cNvPr>
          <p:cNvSpPr>
            <a:spLocks/>
          </p:cNvSpPr>
          <p:nvPr/>
        </p:nvSpPr>
        <p:spPr bwMode="auto">
          <a:xfrm>
            <a:off x="440272" y="3158251"/>
            <a:ext cx="1559444" cy="788516"/>
          </a:xfrm>
          <a:custGeom>
            <a:avLst/>
            <a:gdLst>
              <a:gd name="T0" fmla="*/ 429 w 532"/>
              <a:gd name="T1" fmla="*/ 23 h 269"/>
              <a:gd name="T2" fmla="*/ 467 w 532"/>
              <a:gd name="T3" fmla="*/ 41 h 269"/>
              <a:gd name="T4" fmla="*/ 493 w 532"/>
              <a:gd name="T5" fmla="*/ 61 h 269"/>
              <a:gd name="T6" fmla="*/ 526 w 532"/>
              <a:gd name="T7" fmla="*/ 98 h 269"/>
              <a:gd name="T8" fmla="*/ 532 w 532"/>
              <a:gd name="T9" fmla="*/ 111 h 269"/>
              <a:gd name="T10" fmla="*/ 527 w 532"/>
              <a:gd name="T11" fmla="*/ 128 h 269"/>
              <a:gd name="T12" fmla="*/ 506 w 532"/>
              <a:gd name="T13" fmla="*/ 155 h 269"/>
              <a:gd name="T14" fmla="*/ 441 w 532"/>
              <a:gd name="T15" fmla="*/ 200 h 269"/>
              <a:gd name="T16" fmla="*/ 416 w 532"/>
              <a:gd name="T17" fmla="*/ 225 h 269"/>
              <a:gd name="T18" fmla="*/ 405 w 532"/>
              <a:gd name="T19" fmla="*/ 263 h 269"/>
              <a:gd name="T20" fmla="*/ 398 w 532"/>
              <a:gd name="T21" fmla="*/ 269 h 269"/>
              <a:gd name="T22" fmla="*/ 369 w 532"/>
              <a:gd name="T23" fmla="*/ 235 h 269"/>
              <a:gd name="T24" fmla="*/ 275 w 532"/>
              <a:gd name="T25" fmla="*/ 235 h 269"/>
              <a:gd name="T26" fmla="*/ 265 w 532"/>
              <a:gd name="T27" fmla="*/ 242 h 269"/>
              <a:gd name="T28" fmla="*/ 249 w 532"/>
              <a:gd name="T29" fmla="*/ 246 h 269"/>
              <a:gd name="T30" fmla="*/ 209 w 532"/>
              <a:gd name="T31" fmla="*/ 237 h 269"/>
              <a:gd name="T32" fmla="*/ 172 w 532"/>
              <a:gd name="T33" fmla="*/ 223 h 269"/>
              <a:gd name="T34" fmla="*/ 136 w 532"/>
              <a:gd name="T35" fmla="*/ 210 h 269"/>
              <a:gd name="T36" fmla="*/ 132 w 532"/>
              <a:gd name="T37" fmla="*/ 201 h 269"/>
              <a:gd name="T38" fmla="*/ 126 w 532"/>
              <a:gd name="T39" fmla="*/ 170 h 269"/>
              <a:gd name="T40" fmla="*/ 96 w 532"/>
              <a:gd name="T41" fmla="*/ 175 h 269"/>
              <a:gd name="T42" fmla="*/ 84 w 532"/>
              <a:gd name="T43" fmla="*/ 182 h 269"/>
              <a:gd name="T44" fmla="*/ 47 w 532"/>
              <a:gd name="T45" fmla="*/ 215 h 269"/>
              <a:gd name="T46" fmla="*/ 37 w 532"/>
              <a:gd name="T47" fmla="*/ 223 h 269"/>
              <a:gd name="T48" fmla="*/ 18 w 532"/>
              <a:gd name="T49" fmla="*/ 242 h 269"/>
              <a:gd name="T50" fmla="*/ 13 w 532"/>
              <a:gd name="T51" fmla="*/ 242 h 269"/>
              <a:gd name="T52" fmla="*/ 7 w 532"/>
              <a:gd name="T53" fmla="*/ 227 h 269"/>
              <a:gd name="T54" fmla="*/ 0 w 532"/>
              <a:gd name="T55" fmla="*/ 196 h 269"/>
              <a:gd name="T56" fmla="*/ 2 w 532"/>
              <a:gd name="T57" fmla="*/ 180 h 269"/>
              <a:gd name="T58" fmla="*/ 10 w 532"/>
              <a:gd name="T59" fmla="*/ 150 h 269"/>
              <a:gd name="T60" fmla="*/ 13 w 532"/>
              <a:gd name="T61" fmla="*/ 142 h 269"/>
              <a:gd name="T62" fmla="*/ 7 w 532"/>
              <a:gd name="T63" fmla="*/ 101 h 269"/>
              <a:gd name="T64" fmla="*/ 7 w 532"/>
              <a:gd name="T65" fmla="*/ 81 h 269"/>
              <a:gd name="T66" fmla="*/ 14 w 532"/>
              <a:gd name="T67" fmla="*/ 59 h 269"/>
              <a:gd name="T68" fmla="*/ 26 w 532"/>
              <a:gd name="T69" fmla="*/ 50 h 269"/>
              <a:gd name="T70" fmla="*/ 32 w 532"/>
              <a:gd name="T71" fmla="*/ 51 h 269"/>
              <a:gd name="T72" fmla="*/ 62 w 532"/>
              <a:gd name="T73" fmla="*/ 90 h 269"/>
              <a:gd name="T74" fmla="*/ 91 w 532"/>
              <a:gd name="T75" fmla="*/ 111 h 269"/>
              <a:gd name="T76" fmla="*/ 106 w 532"/>
              <a:gd name="T77" fmla="*/ 118 h 269"/>
              <a:gd name="T78" fmla="*/ 120 w 532"/>
              <a:gd name="T79" fmla="*/ 124 h 269"/>
              <a:gd name="T80" fmla="*/ 126 w 532"/>
              <a:gd name="T81" fmla="*/ 120 h 269"/>
              <a:gd name="T82" fmla="*/ 147 w 532"/>
              <a:gd name="T83" fmla="*/ 94 h 269"/>
              <a:gd name="T84" fmla="*/ 171 w 532"/>
              <a:gd name="T85" fmla="*/ 71 h 269"/>
              <a:gd name="T86" fmla="*/ 194 w 532"/>
              <a:gd name="T87" fmla="*/ 59 h 269"/>
              <a:gd name="T88" fmla="*/ 195 w 532"/>
              <a:gd name="T89" fmla="*/ 46 h 269"/>
              <a:gd name="T90" fmla="*/ 208 w 532"/>
              <a:gd name="T91" fmla="*/ 36 h 269"/>
              <a:gd name="T92" fmla="*/ 220 w 532"/>
              <a:gd name="T93" fmla="*/ 31 h 269"/>
              <a:gd name="T94" fmla="*/ 270 w 532"/>
              <a:gd name="T95" fmla="*/ 2 h 269"/>
              <a:gd name="T96" fmla="*/ 291 w 532"/>
              <a:gd name="T97" fmla="*/ 0 h 269"/>
              <a:gd name="T98" fmla="*/ 333 w 532"/>
              <a:gd name="T99" fmla="*/ 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32" h="269">
                <a:moveTo>
                  <a:pt x="423" y="21"/>
                </a:moveTo>
                <a:lnTo>
                  <a:pt x="423" y="21"/>
                </a:lnTo>
                <a:lnTo>
                  <a:pt x="429" y="23"/>
                </a:lnTo>
                <a:lnTo>
                  <a:pt x="446" y="29"/>
                </a:lnTo>
                <a:lnTo>
                  <a:pt x="455" y="34"/>
                </a:lnTo>
                <a:lnTo>
                  <a:pt x="467" y="41"/>
                </a:lnTo>
                <a:lnTo>
                  <a:pt x="480" y="50"/>
                </a:lnTo>
                <a:lnTo>
                  <a:pt x="493" y="61"/>
                </a:lnTo>
                <a:lnTo>
                  <a:pt x="493" y="61"/>
                </a:lnTo>
                <a:lnTo>
                  <a:pt x="504" y="72"/>
                </a:lnTo>
                <a:lnTo>
                  <a:pt x="514" y="83"/>
                </a:lnTo>
                <a:lnTo>
                  <a:pt x="526" y="98"/>
                </a:lnTo>
                <a:lnTo>
                  <a:pt x="531" y="108"/>
                </a:lnTo>
                <a:lnTo>
                  <a:pt x="532" y="111"/>
                </a:lnTo>
                <a:lnTo>
                  <a:pt x="532" y="111"/>
                </a:lnTo>
                <a:lnTo>
                  <a:pt x="532" y="116"/>
                </a:lnTo>
                <a:lnTo>
                  <a:pt x="531" y="120"/>
                </a:lnTo>
                <a:lnTo>
                  <a:pt x="527" y="128"/>
                </a:lnTo>
                <a:lnTo>
                  <a:pt x="524" y="137"/>
                </a:lnTo>
                <a:lnTo>
                  <a:pt x="516" y="145"/>
                </a:lnTo>
                <a:lnTo>
                  <a:pt x="506" y="155"/>
                </a:lnTo>
                <a:lnTo>
                  <a:pt x="493" y="165"/>
                </a:lnTo>
                <a:lnTo>
                  <a:pt x="493" y="165"/>
                </a:lnTo>
                <a:lnTo>
                  <a:pt x="441" y="200"/>
                </a:lnTo>
                <a:lnTo>
                  <a:pt x="418" y="215"/>
                </a:lnTo>
                <a:lnTo>
                  <a:pt x="418" y="215"/>
                </a:lnTo>
                <a:lnTo>
                  <a:pt x="416" y="225"/>
                </a:lnTo>
                <a:lnTo>
                  <a:pt x="411" y="244"/>
                </a:lnTo>
                <a:lnTo>
                  <a:pt x="407" y="254"/>
                </a:lnTo>
                <a:lnTo>
                  <a:pt x="405" y="263"/>
                </a:lnTo>
                <a:lnTo>
                  <a:pt x="401" y="269"/>
                </a:lnTo>
                <a:lnTo>
                  <a:pt x="400" y="269"/>
                </a:lnTo>
                <a:lnTo>
                  <a:pt x="398" y="269"/>
                </a:lnTo>
                <a:lnTo>
                  <a:pt x="398" y="269"/>
                </a:lnTo>
                <a:lnTo>
                  <a:pt x="381" y="249"/>
                </a:lnTo>
                <a:lnTo>
                  <a:pt x="369" y="235"/>
                </a:lnTo>
                <a:lnTo>
                  <a:pt x="314" y="235"/>
                </a:lnTo>
                <a:lnTo>
                  <a:pt x="275" y="235"/>
                </a:lnTo>
                <a:lnTo>
                  <a:pt x="275" y="235"/>
                </a:lnTo>
                <a:lnTo>
                  <a:pt x="273" y="236"/>
                </a:lnTo>
                <a:lnTo>
                  <a:pt x="271" y="238"/>
                </a:lnTo>
                <a:lnTo>
                  <a:pt x="265" y="242"/>
                </a:lnTo>
                <a:lnTo>
                  <a:pt x="255" y="244"/>
                </a:lnTo>
                <a:lnTo>
                  <a:pt x="255" y="244"/>
                </a:lnTo>
                <a:lnTo>
                  <a:pt x="249" y="246"/>
                </a:lnTo>
                <a:lnTo>
                  <a:pt x="241" y="244"/>
                </a:lnTo>
                <a:lnTo>
                  <a:pt x="226" y="242"/>
                </a:lnTo>
                <a:lnTo>
                  <a:pt x="209" y="237"/>
                </a:lnTo>
                <a:lnTo>
                  <a:pt x="190" y="230"/>
                </a:lnTo>
                <a:lnTo>
                  <a:pt x="190" y="230"/>
                </a:lnTo>
                <a:lnTo>
                  <a:pt x="172" y="223"/>
                </a:lnTo>
                <a:lnTo>
                  <a:pt x="156" y="217"/>
                </a:lnTo>
                <a:lnTo>
                  <a:pt x="143" y="213"/>
                </a:lnTo>
                <a:lnTo>
                  <a:pt x="136" y="210"/>
                </a:lnTo>
                <a:lnTo>
                  <a:pt x="136" y="210"/>
                </a:lnTo>
                <a:lnTo>
                  <a:pt x="135" y="206"/>
                </a:lnTo>
                <a:lnTo>
                  <a:pt x="132" y="201"/>
                </a:lnTo>
                <a:lnTo>
                  <a:pt x="130" y="187"/>
                </a:lnTo>
                <a:lnTo>
                  <a:pt x="126" y="170"/>
                </a:lnTo>
                <a:lnTo>
                  <a:pt x="126" y="170"/>
                </a:lnTo>
                <a:lnTo>
                  <a:pt x="117" y="170"/>
                </a:lnTo>
                <a:lnTo>
                  <a:pt x="107" y="171"/>
                </a:lnTo>
                <a:lnTo>
                  <a:pt x="96" y="175"/>
                </a:lnTo>
                <a:lnTo>
                  <a:pt x="96" y="175"/>
                </a:lnTo>
                <a:lnTo>
                  <a:pt x="90" y="179"/>
                </a:lnTo>
                <a:lnTo>
                  <a:pt x="84" y="182"/>
                </a:lnTo>
                <a:lnTo>
                  <a:pt x="70" y="195"/>
                </a:lnTo>
                <a:lnTo>
                  <a:pt x="57" y="207"/>
                </a:lnTo>
                <a:lnTo>
                  <a:pt x="47" y="215"/>
                </a:lnTo>
                <a:lnTo>
                  <a:pt x="47" y="215"/>
                </a:lnTo>
                <a:lnTo>
                  <a:pt x="42" y="218"/>
                </a:lnTo>
                <a:lnTo>
                  <a:pt x="37" y="223"/>
                </a:lnTo>
                <a:lnTo>
                  <a:pt x="27" y="235"/>
                </a:lnTo>
                <a:lnTo>
                  <a:pt x="22" y="239"/>
                </a:lnTo>
                <a:lnTo>
                  <a:pt x="18" y="242"/>
                </a:lnTo>
                <a:lnTo>
                  <a:pt x="16" y="243"/>
                </a:lnTo>
                <a:lnTo>
                  <a:pt x="14" y="242"/>
                </a:lnTo>
                <a:lnTo>
                  <a:pt x="13" y="242"/>
                </a:lnTo>
                <a:lnTo>
                  <a:pt x="12" y="239"/>
                </a:lnTo>
                <a:lnTo>
                  <a:pt x="12" y="239"/>
                </a:lnTo>
                <a:lnTo>
                  <a:pt x="7" y="227"/>
                </a:lnTo>
                <a:lnTo>
                  <a:pt x="3" y="212"/>
                </a:lnTo>
                <a:lnTo>
                  <a:pt x="1" y="204"/>
                </a:lnTo>
                <a:lnTo>
                  <a:pt x="0" y="196"/>
                </a:lnTo>
                <a:lnTo>
                  <a:pt x="1" y="187"/>
                </a:lnTo>
                <a:lnTo>
                  <a:pt x="2" y="180"/>
                </a:lnTo>
                <a:lnTo>
                  <a:pt x="2" y="180"/>
                </a:lnTo>
                <a:lnTo>
                  <a:pt x="6" y="168"/>
                </a:lnTo>
                <a:lnTo>
                  <a:pt x="8" y="158"/>
                </a:lnTo>
                <a:lnTo>
                  <a:pt x="10" y="150"/>
                </a:lnTo>
                <a:lnTo>
                  <a:pt x="12" y="145"/>
                </a:lnTo>
                <a:lnTo>
                  <a:pt x="12" y="145"/>
                </a:lnTo>
                <a:lnTo>
                  <a:pt x="13" y="142"/>
                </a:lnTo>
                <a:lnTo>
                  <a:pt x="12" y="137"/>
                </a:lnTo>
                <a:lnTo>
                  <a:pt x="11" y="120"/>
                </a:lnTo>
                <a:lnTo>
                  <a:pt x="7" y="101"/>
                </a:lnTo>
                <a:lnTo>
                  <a:pt x="7" y="91"/>
                </a:lnTo>
                <a:lnTo>
                  <a:pt x="7" y="81"/>
                </a:lnTo>
                <a:lnTo>
                  <a:pt x="7" y="81"/>
                </a:lnTo>
                <a:lnTo>
                  <a:pt x="8" y="72"/>
                </a:lnTo>
                <a:lnTo>
                  <a:pt x="11" y="65"/>
                </a:lnTo>
                <a:lnTo>
                  <a:pt x="14" y="59"/>
                </a:lnTo>
                <a:lnTo>
                  <a:pt x="18" y="54"/>
                </a:lnTo>
                <a:lnTo>
                  <a:pt x="22" y="51"/>
                </a:lnTo>
                <a:lnTo>
                  <a:pt x="26" y="50"/>
                </a:lnTo>
                <a:lnTo>
                  <a:pt x="29" y="50"/>
                </a:lnTo>
                <a:lnTo>
                  <a:pt x="32" y="51"/>
                </a:lnTo>
                <a:lnTo>
                  <a:pt x="32" y="51"/>
                </a:lnTo>
                <a:lnTo>
                  <a:pt x="39" y="62"/>
                </a:lnTo>
                <a:lnTo>
                  <a:pt x="54" y="80"/>
                </a:lnTo>
                <a:lnTo>
                  <a:pt x="62" y="90"/>
                </a:lnTo>
                <a:lnTo>
                  <a:pt x="71" y="98"/>
                </a:lnTo>
                <a:lnTo>
                  <a:pt x="81" y="106"/>
                </a:lnTo>
                <a:lnTo>
                  <a:pt x="91" y="111"/>
                </a:lnTo>
                <a:lnTo>
                  <a:pt x="91" y="111"/>
                </a:lnTo>
                <a:lnTo>
                  <a:pt x="100" y="114"/>
                </a:lnTo>
                <a:lnTo>
                  <a:pt x="106" y="118"/>
                </a:lnTo>
                <a:lnTo>
                  <a:pt x="115" y="123"/>
                </a:lnTo>
                <a:lnTo>
                  <a:pt x="117" y="124"/>
                </a:lnTo>
                <a:lnTo>
                  <a:pt x="120" y="124"/>
                </a:lnTo>
                <a:lnTo>
                  <a:pt x="122" y="123"/>
                </a:lnTo>
                <a:lnTo>
                  <a:pt x="126" y="120"/>
                </a:lnTo>
                <a:lnTo>
                  <a:pt x="126" y="120"/>
                </a:lnTo>
                <a:lnTo>
                  <a:pt x="131" y="116"/>
                </a:lnTo>
                <a:lnTo>
                  <a:pt x="136" y="109"/>
                </a:lnTo>
                <a:lnTo>
                  <a:pt x="147" y="94"/>
                </a:lnTo>
                <a:lnTo>
                  <a:pt x="158" y="80"/>
                </a:lnTo>
                <a:lnTo>
                  <a:pt x="164" y="75"/>
                </a:lnTo>
                <a:lnTo>
                  <a:pt x="171" y="71"/>
                </a:lnTo>
                <a:lnTo>
                  <a:pt x="171" y="71"/>
                </a:lnTo>
                <a:lnTo>
                  <a:pt x="183" y="65"/>
                </a:lnTo>
                <a:lnTo>
                  <a:pt x="194" y="59"/>
                </a:lnTo>
                <a:lnTo>
                  <a:pt x="205" y="51"/>
                </a:lnTo>
                <a:lnTo>
                  <a:pt x="195" y="46"/>
                </a:lnTo>
                <a:lnTo>
                  <a:pt x="195" y="46"/>
                </a:lnTo>
                <a:lnTo>
                  <a:pt x="197" y="45"/>
                </a:lnTo>
                <a:lnTo>
                  <a:pt x="200" y="40"/>
                </a:lnTo>
                <a:lnTo>
                  <a:pt x="208" y="36"/>
                </a:lnTo>
                <a:lnTo>
                  <a:pt x="213" y="34"/>
                </a:lnTo>
                <a:lnTo>
                  <a:pt x="220" y="31"/>
                </a:lnTo>
                <a:lnTo>
                  <a:pt x="220" y="31"/>
                </a:lnTo>
                <a:lnTo>
                  <a:pt x="255" y="21"/>
                </a:lnTo>
                <a:lnTo>
                  <a:pt x="275" y="16"/>
                </a:lnTo>
                <a:lnTo>
                  <a:pt x="270" y="2"/>
                </a:lnTo>
                <a:lnTo>
                  <a:pt x="270" y="2"/>
                </a:lnTo>
                <a:lnTo>
                  <a:pt x="281" y="2"/>
                </a:lnTo>
                <a:lnTo>
                  <a:pt x="291" y="0"/>
                </a:lnTo>
                <a:lnTo>
                  <a:pt x="299" y="2"/>
                </a:lnTo>
                <a:lnTo>
                  <a:pt x="299" y="2"/>
                </a:lnTo>
                <a:lnTo>
                  <a:pt x="333" y="9"/>
                </a:lnTo>
                <a:lnTo>
                  <a:pt x="359" y="16"/>
                </a:lnTo>
                <a:lnTo>
                  <a:pt x="423" y="2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5">
            <a:extLst>
              <a:ext uri="{FF2B5EF4-FFF2-40B4-BE49-F238E27FC236}">
                <a16:creationId xmlns:a16="http://schemas.microsoft.com/office/drawing/2014/main" id="{0A3778D2-5237-4BC6-BAA6-8D710C2C902D}"/>
              </a:ext>
            </a:extLst>
          </p:cNvPr>
          <p:cNvSpPr>
            <a:spLocks/>
          </p:cNvSpPr>
          <p:nvPr/>
        </p:nvSpPr>
        <p:spPr bwMode="auto">
          <a:xfrm>
            <a:off x="4440559" y="2798929"/>
            <a:ext cx="827475" cy="1576143"/>
          </a:xfrm>
          <a:custGeom>
            <a:avLst/>
            <a:gdLst>
              <a:gd name="T0" fmla="*/ 205 w 336"/>
              <a:gd name="T1" fmla="*/ 540 h 640"/>
              <a:gd name="T2" fmla="*/ 144 w 336"/>
              <a:gd name="T3" fmla="*/ 626 h 640"/>
              <a:gd name="T4" fmla="*/ 127 w 336"/>
              <a:gd name="T5" fmla="*/ 640 h 640"/>
              <a:gd name="T6" fmla="*/ 124 w 336"/>
              <a:gd name="T7" fmla="*/ 640 h 640"/>
              <a:gd name="T8" fmla="*/ 122 w 336"/>
              <a:gd name="T9" fmla="*/ 620 h 640"/>
              <a:gd name="T10" fmla="*/ 140 w 336"/>
              <a:gd name="T11" fmla="*/ 549 h 640"/>
              <a:gd name="T12" fmla="*/ 149 w 336"/>
              <a:gd name="T13" fmla="*/ 526 h 640"/>
              <a:gd name="T14" fmla="*/ 164 w 336"/>
              <a:gd name="T15" fmla="*/ 491 h 640"/>
              <a:gd name="T16" fmla="*/ 157 w 336"/>
              <a:gd name="T17" fmla="*/ 459 h 640"/>
              <a:gd name="T18" fmla="*/ 159 w 336"/>
              <a:gd name="T19" fmla="*/ 446 h 640"/>
              <a:gd name="T20" fmla="*/ 197 w 336"/>
              <a:gd name="T21" fmla="*/ 456 h 640"/>
              <a:gd name="T22" fmla="*/ 209 w 336"/>
              <a:gd name="T23" fmla="*/ 456 h 640"/>
              <a:gd name="T24" fmla="*/ 217 w 336"/>
              <a:gd name="T25" fmla="*/ 446 h 640"/>
              <a:gd name="T26" fmla="*/ 218 w 336"/>
              <a:gd name="T27" fmla="*/ 436 h 640"/>
              <a:gd name="T28" fmla="*/ 168 w 336"/>
              <a:gd name="T29" fmla="*/ 436 h 640"/>
              <a:gd name="T30" fmla="*/ 142 w 336"/>
              <a:gd name="T31" fmla="*/ 433 h 640"/>
              <a:gd name="T32" fmla="*/ 138 w 336"/>
              <a:gd name="T33" fmla="*/ 429 h 640"/>
              <a:gd name="T34" fmla="*/ 134 w 336"/>
              <a:gd name="T35" fmla="*/ 400 h 640"/>
              <a:gd name="T36" fmla="*/ 139 w 336"/>
              <a:gd name="T37" fmla="*/ 347 h 640"/>
              <a:gd name="T38" fmla="*/ 112 w 336"/>
              <a:gd name="T39" fmla="*/ 320 h 640"/>
              <a:gd name="T40" fmla="*/ 70 w 336"/>
              <a:gd name="T41" fmla="*/ 268 h 640"/>
              <a:gd name="T42" fmla="*/ 54 w 336"/>
              <a:gd name="T43" fmla="*/ 246 h 640"/>
              <a:gd name="T44" fmla="*/ 25 w 336"/>
              <a:gd name="T45" fmla="*/ 205 h 640"/>
              <a:gd name="T46" fmla="*/ 15 w 336"/>
              <a:gd name="T47" fmla="*/ 174 h 640"/>
              <a:gd name="T48" fmla="*/ 2 w 336"/>
              <a:gd name="T49" fmla="*/ 52 h 640"/>
              <a:gd name="T50" fmla="*/ 3 w 336"/>
              <a:gd name="T51" fmla="*/ 13 h 640"/>
              <a:gd name="T52" fmla="*/ 10 w 336"/>
              <a:gd name="T53" fmla="*/ 8 h 640"/>
              <a:gd name="T54" fmla="*/ 85 w 336"/>
              <a:gd name="T55" fmla="*/ 0 h 640"/>
              <a:gd name="T56" fmla="*/ 117 w 336"/>
              <a:gd name="T57" fmla="*/ 4 h 640"/>
              <a:gd name="T58" fmla="*/ 183 w 336"/>
              <a:gd name="T59" fmla="*/ 22 h 640"/>
              <a:gd name="T60" fmla="*/ 233 w 336"/>
              <a:gd name="T61" fmla="*/ 45 h 640"/>
              <a:gd name="T62" fmla="*/ 264 w 336"/>
              <a:gd name="T63" fmla="*/ 68 h 640"/>
              <a:gd name="T64" fmla="*/ 295 w 336"/>
              <a:gd name="T65" fmla="*/ 109 h 640"/>
              <a:gd name="T66" fmla="*/ 313 w 336"/>
              <a:gd name="T67" fmla="*/ 149 h 640"/>
              <a:gd name="T68" fmla="*/ 330 w 336"/>
              <a:gd name="T69" fmla="*/ 228 h 640"/>
              <a:gd name="T70" fmla="*/ 336 w 336"/>
              <a:gd name="T71" fmla="*/ 308 h 640"/>
              <a:gd name="T72" fmla="*/ 332 w 336"/>
              <a:gd name="T73" fmla="*/ 347 h 640"/>
              <a:gd name="T74" fmla="*/ 314 w 336"/>
              <a:gd name="T75" fmla="*/ 408 h 640"/>
              <a:gd name="T76" fmla="*/ 294 w 336"/>
              <a:gd name="T77" fmla="*/ 443 h 640"/>
              <a:gd name="T78" fmla="*/ 282 w 336"/>
              <a:gd name="T79" fmla="*/ 457 h 640"/>
              <a:gd name="T80" fmla="*/ 263 w 336"/>
              <a:gd name="T81" fmla="*/ 470 h 640"/>
              <a:gd name="T82" fmla="*/ 253 w 336"/>
              <a:gd name="T83" fmla="*/ 486 h 640"/>
              <a:gd name="T84" fmla="*/ 252 w 336"/>
              <a:gd name="T85" fmla="*/ 497 h 640"/>
              <a:gd name="T86" fmla="*/ 261 w 336"/>
              <a:gd name="T87" fmla="*/ 552 h 640"/>
              <a:gd name="T88" fmla="*/ 269 w 336"/>
              <a:gd name="T89" fmla="*/ 599 h 640"/>
              <a:gd name="T90" fmla="*/ 264 w 336"/>
              <a:gd name="T91" fmla="*/ 596 h 640"/>
              <a:gd name="T92" fmla="*/ 228 w 336"/>
              <a:gd name="T93" fmla="*/ 534 h 640"/>
              <a:gd name="T94" fmla="*/ 218 w 336"/>
              <a:gd name="T95" fmla="*/ 521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6" h="640">
                <a:moveTo>
                  <a:pt x="218" y="521"/>
                </a:moveTo>
                <a:lnTo>
                  <a:pt x="218" y="521"/>
                </a:lnTo>
                <a:lnTo>
                  <a:pt x="205" y="540"/>
                </a:lnTo>
                <a:lnTo>
                  <a:pt x="175" y="584"/>
                </a:lnTo>
                <a:lnTo>
                  <a:pt x="159" y="606"/>
                </a:lnTo>
                <a:lnTo>
                  <a:pt x="144" y="626"/>
                </a:lnTo>
                <a:lnTo>
                  <a:pt x="137" y="632"/>
                </a:lnTo>
                <a:lnTo>
                  <a:pt x="132" y="637"/>
                </a:lnTo>
                <a:lnTo>
                  <a:pt x="127" y="640"/>
                </a:lnTo>
                <a:lnTo>
                  <a:pt x="126" y="640"/>
                </a:lnTo>
                <a:lnTo>
                  <a:pt x="124" y="640"/>
                </a:lnTo>
                <a:lnTo>
                  <a:pt x="124" y="640"/>
                </a:lnTo>
                <a:lnTo>
                  <a:pt x="123" y="637"/>
                </a:lnTo>
                <a:lnTo>
                  <a:pt x="122" y="632"/>
                </a:lnTo>
                <a:lnTo>
                  <a:pt x="122" y="620"/>
                </a:lnTo>
                <a:lnTo>
                  <a:pt x="124" y="602"/>
                </a:lnTo>
                <a:lnTo>
                  <a:pt x="129" y="584"/>
                </a:lnTo>
                <a:lnTo>
                  <a:pt x="140" y="549"/>
                </a:lnTo>
                <a:lnTo>
                  <a:pt x="145" y="534"/>
                </a:lnTo>
                <a:lnTo>
                  <a:pt x="149" y="526"/>
                </a:lnTo>
                <a:lnTo>
                  <a:pt x="149" y="526"/>
                </a:lnTo>
                <a:lnTo>
                  <a:pt x="164" y="496"/>
                </a:lnTo>
                <a:lnTo>
                  <a:pt x="164" y="496"/>
                </a:lnTo>
                <a:lnTo>
                  <a:pt x="164" y="491"/>
                </a:lnTo>
                <a:lnTo>
                  <a:pt x="159" y="471"/>
                </a:lnTo>
                <a:lnTo>
                  <a:pt x="159" y="471"/>
                </a:lnTo>
                <a:lnTo>
                  <a:pt x="157" y="459"/>
                </a:lnTo>
                <a:lnTo>
                  <a:pt x="158" y="451"/>
                </a:lnTo>
                <a:lnTo>
                  <a:pt x="158" y="448"/>
                </a:lnTo>
                <a:lnTo>
                  <a:pt x="159" y="446"/>
                </a:lnTo>
                <a:lnTo>
                  <a:pt x="159" y="446"/>
                </a:lnTo>
                <a:lnTo>
                  <a:pt x="181" y="452"/>
                </a:lnTo>
                <a:lnTo>
                  <a:pt x="197" y="456"/>
                </a:lnTo>
                <a:lnTo>
                  <a:pt x="205" y="456"/>
                </a:lnTo>
                <a:lnTo>
                  <a:pt x="209" y="456"/>
                </a:lnTo>
                <a:lnTo>
                  <a:pt x="209" y="456"/>
                </a:lnTo>
                <a:lnTo>
                  <a:pt x="211" y="455"/>
                </a:lnTo>
                <a:lnTo>
                  <a:pt x="214" y="452"/>
                </a:lnTo>
                <a:lnTo>
                  <a:pt x="217" y="446"/>
                </a:lnTo>
                <a:lnTo>
                  <a:pt x="220" y="440"/>
                </a:lnTo>
                <a:lnTo>
                  <a:pt x="220" y="438"/>
                </a:lnTo>
                <a:lnTo>
                  <a:pt x="218" y="436"/>
                </a:lnTo>
                <a:lnTo>
                  <a:pt x="218" y="436"/>
                </a:lnTo>
                <a:lnTo>
                  <a:pt x="181" y="436"/>
                </a:lnTo>
                <a:lnTo>
                  <a:pt x="168" y="436"/>
                </a:lnTo>
                <a:lnTo>
                  <a:pt x="155" y="436"/>
                </a:lnTo>
                <a:lnTo>
                  <a:pt x="145" y="434"/>
                </a:lnTo>
                <a:lnTo>
                  <a:pt x="142" y="433"/>
                </a:lnTo>
                <a:lnTo>
                  <a:pt x="139" y="431"/>
                </a:lnTo>
                <a:lnTo>
                  <a:pt x="139" y="431"/>
                </a:lnTo>
                <a:lnTo>
                  <a:pt x="138" y="429"/>
                </a:lnTo>
                <a:lnTo>
                  <a:pt x="137" y="425"/>
                </a:lnTo>
                <a:lnTo>
                  <a:pt x="134" y="414"/>
                </a:lnTo>
                <a:lnTo>
                  <a:pt x="134" y="400"/>
                </a:lnTo>
                <a:lnTo>
                  <a:pt x="135" y="386"/>
                </a:lnTo>
                <a:lnTo>
                  <a:pt x="138" y="360"/>
                </a:lnTo>
                <a:lnTo>
                  <a:pt x="139" y="347"/>
                </a:lnTo>
                <a:lnTo>
                  <a:pt x="139" y="347"/>
                </a:lnTo>
                <a:lnTo>
                  <a:pt x="132" y="340"/>
                </a:lnTo>
                <a:lnTo>
                  <a:pt x="112" y="320"/>
                </a:lnTo>
                <a:lnTo>
                  <a:pt x="90" y="295"/>
                </a:lnTo>
                <a:lnTo>
                  <a:pt x="79" y="281"/>
                </a:lnTo>
                <a:lnTo>
                  <a:pt x="70" y="268"/>
                </a:lnTo>
                <a:lnTo>
                  <a:pt x="70" y="268"/>
                </a:lnTo>
                <a:lnTo>
                  <a:pt x="62" y="257"/>
                </a:lnTo>
                <a:lnTo>
                  <a:pt x="54" y="246"/>
                </a:lnTo>
                <a:lnTo>
                  <a:pt x="38" y="226"/>
                </a:lnTo>
                <a:lnTo>
                  <a:pt x="31" y="216"/>
                </a:lnTo>
                <a:lnTo>
                  <a:pt x="25" y="205"/>
                </a:lnTo>
                <a:lnTo>
                  <a:pt x="19" y="190"/>
                </a:lnTo>
                <a:lnTo>
                  <a:pt x="15" y="174"/>
                </a:lnTo>
                <a:lnTo>
                  <a:pt x="15" y="174"/>
                </a:lnTo>
                <a:lnTo>
                  <a:pt x="8" y="129"/>
                </a:lnTo>
                <a:lnTo>
                  <a:pt x="3" y="77"/>
                </a:lnTo>
                <a:lnTo>
                  <a:pt x="2" y="52"/>
                </a:lnTo>
                <a:lnTo>
                  <a:pt x="0" y="32"/>
                </a:lnTo>
                <a:lnTo>
                  <a:pt x="2" y="18"/>
                </a:lnTo>
                <a:lnTo>
                  <a:pt x="3" y="13"/>
                </a:lnTo>
                <a:lnTo>
                  <a:pt x="5" y="10"/>
                </a:lnTo>
                <a:lnTo>
                  <a:pt x="5" y="10"/>
                </a:lnTo>
                <a:lnTo>
                  <a:pt x="10" y="8"/>
                </a:lnTo>
                <a:lnTo>
                  <a:pt x="19" y="5"/>
                </a:lnTo>
                <a:lnTo>
                  <a:pt x="39" y="3"/>
                </a:lnTo>
                <a:lnTo>
                  <a:pt x="85" y="0"/>
                </a:lnTo>
                <a:lnTo>
                  <a:pt x="85" y="0"/>
                </a:lnTo>
                <a:lnTo>
                  <a:pt x="98" y="0"/>
                </a:lnTo>
                <a:lnTo>
                  <a:pt x="117" y="4"/>
                </a:lnTo>
                <a:lnTo>
                  <a:pt x="138" y="9"/>
                </a:lnTo>
                <a:lnTo>
                  <a:pt x="160" y="15"/>
                </a:lnTo>
                <a:lnTo>
                  <a:pt x="183" y="22"/>
                </a:lnTo>
                <a:lnTo>
                  <a:pt x="204" y="30"/>
                </a:lnTo>
                <a:lnTo>
                  <a:pt x="221" y="39"/>
                </a:lnTo>
                <a:lnTo>
                  <a:pt x="233" y="45"/>
                </a:lnTo>
                <a:lnTo>
                  <a:pt x="233" y="45"/>
                </a:lnTo>
                <a:lnTo>
                  <a:pt x="253" y="60"/>
                </a:lnTo>
                <a:lnTo>
                  <a:pt x="264" y="68"/>
                </a:lnTo>
                <a:lnTo>
                  <a:pt x="275" y="79"/>
                </a:lnTo>
                <a:lnTo>
                  <a:pt x="285" y="93"/>
                </a:lnTo>
                <a:lnTo>
                  <a:pt x="295" y="109"/>
                </a:lnTo>
                <a:lnTo>
                  <a:pt x="305" y="128"/>
                </a:lnTo>
                <a:lnTo>
                  <a:pt x="313" y="149"/>
                </a:lnTo>
                <a:lnTo>
                  <a:pt x="313" y="149"/>
                </a:lnTo>
                <a:lnTo>
                  <a:pt x="319" y="174"/>
                </a:lnTo>
                <a:lnTo>
                  <a:pt x="325" y="200"/>
                </a:lnTo>
                <a:lnTo>
                  <a:pt x="330" y="228"/>
                </a:lnTo>
                <a:lnTo>
                  <a:pt x="332" y="255"/>
                </a:lnTo>
                <a:lnTo>
                  <a:pt x="335" y="283"/>
                </a:lnTo>
                <a:lnTo>
                  <a:pt x="336" y="308"/>
                </a:lnTo>
                <a:lnTo>
                  <a:pt x="335" y="330"/>
                </a:lnTo>
                <a:lnTo>
                  <a:pt x="332" y="347"/>
                </a:lnTo>
                <a:lnTo>
                  <a:pt x="332" y="347"/>
                </a:lnTo>
                <a:lnTo>
                  <a:pt x="329" y="363"/>
                </a:lnTo>
                <a:lnTo>
                  <a:pt x="324" y="378"/>
                </a:lnTo>
                <a:lnTo>
                  <a:pt x="314" y="408"/>
                </a:lnTo>
                <a:lnTo>
                  <a:pt x="308" y="420"/>
                </a:lnTo>
                <a:lnTo>
                  <a:pt x="301" y="433"/>
                </a:lnTo>
                <a:lnTo>
                  <a:pt x="294" y="443"/>
                </a:lnTo>
                <a:lnTo>
                  <a:pt x="288" y="451"/>
                </a:lnTo>
                <a:lnTo>
                  <a:pt x="288" y="451"/>
                </a:lnTo>
                <a:lnTo>
                  <a:pt x="282" y="457"/>
                </a:lnTo>
                <a:lnTo>
                  <a:pt x="277" y="461"/>
                </a:lnTo>
                <a:lnTo>
                  <a:pt x="267" y="467"/>
                </a:lnTo>
                <a:lnTo>
                  <a:pt x="263" y="470"/>
                </a:lnTo>
                <a:lnTo>
                  <a:pt x="259" y="474"/>
                </a:lnTo>
                <a:lnTo>
                  <a:pt x="256" y="479"/>
                </a:lnTo>
                <a:lnTo>
                  <a:pt x="253" y="486"/>
                </a:lnTo>
                <a:lnTo>
                  <a:pt x="253" y="486"/>
                </a:lnTo>
                <a:lnTo>
                  <a:pt x="252" y="491"/>
                </a:lnTo>
                <a:lnTo>
                  <a:pt x="252" y="497"/>
                </a:lnTo>
                <a:lnTo>
                  <a:pt x="253" y="513"/>
                </a:lnTo>
                <a:lnTo>
                  <a:pt x="256" y="533"/>
                </a:lnTo>
                <a:lnTo>
                  <a:pt x="261" y="552"/>
                </a:lnTo>
                <a:lnTo>
                  <a:pt x="267" y="586"/>
                </a:lnTo>
                <a:lnTo>
                  <a:pt x="269" y="596"/>
                </a:lnTo>
                <a:lnTo>
                  <a:pt x="269" y="599"/>
                </a:lnTo>
                <a:lnTo>
                  <a:pt x="268" y="600"/>
                </a:lnTo>
                <a:lnTo>
                  <a:pt x="268" y="600"/>
                </a:lnTo>
                <a:lnTo>
                  <a:pt x="264" y="596"/>
                </a:lnTo>
                <a:lnTo>
                  <a:pt x="258" y="586"/>
                </a:lnTo>
                <a:lnTo>
                  <a:pt x="243" y="560"/>
                </a:lnTo>
                <a:lnTo>
                  <a:pt x="228" y="534"/>
                </a:lnTo>
                <a:lnTo>
                  <a:pt x="222" y="524"/>
                </a:lnTo>
                <a:lnTo>
                  <a:pt x="218" y="521"/>
                </a:lnTo>
                <a:lnTo>
                  <a:pt x="218" y="52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30D2B936-2975-4E83-8ABD-3CD17DBFC178}"/>
              </a:ext>
            </a:extLst>
          </p:cNvPr>
          <p:cNvSpPr>
            <a:spLocks/>
          </p:cNvSpPr>
          <p:nvPr/>
        </p:nvSpPr>
        <p:spPr bwMode="auto">
          <a:xfrm>
            <a:off x="432819" y="5051258"/>
            <a:ext cx="1566897" cy="710463"/>
          </a:xfrm>
          <a:custGeom>
            <a:avLst/>
            <a:gdLst>
              <a:gd name="T0" fmla="*/ 1520 w 1535"/>
              <a:gd name="T1" fmla="*/ 569 h 696"/>
              <a:gd name="T2" fmla="*/ 1512 w 1535"/>
              <a:gd name="T3" fmla="*/ 538 h 696"/>
              <a:gd name="T4" fmla="*/ 1500 w 1535"/>
              <a:gd name="T5" fmla="*/ 515 h 696"/>
              <a:gd name="T6" fmla="*/ 1446 w 1535"/>
              <a:gd name="T7" fmla="*/ 455 h 696"/>
              <a:gd name="T8" fmla="*/ 1355 w 1535"/>
              <a:gd name="T9" fmla="*/ 374 h 696"/>
              <a:gd name="T10" fmla="*/ 1292 w 1535"/>
              <a:gd name="T11" fmla="*/ 332 h 696"/>
              <a:gd name="T12" fmla="*/ 1231 w 1535"/>
              <a:gd name="T13" fmla="*/ 302 h 696"/>
              <a:gd name="T14" fmla="*/ 1114 w 1535"/>
              <a:gd name="T15" fmla="*/ 253 h 696"/>
              <a:gd name="T16" fmla="*/ 1049 w 1535"/>
              <a:gd name="T17" fmla="*/ 207 h 696"/>
              <a:gd name="T18" fmla="*/ 967 w 1535"/>
              <a:gd name="T19" fmla="*/ 157 h 696"/>
              <a:gd name="T20" fmla="*/ 945 w 1535"/>
              <a:gd name="T21" fmla="*/ 149 h 696"/>
              <a:gd name="T22" fmla="*/ 919 w 1535"/>
              <a:gd name="T23" fmla="*/ 145 h 696"/>
              <a:gd name="T24" fmla="*/ 902 w 1535"/>
              <a:gd name="T25" fmla="*/ 150 h 696"/>
              <a:gd name="T26" fmla="*/ 883 w 1535"/>
              <a:gd name="T27" fmla="*/ 167 h 696"/>
              <a:gd name="T28" fmla="*/ 881 w 1535"/>
              <a:gd name="T29" fmla="*/ 173 h 696"/>
              <a:gd name="T30" fmla="*/ 868 w 1535"/>
              <a:gd name="T31" fmla="*/ 180 h 696"/>
              <a:gd name="T32" fmla="*/ 798 w 1535"/>
              <a:gd name="T33" fmla="*/ 192 h 696"/>
              <a:gd name="T34" fmla="*/ 654 w 1535"/>
              <a:gd name="T35" fmla="*/ 209 h 696"/>
              <a:gd name="T36" fmla="*/ 536 w 1535"/>
              <a:gd name="T37" fmla="*/ 217 h 696"/>
              <a:gd name="T38" fmla="*/ 466 w 1535"/>
              <a:gd name="T39" fmla="*/ 212 h 696"/>
              <a:gd name="T40" fmla="*/ 420 w 1535"/>
              <a:gd name="T41" fmla="*/ 197 h 696"/>
              <a:gd name="T42" fmla="*/ 383 w 1535"/>
              <a:gd name="T43" fmla="*/ 186 h 696"/>
              <a:gd name="T44" fmla="*/ 338 w 1535"/>
              <a:gd name="T45" fmla="*/ 151 h 696"/>
              <a:gd name="T46" fmla="*/ 160 w 1535"/>
              <a:gd name="T47" fmla="*/ 25 h 696"/>
              <a:gd name="T48" fmla="*/ 115 w 1535"/>
              <a:gd name="T49" fmla="*/ 0 h 696"/>
              <a:gd name="T50" fmla="*/ 110 w 1535"/>
              <a:gd name="T51" fmla="*/ 2 h 696"/>
              <a:gd name="T52" fmla="*/ 110 w 1535"/>
              <a:gd name="T53" fmla="*/ 23 h 696"/>
              <a:gd name="T54" fmla="*/ 130 w 1535"/>
              <a:gd name="T55" fmla="*/ 120 h 696"/>
              <a:gd name="T56" fmla="*/ 141 w 1535"/>
              <a:gd name="T57" fmla="*/ 172 h 696"/>
              <a:gd name="T58" fmla="*/ 147 w 1535"/>
              <a:gd name="T59" fmla="*/ 203 h 696"/>
              <a:gd name="T60" fmla="*/ 64 w 1535"/>
              <a:gd name="T61" fmla="*/ 291 h 696"/>
              <a:gd name="T62" fmla="*/ 14 w 1535"/>
              <a:gd name="T63" fmla="*/ 354 h 696"/>
              <a:gd name="T64" fmla="*/ 0 w 1535"/>
              <a:gd name="T65" fmla="*/ 380 h 696"/>
              <a:gd name="T66" fmla="*/ 4 w 1535"/>
              <a:gd name="T67" fmla="*/ 387 h 696"/>
              <a:gd name="T68" fmla="*/ 24 w 1535"/>
              <a:gd name="T69" fmla="*/ 387 h 696"/>
              <a:gd name="T70" fmla="*/ 216 w 1535"/>
              <a:gd name="T71" fmla="*/ 347 h 696"/>
              <a:gd name="T72" fmla="*/ 300 w 1535"/>
              <a:gd name="T73" fmla="*/ 337 h 696"/>
              <a:gd name="T74" fmla="*/ 370 w 1535"/>
              <a:gd name="T75" fmla="*/ 342 h 696"/>
              <a:gd name="T76" fmla="*/ 417 w 1535"/>
              <a:gd name="T77" fmla="*/ 359 h 696"/>
              <a:gd name="T78" fmla="*/ 503 w 1535"/>
              <a:gd name="T79" fmla="*/ 406 h 696"/>
              <a:gd name="T80" fmla="*/ 655 w 1535"/>
              <a:gd name="T81" fmla="*/ 509 h 696"/>
              <a:gd name="T82" fmla="*/ 772 w 1535"/>
              <a:gd name="T83" fmla="*/ 595 h 696"/>
              <a:gd name="T84" fmla="*/ 844 w 1535"/>
              <a:gd name="T85" fmla="*/ 629 h 696"/>
              <a:gd name="T86" fmla="*/ 940 w 1535"/>
              <a:gd name="T87" fmla="*/ 664 h 696"/>
              <a:gd name="T88" fmla="*/ 931 w 1535"/>
              <a:gd name="T89" fmla="*/ 667 h 696"/>
              <a:gd name="T90" fmla="*/ 919 w 1535"/>
              <a:gd name="T91" fmla="*/ 677 h 696"/>
              <a:gd name="T92" fmla="*/ 923 w 1535"/>
              <a:gd name="T93" fmla="*/ 684 h 696"/>
              <a:gd name="T94" fmla="*/ 944 w 1535"/>
              <a:gd name="T95" fmla="*/ 691 h 696"/>
              <a:gd name="T96" fmla="*/ 969 w 1535"/>
              <a:gd name="T97" fmla="*/ 695 h 696"/>
              <a:gd name="T98" fmla="*/ 1037 w 1535"/>
              <a:gd name="T99" fmla="*/ 695 h 696"/>
              <a:gd name="T100" fmla="*/ 1117 w 1535"/>
              <a:gd name="T101" fmla="*/ 684 h 696"/>
              <a:gd name="T102" fmla="*/ 1146 w 1535"/>
              <a:gd name="T103" fmla="*/ 686 h 696"/>
              <a:gd name="T104" fmla="*/ 1228 w 1535"/>
              <a:gd name="T105" fmla="*/ 686 h 696"/>
              <a:gd name="T106" fmla="*/ 1318 w 1535"/>
              <a:gd name="T107" fmla="*/ 674 h 696"/>
              <a:gd name="T108" fmla="*/ 1472 w 1535"/>
              <a:gd name="T109" fmla="*/ 633 h 696"/>
              <a:gd name="T110" fmla="*/ 1530 w 1535"/>
              <a:gd name="T111" fmla="*/ 613 h 696"/>
              <a:gd name="T112" fmla="*/ 1535 w 1535"/>
              <a:gd name="T113" fmla="*/ 610 h 696"/>
              <a:gd name="T114" fmla="*/ 1530 w 1535"/>
              <a:gd name="T115" fmla="*/ 59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35" h="696">
                <a:moveTo>
                  <a:pt x="1520" y="575"/>
                </a:moveTo>
                <a:lnTo>
                  <a:pt x="1520" y="575"/>
                </a:lnTo>
                <a:lnTo>
                  <a:pt x="1520" y="569"/>
                </a:lnTo>
                <a:lnTo>
                  <a:pt x="1517" y="556"/>
                </a:lnTo>
                <a:lnTo>
                  <a:pt x="1516" y="548"/>
                </a:lnTo>
                <a:lnTo>
                  <a:pt x="1512" y="538"/>
                </a:lnTo>
                <a:lnTo>
                  <a:pt x="1507" y="527"/>
                </a:lnTo>
                <a:lnTo>
                  <a:pt x="1500" y="515"/>
                </a:lnTo>
                <a:lnTo>
                  <a:pt x="1500" y="515"/>
                </a:lnTo>
                <a:lnTo>
                  <a:pt x="1488" y="501"/>
                </a:lnTo>
                <a:lnTo>
                  <a:pt x="1469" y="480"/>
                </a:lnTo>
                <a:lnTo>
                  <a:pt x="1446" y="455"/>
                </a:lnTo>
                <a:lnTo>
                  <a:pt x="1417" y="427"/>
                </a:lnTo>
                <a:lnTo>
                  <a:pt x="1387" y="400"/>
                </a:lnTo>
                <a:lnTo>
                  <a:pt x="1355" y="374"/>
                </a:lnTo>
                <a:lnTo>
                  <a:pt x="1323" y="351"/>
                </a:lnTo>
                <a:lnTo>
                  <a:pt x="1307" y="341"/>
                </a:lnTo>
                <a:lnTo>
                  <a:pt x="1292" y="332"/>
                </a:lnTo>
                <a:lnTo>
                  <a:pt x="1292" y="332"/>
                </a:lnTo>
                <a:lnTo>
                  <a:pt x="1261" y="316"/>
                </a:lnTo>
                <a:lnTo>
                  <a:pt x="1231" y="302"/>
                </a:lnTo>
                <a:lnTo>
                  <a:pt x="1173" y="276"/>
                </a:lnTo>
                <a:lnTo>
                  <a:pt x="1131" y="259"/>
                </a:lnTo>
                <a:lnTo>
                  <a:pt x="1114" y="253"/>
                </a:lnTo>
                <a:lnTo>
                  <a:pt x="1114" y="253"/>
                </a:lnTo>
                <a:lnTo>
                  <a:pt x="1095" y="239"/>
                </a:lnTo>
                <a:lnTo>
                  <a:pt x="1049" y="207"/>
                </a:lnTo>
                <a:lnTo>
                  <a:pt x="1022" y="188"/>
                </a:lnTo>
                <a:lnTo>
                  <a:pt x="993" y="172"/>
                </a:lnTo>
                <a:lnTo>
                  <a:pt x="967" y="157"/>
                </a:lnTo>
                <a:lnTo>
                  <a:pt x="956" y="152"/>
                </a:lnTo>
                <a:lnTo>
                  <a:pt x="945" y="149"/>
                </a:lnTo>
                <a:lnTo>
                  <a:pt x="945" y="149"/>
                </a:lnTo>
                <a:lnTo>
                  <a:pt x="935" y="146"/>
                </a:lnTo>
                <a:lnTo>
                  <a:pt x="927" y="145"/>
                </a:lnTo>
                <a:lnTo>
                  <a:pt x="919" y="145"/>
                </a:lnTo>
                <a:lnTo>
                  <a:pt x="913" y="146"/>
                </a:lnTo>
                <a:lnTo>
                  <a:pt x="907" y="147"/>
                </a:lnTo>
                <a:lnTo>
                  <a:pt x="902" y="150"/>
                </a:lnTo>
                <a:lnTo>
                  <a:pt x="893" y="155"/>
                </a:lnTo>
                <a:lnTo>
                  <a:pt x="887" y="161"/>
                </a:lnTo>
                <a:lnTo>
                  <a:pt x="883" y="167"/>
                </a:lnTo>
                <a:lnTo>
                  <a:pt x="881" y="173"/>
                </a:lnTo>
                <a:lnTo>
                  <a:pt x="881" y="173"/>
                </a:lnTo>
                <a:lnTo>
                  <a:pt x="881" y="173"/>
                </a:lnTo>
                <a:lnTo>
                  <a:pt x="881" y="175"/>
                </a:lnTo>
                <a:lnTo>
                  <a:pt x="877" y="177"/>
                </a:lnTo>
                <a:lnTo>
                  <a:pt x="868" y="180"/>
                </a:lnTo>
                <a:lnTo>
                  <a:pt x="855" y="183"/>
                </a:lnTo>
                <a:lnTo>
                  <a:pt x="831" y="187"/>
                </a:lnTo>
                <a:lnTo>
                  <a:pt x="798" y="192"/>
                </a:lnTo>
                <a:lnTo>
                  <a:pt x="752" y="198"/>
                </a:lnTo>
                <a:lnTo>
                  <a:pt x="752" y="198"/>
                </a:lnTo>
                <a:lnTo>
                  <a:pt x="654" y="209"/>
                </a:lnTo>
                <a:lnTo>
                  <a:pt x="612" y="213"/>
                </a:lnTo>
                <a:lnTo>
                  <a:pt x="572" y="216"/>
                </a:lnTo>
                <a:lnTo>
                  <a:pt x="536" y="217"/>
                </a:lnTo>
                <a:lnTo>
                  <a:pt x="505" y="217"/>
                </a:lnTo>
                <a:lnTo>
                  <a:pt x="478" y="213"/>
                </a:lnTo>
                <a:lnTo>
                  <a:pt x="466" y="212"/>
                </a:lnTo>
                <a:lnTo>
                  <a:pt x="455" y="208"/>
                </a:lnTo>
                <a:lnTo>
                  <a:pt x="455" y="208"/>
                </a:lnTo>
                <a:lnTo>
                  <a:pt x="420" y="197"/>
                </a:lnTo>
                <a:lnTo>
                  <a:pt x="398" y="191"/>
                </a:lnTo>
                <a:lnTo>
                  <a:pt x="386" y="187"/>
                </a:lnTo>
                <a:lnTo>
                  <a:pt x="383" y="186"/>
                </a:lnTo>
                <a:lnTo>
                  <a:pt x="380" y="183"/>
                </a:lnTo>
                <a:lnTo>
                  <a:pt x="380" y="183"/>
                </a:lnTo>
                <a:lnTo>
                  <a:pt x="338" y="151"/>
                </a:lnTo>
                <a:lnTo>
                  <a:pt x="250" y="87"/>
                </a:lnTo>
                <a:lnTo>
                  <a:pt x="202" y="53"/>
                </a:lnTo>
                <a:lnTo>
                  <a:pt x="160" y="25"/>
                </a:lnTo>
                <a:lnTo>
                  <a:pt x="128" y="5"/>
                </a:lnTo>
                <a:lnTo>
                  <a:pt x="118" y="1"/>
                </a:lnTo>
                <a:lnTo>
                  <a:pt x="115" y="0"/>
                </a:lnTo>
                <a:lnTo>
                  <a:pt x="113" y="0"/>
                </a:lnTo>
                <a:lnTo>
                  <a:pt x="113" y="0"/>
                </a:lnTo>
                <a:lnTo>
                  <a:pt x="110" y="2"/>
                </a:lnTo>
                <a:lnTo>
                  <a:pt x="110" y="7"/>
                </a:lnTo>
                <a:lnTo>
                  <a:pt x="110" y="15"/>
                </a:lnTo>
                <a:lnTo>
                  <a:pt x="110" y="23"/>
                </a:lnTo>
                <a:lnTo>
                  <a:pt x="114" y="45"/>
                </a:lnTo>
                <a:lnTo>
                  <a:pt x="119" y="69"/>
                </a:lnTo>
                <a:lnTo>
                  <a:pt x="130" y="120"/>
                </a:lnTo>
                <a:lnTo>
                  <a:pt x="137" y="154"/>
                </a:lnTo>
                <a:lnTo>
                  <a:pt x="137" y="154"/>
                </a:lnTo>
                <a:lnTo>
                  <a:pt x="141" y="172"/>
                </a:lnTo>
                <a:lnTo>
                  <a:pt x="144" y="188"/>
                </a:lnTo>
                <a:lnTo>
                  <a:pt x="147" y="203"/>
                </a:lnTo>
                <a:lnTo>
                  <a:pt x="147" y="203"/>
                </a:lnTo>
                <a:lnTo>
                  <a:pt x="120" y="230"/>
                </a:lnTo>
                <a:lnTo>
                  <a:pt x="94" y="259"/>
                </a:lnTo>
                <a:lnTo>
                  <a:pt x="64" y="291"/>
                </a:lnTo>
                <a:lnTo>
                  <a:pt x="36" y="325"/>
                </a:lnTo>
                <a:lnTo>
                  <a:pt x="24" y="341"/>
                </a:lnTo>
                <a:lnTo>
                  <a:pt x="14" y="354"/>
                </a:lnTo>
                <a:lnTo>
                  <a:pt x="5" y="367"/>
                </a:lnTo>
                <a:lnTo>
                  <a:pt x="1" y="377"/>
                </a:lnTo>
                <a:lnTo>
                  <a:pt x="0" y="380"/>
                </a:lnTo>
                <a:lnTo>
                  <a:pt x="0" y="383"/>
                </a:lnTo>
                <a:lnTo>
                  <a:pt x="1" y="385"/>
                </a:lnTo>
                <a:lnTo>
                  <a:pt x="4" y="387"/>
                </a:lnTo>
                <a:lnTo>
                  <a:pt x="4" y="387"/>
                </a:lnTo>
                <a:lnTo>
                  <a:pt x="11" y="388"/>
                </a:lnTo>
                <a:lnTo>
                  <a:pt x="24" y="387"/>
                </a:lnTo>
                <a:lnTo>
                  <a:pt x="59" y="379"/>
                </a:lnTo>
                <a:lnTo>
                  <a:pt x="159" y="358"/>
                </a:lnTo>
                <a:lnTo>
                  <a:pt x="216" y="347"/>
                </a:lnTo>
                <a:lnTo>
                  <a:pt x="244" y="342"/>
                </a:lnTo>
                <a:lnTo>
                  <a:pt x="273" y="340"/>
                </a:lnTo>
                <a:lnTo>
                  <a:pt x="300" y="337"/>
                </a:lnTo>
                <a:lnTo>
                  <a:pt x="325" y="337"/>
                </a:lnTo>
                <a:lnTo>
                  <a:pt x="349" y="338"/>
                </a:lnTo>
                <a:lnTo>
                  <a:pt x="370" y="342"/>
                </a:lnTo>
                <a:lnTo>
                  <a:pt x="370" y="342"/>
                </a:lnTo>
                <a:lnTo>
                  <a:pt x="393" y="349"/>
                </a:lnTo>
                <a:lnTo>
                  <a:pt x="417" y="359"/>
                </a:lnTo>
                <a:lnTo>
                  <a:pt x="443" y="373"/>
                </a:lnTo>
                <a:lnTo>
                  <a:pt x="473" y="389"/>
                </a:lnTo>
                <a:lnTo>
                  <a:pt x="503" y="406"/>
                </a:lnTo>
                <a:lnTo>
                  <a:pt x="534" y="426"/>
                </a:lnTo>
                <a:lnTo>
                  <a:pt x="597" y="468"/>
                </a:lnTo>
                <a:lnTo>
                  <a:pt x="655" y="509"/>
                </a:lnTo>
                <a:lnTo>
                  <a:pt x="707" y="548"/>
                </a:lnTo>
                <a:lnTo>
                  <a:pt x="772" y="595"/>
                </a:lnTo>
                <a:lnTo>
                  <a:pt x="772" y="595"/>
                </a:lnTo>
                <a:lnTo>
                  <a:pt x="790" y="606"/>
                </a:lnTo>
                <a:lnTo>
                  <a:pt x="815" y="617"/>
                </a:lnTo>
                <a:lnTo>
                  <a:pt x="844" y="629"/>
                </a:lnTo>
                <a:lnTo>
                  <a:pt x="872" y="641"/>
                </a:lnTo>
                <a:lnTo>
                  <a:pt x="920" y="658"/>
                </a:lnTo>
                <a:lnTo>
                  <a:pt x="940" y="664"/>
                </a:lnTo>
                <a:lnTo>
                  <a:pt x="940" y="664"/>
                </a:lnTo>
                <a:lnTo>
                  <a:pt x="938" y="664"/>
                </a:lnTo>
                <a:lnTo>
                  <a:pt x="931" y="667"/>
                </a:lnTo>
                <a:lnTo>
                  <a:pt x="925" y="670"/>
                </a:lnTo>
                <a:lnTo>
                  <a:pt x="920" y="674"/>
                </a:lnTo>
                <a:lnTo>
                  <a:pt x="919" y="677"/>
                </a:lnTo>
                <a:lnTo>
                  <a:pt x="919" y="679"/>
                </a:lnTo>
                <a:lnTo>
                  <a:pt x="920" y="682"/>
                </a:lnTo>
                <a:lnTo>
                  <a:pt x="923" y="684"/>
                </a:lnTo>
                <a:lnTo>
                  <a:pt x="928" y="686"/>
                </a:lnTo>
                <a:lnTo>
                  <a:pt x="934" y="689"/>
                </a:lnTo>
                <a:lnTo>
                  <a:pt x="944" y="691"/>
                </a:lnTo>
                <a:lnTo>
                  <a:pt x="955" y="694"/>
                </a:lnTo>
                <a:lnTo>
                  <a:pt x="955" y="694"/>
                </a:lnTo>
                <a:lnTo>
                  <a:pt x="969" y="695"/>
                </a:lnTo>
                <a:lnTo>
                  <a:pt x="982" y="696"/>
                </a:lnTo>
                <a:lnTo>
                  <a:pt x="1010" y="696"/>
                </a:lnTo>
                <a:lnTo>
                  <a:pt x="1037" y="695"/>
                </a:lnTo>
                <a:lnTo>
                  <a:pt x="1063" y="693"/>
                </a:lnTo>
                <a:lnTo>
                  <a:pt x="1105" y="686"/>
                </a:lnTo>
                <a:lnTo>
                  <a:pt x="1117" y="684"/>
                </a:lnTo>
                <a:lnTo>
                  <a:pt x="1123" y="684"/>
                </a:lnTo>
                <a:lnTo>
                  <a:pt x="1123" y="684"/>
                </a:lnTo>
                <a:lnTo>
                  <a:pt x="1146" y="686"/>
                </a:lnTo>
                <a:lnTo>
                  <a:pt x="1168" y="686"/>
                </a:lnTo>
                <a:lnTo>
                  <a:pt x="1195" y="688"/>
                </a:lnTo>
                <a:lnTo>
                  <a:pt x="1228" y="686"/>
                </a:lnTo>
                <a:lnTo>
                  <a:pt x="1262" y="683"/>
                </a:lnTo>
                <a:lnTo>
                  <a:pt x="1299" y="678"/>
                </a:lnTo>
                <a:lnTo>
                  <a:pt x="1318" y="674"/>
                </a:lnTo>
                <a:lnTo>
                  <a:pt x="1337" y="669"/>
                </a:lnTo>
                <a:lnTo>
                  <a:pt x="1337" y="669"/>
                </a:lnTo>
                <a:lnTo>
                  <a:pt x="1472" y="633"/>
                </a:lnTo>
                <a:lnTo>
                  <a:pt x="1496" y="626"/>
                </a:lnTo>
                <a:lnTo>
                  <a:pt x="1516" y="620"/>
                </a:lnTo>
                <a:lnTo>
                  <a:pt x="1530" y="613"/>
                </a:lnTo>
                <a:lnTo>
                  <a:pt x="1533" y="612"/>
                </a:lnTo>
                <a:lnTo>
                  <a:pt x="1535" y="610"/>
                </a:lnTo>
                <a:lnTo>
                  <a:pt x="1535" y="610"/>
                </a:lnTo>
                <a:lnTo>
                  <a:pt x="1535" y="606"/>
                </a:lnTo>
                <a:lnTo>
                  <a:pt x="1535" y="601"/>
                </a:lnTo>
                <a:lnTo>
                  <a:pt x="1530" y="590"/>
                </a:lnTo>
                <a:lnTo>
                  <a:pt x="1520" y="575"/>
                </a:lnTo>
                <a:lnTo>
                  <a:pt x="1520" y="57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1">
            <a:extLst>
              <a:ext uri="{FF2B5EF4-FFF2-40B4-BE49-F238E27FC236}">
                <a16:creationId xmlns:a16="http://schemas.microsoft.com/office/drawing/2014/main" id="{0D690AA9-889F-4D2B-A556-BF16955F5934}"/>
              </a:ext>
            </a:extLst>
          </p:cNvPr>
          <p:cNvSpPr>
            <a:spLocks/>
          </p:cNvSpPr>
          <p:nvPr/>
        </p:nvSpPr>
        <p:spPr bwMode="auto">
          <a:xfrm>
            <a:off x="7945065" y="3135315"/>
            <a:ext cx="1463856" cy="903370"/>
          </a:xfrm>
          <a:custGeom>
            <a:avLst/>
            <a:gdLst>
              <a:gd name="T0" fmla="*/ 247 w 666"/>
              <a:gd name="T1" fmla="*/ 162 h 411"/>
              <a:gd name="T2" fmla="*/ 203 w 666"/>
              <a:gd name="T3" fmla="*/ 177 h 411"/>
              <a:gd name="T4" fmla="*/ 173 w 666"/>
              <a:gd name="T5" fmla="*/ 178 h 411"/>
              <a:gd name="T6" fmla="*/ 131 w 666"/>
              <a:gd name="T7" fmla="*/ 165 h 411"/>
              <a:gd name="T8" fmla="*/ 94 w 666"/>
              <a:gd name="T9" fmla="*/ 140 h 411"/>
              <a:gd name="T10" fmla="*/ 29 w 666"/>
              <a:gd name="T11" fmla="*/ 86 h 411"/>
              <a:gd name="T12" fmla="*/ 5 w 666"/>
              <a:gd name="T13" fmla="*/ 81 h 411"/>
              <a:gd name="T14" fmla="*/ 20 w 666"/>
              <a:gd name="T15" fmla="*/ 147 h 411"/>
              <a:gd name="T16" fmla="*/ 24 w 666"/>
              <a:gd name="T17" fmla="*/ 194 h 411"/>
              <a:gd name="T18" fmla="*/ 20 w 666"/>
              <a:gd name="T19" fmla="*/ 213 h 411"/>
              <a:gd name="T20" fmla="*/ 7 w 666"/>
              <a:gd name="T21" fmla="*/ 262 h 411"/>
              <a:gd name="T22" fmla="*/ 4 w 666"/>
              <a:gd name="T23" fmla="*/ 322 h 411"/>
              <a:gd name="T24" fmla="*/ 6 w 666"/>
              <a:gd name="T25" fmla="*/ 340 h 411"/>
              <a:gd name="T26" fmla="*/ 19 w 666"/>
              <a:gd name="T27" fmla="*/ 369 h 411"/>
              <a:gd name="T28" fmla="*/ 36 w 666"/>
              <a:gd name="T29" fmla="*/ 354 h 411"/>
              <a:gd name="T30" fmla="*/ 99 w 666"/>
              <a:gd name="T31" fmla="*/ 297 h 411"/>
              <a:gd name="T32" fmla="*/ 138 w 666"/>
              <a:gd name="T33" fmla="*/ 272 h 411"/>
              <a:gd name="T34" fmla="*/ 173 w 666"/>
              <a:gd name="T35" fmla="*/ 262 h 411"/>
              <a:gd name="T36" fmla="*/ 195 w 666"/>
              <a:gd name="T37" fmla="*/ 264 h 411"/>
              <a:gd name="T38" fmla="*/ 235 w 666"/>
              <a:gd name="T39" fmla="*/ 277 h 411"/>
              <a:gd name="T40" fmla="*/ 318 w 666"/>
              <a:gd name="T41" fmla="*/ 321 h 411"/>
              <a:gd name="T42" fmla="*/ 365 w 666"/>
              <a:gd name="T43" fmla="*/ 342 h 411"/>
              <a:gd name="T44" fmla="*/ 421 w 666"/>
              <a:gd name="T45" fmla="*/ 358 h 411"/>
              <a:gd name="T46" fmla="*/ 451 w 666"/>
              <a:gd name="T47" fmla="*/ 362 h 411"/>
              <a:gd name="T48" fmla="*/ 447 w 666"/>
              <a:gd name="T49" fmla="*/ 395 h 411"/>
              <a:gd name="T50" fmla="*/ 451 w 666"/>
              <a:gd name="T51" fmla="*/ 409 h 411"/>
              <a:gd name="T52" fmla="*/ 456 w 666"/>
              <a:gd name="T53" fmla="*/ 411 h 411"/>
              <a:gd name="T54" fmla="*/ 468 w 666"/>
              <a:gd name="T55" fmla="*/ 402 h 411"/>
              <a:gd name="T56" fmla="*/ 487 w 666"/>
              <a:gd name="T57" fmla="*/ 365 h 411"/>
              <a:gd name="T58" fmla="*/ 494 w 666"/>
              <a:gd name="T59" fmla="*/ 365 h 411"/>
              <a:gd name="T60" fmla="*/ 509 w 666"/>
              <a:gd name="T61" fmla="*/ 394 h 411"/>
              <a:gd name="T62" fmla="*/ 525 w 666"/>
              <a:gd name="T63" fmla="*/ 406 h 411"/>
              <a:gd name="T64" fmla="*/ 535 w 666"/>
              <a:gd name="T65" fmla="*/ 406 h 411"/>
              <a:gd name="T66" fmla="*/ 545 w 666"/>
              <a:gd name="T67" fmla="*/ 396 h 411"/>
              <a:gd name="T68" fmla="*/ 548 w 666"/>
              <a:gd name="T69" fmla="*/ 367 h 411"/>
              <a:gd name="T70" fmla="*/ 540 w 666"/>
              <a:gd name="T71" fmla="*/ 332 h 411"/>
              <a:gd name="T72" fmla="*/ 543 w 666"/>
              <a:gd name="T73" fmla="*/ 337 h 411"/>
              <a:gd name="T74" fmla="*/ 557 w 666"/>
              <a:gd name="T75" fmla="*/ 333 h 411"/>
              <a:gd name="T76" fmla="*/ 580 w 666"/>
              <a:gd name="T77" fmla="*/ 312 h 411"/>
              <a:gd name="T78" fmla="*/ 616 w 666"/>
              <a:gd name="T79" fmla="*/ 264 h 411"/>
              <a:gd name="T80" fmla="*/ 654 w 666"/>
              <a:gd name="T81" fmla="*/ 193 h 411"/>
              <a:gd name="T82" fmla="*/ 663 w 666"/>
              <a:gd name="T83" fmla="*/ 168 h 411"/>
              <a:gd name="T84" fmla="*/ 666 w 666"/>
              <a:gd name="T85" fmla="*/ 135 h 411"/>
              <a:gd name="T86" fmla="*/ 658 w 666"/>
              <a:gd name="T87" fmla="*/ 119 h 411"/>
              <a:gd name="T88" fmla="*/ 649 w 666"/>
              <a:gd name="T89" fmla="*/ 114 h 411"/>
              <a:gd name="T90" fmla="*/ 590 w 666"/>
              <a:gd name="T91" fmla="*/ 95 h 411"/>
              <a:gd name="T92" fmla="*/ 575 w 666"/>
              <a:gd name="T93" fmla="*/ 89 h 411"/>
              <a:gd name="T94" fmla="*/ 539 w 666"/>
              <a:gd name="T95" fmla="*/ 69 h 411"/>
              <a:gd name="T96" fmla="*/ 535 w 666"/>
              <a:gd name="T97" fmla="*/ 64 h 411"/>
              <a:gd name="T98" fmla="*/ 515 w 666"/>
              <a:gd name="T99" fmla="*/ 29 h 411"/>
              <a:gd name="T100" fmla="*/ 489 w 666"/>
              <a:gd name="T101" fmla="*/ 20 h 411"/>
              <a:gd name="T102" fmla="*/ 476 w 666"/>
              <a:gd name="T103" fmla="*/ 49 h 411"/>
              <a:gd name="T104" fmla="*/ 460 w 666"/>
              <a:gd name="T105" fmla="*/ 64 h 411"/>
              <a:gd name="T106" fmla="*/ 450 w 666"/>
              <a:gd name="T107" fmla="*/ 58 h 411"/>
              <a:gd name="T108" fmla="*/ 440 w 666"/>
              <a:gd name="T109" fmla="*/ 23 h 411"/>
              <a:gd name="T110" fmla="*/ 429 w 666"/>
              <a:gd name="T111" fmla="*/ 6 h 411"/>
              <a:gd name="T112" fmla="*/ 421 w 666"/>
              <a:gd name="T113" fmla="*/ 5 h 411"/>
              <a:gd name="T114" fmla="*/ 390 w 666"/>
              <a:gd name="T115" fmla="*/ 13 h 411"/>
              <a:gd name="T116" fmla="*/ 357 w 666"/>
              <a:gd name="T117" fmla="*/ 33 h 411"/>
              <a:gd name="T118" fmla="*/ 335 w 666"/>
              <a:gd name="T119" fmla="*/ 52 h 411"/>
              <a:gd name="T120" fmla="*/ 304 w 666"/>
              <a:gd name="T121" fmla="*/ 91 h 411"/>
              <a:gd name="T122" fmla="*/ 285 w 666"/>
              <a:gd name="T123" fmla="*/ 132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6" h="411">
                <a:moveTo>
                  <a:pt x="253" y="158"/>
                </a:moveTo>
                <a:lnTo>
                  <a:pt x="253" y="158"/>
                </a:lnTo>
                <a:lnTo>
                  <a:pt x="247" y="162"/>
                </a:lnTo>
                <a:lnTo>
                  <a:pt x="228" y="169"/>
                </a:lnTo>
                <a:lnTo>
                  <a:pt x="216" y="174"/>
                </a:lnTo>
                <a:lnTo>
                  <a:pt x="203" y="177"/>
                </a:lnTo>
                <a:lnTo>
                  <a:pt x="188" y="178"/>
                </a:lnTo>
                <a:lnTo>
                  <a:pt x="173" y="178"/>
                </a:lnTo>
                <a:lnTo>
                  <a:pt x="173" y="178"/>
                </a:lnTo>
                <a:lnTo>
                  <a:pt x="159" y="176"/>
                </a:lnTo>
                <a:lnTo>
                  <a:pt x="145" y="171"/>
                </a:lnTo>
                <a:lnTo>
                  <a:pt x="131" y="165"/>
                </a:lnTo>
                <a:lnTo>
                  <a:pt x="118" y="156"/>
                </a:lnTo>
                <a:lnTo>
                  <a:pt x="105" y="148"/>
                </a:lnTo>
                <a:lnTo>
                  <a:pt x="94" y="140"/>
                </a:lnTo>
                <a:lnTo>
                  <a:pt x="74" y="124"/>
                </a:lnTo>
                <a:lnTo>
                  <a:pt x="74" y="124"/>
                </a:lnTo>
                <a:lnTo>
                  <a:pt x="29" y="86"/>
                </a:lnTo>
                <a:lnTo>
                  <a:pt x="0" y="64"/>
                </a:lnTo>
                <a:lnTo>
                  <a:pt x="0" y="64"/>
                </a:lnTo>
                <a:lnTo>
                  <a:pt x="5" y="81"/>
                </a:lnTo>
                <a:lnTo>
                  <a:pt x="10" y="100"/>
                </a:lnTo>
                <a:lnTo>
                  <a:pt x="16" y="124"/>
                </a:lnTo>
                <a:lnTo>
                  <a:pt x="20" y="147"/>
                </a:lnTo>
                <a:lnTo>
                  <a:pt x="24" y="172"/>
                </a:lnTo>
                <a:lnTo>
                  <a:pt x="24" y="184"/>
                </a:lnTo>
                <a:lnTo>
                  <a:pt x="24" y="194"/>
                </a:lnTo>
                <a:lnTo>
                  <a:pt x="22" y="204"/>
                </a:lnTo>
                <a:lnTo>
                  <a:pt x="20" y="213"/>
                </a:lnTo>
                <a:lnTo>
                  <a:pt x="20" y="213"/>
                </a:lnTo>
                <a:lnTo>
                  <a:pt x="15" y="229"/>
                </a:lnTo>
                <a:lnTo>
                  <a:pt x="11" y="245"/>
                </a:lnTo>
                <a:lnTo>
                  <a:pt x="7" y="262"/>
                </a:lnTo>
                <a:lnTo>
                  <a:pt x="5" y="279"/>
                </a:lnTo>
                <a:lnTo>
                  <a:pt x="4" y="310"/>
                </a:lnTo>
                <a:lnTo>
                  <a:pt x="4" y="322"/>
                </a:lnTo>
                <a:lnTo>
                  <a:pt x="5" y="332"/>
                </a:lnTo>
                <a:lnTo>
                  <a:pt x="5" y="332"/>
                </a:lnTo>
                <a:lnTo>
                  <a:pt x="6" y="340"/>
                </a:lnTo>
                <a:lnTo>
                  <a:pt x="9" y="348"/>
                </a:lnTo>
                <a:lnTo>
                  <a:pt x="14" y="360"/>
                </a:lnTo>
                <a:lnTo>
                  <a:pt x="19" y="369"/>
                </a:lnTo>
                <a:lnTo>
                  <a:pt x="20" y="371"/>
                </a:lnTo>
                <a:lnTo>
                  <a:pt x="20" y="371"/>
                </a:lnTo>
                <a:lnTo>
                  <a:pt x="36" y="354"/>
                </a:lnTo>
                <a:lnTo>
                  <a:pt x="53" y="337"/>
                </a:lnTo>
                <a:lnTo>
                  <a:pt x="74" y="317"/>
                </a:lnTo>
                <a:lnTo>
                  <a:pt x="99" y="297"/>
                </a:lnTo>
                <a:lnTo>
                  <a:pt x="112" y="287"/>
                </a:lnTo>
                <a:lnTo>
                  <a:pt x="124" y="280"/>
                </a:lnTo>
                <a:lnTo>
                  <a:pt x="138" y="272"/>
                </a:lnTo>
                <a:lnTo>
                  <a:pt x="150" y="267"/>
                </a:lnTo>
                <a:lnTo>
                  <a:pt x="162" y="264"/>
                </a:lnTo>
                <a:lnTo>
                  <a:pt x="173" y="262"/>
                </a:lnTo>
                <a:lnTo>
                  <a:pt x="173" y="262"/>
                </a:lnTo>
                <a:lnTo>
                  <a:pt x="185" y="262"/>
                </a:lnTo>
                <a:lnTo>
                  <a:pt x="195" y="264"/>
                </a:lnTo>
                <a:lnTo>
                  <a:pt x="206" y="266"/>
                </a:lnTo>
                <a:lnTo>
                  <a:pt x="216" y="270"/>
                </a:lnTo>
                <a:lnTo>
                  <a:pt x="235" y="277"/>
                </a:lnTo>
                <a:lnTo>
                  <a:pt x="256" y="286"/>
                </a:lnTo>
                <a:lnTo>
                  <a:pt x="297" y="310"/>
                </a:lnTo>
                <a:lnTo>
                  <a:pt x="318" y="321"/>
                </a:lnTo>
                <a:lnTo>
                  <a:pt x="342" y="332"/>
                </a:lnTo>
                <a:lnTo>
                  <a:pt x="342" y="332"/>
                </a:lnTo>
                <a:lnTo>
                  <a:pt x="365" y="342"/>
                </a:lnTo>
                <a:lnTo>
                  <a:pt x="387" y="348"/>
                </a:lnTo>
                <a:lnTo>
                  <a:pt x="405" y="354"/>
                </a:lnTo>
                <a:lnTo>
                  <a:pt x="421" y="358"/>
                </a:lnTo>
                <a:lnTo>
                  <a:pt x="444" y="360"/>
                </a:lnTo>
                <a:lnTo>
                  <a:pt x="451" y="362"/>
                </a:lnTo>
                <a:lnTo>
                  <a:pt x="451" y="362"/>
                </a:lnTo>
                <a:lnTo>
                  <a:pt x="450" y="369"/>
                </a:lnTo>
                <a:lnTo>
                  <a:pt x="447" y="386"/>
                </a:lnTo>
                <a:lnTo>
                  <a:pt x="447" y="395"/>
                </a:lnTo>
                <a:lnTo>
                  <a:pt x="448" y="404"/>
                </a:lnTo>
                <a:lnTo>
                  <a:pt x="450" y="406"/>
                </a:lnTo>
                <a:lnTo>
                  <a:pt x="451" y="409"/>
                </a:lnTo>
                <a:lnTo>
                  <a:pt x="453" y="411"/>
                </a:lnTo>
                <a:lnTo>
                  <a:pt x="456" y="411"/>
                </a:lnTo>
                <a:lnTo>
                  <a:pt x="456" y="411"/>
                </a:lnTo>
                <a:lnTo>
                  <a:pt x="460" y="411"/>
                </a:lnTo>
                <a:lnTo>
                  <a:pt x="462" y="409"/>
                </a:lnTo>
                <a:lnTo>
                  <a:pt x="468" y="402"/>
                </a:lnTo>
                <a:lnTo>
                  <a:pt x="474" y="394"/>
                </a:lnTo>
                <a:lnTo>
                  <a:pt x="479" y="384"/>
                </a:lnTo>
                <a:lnTo>
                  <a:pt x="487" y="365"/>
                </a:lnTo>
                <a:lnTo>
                  <a:pt x="491" y="357"/>
                </a:lnTo>
                <a:lnTo>
                  <a:pt x="491" y="357"/>
                </a:lnTo>
                <a:lnTo>
                  <a:pt x="494" y="365"/>
                </a:lnTo>
                <a:lnTo>
                  <a:pt x="498" y="374"/>
                </a:lnTo>
                <a:lnTo>
                  <a:pt x="503" y="384"/>
                </a:lnTo>
                <a:lnTo>
                  <a:pt x="509" y="394"/>
                </a:lnTo>
                <a:lnTo>
                  <a:pt x="517" y="401"/>
                </a:lnTo>
                <a:lnTo>
                  <a:pt x="522" y="404"/>
                </a:lnTo>
                <a:lnTo>
                  <a:pt x="525" y="406"/>
                </a:lnTo>
                <a:lnTo>
                  <a:pt x="530" y="406"/>
                </a:lnTo>
                <a:lnTo>
                  <a:pt x="535" y="406"/>
                </a:lnTo>
                <a:lnTo>
                  <a:pt x="535" y="406"/>
                </a:lnTo>
                <a:lnTo>
                  <a:pt x="540" y="404"/>
                </a:lnTo>
                <a:lnTo>
                  <a:pt x="543" y="401"/>
                </a:lnTo>
                <a:lnTo>
                  <a:pt x="545" y="396"/>
                </a:lnTo>
                <a:lnTo>
                  <a:pt x="548" y="391"/>
                </a:lnTo>
                <a:lnTo>
                  <a:pt x="549" y="380"/>
                </a:lnTo>
                <a:lnTo>
                  <a:pt x="548" y="367"/>
                </a:lnTo>
                <a:lnTo>
                  <a:pt x="545" y="354"/>
                </a:lnTo>
                <a:lnTo>
                  <a:pt x="543" y="343"/>
                </a:lnTo>
                <a:lnTo>
                  <a:pt x="540" y="332"/>
                </a:lnTo>
                <a:lnTo>
                  <a:pt x="540" y="332"/>
                </a:lnTo>
                <a:lnTo>
                  <a:pt x="541" y="334"/>
                </a:lnTo>
                <a:lnTo>
                  <a:pt x="543" y="337"/>
                </a:lnTo>
                <a:lnTo>
                  <a:pt x="545" y="338"/>
                </a:lnTo>
                <a:lnTo>
                  <a:pt x="550" y="337"/>
                </a:lnTo>
                <a:lnTo>
                  <a:pt x="557" y="333"/>
                </a:lnTo>
                <a:lnTo>
                  <a:pt x="567" y="326"/>
                </a:lnTo>
                <a:lnTo>
                  <a:pt x="580" y="312"/>
                </a:lnTo>
                <a:lnTo>
                  <a:pt x="580" y="312"/>
                </a:lnTo>
                <a:lnTo>
                  <a:pt x="593" y="296"/>
                </a:lnTo>
                <a:lnTo>
                  <a:pt x="606" y="280"/>
                </a:lnTo>
                <a:lnTo>
                  <a:pt x="616" y="264"/>
                </a:lnTo>
                <a:lnTo>
                  <a:pt x="626" y="249"/>
                </a:lnTo>
                <a:lnTo>
                  <a:pt x="642" y="219"/>
                </a:lnTo>
                <a:lnTo>
                  <a:pt x="654" y="193"/>
                </a:lnTo>
                <a:lnTo>
                  <a:pt x="654" y="193"/>
                </a:lnTo>
                <a:lnTo>
                  <a:pt x="659" y="181"/>
                </a:lnTo>
                <a:lnTo>
                  <a:pt x="663" y="168"/>
                </a:lnTo>
                <a:lnTo>
                  <a:pt x="666" y="156"/>
                </a:lnTo>
                <a:lnTo>
                  <a:pt x="666" y="145"/>
                </a:lnTo>
                <a:lnTo>
                  <a:pt x="666" y="135"/>
                </a:lnTo>
                <a:lnTo>
                  <a:pt x="663" y="126"/>
                </a:lnTo>
                <a:lnTo>
                  <a:pt x="660" y="122"/>
                </a:lnTo>
                <a:lnTo>
                  <a:pt x="658" y="119"/>
                </a:lnTo>
                <a:lnTo>
                  <a:pt x="654" y="116"/>
                </a:lnTo>
                <a:lnTo>
                  <a:pt x="649" y="114"/>
                </a:lnTo>
                <a:lnTo>
                  <a:pt x="649" y="114"/>
                </a:lnTo>
                <a:lnTo>
                  <a:pt x="629" y="108"/>
                </a:lnTo>
                <a:lnTo>
                  <a:pt x="608" y="101"/>
                </a:lnTo>
                <a:lnTo>
                  <a:pt x="590" y="95"/>
                </a:lnTo>
                <a:lnTo>
                  <a:pt x="582" y="93"/>
                </a:lnTo>
                <a:lnTo>
                  <a:pt x="575" y="89"/>
                </a:lnTo>
                <a:lnTo>
                  <a:pt x="575" y="89"/>
                </a:lnTo>
                <a:lnTo>
                  <a:pt x="561" y="81"/>
                </a:lnTo>
                <a:lnTo>
                  <a:pt x="549" y="75"/>
                </a:lnTo>
                <a:lnTo>
                  <a:pt x="539" y="69"/>
                </a:lnTo>
                <a:lnTo>
                  <a:pt x="536" y="67"/>
                </a:lnTo>
                <a:lnTo>
                  <a:pt x="535" y="64"/>
                </a:lnTo>
                <a:lnTo>
                  <a:pt x="535" y="64"/>
                </a:lnTo>
                <a:lnTo>
                  <a:pt x="534" y="59"/>
                </a:lnTo>
                <a:lnTo>
                  <a:pt x="529" y="52"/>
                </a:lnTo>
                <a:lnTo>
                  <a:pt x="515" y="29"/>
                </a:lnTo>
                <a:lnTo>
                  <a:pt x="496" y="0"/>
                </a:lnTo>
                <a:lnTo>
                  <a:pt x="496" y="0"/>
                </a:lnTo>
                <a:lnTo>
                  <a:pt x="489" y="20"/>
                </a:lnTo>
                <a:lnTo>
                  <a:pt x="482" y="36"/>
                </a:lnTo>
                <a:lnTo>
                  <a:pt x="476" y="49"/>
                </a:lnTo>
                <a:lnTo>
                  <a:pt x="476" y="49"/>
                </a:lnTo>
                <a:lnTo>
                  <a:pt x="472" y="54"/>
                </a:lnTo>
                <a:lnTo>
                  <a:pt x="468" y="58"/>
                </a:lnTo>
                <a:lnTo>
                  <a:pt x="460" y="64"/>
                </a:lnTo>
                <a:lnTo>
                  <a:pt x="451" y="69"/>
                </a:lnTo>
                <a:lnTo>
                  <a:pt x="451" y="69"/>
                </a:lnTo>
                <a:lnTo>
                  <a:pt x="450" y="58"/>
                </a:lnTo>
                <a:lnTo>
                  <a:pt x="447" y="47"/>
                </a:lnTo>
                <a:lnTo>
                  <a:pt x="444" y="34"/>
                </a:lnTo>
                <a:lnTo>
                  <a:pt x="440" y="23"/>
                </a:lnTo>
                <a:lnTo>
                  <a:pt x="435" y="12"/>
                </a:lnTo>
                <a:lnTo>
                  <a:pt x="432" y="8"/>
                </a:lnTo>
                <a:lnTo>
                  <a:pt x="429" y="6"/>
                </a:lnTo>
                <a:lnTo>
                  <a:pt x="425" y="5"/>
                </a:lnTo>
                <a:lnTo>
                  <a:pt x="421" y="5"/>
                </a:lnTo>
                <a:lnTo>
                  <a:pt x="421" y="5"/>
                </a:lnTo>
                <a:lnTo>
                  <a:pt x="406" y="8"/>
                </a:lnTo>
                <a:lnTo>
                  <a:pt x="399" y="10"/>
                </a:lnTo>
                <a:lnTo>
                  <a:pt x="390" y="13"/>
                </a:lnTo>
                <a:lnTo>
                  <a:pt x="382" y="18"/>
                </a:lnTo>
                <a:lnTo>
                  <a:pt x="370" y="24"/>
                </a:lnTo>
                <a:lnTo>
                  <a:pt x="357" y="33"/>
                </a:lnTo>
                <a:lnTo>
                  <a:pt x="342" y="44"/>
                </a:lnTo>
                <a:lnTo>
                  <a:pt x="342" y="44"/>
                </a:lnTo>
                <a:lnTo>
                  <a:pt x="335" y="52"/>
                </a:lnTo>
                <a:lnTo>
                  <a:pt x="327" y="58"/>
                </a:lnTo>
                <a:lnTo>
                  <a:pt x="313" y="74"/>
                </a:lnTo>
                <a:lnTo>
                  <a:pt x="304" y="91"/>
                </a:lnTo>
                <a:lnTo>
                  <a:pt x="296" y="106"/>
                </a:lnTo>
                <a:lnTo>
                  <a:pt x="290" y="121"/>
                </a:lnTo>
                <a:lnTo>
                  <a:pt x="285" y="132"/>
                </a:lnTo>
                <a:lnTo>
                  <a:pt x="282" y="143"/>
                </a:lnTo>
                <a:lnTo>
                  <a:pt x="253" y="15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4">
            <a:extLst>
              <a:ext uri="{FF2B5EF4-FFF2-40B4-BE49-F238E27FC236}">
                <a16:creationId xmlns:a16="http://schemas.microsoft.com/office/drawing/2014/main" id="{84E43049-6A6A-44FA-97C5-D6394EFF286B}"/>
              </a:ext>
            </a:extLst>
          </p:cNvPr>
          <p:cNvSpPr>
            <a:spLocks/>
          </p:cNvSpPr>
          <p:nvPr/>
        </p:nvSpPr>
        <p:spPr bwMode="auto">
          <a:xfrm>
            <a:off x="5939898" y="3234215"/>
            <a:ext cx="1749425" cy="636588"/>
          </a:xfrm>
          <a:custGeom>
            <a:avLst/>
            <a:gdLst>
              <a:gd name="T0" fmla="*/ 391 w 1102"/>
              <a:gd name="T1" fmla="*/ 120 h 401"/>
              <a:gd name="T2" fmla="*/ 384 w 1102"/>
              <a:gd name="T3" fmla="*/ 130 h 401"/>
              <a:gd name="T4" fmla="*/ 340 w 1102"/>
              <a:gd name="T5" fmla="*/ 143 h 401"/>
              <a:gd name="T6" fmla="*/ 253 w 1102"/>
              <a:gd name="T7" fmla="*/ 156 h 401"/>
              <a:gd name="T8" fmla="*/ 123 w 1102"/>
              <a:gd name="T9" fmla="*/ 163 h 401"/>
              <a:gd name="T10" fmla="*/ 42 w 1102"/>
              <a:gd name="T11" fmla="*/ 163 h 401"/>
              <a:gd name="T12" fmla="*/ 0 w 1102"/>
              <a:gd name="T13" fmla="*/ 167 h 401"/>
              <a:gd name="T14" fmla="*/ 4 w 1102"/>
              <a:gd name="T15" fmla="*/ 173 h 401"/>
              <a:gd name="T16" fmla="*/ 53 w 1102"/>
              <a:gd name="T17" fmla="*/ 205 h 401"/>
              <a:gd name="T18" fmla="*/ 83 w 1102"/>
              <a:gd name="T19" fmla="*/ 236 h 401"/>
              <a:gd name="T20" fmla="*/ 91 w 1102"/>
              <a:gd name="T21" fmla="*/ 260 h 401"/>
              <a:gd name="T22" fmla="*/ 80 w 1102"/>
              <a:gd name="T23" fmla="*/ 285 h 401"/>
              <a:gd name="T24" fmla="*/ 44 w 1102"/>
              <a:gd name="T25" fmla="*/ 348 h 401"/>
              <a:gd name="T26" fmla="*/ 32 w 1102"/>
              <a:gd name="T27" fmla="*/ 384 h 401"/>
              <a:gd name="T28" fmla="*/ 38 w 1102"/>
              <a:gd name="T29" fmla="*/ 400 h 401"/>
              <a:gd name="T30" fmla="*/ 53 w 1102"/>
              <a:gd name="T31" fmla="*/ 400 h 401"/>
              <a:gd name="T32" fmla="*/ 87 w 1102"/>
              <a:gd name="T33" fmla="*/ 383 h 401"/>
              <a:gd name="T34" fmla="*/ 182 w 1102"/>
              <a:gd name="T35" fmla="*/ 309 h 401"/>
              <a:gd name="T36" fmla="*/ 250 w 1102"/>
              <a:gd name="T37" fmla="*/ 262 h 401"/>
              <a:gd name="T38" fmla="*/ 282 w 1102"/>
              <a:gd name="T39" fmla="*/ 248 h 401"/>
              <a:gd name="T40" fmla="*/ 331 w 1102"/>
              <a:gd name="T41" fmla="*/ 235 h 401"/>
              <a:gd name="T42" fmla="*/ 387 w 1102"/>
              <a:gd name="T43" fmla="*/ 231 h 401"/>
              <a:gd name="T44" fmla="*/ 486 w 1102"/>
              <a:gd name="T45" fmla="*/ 240 h 401"/>
              <a:gd name="T46" fmla="*/ 525 w 1102"/>
              <a:gd name="T47" fmla="*/ 252 h 401"/>
              <a:gd name="T48" fmla="*/ 556 w 1102"/>
              <a:gd name="T49" fmla="*/ 266 h 401"/>
              <a:gd name="T50" fmla="*/ 654 w 1102"/>
              <a:gd name="T51" fmla="*/ 292 h 401"/>
              <a:gd name="T52" fmla="*/ 656 w 1102"/>
              <a:gd name="T53" fmla="*/ 295 h 401"/>
              <a:gd name="T54" fmla="*/ 650 w 1102"/>
              <a:gd name="T55" fmla="*/ 323 h 401"/>
              <a:gd name="T56" fmla="*/ 652 w 1102"/>
              <a:gd name="T57" fmla="*/ 334 h 401"/>
              <a:gd name="T58" fmla="*/ 659 w 1102"/>
              <a:gd name="T59" fmla="*/ 337 h 401"/>
              <a:gd name="T60" fmla="*/ 687 w 1102"/>
              <a:gd name="T61" fmla="*/ 329 h 401"/>
              <a:gd name="T62" fmla="*/ 718 w 1102"/>
              <a:gd name="T63" fmla="*/ 322 h 401"/>
              <a:gd name="T64" fmla="*/ 748 w 1102"/>
              <a:gd name="T65" fmla="*/ 323 h 401"/>
              <a:gd name="T66" fmla="*/ 772 w 1102"/>
              <a:gd name="T67" fmla="*/ 332 h 401"/>
              <a:gd name="T68" fmla="*/ 784 w 1102"/>
              <a:gd name="T69" fmla="*/ 332 h 401"/>
              <a:gd name="T70" fmla="*/ 790 w 1102"/>
              <a:gd name="T71" fmla="*/ 319 h 401"/>
              <a:gd name="T72" fmla="*/ 794 w 1102"/>
              <a:gd name="T73" fmla="*/ 297 h 401"/>
              <a:gd name="T74" fmla="*/ 792 w 1102"/>
              <a:gd name="T75" fmla="*/ 282 h 401"/>
              <a:gd name="T76" fmla="*/ 803 w 1102"/>
              <a:gd name="T77" fmla="*/ 283 h 401"/>
              <a:gd name="T78" fmla="*/ 849 w 1102"/>
              <a:gd name="T79" fmla="*/ 275 h 401"/>
              <a:gd name="T80" fmla="*/ 906 w 1102"/>
              <a:gd name="T81" fmla="*/ 257 h 401"/>
              <a:gd name="T82" fmla="*/ 981 w 1102"/>
              <a:gd name="T83" fmla="*/ 228 h 401"/>
              <a:gd name="T84" fmla="*/ 1050 w 1102"/>
              <a:gd name="T85" fmla="*/ 188 h 401"/>
              <a:gd name="T86" fmla="*/ 1072 w 1102"/>
              <a:gd name="T87" fmla="*/ 171 h 401"/>
              <a:gd name="T88" fmla="*/ 1092 w 1102"/>
              <a:gd name="T89" fmla="*/ 145 h 401"/>
              <a:gd name="T90" fmla="*/ 1101 w 1102"/>
              <a:gd name="T91" fmla="*/ 126 h 401"/>
              <a:gd name="T92" fmla="*/ 1102 w 1102"/>
              <a:gd name="T93" fmla="*/ 116 h 401"/>
              <a:gd name="T94" fmla="*/ 1095 w 1102"/>
              <a:gd name="T95" fmla="*/ 110 h 401"/>
              <a:gd name="T96" fmla="*/ 1055 w 1102"/>
              <a:gd name="T97" fmla="*/ 89 h 401"/>
              <a:gd name="T98" fmla="*/ 1000 w 1102"/>
              <a:gd name="T99" fmla="*/ 64 h 401"/>
              <a:gd name="T100" fmla="*/ 971 w 1102"/>
              <a:gd name="T101" fmla="*/ 59 h 401"/>
              <a:gd name="T102" fmla="*/ 947 w 1102"/>
              <a:gd name="T103" fmla="*/ 54 h 401"/>
              <a:gd name="T104" fmla="*/ 931 w 1102"/>
              <a:gd name="T105" fmla="*/ 49 h 401"/>
              <a:gd name="T106" fmla="*/ 879 w 1102"/>
              <a:gd name="T107" fmla="*/ 23 h 401"/>
              <a:gd name="T108" fmla="*/ 808 w 1102"/>
              <a:gd name="T109" fmla="*/ 3 h 401"/>
              <a:gd name="T110" fmla="*/ 753 w 1102"/>
              <a:gd name="T111" fmla="*/ 0 h 401"/>
              <a:gd name="T112" fmla="*/ 676 w 1102"/>
              <a:gd name="T113" fmla="*/ 5 h 401"/>
              <a:gd name="T114" fmla="*/ 579 w 1102"/>
              <a:gd name="T115" fmla="*/ 22 h 401"/>
              <a:gd name="T116" fmla="*/ 515 w 1102"/>
              <a:gd name="T117" fmla="*/ 44 h 401"/>
              <a:gd name="T118" fmla="*/ 447 w 1102"/>
              <a:gd name="T119" fmla="*/ 76 h 401"/>
              <a:gd name="T120" fmla="*/ 427 w 1102"/>
              <a:gd name="T121" fmla="*/ 90 h 401"/>
              <a:gd name="T122" fmla="*/ 401 w 1102"/>
              <a:gd name="T123" fmla="*/ 11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2" h="401">
                <a:moveTo>
                  <a:pt x="391" y="119"/>
                </a:moveTo>
                <a:lnTo>
                  <a:pt x="391" y="119"/>
                </a:lnTo>
                <a:lnTo>
                  <a:pt x="391" y="120"/>
                </a:lnTo>
                <a:lnTo>
                  <a:pt x="391" y="121"/>
                </a:lnTo>
                <a:lnTo>
                  <a:pt x="388" y="125"/>
                </a:lnTo>
                <a:lnTo>
                  <a:pt x="384" y="130"/>
                </a:lnTo>
                <a:lnTo>
                  <a:pt x="375" y="134"/>
                </a:lnTo>
                <a:lnTo>
                  <a:pt x="360" y="138"/>
                </a:lnTo>
                <a:lnTo>
                  <a:pt x="340" y="143"/>
                </a:lnTo>
                <a:lnTo>
                  <a:pt x="312" y="148"/>
                </a:lnTo>
                <a:lnTo>
                  <a:pt x="312" y="148"/>
                </a:lnTo>
                <a:lnTo>
                  <a:pt x="253" y="156"/>
                </a:lnTo>
                <a:lnTo>
                  <a:pt x="204" y="161"/>
                </a:lnTo>
                <a:lnTo>
                  <a:pt x="162" y="163"/>
                </a:lnTo>
                <a:lnTo>
                  <a:pt x="123" y="163"/>
                </a:lnTo>
                <a:lnTo>
                  <a:pt x="123" y="163"/>
                </a:lnTo>
                <a:lnTo>
                  <a:pt x="83" y="162"/>
                </a:lnTo>
                <a:lnTo>
                  <a:pt x="42" y="163"/>
                </a:lnTo>
                <a:lnTo>
                  <a:pt x="11" y="164"/>
                </a:lnTo>
                <a:lnTo>
                  <a:pt x="2" y="166"/>
                </a:lnTo>
                <a:lnTo>
                  <a:pt x="0" y="167"/>
                </a:lnTo>
                <a:lnTo>
                  <a:pt x="0" y="168"/>
                </a:lnTo>
                <a:lnTo>
                  <a:pt x="0" y="168"/>
                </a:lnTo>
                <a:lnTo>
                  <a:pt x="4" y="173"/>
                </a:lnTo>
                <a:lnTo>
                  <a:pt x="17" y="181"/>
                </a:lnTo>
                <a:lnTo>
                  <a:pt x="34" y="192"/>
                </a:lnTo>
                <a:lnTo>
                  <a:pt x="53" y="205"/>
                </a:lnTo>
                <a:lnTo>
                  <a:pt x="69" y="220"/>
                </a:lnTo>
                <a:lnTo>
                  <a:pt x="76" y="228"/>
                </a:lnTo>
                <a:lnTo>
                  <a:pt x="83" y="236"/>
                </a:lnTo>
                <a:lnTo>
                  <a:pt x="87" y="244"/>
                </a:lnTo>
                <a:lnTo>
                  <a:pt x="90" y="252"/>
                </a:lnTo>
                <a:lnTo>
                  <a:pt x="91" y="260"/>
                </a:lnTo>
                <a:lnTo>
                  <a:pt x="89" y="267"/>
                </a:lnTo>
                <a:lnTo>
                  <a:pt x="89" y="267"/>
                </a:lnTo>
                <a:lnTo>
                  <a:pt x="80" y="285"/>
                </a:lnTo>
                <a:lnTo>
                  <a:pt x="68" y="305"/>
                </a:lnTo>
                <a:lnTo>
                  <a:pt x="55" y="327"/>
                </a:lnTo>
                <a:lnTo>
                  <a:pt x="44" y="348"/>
                </a:lnTo>
                <a:lnTo>
                  <a:pt x="35" y="368"/>
                </a:lnTo>
                <a:lnTo>
                  <a:pt x="33" y="376"/>
                </a:lnTo>
                <a:lnTo>
                  <a:pt x="32" y="384"/>
                </a:lnTo>
                <a:lnTo>
                  <a:pt x="32" y="391"/>
                </a:lnTo>
                <a:lnTo>
                  <a:pt x="33" y="396"/>
                </a:lnTo>
                <a:lnTo>
                  <a:pt x="38" y="400"/>
                </a:lnTo>
                <a:lnTo>
                  <a:pt x="44" y="401"/>
                </a:lnTo>
                <a:lnTo>
                  <a:pt x="44" y="401"/>
                </a:lnTo>
                <a:lnTo>
                  <a:pt x="53" y="400"/>
                </a:lnTo>
                <a:lnTo>
                  <a:pt x="63" y="396"/>
                </a:lnTo>
                <a:lnTo>
                  <a:pt x="74" y="391"/>
                </a:lnTo>
                <a:lnTo>
                  <a:pt x="87" y="383"/>
                </a:lnTo>
                <a:lnTo>
                  <a:pt x="116" y="362"/>
                </a:lnTo>
                <a:lnTo>
                  <a:pt x="148" y="337"/>
                </a:lnTo>
                <a:lnTo>
                  <a:pt x="182" y="309"/>
                </a:lnTo>
                <a:lnTo>
                  <a:pt x="216" y="285"/>
                </a:lnTo>
                <a:lnTo>
                  <a:pt x="234" y="274"/>
                </a:lnTo>
                <a:lnTo>
                  <a:pt x="250" y="262"/>
                </a:lnTo>
                <a:lnTo>
                  <a:pt x="266" y="254"/>
                </a:lnTo>
                <a:lnTo>
                  <a:pt x="282" y="248"/>
                </a:lnTo>
                <a:lnTo>
                  <a:pt x="282" y="248"/>
                </a:lnTo>
                <a:lnTo>
                  <a:pt x="298" y="243"/>
                </a:lnTo>
                <a:lnTo>
                  <a:pt x="314" y="239"/>
                </a:lnTo>
                <a:lnTo>
                  <a:pt x="331" y="235"/>
                </a:lnTo>
                <a:lnTo>
                  <a:pt x="350" y="233"/>
                </a:lnTo>
                <a:lnTo>
                  <a:pt x="369" y="231"/>
                </a:lnTo>
                <a:lnTo>
                  <a:pt x="387" y="231"/>
                </a:lnTo>
                <a:lnTo>
                  <a:pt x="423" y="231"/>
                </a:lnTo>
                <a:lnTo>
                  <a:pt x="457" y="235"/>
                </a:lnTo>
                <a:lnTo>
                  <a:pt x="486" y="240"/>
                </a:lnTo>
                <a:lnTo>
                  <a:pt x="510" y="246"/>
                </a:lnTo>
                <a:lnTo>
                  <a:pt x="519" y="249"/>
                </a:lnTo>
                <a:lnTo>
                  <a:pt x="525" y="252"/>
                </a:lnTo>
                <a:lnTo>
                  <a:pt x="525" y="252"/>
                </a:lnTo>
                <a:lnTo>
                  <a:pt x="538" y="259"/>
                </a:lnTo>
                <a:lnTo>
                  <a:pt x="556" y="266"/>
                </a:lnTo>
                <a:lnTo>
                  <a:pt x="576" y="272"/>
                </a:lnTo>
                <a:lnTo>
                  <a:pt x="597" y="277"/>
                </a:lnTo>
                <a:lnTo>
                  <a:pt x="654" y="292"/>
                </a:lnTo>
                <a:lnTo>
                  <a:pt x="654" y="292"/>
                </a:lnTo>
                <a:lnTo>
                  <a:pt x="655" y="293"/>
                </a:lnTo>
                <a:lnTo>
                  <a:pt x="656" y="295"/>
                </a:lnTo>
                <a:lnTo>
                  <a:pt x="656" y="301"/>
                </a:lnTo>
                <a:lnTo>
                  <a:pt x="652" y="316"/>
                </a:lnTo>
                <a:lnTo>
                  <a:pt x="650" y="323"/>
                </a:lnTo>
                <a:lnTo>
                  <a:pt x="650" y="329"/>
                </a:lnTo>
                <a:lnTo>
                  <a:pt x="651" y="332"/>
                </a:lnTo>
                <a:lnTo>
                  <a:pt x="652" y="334"/>
                </a:lnTo>
                <a:lnTo>
                  <a:pt x="655" y="335"/>
                </a:lnTo>
                <a:lnTo>
                  <a:pt x="659" y="337"/>
                </a:lnTo>
                <a:lnTo>
                  <a:pt x="659" y="337"/>
                </a:lnTo>
                <a:lnTo>
                  <a:pt x="666" y="337"/>
                </a:lnTo>
                <a:lnTo>
                  <a:pt x="673" y="334"/>
                </a:lnTo>
                <a:lnTo>
                  <a:pt x="687" y="329"/>
                </a:lnTo>
                <a:lnTo>
                  <a:pt x="696" y="327"/>
                </a:lnTo>
                <a:lnTo>
                  <a:pt x="706" y="324"/>
                </a:lnTo>
                <a:lnTo>
                  <a:pt x="718" y="322"/>
                </a:lnTo>
                <a:lnTo>
                  <a:pt x="733" y="322"/>
                </a:lnTo>
                <a:lnTo>
                  <a:pt x="733" y="322"/>
                </a:lnTo>
                <a:lnTo>
                  <a:pt x="748" y="323"/>
                </a:lnTo>
                <a:lnTo>
                  <a:pt x="758" y="326"/>
                </a:lnTo>
                <a:lnTo>
                  <a:pt x="766" y="329"/>
                </a:lnTo>
                <a:lnTo>
                  <a:pt x="772" y="332"/>
                </a:lnTo>
                <a:lnTo>
                  <a:pt x="777" y="334"/>
                </a:lnTo>
                <a:lnTo>
                  <a:pt x="781" y="334"/>
                </a:lnTo>
                <a:lnTo>
                  <a:pt x="784" y="332"/>
                </a:lnTo>
                <a:lnTo>
                  <a:pt x="787" y="327"/>
                </a:lnTo>
                <a:lnTo>
                  <a:pt x="787" y="327"/>
                </a:lnTo>
                <a:lnTo>
                  <a:pt x="790" y="319"/>
                </a:lnTo>
                <a:lnTo>
                  <a:pt x="792" y="312"/>
                </a:lnTo>
                <a:lnTo>
                  <a:pt x="794" y="305"/>
                </a:lnTo>
                <a:lnTo>
                  <a:pt x="794" y="297"/>
                </a:lnTo>
                <a:lnTo>
                  <a:pt x="794" y="287"/>
                </a:lnTo>
                <a:lnTo>
                  <a:pt x="792" y="282"/>
                </a:lnTo>
                <a:lnTo>
                  <a:pt x="792" y="282"/>
                </a:lnTo>
                <a:lnTo>
                  <a:pt x="794" y="283"/>
                </a:lnTo>
                <a:lnTo>
                  <a:pt x="797" y="283"/>
                </a:lnTo>
                <a:lnTo>
                  <a:pt x="803" y="283"/>
                </a:lnTo>
                <a:lnTo>
                  <a:pt x="813" y="283"/>
                </a:lnTo>
                <a:lnTo>
                  <a:pt x="828" y="280"/>
                </a:lnTo>
                <a:lnTo>
                  <a:pt x="849" y="275"/>
                </a:lnTo>
                <a:lnTo>
                  <a:pt x="877" y="267"/>
                </a:lnTo>
                <a:lnTo>
                  <a:pt x="877" y="267"/>
                </a:lnTo>
                <a:lnTo>
                  <a:pt x="906" y="257"/>
                </a:lnTo>
                <a:lnTo>
                  <a:pt x="934" y="248"/>
                </a:lnTo>
                <a:lnTo>
                  <a:pt x="958" y="238"/>
                </a:lnTo>
                <a:lnTo>
                  <a:pt x="981" y="228"/>
                </a:lnTo>
                <a:lnTo>
                  <a:pt x="1000" y="217"/>
                </a:lnTo>
                <a:lnTo>
                  <a:pt x="1019" y="207"/>
                </a:lnTo>
                <a:lnTo>
                  <a:pt x="1050" y="188"/>
                </a:lnTo>
                <a:lnTo>
                  <a:pt x="1050" y="188"/>
                </a:lnTo>
                <a:lnTo>
                  <a:pt x="1062" y="179"/>
                </a:lnTo>
                <a:lnTo>
                  <a:pt x="1072" y="171"/>
                </a:lnTo>
                <a:lnTo>
                  <a:pt x="1080" y="163"/>
                </a:lnTo>
                <a:lnTo>
                  <a:pt x="1086" y="156"/>
                </a:lnTo>
                <a:lnTo>
                  <a:pt x="1092" y="145"/>
                </a:lnTo>
                <a:lnTo>
                  <a:pt x="1095" y="138"/>
                </a:lnTo>
                <a:lnTo>
                  <a:pt x="1095" y="138"/>
                </a:lnTo>
                <a:lnTo>
                  <a:pt x="1101" y="126"/>
                </a:lnTo>
                <a:lnTo>
                  <a:pt x="1102" y="124"/>
                </a:lnTo>
                <a:lnTo>
                  <a:pt x="1102" y="120"/>
                </a:lnTo>
                <a:lnTo>
                  <a:pt x="1102" y="116"/>
                </a:lnTo>
                <a:lnTo>
                  <a:pt x="1099" y="114"/>
                </a:lnTo>
                <a:lnTo>
                  <a:pt x="1099" y="114"/>
                </a:lnTo>
                <a:lnTo>
                  <a:pt x="1095" y="110"/>
                </a:lnTo>
                <a:lnTo>
                  <a:pt x="1091" y="106"/>
                </a:lnTo>
                <a:lnTo>
                  <a:pt x="1078" y="100"/>
                </a:lnTo>
                <a:lnTo>
                  <a:pt x="1055" y="89"/>
                </a:lnTo>
                <a:lnTo>
                  <a:pt x="1055" y="89"/>
                </a:lnTo>
                <a:lnTo>
                  <a:pt x="1000" y="64"/>
                </a:lnTo>
                <a:lnTo>
                  <a:pt x="1000" y="64"/>
                </a:lnTo>
                <a:lnTo>
                  <a:pt x="992" y="63"/>
                </a:lnTo>
                <a:lnTo>
                  <a:pt x="982" y="62"/>
                </a:lnTo>
                <a:lnTo>
                  <a:pt x="971" y="59"/>
                </a:lnTo>
                <a:lnTo>
                  <a:pt x="971" y="59"/>
                </a:lnTo>
                <a:lnTo>
                  <a:pt x="960" y="55"/>
                </a:lnTo>
                <a:lnTo>
                  <a:pt x="947" y="54"/>
                </a:lnTo>
                <a:lnTo>
                  <a:pt x="937" y="52"/>
                </a:lnTo>
                <a:lnTo>
                  <a:pt x="931" y="49"/>
                </a:lnTo>
                <a:lnTo>
                  <a:pt x="931" y="49"/>
                </a:lnTo>
                <a:lnTo>
                  <a:pt x="916" y="41"/>
                </a:lnTo>
                <a:lnTo>
                  <a:pt x="900" y="32"/>
                </a:lnTo>
                <a:lnTo>
                  <a:pt x="879" y="23"/>
                </a:lnTo>
                <a:lnTo>
                  <a:pt x="854" y="15"/>
                </a:lnTo>
                <a:lnTo>
                  <a:pt x="824" y="7"/>
                </a:lnTo>
                <a:lnTo>
                  <a:pt x="808" y="3"/>
                </a:lnTo>
                <a:lnTo>
                  <a:pt x="791" y="2"/>
                </a:lnTo>
                <a:lnTo>
                  <a:pt x="772" y="0"/>
                </a:lnTo>
                <a:lnTo>
                  <a:pt x="753" y="0"/>
                </a:lnTo>
                <a:lnTo>
                  <a:pt x="753" y="0"/>
                </a:lnTo>
                <a:lnTo>
                  <a:pt x="714" y="1"/>
                </a:lnTo>
                <a:lnTo>
                  <a:pt x="676" y="5"/>
                </a:lnTo>
                <a:lnTo>
                  <a:pt x="641" y="10"/>
                </a:lnTo>
                <a:lnTo>
                  <a:pt x="609" y="15"/>
                </a:lnTo>
                <a:lnTo>
                  <a:pt x="579" y="22"/>
                </a:lnTo>
                <a:lnTo>
                  <a:pt x="553" y="29"/>
                </a:lnTo>
                <a:lnTo>
                  <a:pt x="532" y="37"/>
                </a:lnTo>
                <a:lnTo>
                  <a:pt x="515" y="44"/>
                </a:lnTo>
                <a:lnTo>
                  <a:pt x="515" y="44"/>
                </a:lnTo>
                <a:lnTo>
                  <a:pt x="464" y="68"/>
                </a:lnTo>
                <a:lnTo>
                  <a:pt x="447" y="76"/>
                </a:lnTo>
                <a:lnTo>
                  <a:pt x="436" y="84"/>
                </a:lnTo>
                <a:lnTo>
                  <a:pt x="436" y="84"/>
                </a:lnTo>
                <a:lnTo>
                  <a:pt x="427" y="90"/>
                </a:lnTo>
                <a:lnTo>
                  <a:pt x="417" y="98"/>
                </a:lnTo>
                <a:lnTo>
                  <a:pt x="406" y="104"/>
                </a:lnTo>
                <a:lnTo>
                  <a:pt x="401" y="114"/>
                </a:lnTo>
                <a:lnTo>
                  <a:pt x="391" y="11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5">
            <a:extLst>
              <a:ext uri="{FF2B5EF4-FFF2-40B4-BE49-F238E27FC236}">
                <a16:creationId xmlns:a16="http://schemas.microsoft.com/office/drawing/2014/main" id="{C4260518-B110-46DB-B35D-3FA4A3CE0BFF}"/>
              </a:ext>
            </a:extLst>
          </p:cNvPr>
          <p:cNvSpPr>
            <a:spLocks/>
          </p:cNvSpPr>
          <p:nvPr/>
        </p:nvSpPr>
        <p:spPr bwMode="auto">
          <a:xfrm>
            <a:off x="6098217" y="5055572"/>
            <a:ext cx="1465263" cy="847725"/>
          </a:xfrm>
          <a:custGeom>
            <a:avLst/>
            <a:gdLst>
              <a:gd name="T0" fmla="*/ 55 w 923"/>
              <a:gd name="T1" fmla="*/ 13 h 534"/>
              <a:gd name="T2" fmla="*/ 70 w 923"/>
              <a:gd name="T3" fmla="*/ 127 h 534"/>
              <a:gd name="T4" fmla="*/ 52 w 923"/>
              <a:gd name="T5" fmla="*/ 142 h 534"/>
              <a:gd name="T6" fmla="*/ 21 w 923"/>
              <a:gd name="T7" fmla="*/ 177 h 534"/>
              <a:gd name="T8" fmla="*/ 6 w 923"/>
              <a:gd name="T9" fmla="*/ 207 h 534"/>
              <a:gd name="T10" fmla="*/ 0 w 923"/>
              <a:gd name="T11" fmla="*/ 233 h 534"/>
              <a:gd name="T12" fmla="*/ 3 w 923"/>
              <a:gd name="T13" fmla="*/ 240 h 534"/>
              <a:gd name="T14" fmla="*/ 16 w 923"/>
              <a:gd name="T15" fmla="*/ 243 h 534"/>
              <a:gd name="T16" fmla="*/ 121 w 923"/>
              <a:gd name="T17" fmla="*/ 236 h 534"/>
              <a:gd name="T18" fmla="*/ 155 w 923"/>
              <a:gd name="T19" fmla="*/ 236 h 534"/>
              <a:gd name="T20" fmla="*/ 218 w 923"/>
              <a:gd name="T21" fmla="*/ 249 h 534"/>
              <a:gd name="T22" fmla="*/ 234 w 923"/>
              <a:gd name="T23" fmla="*/ 256 h 534"/>
              <a:gd name="T24" fmla="*/ 283 w 923"/>
              <a:gd name="T25" fmla="*/ 295 h 534"/>
              <a:gd name="T26" fmla="*/ 288 w 923"/>
              <a:gd name="T27" fmla="*/ 301 h 534"/>
              <a:gd name="T28" fmla="*/ 260 w 923"/>
              <a:gd name="T29" fmla="*/ 342 h 534"/>
              <a:gd name="T30" fmla="*/ 245 w 923"/>
              <a:gd name="T31" fmla="*/ 373 h 534"/>
              <a:gd name="T32" fmla="*/ 245 w 923"/>
              <a:gd name="T33" fmla="*/ 391 h 534"/>
              <a:gd name="T34" fmla="*/ 254 w 923"/>
              <a:gd name="T35" fmla="*/ 399 h 534"/>
              <a:gd name="T36" fmla="*/ 302 w 923"/>
              <a:gd name="T37" fmla="*/ 407 h 534"/>
              <a:gd name="T38" fmla="*/ 387 w 923"/>
              <a:gd name="T39" fmla="*/ 410 h 534"/>
              <a:gd name="T40" fmla="*/ 472 w 923"/>
              <a:gd name="T41" fmla="*/ 469 h 534"/>
              <a:gd name="T42" fmla="*/ 487 w 923"/>
              <a:gd name="T43" fmla="*/ 479 h 534"/>
              <a:gd name="T44" fmla="*/ 470 w 923"/>
              <a:gd name="T45" fmla="*/ 483 h 534"/>
              <a:gd name="T46" fmla="*/ 449 w 923"/>
              <a:gd name="T47" fmla="*/ 497 h 534"/>
              <a:gd name="T48" fmla="*/ 449 w 923"/>
              <a:gd name="T49" fmla="*/ 507 h 534"/>
              <a:gd name="T50" fmla="*/ 457 w 923"/>
              <a:gd name="T51" fmla="*/ 512 h 534"/>
              <a:gd name="T52" fmla="*/ 504 w 923"/>
              <a:gd name="T53" fmla="*/ 519 h 534"/>
              <a:gd name="T54" fmla="*/ 591 w 923"/>
              <a:gd name="T55" fmla="*/ 519 h 534"/>
              <a:gd name="T56" fmla="*/ 631 w 923"/>
              <a:gd name="T57" fmla="*/ 526 h 534"/>
              <a:gd name="T58" fmla="*/ 734 w 923"/>
              <a:gd name="T59" fmla="*/ 534 h 534"/>
              <a:gd name="T60" fmla="*/ 794 w 923"/>
              <a:gd name="T61" fmla="*/ 533 h 534"/>
              <a:gd name="T62" fmla="*/ 868 w 923"/>
              <a:gd name="T63" fmla="*/ 525 h 534"/>
              <a:gd name="T64" fmla="*/ 900 w 923"/>
              <a:gd name="T65" fmla="*/ 516 h 534"/>
              <a:gd name="T66" fmla="*/ 904 w 923"/>
              <a:gd name="T67" fmla="*/ 509 h 534"/>
              <a:gd name="T68" fmla="*/ 903 w 923"/>
              <a:gd name="T69" fmla="*/ 488 h 534"/>
              <a:gd name="T70" fmla="*/ 903 w 923"/>
              <a:gd name="T71" fmla="*/ 484 h 534"/>
              <a:gd name="T72" fmla="*/ 913 w 923"/>
              <a:gd name="T73" fmla="*/ 486 h 534"/>
              <a:gd name="T74" fmla="*/ 921 w 923"/>
              <a:gd name="T75" fmla="*/ 482 h 534"/>
              <a:gd name="T76" fmla="*/ 918 w 923"/>
              <a:gd name="T77" fmla="*/ 459 h 534"/>
              <a:gd name="T78" fmla="*/ 906 w 923"/>
              <a:gd name="T79" fmla="*/ 430 h 534"/>
              <a:gd name="T80" fmla="*/ 884 w 923"/>
              <a:gd name="T81" fmla="*/ 404 h 534"/>
              <a:gd name="T82" fmla="*/ 822 w 923"/>
              <a:gd name="T83" fmla="*/ 348 h 534"/>
              <a:gd name="T84" fmla="*/ 680 w 923"/>
              <a:gd name="T85" fmla="*/ 236 h 534"/>
              <a:gd name="T86" fmla="*/ 612 w 923"/>
              <a:gd name="T87" fmla="*/ 186 h 534"/>
              <a:gd name="T88" fmla="*/ 555 w 923"/>
              <a:gd name="T89" fmla="*/ 148 h 534"/>
              <a:gd name="T90" fmla="*/ 541 w 923"/>
              <a:gd name="T91" fmla="*/ 146 h 534"/>
              <a:gd name="T92" fmla="*/ 536 w 923"/>
              <a:gd name="T93" fmla="*/ 182 h 534"/>
              <a:gd name="T94" fmla="*/ 418 w 923"/>
              <a:gd name="T95" fmla="*/ 82 h 534"/>
              <a:gd name="T96" fmla="*/ 404 w 923"/>
              <a:gd name="T97" fmla="*/ 72 h 534"/>
              <a:gd name="T98" fmla="*/ 392 w 923"/>
              <a:gd name="T99" fmla="*/ 84 h 534"/>
              <a:gd name="T100" fmla="*/ 378 w 923"/>
              <a:gd name="T101" fmla="*/ 141 h 534"/>
              <a:gd name="T102" fmla="*/ 373 w 923"/>
              <a:gd name="T103" fmla="*/ 177 h 534"/>
              <a:gd name="T104" fmla="*/ 308 w 923"/>
              <a:gd name="T105" fmla="*/ 172 h 534"/>
              <a:gd name="T106" fmla="*/ 249 w 923"/>
              <a:gd name="T107" fmla="*/ 157 h 534"/>
              <a:gd name="T108" fmla="*/ 217 w 923"/>
              <a:gd name="T109" fmla="*/ 140 h 534"/>
              <a:gd name="T110" fmla="*/ 179 w 923"/>
              <a:gd name="T111" fmla="*/ 105 h 534"/>
              <a:gd name="T112" fmla="*/ 150 w 923"/>
              <a:gd name="T113" fmla="*/ 68 h 534"/>
              <a:gd name="T114" fmla="*/ 110 w 923"/>
              <a:gd name="T115" fmla="*/ 28 h 534"/>
              <a:gd name="T116" fmla="*/ 68 w 923"/>
              <a:gd name="T117" fmla="*/ 2 h 534"/>
              <a:gd name="T118" fmla="*/ 57 w 923"/>
              <a:gd name="T119" fmla="*/ 1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3" h="534">
                <a:moveTo>
                  <a:pt x="55" y="3"/>
                </a:moveTo>
                <a:lnTo>
                  <a:pt x="55" y="3"/>
                </a:lnTo>
                <a:lnTo>
                  <a:pt x="55" y="13"/>
                </a:lnTo>
                <a:lnTo>
                  <a:pt x="57" y="29"/>
                </a:lnTo>
                <a:lnTo>
                  <a:pt x="63" y="72"/>
                </a:lnTo>
                <a:lnTo>
                  <a:pt x="70" y="127"/>
                </a:lnTo>
                <a:lnTo>
                  <a:pt x="70" y="127"/>
                </a:lnTo>
                <a:lnTo>
                  <a:pt x="64" y="131"/>
                </a:lnTo>
                <a:lnTo>
                  <a:pt x="52" y="142"/>
                </a:lnTo>
                <a:lnTo>
                  <a:pt x="34" y="158"/>
                </a:lnTo>
                <a:lnTo>
                  <a:pt x="27" y="168"/>
                </a:lnTo>
                <a:lnTo>
                  <a:pt x="21" y="177"/>
                </a:lnTo>
                <a:lnTo>
                  <a:pt x="21" y="177"/>
                </a:lnTo>
                <a:lnTo>
                  <a:pt x="10" y="197"/>
                </a:lnTo>
                <a:lnTo>
                  <a:pt x="6" y="207"/>
                </a:lnTo>
                <a:lnTo>
                  <a:pt x="2" y="217"/>
                </a:lnTo>
                <a:lnTo>
                  <a:pt x="0" y="227"/>
                </a:lnTo>
                <a:lnTo>
                  <a:pt x="0" y="233"/>
                </a:lnTo>
                <a:lnTo>
                  <a:pt x="0" y="236"/>
                </a:lnTo>
                <a:lnTo>
                  <a:pt x="1" y="239"/>
                </a:lnTo>
                <a:lnTo>
                  <a:pt x="3" y="240"/>
                </a:lnTo>
                <a:lnTo>
                  <a:pt x="6" y="241"/>
                </a:lnTo>
                <a:lnTo>
                  <a:pt x="6" y="241"/>
                </a:lnTo>
                <a:lnTo>
                  <a:pt x="16" y="243"/>
                </a:lnTo>
                <a:lnTo>
                  <a:pt x="32" y="241"/>
                </a:lnTo>
                <a:lnTo>
                  <a:pt x="75" y="239"/>
                </a:lnTo>
                <a:lnTo>
                  <a:pt x="121" y="236"/>
                </a:lnTo>
                <a:lnTo>
                  <a:pt x="140" y="236"/>
                </a:lnTo>
                <a:lnTo>
                  <a:pt x="155" y="236"/>
                </a:lnTo>
                <a:lnTo>
                  <a:pt x="155" y="236"/>
                </a:lnTo>
                <a:lnTo>
                  <a:pt x="177" y="239"/>
                </a:lnTo>
                <a:lnTo>
                  <a:pt x="198" y="243"/>
                </a:lnTo>
                <a:lnTo>
                  <a:pt x="218" y="249"/>
                </a:lnTo>
                <a:lnTo>
                  <a:pt x="226" y="253"/>
                </a:lnTo>
                <a:lnTo>
                  <a:pt x="234" y="256"/>
                </a:lnTo>
                <a:lnTo>
                  <a:pt x="234" y="256"/>
                </a:lnTo>
                <a:lnTo>
                  <a:pt x="251" y="269"/>
                </a:lnTo>
                <a:lnTo>
                  <a:pt x="270" y="282"/>
                </a:lnTo>
                <a:lnTo>
                  <a:pt x="283" y="295"/>
                </a:lnTo>
                <a:lnTo>
                  <a:pt x="287" y="300"/>
                </a:lnTo>
                <a:lnTo>
                  <a:pt x="288" y="301"/>
                </a:lnTo>
                <a:lnTo>
                  <a:pt x="288" y="301"/>
                </a:lnTo>
                <a:lnTo>
                  <a:pt x="278" y="313"/>
                </a:lnTo>
                <a:lnTo>
                  <a:pt x="269" y="327"/>
                </a:lnTo>
                <a:lnTo>
                  <a:pt x="260" y="342"/>
                </a:lnTo>
                <a:lnTo>
                  <a:pt x="251" y="358"/>
                </a:lnTo>
                <a:lnTo>
                  <a:pt x="247" y="365"/>
                </a:lnTo>
                <a:lnTo>
                  <a:pt x="245" y="373"/>
                </a:lnTo>
                <a:lnTo>
                  <a:pt x="244" y="380"/>
                </a:lnTo>
                <a:lnTo>
                  <a:pt x="244" y="385"/>
                </a:lnTo>
                <a:lnTo>
                  <a:pt x="245" y="391"/>
                </a:lnTo>
                <a:lnTo>
                  <a:pt x="249" y="395"/>
                </a:lnTo>
                <a:lnTo>
                  <a:pt x="249" y="395"/>
                </a:lnTo>
                <a:lnTo>
                  <a:pt x="254" y="399"/>
                </a:lnTo>
                <a:lnTo>
                  <a:pt x="261" y="401"/>
                </a:lnTo>
                <a:lnTo>
                  <a:pt x="280" y="405"/>
                </a:lnTo>
                <a:lnTo>
                  <a:pt x="302" y="407"/>
                </a:lnTo>
                <a:lnTo>
                  <a:pt x="327" y="410"/>
                </a:lnTo>
                <a:lnTo>
                  <a:pt x="369" y="410"/>
                </a:lnTo>
                <a:lnTo>
                  <a:pt x="387" y="410"/>
                </a:lnTo>
                <a:lnTo>
                  <a:pt x="387" y="410"/>
                </a:lnTo>
                <a:lnTo>
                  <a:pt x="437" y="446"/>
                </a:lnTo>
                <a:lnTo>
                  <a:pt x="472" y="469"/>
                </a:lnTo>
                <a:lnTo>
                  <a:pt x="483" y="477"/>
                </a:lnTo>
                <a:lnTo>
                  <a:pt x="487" y="479"/>
                </a:lnTo>
                <a:lnTo>
                  <a:pt x="487" y="479"/>
                </a:lnTo>
                <a:lnTo>
                  <a:pt x="484" y="479"/>
                </a:lnTo>
                <a:lnTo>
                  <a:pt x="479" y="481"/>
                </a:lnTo>
                <a:lnTo>
                  <a:pt x="470" y="483"/>
                </a:lnTo>
                <a:lnTo>
                  <a:pt x="462" y="487"/>
                </a:lnTo>
                <a:lnTo>
                  <a:pt x="454" y="492"/>
                </a:lnTo>
                <a:lnTo>
                  <a:pt x="449" y="497"/>
                </a:lnTo>
                <a:lnTo>
                  <a:pt x="448" y="500"/>
                </a:lnTo>
                <a:lnTo>
                  <a:pt x="448" y="503"/>
                </a:lnTo>
                <a:lnTo>
                  <a:pt x="449" y="507"/>
                </a:lnTo>
                <a:lnTo>
                  <a:pt x="452" y="509"/>
                </a:lnTo>
                <a:lnTo>
                  <a:pt x="452" y="509"/>
                </a:lnTo>
                <a:lnTo>
                  <a:pt x="457" y="512"/>
                </a:lnTo>
                <a:lnTo>
                  <a:pt x="463" y="514"/>
                </a:lnTo>
                <a:lnTo>
                  <a:pt x="482" y="518"/>
                </a:lnTo>
                <a:lnTo>
                  <a:pt x="504" y="519"/>
                </a:lnTo>
                <a:lnTo>
                  <a:pt x="529" y="520"/>
                </a:lnTo>
                <a:lnTo>
                  <a:pt x="572" y="520"/>
                </a:lnTo>
                <a:lnTo>
                  <a:pt x="591" y="519"/>
                </a:lnTo>
                <a:lnTo>
                  <a:pt x="591" y="519"/>
                </a:lnTo>
                <a:lnTo>
                  <a:pt x="602" y="521"/>
                </a:lnTo>
                <a:lnTo>
                  <a:pt x="631" y="526"/>
                </a:lnTo>
                <a:lnTo>
                  <a:pt x="677" y="531"/>
                </a:lnTo>
                <a:lnTo>
                  <a:pt x="705" y="533"/>
                </a:lnTo>
                <a:lnTo>
                  <a:pt x="734" y="534"/>
                </a:lnTo>
                <a:lnTo>
                  <a:pt x="734" y="534"/>
                </a:lnTo>
                <a:lnTo>
                  <a:pt x="765" y="534"/>
                </a:lnTo>
                <a:lnTo>
                  <a:pt x="794" y="533"/>
                </a:lnTo>
                <a:lnTo>
                  <a:pt x="822" y="531"/>
                </a:lnTo>
                <a:lnTo>
                  <a:pt x="847" y="529"/>
                </a:lnTo>
                <a:lnTo>
                  <a:pt x="868" y="525"/>
                </a:lnTo>
                <a:lnTo>
                  <a:pt x="885" y="521"/>
                </a:lnTo>
                <a:lnTo>
                  <a:pt x="897" y="518"/>
                </a:lnTo>
                <a:lnTo>
                  <a:pt x="900" y="516"/>
                </a:lnTo>
                <a:lnTo>
                  <a:pt x="903" y="514"/>
                </a:lnTo>
                <a:lnTo>
                  <a:pt x="903" y="514"/>
                </a:lnTo>
                <a:lnTo>
                  <a:pt x="904" y="509"/>
                </a:lnTo>
                <a:lnTo>
                  <a:pt x="905" y="505"/>
                </a:lnTo>
                <a:lnTo>
                  <a:pt x="904" y="495"/>
                </a:lnTo>
                <a:lnTo>
                  <a:pt x="903" y="488"/>
                </a:lnTo>
                <a:lnTo>
                  <a:pt x="903" y="486"/>
                </a:lnTo>
                <a:lnTo>
                  <a:pt x="903" y="484"/>
                </a:lnTo>
                <a:lnTo>
                  <a:pt x="903" y="484"/>
                </a:lnTo>
                <a:lnTo>
                  <a:pt x="905" y="484"/>
                </a:lnTo>
                <a:lnTo>
                  <a:pt x="909" y="486"/>
                </a:lnTo>
                <a:lnTo>
                  <a:pt x="913" y="486"/>
                </a:lnTo>
                <a:lnTo>
                  <a:pt x="918" y="486"/>
                </a:lnTo>
                <a:lnTo>
                  <a:pt x="920" y="484"/>
                </a:lnTo>
                <a:lnTo>
                  <a:pt x="921" y="482"/>
                </a:lnTo>
                <a:lnTo>
                  <a:pt x="923" y="479"/>
                </a:lnTo>
                <a:lnTo>
                  <a:pt x="921" y="472"/>
                </a:lnTo>
                <a:lnTo>
                  <a:pt x="918" y="459"/>
                </a:lnTo>
                <a:lnTo>
                  <a:pt x="918" y="459"/>
                </a:lnTo>
                <a:lnTo>
                  <a:pt x="909" y="437"/>
                </a:lnTo>
                <a:lnTo>
                  <a:pt x="906" y="430"/>
                </a:lnTo>
                <a:lnTo>
                  <a:pt x="902" y="422"/>
                </a:lnTo>
                <a:lnTo>
                  <a:pt x="895" y="414"/>
                </a:lnTo>
                <a:lnTo>
                  <a:pt x="884" y="404"/>
                </a:lnTo>
                <a:lnTo>
                  <a:pt x="848" y="370"/>
                </a:lnTo>
                <a:lnTo>
                  <a:pt x="848" y="370"/>
                </a:lnTo>
                <a:lnTo>
                  <a:pt x="822" y="348"/>
                </a:lnTo>
                <a:lnTo>
                  <a:pt x="794" y="324"/>
                </a:lnTo>
                <a:lnTo>
                  <a:pt x="739" y="281"/>
                </a:lnTo>
                <a:lnTo>
                  <a:pt x="680" y="236"/>
                </a:lnTo>
                <a:lnTo>
                  <a:pt x="680" y="236"/>
                </a:lnTo>
                <a:lnTo>
                  <a:pt x="659" y="220"/>
                </a:lnTo>
                <a:lnTo>
                  <a:pt x="612" y="186"/>
                </a:lnTo>
                <a:lnTo>
                  <a:pt x="586" y="168"/>
                </a:lnTo>
                <a:lnTo>
                  <a:pt x="563" y="153"/>
                </a:lnTo>
                <a:lnTo>
                  <a:pt x="555" y="148"/>
                </a:lnTo>
                <a:lnTo>
                  <a:pt x="547" y="146"/>
                </a:lnTo>
                <a:lnTo>
                  <a:pt x="544" y="146"/>
                </a:lnTo>
                <a:lnTo>
                  <a:pt x="541" y="146"/>
                </a:lnTo>
                <a:lnTo>
                  <a:pt x="541" y="147"/>
                </a:lnTo>
                <a:lnTo>
                  <a:pt x="536" y="182"/>
                </a:lnTo>
                <a:lnTo>
                  <a:pt x="536" y="182"/>
                </a:lnTo>
                <a:lnTo>
                  <a:pt x="479" y="132"/>
                </a:lnTo>
                <a:lnTo>
                  <a:pt x="436" y="95"/>
                </a:lnTo>
                <a:lnTo>
                  <a:pt x="418" y="82"/>
                </a:lnTo>
                <a:lnTo>
                  <a:pt x="407" y="73"/>
                </a:lnTo>
                <a:lnTo>
                  <a:pt x="407" y="73"/>
                </a:lnTo>
                <a:lnTo>
                  <a:pt x="404" y="72"/>
                </a:lnTo>
                <a:lnTo>
                  <a:pt x="400" y="74"/>
                </a:lnTo>
                <a:lnTo>
                  <a:pt x="396" y="78"/>
                </a:lnTo>
                <a:lnTo>
                  <a:pt x="392" y="84"/>
                </a:lnTo>
                <a:lnTo>
                  <a:pt x="387" y="100"/>
                </a:lnTo>
                <a:lnTo>
                  <a:pt x="382" y="120"/>
                </a:lnTo>
                <a:lnTo>
                  <a:pt x="378" y="141"/>
                </a:lnTo>
                <a:lnTo>
                  <a:pt x="375" y="158"/>
                </a:lnTo>
                <a:lnTo>
                  <a:pt x="373" y="177"/>
                </a:lnTo>
                <a:lnTo>
                  <a:pt x="373" y="177"/>
                </a:lnTo>
                <a:lnTo>
                  <a:pt x="360" y="177"/>
                </a:lnTo>
                <a:lnTo>
                  <a:pt x="328" y="174"/>
                </a:lnTo>
                <a:lnTo>
                  <a:pt x="308" y="172"/>
                </a:lnTo>
                <a:lnTo>
                  <a:pt x="288" y="168"/>
                </a:lnTo>
                <a:lnTo>
                  <a:pt x="267" y="163"/>
                </a:lnTo>
                <a:lnTo>
                  <a:pt x="249" y="157"/>
                </a:lnTo>
                <a:lnTo>
                  <a:pt x="249" y="157"/>
                </a:lnTo>
                <a:lnTo>
                  <a:pt x="231" y="148"/>
                </a:lnTo>
                <a:lnTo>
                  <a:pt x="217" y="140"/>
                </a:lnTo>
                <a:lnTo>
                  <a:pt x="203" y="129"/>
                </a:lnTo>
                <a:lnTo>
                  <a:pt x="190" y="117"/>
                </a:lnTo>
                <a:lnTo>
                  <a:pt x="179" y="105"/>
                </a:lnTo>
                <a:lnTo>
                  <a:pt x="168" y="93"/>
                </a:lnTo>
                <a:lnTo>
                  <a:pt x="150" y="68"/>
                </a:lnTo>
                <a:lnTo>
                  <a:pt x="150" y="68"/>
                </a:lnTo>
                <a:lnTo>
                  <a:pt x="138" y="54"/>
                </a:lnTo>
                <a:lnTo>
                  <a:pt x="125" y="42"/>
                </a:lnTo>
                <a:lnTo>
                  <a:pt x="110" y="28"/>
                </a:lnTo>
                <a:lnTo>
                  <a:pt x="94" y="17"/>
                </a:lnTo>
                <a:lnTo>
                  <a:pt x="79" y="8"/>
                </a:lnTo>
                <a:lnTo>
                  <a:pt x="68" y="2"/>
                </a:lnTo>
                <a:lnTo>
                  <a:pt x="63" y="1"/>
                </a:lnTo>
                <a:lnTo>
                  <a:pt x="59" y="0"/>
                </a:lnTo>
                <a:lnTo>
                  <a:pt x="57" y="1"/>
                </a:lnTo>
                <a:lnTo>
                  <a:pt x="55" y="3"/>
                </a:lnTo>
                <a:lnTo>
                  <a:pt x="55" y="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8">
            <a:extLst>
              <a:ext uri="{FF2B5EF4-FFF2-40B4-BE49-F238E27FC236}">
                <a16:creationId xmlns:a16="http://schemas.microsoft.com/office/drawing/2014/main" id="{EA6A2577-FF41-45C5-AF75-2711AEFE0E4F}"/>
              </a:ext>
            </a:extLst>
          </p:cNvPr>
          <p:cNvSpPr>
            <a:spLocks/>
          </p:cNvSpPr>
          <p:nvPr/>
        </p:nvSpPr>
        <p:spPr bwMode="auto">
          <a:xfrm>
            <a:off x="7902336" y="5123759"/>
            <a:ext cx="1549314" cy="794664"/>
          </a:xfrm>
          <a:custGeom>
            <a:avLst/>
            <a:gdLst>
              <a:gd name="T0" fmla="*/ 68 w 542"/>
              <a:gd name="T1" fmla="*/ 122 h 278"/>
              <a:gd name="T2" fmla="*/ 47 w 542"/>
              <a:gd name="T3" fmla="*/ 110 h 278"/>
              <a:gd name="T4" fmla="*/ 26 w 542"/>
              <a:gd name="T5" fmla="*/ 105 h 278"/>
              <a:gd name="T6" fmla="*/ 4 w 542"/>
              <a:gd name="T7" fmla="*/ 106 h 278"/>
              <a:gd name="T8" fmla="*/ 0 w 542"/>
              <a:gd name="T9" fmla="*/ 112 h 278"/>
              <a:gd name="T10" fmla="*/ 19 w 542"/>
              <a:gd name="T11" fmla="*/ 121 h 278"/>
              <a:gd name="T12" fmla="*/ 46 w 542"/>
              <a:gd name="T13" fmla="*/ 135 h 278"/>
              <a:gd name="T14" fmla="*/ 65 w 542"/>
              <a:gd name="T15" fmla="*/ 153 h 278"/>
              <a:gd name="T16" fmla="*/ 68 w 542"/>
              <a:gd name="T17" fmla="*/ 168 h 278"/>
              <a:gd name="T18" fmla="*/ 80 w 542"/>
              <a:gd name="T19" fmla="*/ 219 h 278"/>
              <a:gd name="T20" fmla="*/ 94 w 542"/>
              <a:gd name="T21" fmla="*/ 250 h 278"/>
              <a:gd name="T22" fmla="*/ 106 w 542"/>
              <a:gd name="T23" fmla="*/ 259 h 278"/>
              <a:gd name="T24" fmla="*/ 135 w 542"/>
              <a:gd name="T25" fmla="*/ 264 h 278"/>
              <a:gd name="T26" fmla="*/ 191 w 542"/>
              <a:gd name="T27" fmla="*/ 259 h 278"/>
              <a:gd name="T28" fmla="*/ 234 w 542"/>
              <a:gd name="T29" fmla="*/ 244 h 278"/>
              <a:gd name="T30" fmla="*/ 274 w 542"/>
              <a:gd name="T31" fmla="*/ 219 h 278"/>
              <a:gd name="T32" fmla="*/ 283 w 542"/>
              <a:gd name="T33" fmla="*/ 221 h 278"/>
              <a:gd name="T34" fmla="*/ 304 w 542"/>
              <a:gd name="T35" fmla="*/ 219 h 278"/>
              <a:gd name="T36" fmla="*/ 312 w 542"/>
              <a:gd name="T37" fmla="*/ 212 h 278"/>
              <a:gd name="T38" fmla="*/ 319 w 542"/>
              <a:gd name="T39" fmla="*/ 193 h 278"/>
              <a:gd name="T40" fmla="*/ 322 w 542"/>
              <a:gd name="T41" fmla="*/ 187 h 278"/>
              <a:gd name="T42" fmla="*/ 347 w 542"/>
              <a:gd name="T43" fmla="*/ 179 h 278"/>
              <a:gd name="T44" fmla="*/ 363 w 542"/>
              <a:gd name="T45" fmla="*/ 179 h 278"/>
              <a:gd name="T46" fmla="*/ 385 w 542"/>
              <a:gd name="T47" fmla="*/ 194 h 278"/>
              <a:gd name="T48" fmla="*/ 423 w 542"/>
              <a:gd name="T49" fmla="*/ 239 h 278"/>
              <a:gd name="T50" fmla="*/ 440 w 542"/>
              <a:gd name="T51" fmla="*/ 255 h 278"/>
              <a:gd name="T52" fmla="*/ 477 w 542"/>
              <a:gd name="T53" fmla="*/ 278 h 278"/>
              <a:gd name="T54" fmla="*/ 472 w 542"/>
              <a:gd name="T55" fmla="*/ 255 h 278"/>
              <a:gd name="T56" fmla="*/ 470 w 542"/>
              <a:gd name="T57" fmla="*/ 207 h 278"/>
              <a:gd name="T58" fmla="*/ 473 w 542"/>
              <a:gd name="T59" fmla="*/ 185 h 278"/>
              <a:gd name="T60" fmla="*/ 542 w 542"/>
              <a:gd name="T61" fmla="*/ 85 h 278"/>
              <a:gd name="T62" fmla="*/ 473 w 542"/>
              <a:gd name="T63" fmla="*/ 110 h 278"/>
              <a:gd name="T64" fmla="*/ 436 w 542"/>
              <a:gd name="T65" fmla="*/ 124 h 278"/>
              <a:gd name="T66" fmla="*/ 392 w 542"/>
              <a:gd name="T67" fmla="*/ 131 h 278"/>
              <a:gd name="T68" fmla="*/ 357 w 542"/>
              <a:gd name="T69" fmla="*/ 132 h 278"/>
              <a:gd name="T70" fmla="*/ 353 w 542"/>
              <a:gd name="T71" fmla="*/ 130 h 278"/>
              <a:gd name="T72" fmla="*/ 353 w 542"/>
              <a:gd name="T73" fmla="*/ 106 h 278"/>
              <a:gd name="T74" fmla="*/ 352 w 542"/>
              <a:gd name="T75" fmla="*/ 79 h 278"/>
              <a:gd name="T76" fmla="*/ 343 w 542"/>
              <a:gd name="T77" fmla="*/ 62 h 278"/>
              <a:gd name="T78" fmla="*/ 314 w 542"/>
              <a:gd name="T79" fmla="*/ 34 h 278"/>
              <a:gd name="T80" fmla="*/ 273 w 542"/>
              <a:gd name="T81" fmla="*/ 12 h 278"/>
              <a:gd name="T82" fmla="*/ 246 w 542"/>
              <a:gd name="T83" fmla="*/ 2 h 278"/>
              <a:gd name="T84" fmla="*/ 213 w 542"/>
              <a:gd name="T85" fmla="*/ 2 h 278"/>
              <a:gd name="T86" fmla="*/ 187 w 542"/>
              <a:gd name="T87" fmla="*/ 14 h 278"/>
              <a:gd name="T88" fmla="*/ 167 w 542"/>
              <a:gd name="T89" fmla="*/ 33 h 278"/>
              <a:gd name="T90" fmla="*/ 143 w 542"/>
              <a:gd name="T91" fmla="*/ 54 h 278"/>
              <a:gd name="T92" fmla="*/ 125 w 542"/>
              <a:gd name="T93" fmla="*/ 60 h 278"/>
              <a:gd name="T94" fmla="*/ 93 w 542"/>
              <a:gd name="T95" fmla="*/ 67 h 278"/>
              <a:gd name="T96" fmla="*/ 89 w 542"/>
              <a:gd name="T97" fmla="*/ 74 h 278"/>
              <a:gd name="T98" fmla="*/ 91 w 542"/>
              <a:gd name="T99" fmla="*/ 10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2" h="278">
                <a:moveTo>
                  <a:pt x="71" y="125"/>
                </a:moveTo>
                <a:lnTo>
                  <a:pt x="71" y="125"/>
                </a:lnTo>
                <a:lnTo>
                  <a:pt x="68" y="122"/>
                </a:lnTo>
                <a:lnTo>
                  <a:pt x="61" y="116"/>
                </a:lnTo>
                <a:lnTo>
                  <a:pt x="55" y="114"/>
                </a:lnTo>
                <a:lnTo>
                  <a:pt x="47" y="110"/>
                </a:lnTo>
                <a:lnTo>
                  <a:pt x="37" y="107"/>
                </a:lnTo>
                <a:lnTo>
                  <a:pt x="26" y="105"/>
                </a:lnTo>
                <a:lnTo>
                  <a:pt x="26" y="105"/>
                </a:lnTo>
                <a:lnTo>
                  <a:pt x="16" y="104"/>
                </a:lnTo>
                <a:lnTo>
                  <a:pt x="9" y="105"/>
                </a:lnTo>
                <a:lnTo>
                  <a:pt x="4" y="106"/>
                </a:lnTo>
                <a:lnTo>
                  <a:pt x="1" y="109"/>
                </a:lnTo>
                <a:lnTo>
                  <a:pt x="0" y="111"/>
                </a:lnTo>
                <a:lnTo>
                  <a:pt x="0" y="112"/>
                </a:lnTo>
                <a:lnTo>
                  <a:pt x="1" y="115"/>
                </a:lnTo>
                <a:lnTo>
                  <a:pt x="1" y="115"/>
                </a:lnTo>
                <a:lnTo>
                  <a:pt x="19" y="121"/>
                </a:lnTo>
                <a:lnTo>
                  <a:pt x="32" y="127"/>
                </a:lnTo>
                <a:lnTo>
                  <a:pt x="46" y="135"/>
                </a:lnTo>
                <a:lnTo>
                  <a:pt x="46" y="135"/>
                </a:lnTo>
                <a:lnTo>
                  <a:pt x="55" y="142"/>
                </a:lnTo>
                <a:lnTo>
                  <a:pt x="61" y="148"/>
                </a:lnTo>
                <a:lnTo>
                  <a:pt x="65" y="153"/>
                </a:lnTo>
                <a:lnTo>
                  <a:pt x="66" y="155"/>
                </a:lnTo>
                <a:lnTo>
                  <a:pt x="66" y="155"/>
                </a:lnTo>
                <a:lnTo>
                  <a:pt x="68" y="168"/>
                </a:lnTo>
                <a:lnTo>
                  <a:pt x="71" y="183"/>
                </a:lnTo>
                <a:lnTo>
                  <a:pt x="75" y="200"/>
                </a:lnTo>
                <a:lnTo>
                  <a:pt x="80" y="219"/>
                </a:lnTo>
                <a:lnTo>
                  <a:pt x="86" y="236"/>
                </a:lnTo>
                <a:lnTo>
                  <a:pt x="91" y="244"/>
                </a:lnTo>
                <a:lnTo>
                  <a:pt x="94" y="250"/>
                </a:lnTo>
                <a:lnTo>
                  <a:pt x="99" y="255"/>
                </a:lnTo>
                <a:lnTo>
                  <a:pt x="106" y="259"/>
                </a:lnTo>
                <a:lnTo>
                  <a:pt x="106" y="259"/>
                </a:lnTo>
                <a:lnTo>
                  <a:pt x="112" y="261"/>
                </a:lnTo>
                <a:lnTo>
                  <a:pt x="119" y="262"/>
                </a:lnTo>
                <a:lnTo>
                  <a:pt x="135" y="264"/>
                </a:lnTo>
                <a:lnTo>
                  <a:pt x="154" y="264"/>
                </a:lnTo>
                <a:lnTo>
                  <a:pt x="172" y="261"/>
                </a:lnTo>
                <a:lnTo>
                  <a:pt x="191" y="259"/>
                </a:lnTo>
                <a:lnTo>
                  <a:pt x="208" y="254"/>
                </a:lnTo>
                <a:lnTo>
                  <a:pt x="223" y="249"/>
                </a:lnTo>
                <a:lnTo>
                  <a:pt x="234" y="244"/>
                </a:lnTo>
                <a:lnTo>
                  <a:pt x="234" y="244"/>
                </a:lnTo>
                <a:lnTo>
                  <a:pt x="263" y="226"/>
                </a:lnTo>
                <a:lnTo>
                  <a:pt x="274" y="219"/>
                </a:lnTo>
                <a:lnTo>
                  <a:pt x="274" y="219"/>
                </a:lnTo>
                <a:lnTo>
                  <a:pt x="276" y="220"/>
                </a:lnTo>
                <a:lnTo>
                  <a:pt x="283" y="221"/>
                </a:lnTo>
                <a:lnTo>
                  <a:pt x="293" y="223"/>
                </a:lnTo>
                <a:lnTo>
                  <a:pt x="298" y="221"/>
                </a:lnTo>
                <a:lnTo>
                  <a:pt x="304" y="219"/>
                </a:lnTo>
                <a:lnTo>
                  <a:pt x="304" y="219"/>
                </a:lnTo>
                <a:lnTo>
                  <a:pt x="309" y="215"/>
                </a:lnTo>
                <a:lnTo>
                  <a:pt x="312" y="212"/>
                </a:lnTo>
                <a:lnTo>
                  <a:pt x="316" y="207"/>
                </a:lnTo>
                <a:lnTo>
                  <a:pt x="317" y="202"/>
                </a:lnTo>
                <a:lnTo>
                  <a:pt x="319" y="193"/>
                </a:lnTo>
                <a:lnTo>
                  <a:pt x="319" y="189"/>
                </a:lnTo>
                <a:lnTo>
                  <a:pt x="319" y="189"/>
                </a:lnTo>
                <a:lnTo>
                  <a:pt x="322" y="187"/>
                </a:lnTo>
                <a:lnTo>
                  <a:pt x="333" y="182"/>
                </a:lnTo>
                <a:lnTo>
                  <a:pt x="340" y="181"/>
                </a:lnTo>
                <a:lnTo>
                  <a:pt x="347" y="179"/>
                </a:lnTo>
                <a:lnTo>
                  <a:pt x="356" y="178"/>
                </a:lnTo>
                <a:lnTo>
                  <a:pt x="363" y="179"/>
                </a:lnTo>
                <a:lnTo>
                  <a:pt x="363" y="179"/>
                </a:lnTo>
                <a:lnTo>
                  <a:pt x="371" y="182"/>
                </a:lnTo>
                <a:lnTo>
                  <a:pt x="378" y="188"/>
                </a:lnTo>
                <a:lnTo>
                  <a:pt x="385" y="194"/>
                </a:lnTo>
                <a:lnTo>
                  <a:pt x="393" y="203"/>
                </a:lnTo>
                <a:lnTo>
                  <a:pt x="408" y="220"/>
                </a:lnTo>
                <a:lnTo>
                  <a:pt x="423" y="239"/>
                </a:lnTo>
                <a:lnTo>
                  <a:pt x="423" y="239"/>
                </a:lnTo>
                <a:lnTo>
                  <a:pt x="431" y="247"/>
                </a:lnTo>
                <a:lnTo>
                  <a:pt x="440" y="255"/>
                </a:lnTo>
                <a:lnTo>
                  <a:pt x="457" y="267"/>
                </a:lnTo>
                <a:lnTo>
                  <a:pt x="471" y="276"/>
                </a:lnTo>
                <a:lnTo>
                  <a:pt x="477" y="278"/>
                </a:lnTo>
                <a:lnTo>
                  <a:pt x="477" y="278"/>
                </a:lnTo>
                <a:lnTo>
                  <a:pt x="475" y="267"/>
                </a:lnTo>
                <a:lnTo>
                  <a:pt x="472" y="255"/>
                </a:lnTo>
                <a:lnTo>
                  <a:pt x="470" y="240"/>
                </a:lnTo>
                <a:lnTo>
                  <a:pt x="468" y="223"/>
                </a:lnTo>
                <a:lnTo>
                  <a:pt x="470" y="207"/>
                </a:lnTo>
                <a:lnTo>
                  <a:pt x="470" y="199"/>
                </a:lnTo>
                <a:lnTo>
                  <a:pt x="472" y="192"/>
                </a:lnTo>
                <a:lnTo>
                  <a:pt x="473" y="185"/>
                </a:lnTo>
                <a:lnTo>
                  <a:pt x="477" y="179"/>
                </a:lnTo>
                <a:lnTo>
                  <a:pt x="477" y="179"/>
                </a:lnTo>
                <a:lnTo>
                  <a:pt x="542" y="85"/>
                </a:lnTo>
                <a:lnTo>
                  <a:pt x="542" y="85"/>
                </a:lnTo>
                <a:lnTo>
                  <a:pt x="504" y="99"/>
                </a:lnTo>
                <a:lnTo>
                  <a:pt x="473" y="110"/>
                </a:lnTo>
                <a:lnTo>
                  <a:pt x="447" y="120"/>
                </a:lnTo>
                <a:lnTo>
                  <a:pt x="447" y="120"/>
                </a:lnTo>
                <a:lnTo>
                  <a:pt x="436" y="124"/>
                </a:lnTo>
                <a:lnTo>
                  <a:pt x="423" y="127"/>
                </a:lnTo>
                <a:lnTo>
                  <a:pt x="408" y="130"/>
                </a:lnTo>
                <a:lnTo>
                  <a:pt x="392" y="131"/>
                </a:lnTo>
                <a:lnTo>
                  <a:pt x="378" y="132"/>
                </a:lnTo>
                <a:lnTo>
                  <a:pt x="366" y="132"/>
                </a:lnTo>
                <a:lnTo>
                  <a:pt x="357" y="132"/>
                </a:lnTo>
                <a:lnTo>
                  <a:pt x="355" y="131"/>
                </a:lnTo>
                <a:lnTo>
                  <a:pt x="353" y="130"/>
                </a:lnTo>
                <a:lnTo>
                  <a:pt x="353" y="130"/>
                </a:lnTo>
                <a:lnTo>
                  <a:pt x="352" y="126"/>
                </a:lnTo>
                <a:lnTo>
                  <a:pt x="352" y="121"/>
                </a:lnTo>
                <a:lnTo>
                  <a:pt x="353" y="106"/>
                </a:lnTo>
                <a:lnTo>
                  <a:pt x="353" y="98"/>
                </a:lnTo>
                <a:lnTo>
                  <a:pt x="353" y="89"/>
                </a:lnTo>
                <a:lnTo>
                  <a:pt x="352" y="79"/>
                </a:lnTo>
                <a:lnTo>
                  <a:pt x="348" y="70"/>
                </a:lnTo>
                <a:lnTo>
                  <a:pt x="348" y="70"/>
                </a:lnTo>
                <a:lnTo>
                  <a:pt x="343" y="62"/>
                </a:lnTo>
                <a:lnTo>
                  <a:pt x="335" y="53"/>
                </a:lnTo>
                <a:lnTo>
                  <a:pt x="325" y="43"/>
                </a:lnTo>
                <a:lnTo>
                  <a:pt x="314" y="34"/>
                </a:lnTo>
                <a:lnTo>
                  <a:pt x="301" y="27"/>
                </a:lnTo>
                <a:lnTo>
                  <a:pt x="288" y="18"/>
                </a:lnTo>
                <a:lnTo>
                  <a:pt x="273" y="12"/>
                </a:lnTo>
                <a:lnTo>
                  <a:pt x="259" y="6"/>
                </a:lnTo>
                <a:lnTo>
                  <a:pt x="259" y="6"/>
                </a:lnTo>
                <a:lnTo>
                  <a:pt x="246" y="2"/>
                </a:lnTo>
                <a:lnTo>
                  <a:pt x="234" y="0"/>
                </a:lnTo>
                <a:lnTo>
                  <a:pt x="223" y="0"/>
                </a:lnTo>
                <a:lnTo>
                  <a:pt x="213" y="2"/>
                </a:lnTo>
                <a:lnTo>
                  <a:pt x="203" y="5"/>
                </a:lnTo>
                <a:lnTo>
                  <a:pt x="196" y="10"/>
                </a:lnTo>
                <a:lnTo>
                  <a:pt x="187" y="14"/>
                </a:lnTo>
                <a:lnTo>
                  <a:pt x="180" y="21"/>
                </a:lnTo>
                <a:lnTo>
                  <a:pt x="180" y="21"/>
                </a:lnTo>
                <a:lnTo>
                  <a:pt x="167" y="33"/>
                </a:lnTo>
                <a:lnTo>
                  <a:pt x="156" y="44"/>
                </a:lnTo>
                <a:lnTo>
                  <a:pt x="150" y="50"/>
                </a:lnTo>
                <a:lnTo>
                  <a:pt x="143" y="54"/>
                </a:lnTo>
                <a:lnTo>
                  <a:pt x="135" y="58"/>
                </a:lnTo>
                <a:lnTo>
                  <a:pt x="125" y="60"/>
                </a:lnTo>
                <a:lnTo>
                  <a:pt x="125" y="60"/>
                </a:lnTo>
                <a:lnTo>
                  <a:pt x="108" y="63"/>
                </a:lnTo>
                <a:lnTo>
                  <a:pt x="98" y="64"/>
                </a:lnTo>
                <a:lnTo>
                  <a:pt x="93" y="67"/>
                </a:lnTo>
                <a:lnTo>
                  <a:pt x="91" y="70"/>
                </a:lnTo>
                <a:lnTo>
                  <a:pt x="91" y="70"/>
                </a:lnTo>
                <a:lnTo>
                  <a:pt x="89" y="74"/>
                </a:lnTo>
                <a:lnTo>
                  <a:pt x="89" y="79"/>
                </a:lnTo>
                <a:lnTo>
                  <a:pt x="89" y="91"/>
                </a:lnTo>
                <a:lnTo>
                  <a:pt x="91" y="105"/>
                </a:lnTo>
                <a:lnTo>
                  <a:pt x="71" y="12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0">
            <a:extLst>
              <a:ext uri="{FF2B5EF4-FFF2-40B4-BE49-F238E27FC236}">
                <a16:creationId xmlns:a16="http://schemas.microsoft.com/office/drawing/2014/main" id="{A1E9C365-D5AB-44EE-BB6A-5E615E135ADB}"/>
              </a:ext>
            </a:extLst>
          </p:cNvPr>
          <p:cNvSpPr>
            <a:spLocks/>
          </p:cNvSpPr>
          <p:nvPr/>
        </p:nvSpPr>
        <p:spPr bwMode="auto">
          <a:xfrm>
            <a:off x="4053992" y="5119813"/>
            <a:ext cx="1714420" cy="732840"/>
          </a:xfrm>
          <a:custGeom>
            <a:avLst/>
            <a:gdLst>
              <a:gd name="T0" fmla="*/ 470 w 1282"/>
              <a:gd name="T1" fmla="*/ 166 h 548"/>
              <a:gd name="T2" fmla="*/ 405 w 1282"/>
              <a:gd name="T3" fmla="*/ 186 h 548"/>
              <a:gd name="T4" fmla="*/ 328 w 1282"/>
              <a:gd name="T5" fmla="*/ 191 h 548"/>
              <a:gd name="T6" fmla="*/ 236 w 1282"/>
              <a:gd name="T7" fmla="*/ 179 h 548"/>
              <a:gd name="T8" fmla="*/ 190 w 1282"/>
              <a:gd name="T9" fmla="*/ 156 h 548"/>
              <a:gd name="T10" fmla="*/ 171 w 1282"/>
              <a:gd name="T11" fmla="*/ 142 h 548"/>
              <a:gd name="T12" fmla="*/ 76 w 1282"/>
              <a:gd name="T13" fmla="*/ 107 h 548"/>
              <a:gd name="T14" fmla="*/ 42 w 1282"/>
              <a:gd name="T15" fmla="*/ 107 h 548"/>
              <a:gd name="T16" fmla="*/ 3 w 1282"/>
              <a:gd name="T17" fmla="*/ 119 h 548"/>
              <a:gd name="T18" fmla="*/ 0 w 1282"/>
              <a:gd name="T19" fmla="*/ 132 h 548"/>
              <a:gd name="T20" fmla="*/ 33 w 1282"/>
              <a:gd name="T21" fmla="*/ 192 h 548"/>
              <a:gd name="T22" fmla="*/ 63 w 1282"/>
              <a:gd name="T23" fmla="*/ 265 h 548"/>
              <a:gd name="T24" fmla="*/ 63 w 1282"/>
              <a:gd name="T25" fmla="*/ 299 h 548"/>
              <a:gd name="T26" fmla="*/ 41 w 1282"/>
              <a:gd name="T27" fmla="*/ 352 h 548"/>
              <a:gd name="T28" fmla="*/ 18 w 1282"/>
              <a:gd name="T29" fmla="*/ 391 h 548"/>
              <a:gd name="T30" fmla="*/ 7 w 1282"/>
              <a:gd name="T31" fmla="*/ 398 h 548"/>
              <a:gd name="T32" fmla="*/ 11 w 1282"/>
              <a:gd name="T33" fmla="*/ 408 h 548"/>
              <a:gd name="T34" fmla="*/ 68 w 1282"/>
              <a:gd name="T35" fmla="*/ 412 h 548"/>
              <a:gd name="T36" fmla="*/ 109 w 1282"/>
              <a:gd name="T37" fmla="*/ 399 h 548"/>
              <a:gd name="T38" fmla="*/ 172 w 1282"/>
              <a:gd name="T39" fmla="*/ 353 h 548"/>
              <a:gd name="T40" fmla="*/ 223 w 1282"/>
              <a:gd name="T41" fmla="*/ 326 h 548"/>
              <a:gd name="T42" fmla="*/ 286 w 1282"/>
              <a:gd name="T43" fmla="*/ 319 h 548"/>
              <a:gd name="T44" fmla="*/ 361 w 1282"/>
              <a:gd name="T45" fmla="*/ 334 h 548"/>
              <a:gd name="T46" fmla="*/ 395 w 1282"/>
              <a:gd name="T47" fmla="*/ 349 h 548"/>
              <a:gd name="T48" fmla="*/ 404 w 1282"/>
              <a:gd name="T49" fmla="*/ 440 h 548"/>
              <a:gd name="T50" fmla="*/ 415 w 1282"/>
              <a:gd name="T51" fmla="*/ 487 h 548"/>
              <a:gd name="T52" fmla="*/ 446 w 1282"/>
              <a:gd name="T53" fmla="*/ 484 h 548"/>
              <a:gd name="T54" fmla="*/ 583 w 1282"/>
              <a:gd name="T55" fmla="*/ 443 h 548"/>
              <a:gd name="T56" fmla="*/ 723 w 1282"/>
              <a:gd name="T57" fmla="*/ 486 h 548"/>
              <a:gd name="T58" fmla="*/ 752 w 1282"/>
              <a:gd name="T59" fmla="*/ 517 h 548"/>
              <a:gd name="T60" fmla="*/ 750 w 1282"/>
              <a:gd name="T61" fmla="*/ 536 h 548"/>
              <a:gd name="T62" fmla="*/ 761 w 1282"/>
              <a:gd name="T63" fmla="*/ 547 h 548"/>
              <a:gd name="T64" fmla="*/ 789 w 1282"/>
              <a:gd name="T65" fmla="*/ 544 h 548"/>
              <a:gd name="T66" fmla="*/ 882 w 1282"/>
              <a:gd name="T67" fmla="*/ 506 h 548"/>
              <a:gd name="T68" fmla="*/ 937 w 1282"/>
              <a:gd name="T69" fmla="*/ 480 h 548"/>
              <a:gd name="T70" fmla="*/ 1058 w 1282"/>
              <a:gd name="T71" fmla="*/ 446 h 548"/>
              <a:gd name="T72" fmla="*/ 1159 w 1282"/>
              <a:gd name="T73" fmla="*/ 403 h 548"/>
              <a:gd name="T74" fmla="*/ 1242 w 1282"/>
              <a:gd name="T75" fmla="*/ 350 h 548"/>
              <a:gd name="T76" fmla="*/ 1264 w 1282"/>
              <a:gd name="T77" fmla="*/ 336 h 548"/>
              <a:gd name="T78" fmla="*/ 1281 w 1282"/>
              <a:gd name="T79" fmla="*/ 325 h 548"/>
              <a:gd name="T80" fmla="*/ 1279 w 1282"/>
              <a:gd name="T81" fmla="*/ 304 h 548"/>
              <a:gd name="T82" fmla="*/ 1252 w 1282"/>
              <a:gd name="T83" fmla="*/ 259 h 548"/>
              <a:gd name="T84" fmla="*/ 1222 w 1282"/>
              <a:gd name="T85" fmla="*/ 235 h 548"/>
              <a:gd name="T86" fmla="*/ 1103 w 1282"/>
              <a:gd name="T87" fmla="*/ 170 h 548"/>
              <a:gd name="T88" fmla="*/ 973 w 1282"/>
              <a:gd name="T89" fmla="*/ 117 h 548"/>
              <a:gd name="T90" fmla="*/ 910 w 1282"/>
              <a:gd name="T91" fmla="*/ 101 h 548"/>
              <a:gd name="T92" fmla="*/ 841 w 1282"/>
              <a:gd name="T93" fmla="*/ 71 h 548"/>
              <a:gd name="T94" fmla="*/ 789 w 1282"/>
              <a:gd name="T95" fmla="*/ 47 h 548"/>
              <a:gd name="T96" fmla="*/ 764 w 1282"/>
              <a:gd name="T97" fmla="*/ 59 h 548"/>
              <a:gd name="T98" fmla="*/ 724 w 1282"/>
              <a:gd name="T99" fmla="*/ 66 h 548"/>
              <a:gd name="T100" fmla="*/ 609 w 1282"/>
              <a:gd name="T101" fmla="*/ 15 h 548"/>
              <a:gd name="T102" fmla="*/ 571 w 1282"/>
              <a:gd name="T103" fmla="*/ 9 h 548"/>
              <a:gd name="T104" fmla="*/ 515 w 1282"/>
              <a:gd name="T105" fmla="*/ 0 h 548"/>
              <a:gd name="T106" fmla="*/ 503 w 1282"/>
              <a:gd name="T107" fmla="*/ 9 h 548"/>
              <a:gd name="T108" fmla="*/ 506 w 1282"/>
              <a:gd name="T109" fmla="*/ 36 h 548"/>
              <a:gd name="T110" fmla="*/ 519 w 1282"/>
              <a:gd name="T111" fmla="*/ 81 h 548"/>
              <a:gd name="T112" fmla="*/ 509 w 1282"/>
              <a:gd name="T113" fmla="*/ 12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2" h="548">
                <a:moveTo>
                  <a:pt x="499" y="150"/>
                </a:moveTo>
                <a:lnTo>
                  <a:pt x="499" y="150"/>
                </a:lnTo>
                <a:lnTo>
                  <a:pt x="487" y="159"/>
                </a:lnTo>
                <a:lnTo>
                  <a:pt x="470" y="166"/>
                </a:lnTo>
                <a:lnTo>
                  <a:pt x="448" y="175"/>
                </a:lnTo>
                <a:lnTo>
                  <a:pt x="434" y="179"/>
                </a:lnTo>
                <a:lnTo>
                  <a:pt x="421" y="184"/>
                </a:lnTo>
                <a:lnTo>
                  <a:pt x="405" y="186"/>
                </a:lnTo>
                <a:lnTo>
                  <a:pt x="387" y="190"/>
                </a:lnTo>
                <a:lnTo>
                  <a:pt x="369" y="191"/>
                </a:lnTo>
                <a:lnTo>
                  <a:pt x="349" y="192"/>
                </a:lnTo>
                <a:lnTo>
                  <a:pt x="328" y="191"/>
                </a:lnTo>
                <a:lnTo>
                  <a:pt x="306" y="190"/>
                </a:lnTo>
                <a:lnTo>
                  <a:pt x="306" y="190"/>
                </a:lnTo>
                <a:lnTo>
                  <a:pt x="266" y="185"/>
                </a:lnTo>
                <a:lnTo>
                  <a:pt x="236" y="179"/>
                </a:lnTo>
                <a:lnTo>
                  <a:pt x="216" y="173"/>
                </a:lnTo>
                <a:lnTo>
                  <a:pt x="203" y="166"/>
                </a:lnTo>
                <a:lnTo>
                  <a:pt x="195" y="160"/>
                </a:lnTo>
                <a:lnTo>
                  <a:pt x="190" y="156"/>
                </a:lnTo>
                <a:lnTo>
                  <a:pt x="189" y="153"/>
                </a:lnTo>
                <a:lnTo>
                  <a:pt x="187" y="150"/>
                </a:lnTo>
                <a:lnTo>
                  <a:pt x="187" y="150"/>
                </a:lnTo>
                <a:lnTo>
                  <a:pt x="171" y="142"/>
                </a:lnTo>
                <a:lnTo>
                  <a:pt x="137" y="125"/>
                </a:lnTo>
                <a:lnTo>
                  <a:pt x="116" y="118"/>
                </a:lnTo>
                <a:lnTo>
                  <a:pt x="96" y="112"/>
                </a:lnTo>
                <a:lnTo>
                  <a:pt x="76" y="107"/>
                </a:lnTo>
                <a:lnTo>
                  <a:pt x="67" y="106"/>
                </a:lnTo>
                <a:lnTo>
                  <a:pt x="58" y="106"/>
                </a:lnTo>
                <a:lnTo>
                  <a:pt x="58" y="106"/>
                </a:lnTo>
                <a:lnTo>
                  <a:pt x="42" y="107"/>
                </a:lnTo>
                <a:lnTo>
                  <a:pt x="28" y="108"/>
                </a:lnTo>
                <a:lnTo>
                  <a:pt x="17" y="112"/>
                </a:lnTo>
                <a:lnTo>
                  <a:pt x="8" y="114"/>
                </a:lnTo>
                <a:lnTo>
                  <a:pt x="3" y="119"/>
                </a:lnTo>
                <a:lnTo>
                  <a:pt x="1" y="122"/>
                </a:lnTo>
                <a:lnTo>
                  <a:pt x="0" y="125"/>
                </a:lnTo>
                <a:lnTo>
                  <a:pt x="0" y="129"/>
                </a:lnTo>
                <a:lnTo>
                  <a:pt x="0" y="132"/>
                </a:lnTo>
                <a:lnTo>
                  <a:pt x="3" y="140"/>
                </a:lnTo>
                <a:lnTo>
                  <a:pt x="3" y="140"/>
                </a:lnTo>
                <a:lnTo>
                  <a:pt x="21" y="171"/>
                </a:lnTo>
                <a:lnTo>
                  <a:pt x="33" y="192"/>
                </a:lnTo>
                <a:lnTo>
                  <a:pt x="46" y="217"/>
                </a:lnTo>
                <a:lnTo>
                  <a:pt x="55" y="242"/>
                </a:lnTo>
                <a:lnTo>
                  <a:pt x="60" y="253"/>
                </a:lnTo>
                <a:lnTo>
                  <a:pt x="63" y="265"/>
                </a:lnTo>
                <a:lnTo>
                  <a:pt x="65" y="275"/>
                </a:lnTo>
                <a:lnTo>
                  <a:pt x="67" y="284"/>
                </a:lnTo>
                <a:lnTo>
                  <a:pt x="65" y="293"/>
                </a:lnTo>
                <a:lnTo>
                  <a:pt x="63" y="299"/>
                </a:lnTo>
                <a:lnTo>
                  <a:pt x="63" y="299"/>
                </a:lnTo>
                <a:lnTo>
                  <a:pt x="57" y="311"/>
                </a:lnTo>
                <a:lnTo>
                  <a:pt x="50" y="324"/>
                </a:lnTo>
                <a:lnTo>
                  <a:pt x="41" y="352"/>
                </a:lnTo>
                <a:lnTo>
                  <a:pt x="36" y="366"/>
                </a:lnTo>
                <a:lnTo>
                  <a:pt x="29" y="377"/>
                </a:lnTo>
                <a:lnTo>
                  <a:pt x="22" y="387"/>
                </a:lnTo>
                <a:lnTo>
                  <a:pt x="18" y="391"/>
                </a:lnTo>
                <a:lnTo>
                  <a:pt x="13" y="393"/>
                </a:lnTo>
                <a:lnTo>
                  <a:pt x="13" y="393"/>
                </a:lnTo>
                <a:lnTo>
                  <a:pt x="10" y="396"/>
                </a:lnTo>
                <a:lnTo>
                  <a:pt x="7" y="398"/>
                </a:lnTo>
                <a:lnTo>
                  <a:pt x="6" y="401"/>
                </a:lnTo>
                <a:lnTo>
                  <a:pt x="7" y="403"/>
                </a:lnTo>
                <a:lnTo>
                  <a:pt x="8" y="406"/>
                </a:lnTo>
                <a:lnTo>
                  <a:pt x="11" y="408"/>
                </a:lnTo>
                <a:lnTo>
                  <a:pt x="21" y="412"/>
                </a:lnTo>
                <a:lnTo>
                  <a:pt x="33" y="413"/>
                </a:lnTo>
                <a:lnTo>
                  <a:pt x="49" y="414"/>
                </a:lnTo>
                <a:lnTo>
                  <a:pt x="68" y="412"/>
                </a:lnTo>
                <a:lnTo>
                  <a:pt x="88" y="408"/>
                </a:lnTo>
                <a:lnTo>
                  <a:pt x="88" y="408"/>
                </a:lnTo>
                <a:lnTo>
                  <a:pt x="98" y="404"/>
                </a:lnTo>
                <a:lnTo>
                  <a:pt x="109" y="399"/>
                </a:lnTo>
                <a:lnTo>
                  <a:pt x="119" y="393"/>
                </a:lnTo>
                <a:lnTo>
                  <a:pt x="129" y="386"/>
                </a:lnTo>
                <a:lnTo>
                  <a:pt x="151" y="370"/>
                </a:lnTo>
                <a:lnTo>
                  <a:pt x="172" y="353"/>
                </a:lnTo>
                <a:lnTo>
                  <a:pt x="184" y="346"/>
                </a:lnTo>
                <a:lnTo>
                  <a:pt x="197" y="339"/>
                </a:lnTo>
                <a:lnTo>
                  <a:pt x="209" y="331"/>
                </a:lnTo>
                <a:lnTo>
                  <a:pt x="223" y="326"/>
                </a:lnTo>
                <a:lnTo>
                  <a:pt x="238" y="321"/>
                </a:lnTo>
                <a:lnTo>
                  <a:pt x="252" y="319"/>
                </a:lnTo>
                <a:lnTo>
                  <a:pt x="268" y="318"/>
                </a:lnTo>
                <a:lnTo>
                  <a:pt x="286" y="319"/>
                </a:lnTo>
                <a:lnTo>
                  <a:pt x="286" y="319"/>
                </a:lnTo>
                <a:lnTo>
                  <a:pt x="318" y="324"/>
                </a:lnTo>
                <a:lnTo>
                  <a:pt x="343" y="329"/>
                </a:lnTo>
                <a:lnTo>
                  <a:pt x="361" y="334"/>
                </a:lnTo>
                <a:lnTo>
                  <a:pt x="376" y="337"/>
                </a:lnTo>
                <a:lnTo>
                  <a:pt x="385" y="342"/>
                </a:lnTo>
                <a:lnTo>
                  <a:pt x="391" y="346"/>
                </a:lnTo>
                <a:lnTo>
                  <a:pt x="395" y="349"/>
                </a:lnTo>
                <a:lnTo>
                  <a:pt x="395" y="349"/>
                </a:lnTo>
                <a:lnTo>
                  <a:pt x="396" y="370"/>
                </a:lnTo>
                <a:lnTo>
                  <a:pt x="401" y="414"/>
                </a:lnTo>
                <a:lnTo>
                  <a:pt x="404" y="440"/>
                </a:lnTo>
                <a:lnTo>
                  <a:pt x="407" y="463"/>
                </a:lnTo>
                <a:lnTo>
                  <a:pt x="411" y="479"/>
                </a:lnTo>
                <a:lnTo>
                  <a:pt x="413" y="485"/>
                </a:lnTo>
                <a:lnTo>
                  <a:pt x="415" y="487"/>
                </a:lnTo>
                <a:lnTo>
                  <a:pt x="415" y="487"/>
                </a:lnTo>
                <a:lnTo>
                  <a:pt x="418" y="489"/>
                </a:lnTo>
                <a:lnTo>
                  <a:pt x="425" y="487"/>
                </a:lnTo>
                <a:lnTo>
                  <a:pt x="446" y="484"/>
                </a:lnTo>
                <a:lnTo>
                  <a:pt x="473" y="477"/>
                </a:lnTo>
                <a:lnTo>
                  <a:pt x="503" y="469"/>
                </a:lnTo>
                <a:lnTo>
                  <a:pt x="558" y="451"/>
                </a:lnTo>
                <a:lnTo>
                  <a:pt x="583" y="443"/>
                </a:lnTo>
                <a:lnTo>
                  <a:pt x="702" y="477"/>
                </a:lnTo>
                <a:lnTo>
                  <a:pt x="702" y="477"/>
                </a:lnTo>
                <a:lnTo>
                  <a:pt x="708" y="480"/>
                </a:lnTo>
                <a:lnTo>
                  <a:pt x="723" y="486"/>
                </a:lnTo>
                <a:lnTo>
                  <a:pt x="732" y="492"/>
                </a:lnTo>
                <a:lnTo>
                  <a:pt x="739" y="498"/>
                </a:lnTo>
                <a:lnTo>
                  <a:pt x="747" y="507"/>
                </a:lnTo>
                <a:lnTo>
                  <a:pt x="752" y="517"/>
                </a:lnTo>
                <a:lnTo>
                  <a:pt x="752" y="517"/>
                </a:lnTo>
                <a:lnTo>
                  <a:pt x="754" y="526"/>
                </a:lnTo>
                <a:lnTo>
                  <a:pt x="753" y="532"/>
                </a:lnTo>
                <a:lnTo>
                  <a:pt x="750" y="536"/>
                </a:lnTo>
                <a:lnTo>
                  <a:pt x="748" y="539"/>
                </a:lnTo>
                <a:lnTo>
                  <a:pt x="747" y="541"/>
                </a:lnTo>
                <a:lnTo>
                  <a:pt x="748" y="542"/>
                </a:lnTo>
                <a:lnTo>
                  <a:pt x="761" y="547"/>
                </a:lnTo>
                <a:lnTo>
                  <a:pt x="761" y="547"/>
                </a:lnTo>
                <a:lnTo>
                  <a:pt x="769" y="548"/>
                </a:lnTo>
                <a:lnTo>
                  <a:pt x="778" y="547"/>
                </a:lnTo>
                <a:lnTo>
                  <a:pt x="789" y="544"/>
                </a:lnTo>
                <a:lnTo>
                  <a:pt x="801" y="541"/>
                </a:lnTo>
                <a:lnTo>
                  <a:pt x="827" y="531"/>
                </a:lnTo>
                <a:lnTo>
                  <a:pt x="856" y="518"/>
                </a:lnTo>
                <a:lnTo>
                  <a:pt x="882" y="506"/>
                </a:lnTo>
                <a:lnTo>
                  <a:pt x="904" y="494"/>
                </a:lnTo>
                <a:lnTo>
                  <a:pt x="925" y="482"/>
                </a:lnTo>
                <a:lnTo>
                  <a:pt x="925" y="482"/>
                </a:lnTo>
                <a:lnTo>
                  <a:pt x="937" y="480"/>
                </a:lnTo>
                <a:lnTo>
                  <a:pt x="972" y="472"/>
                </a:lnTo>
                <a:lnTo>
                  <a:pt x="997" y="465"/>
                </a:lnTo>
                <a:lnTo>
                  <a:pt x="1025" y="456"/>
                </a:lnTo>
                <a:lnTo>
                  <a:pt x="1058" y="446"/>
                </a:lnTo>
                <a:lnTo>
                  <a:pt x="1093" y="433"/>
                </a:lnTo>
                <a:lnTo>
                  <a:pt x="1093" y="433"/>
                </a:lnTo>
                <a:lnTo>
                  <a:pt x="1128" y="418"/>
                </a:lnTo>
                <a:lnTo>
                  <a:pt x="1159" y="403"/>
                </a:lnTo>
                <a:lnTo>
                  <a:pt x="1186" y="388"/>
                </a:lnTo>
                <a:lnTo>
                  <a:pt x="1209" y="373"/>
                </a:lnTo>
                <a:lnTo>
                  <a:pt x="1227" y="361"/>
                </a:lnTo>
                <a:lnTo>
                  <a:pt x="1242" y="350"/>
                </a:lnTo>
                <a:lnTo>
                  <a:pt x="1257" y="339"/>
                </a:lnTo>
                <a:lnTo>
                  <a:pt x="1257" y="339"/>
                </a:lnTo>
                <a:lnTo>
                  <a:pt x="1261" y="337"/>
                </a:lnTo>
                <a:lnTo>
                  <a:pt x="1264" y="336"/>
                </a:lnTo>
                <a:lnTo>
                  <a:pt x="1272" y="334"/>
                </a:lnTo>
                <a:lnTo>
                  <a:pt x="1276" y="332"/>
                </a:lnTo>
                <a:lnTo>
                  <a:pt x="1278" y="330"/>
                </a:lnTo>
                <a:lnTo>
                  <a:pt x="1281" y="325"/>
                </a:lnTo>
                <a:lnTo>
                  <a:pt x="1282" y="319"/>
                </a:lnTo>
                <a:lnTo>
                  <a:pt x="1282" y="319"/>
                </a:lnTo>
                <a:lnTo>
                  <a:pt x="1282" y="311"/>
                </a:lnTo>
                <a:lnTo>
                  <a:pt x="1279" y="304"/>
                </a:lnTo>
                <a:lnTo>
                  <a:pt x="1277" y="296"/>
                </a:lnTo>
                <a:lnTo>
                  <a:pt x="1273" y="289"/>
                </a:lnTo>
                <a:lnTo>
                  <a:pt x="1263" y="275"/>
                </a:lnTo>
                <a:lnTo>
                  <a:pt x="1252" y="259"/>
                </a:lnTo>
                <a:lnTo>
                  <a:pt x="1252" y="259"/>
                </a:lnTo>
                <a:lnTo>
                  <a:pt x="1245" y="252"/>
                </a:lnTo>
                <a:lnTo>
                  <a:pt x="1235" y="243"/>
                </a:lnTo>
                <a:lnTo>
                  <a:pt x="1222" y="235"/>
                </a:lnTo>
                <a:lnTo>
                  <a:pt x="1206" y="226"/>
                </a:lnTo>
                <a:lnTo>
                  <a:pt x="1162" y="202"/>
                </a:lnTo>
                <a:lnTo>
                  <a:pt x="1103" y="170"/>
                </a:lnTo>
                <a:lnTo>
                  <a:pt x="1103" y="170"/>
                </a:lnTo>
                <a:lnTo>
                  <a:pt x="1070" y="153"/>
                </a:lnTo>
                <a:lnTo>
                  <a:pt x="1035" y="138"/>
                </a:lnTo>
                <a:lnTo>
                  <a:pt x="1003" y="127"/>
                </a:lnTo>
                <a:lnTo>
                  <a:pt x="973" y="117"/>
                </a:lnTo>
                <a:lnTo>
                  <a:pt x="947" y="109"/>
                </a:lnTo>
                <a:lnTo>
                  <a:pt x="927" y="104"/>
                </a:lnTo>
                <a:lnTo>
                  <a:pt x="910" y="101"/>
                </a:lnTo>
                <a:lnTo>
                  <a:pt x="910" y="101"/>
                </a:lnTo>
                <a:lnTo>
                  <a:pt x="887" y="92"/>
                </a:lnTo>
                <a:lnTo>
                  <a:pt x="864" y="82"/>
                </a:lnTo>
                <a:lnTo>
                  <a:pt x="841" y="71"/>
                </a:lnTo>
                <a:lnTo>
                  <a:pt x="841" y="71"/>
                </a:lnTo>
                <a:lnTo>
                  <a:pt x="820" y="60"/>
                </a:lnTo>
                <a:lnTo>
                  <a:pt x="804" y="51"/>
                </a:lnTo>
                <a:lnTo>
                  <a:pt x="796" y="49"/>
                </a:lnTo>
                <a:lnTo>
                  <a:pt x="789" y="47"/>
                </a:lnTo>
                <a:lnTo>
                  <a:pt x="783" y="49"/>
                </a:lnTo>
                <a:lnTo>
                  <a:pt x="776" y="51"/>
                </a:lnTo>
                <a:lnTo>
                  <a:pt x="776" y="51"/>
                </a:lnTo>
                <a:lnTo>
                  <a:pt x="764" y="59"/>
                </a:lnTo>
                <a:lnTo>
                  <a:pt x="753" y="67"/>
                </a:lnTo>
                <a:lnTo>
                  <a:pt x="742" y="76"/>
                </a:lnTo>
                <a:lnTo>
                  <a:pt x="742" y="76"/>
                </a:lnTo>
                <a:lnTo>
                  <a:pt x="724" y="66"/>
                </a:lnTo>
                <a:lnTo>
                  <a:pt x="683" y="45"/>
                </a:lnTo>
                <a:lnTo>
                  <a:pt x="659" y="34"/>
                </a:lnTo>
                <a:lnTo>
                  <a:pt x="634" y="24"/>
                </a:lnTo>
                <a:lnTo>
                  <a:pt x="609" y="15"/>
                </a:lnTo>
                <a:lnTo>
                  <a:pt x="598" y="13"/>
                </a:lnTo>
                <a:lnTo>
                  <a:pt x="588" y="11"/>
                </a:lnTo>
                <a:lnTo>
                  <a:pt x="588" y="11"/>
                </a:lnTo>
                <a:lnTo>
                  <a:pt x="571" y="9"/>
                </a:lnTo>
                <a:lnTo>
                  <a:pt x="555" y="6"/>
                </a:lnTo>
                <a:lnTo>
                  <a:pt x="531" y="2"/>
                </a:lnTo>
                <a:lnTo>
                  <a:pt x="522" y="0"/>
                </a:lnTo>
                <a:lnTo>
                  <a:pt x="515" y="0"/>
                </a:lnTo>
                <a:lnTo>
                  <a:pt x="509" y="3"/>
                </a:lnTo>
                <a:lnTo>
                  <a:pt x="504" y="6"/>
                </a:lnTo>
                <a:lnTo>
                  <a:pt x="504" y="6"/>
                </a:lnTo>
                <a:lnTo>
                  <a:pt x="503" y="9"/>
                </a:lnTo>
                <a:lnTo>
                  <a:pt x="501" y="13"/>
                </a:lnTo>
                <a:lnTo>
                  <a:pt x="501" y="20"/>
                </a:lnTo>
                <a:lnTo>
                  <a:pt x="503" y="28"/>
                </a:lnTo>
                <a:lnTo>
                  <a:pt x="506" y="36"/>
                </a:lnTo>
                <a:lnTo>
                  <a:pt x="514" y="57"/>
                </a:lnTo>
                <a:lnTo>
                  <a:pt x="517" y="68"/>
                </a:lnTo>
                <a:lnTo>
                  <a:pt x="519" y="81"/>
                </a:lnTo>
                <a:lnTo>
                  <a:pt x="519" y="81"/>
                </a:lnTo>
                <a:lnTo>
                  <a:pt x="519" y="93"/>
                </a:lnTo>
                <a:lnTo>
                  <a:pt x="516" y="106"/>
                </a:lnTo>
                <a:lnTo>
                  <a:pt x="514" y="117"/>
                </a:lnTo>
                <a:lnTo>
                  <a:pt x="509" y="128"/>
                </a:lnTo>
                <a:lnTo>
                  <a:pt x="503" y="144"/>
                </a:lnTo>
                <a:lnTo>
                  <a:pt x="499" y="150"/>
                </a:lnTo>
                <a:lnTo>
                  <a:pt x="499" y="15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2">
            <a:extLst>
              <a:ext uri="{FF2B5EF4-FFF2-40B4-BE49-F238E27FC236}">
                <a16:creationId xmlns:a16="http://schemas.microsoft.com/office/drawing/2014/main" id="{AB763245-6023-4019-BC7A-F8418C0DE25F}"/>
              </a:ext>
            </a:extLst>
          </p:cNvPr>
          <p:cNvSpPr>
            <a:spLocks/>
          </p:cNvSpPr>
          <p:nvPr/>
        </p:nvSpPr>
        <p:spPr bwMode="auto">
          <a:xfrm>
            <a:off x="2311550" y="5227835"/>
            <a:ext cx="1569404" cy="607877"/>
          </a:xfrm>
          <a:custGeom>
            <a:avLst/>
            <a:gdLst>
              <a:gd name="T0" fmla="*/ 255 w 1247"/>
              <a:gd name="T1" fmla="*/ 114 h 483"/>
              <a:gd name="T2" fmla="*/ 245 w 1247"/>
              <a:gd name="T3" fmla="*/ 89 h 483"/>
              <a:gd name="T4" fmla="*/ 260 w 1247"/>
              <a:gd name="T5" fmla="*/ 85 h 483"/>
              <a:gd name="T6" fmla="*/ 305 w 1247"/>
              <a:gd name="T7" fmla="*/ 89 h 483"/>
              <a:gd name="T8" fmla="*/ 375 w 1247"/>
              <a:gd name="T9" fmla="*/ 75 h 483"/>
              <a:gd name="T10" fmla="*/ 577 w 1247"/>
              <a:gd name="T11" fmla="*/ 11 h 483"/>
              <a:gd name="T12" fmla="*/ 639 w 1247"/>
              <a:gd name="T13" fmla="*/ 0 h 483"/>
              <a:gd name="T14" fmla="*/ 696 w 1247"/>
              <a:gd name="T15" fmla="*/ 8 h 483"/>
              <a:gd name="T16" fmla="*/ 742 w 1247"/>
              <a:gd name="T17" fmla="*/ 9 h 483"/>
              <a:gd name="T18" fmla="*/ 816 w 1247"/>
              <a:gd name="T19" fmla="*/ 16 h 483"/>
              <a:gd name="T20" fmla="*/ 945 w 1247"/>
              <a:gd name="T21" fmla="*/ 16 h 483"/>
              <a:gd name="T22" fmla="*/ 998 w 1247"/>
              <a:gd name="T23" fmla="*/ 70 h 483"/>
              <a:gd name="T24" fmla="*/ 1048 w 1247"/>
              <a:gd name="T25" fmla="*/ 100 h 483"/>
              <a:gd name="T26" fmla="*/ 1118 w 1247"/>
              <a:gd name="T27" fmla="*/ 130 h 483"/>
              <a:gd name="T28" fmla="*/ 1204 w 1247"/>
              <a:gd name="T29" fmla="*/ 163 h 483"/>
              <a:gd name="T30" fmla="*/ 1247 w 1247"/>
              <a:gd name="T31" fmla="*/ 189 h 483"/>
              <a:gd name="T32" fmla="*/ 1188 w 1247"/>
              <a:gd name="T33" fmla="*/ 199 h 483"/>
              <a:gd name="T34" fmla="*/ 1213 w 1247"/>
              <a:gd name="T35" fmla="*/ 208 h 483"/>
              <a:gd name="T36" fmla="*/ 1235 w 1247"/>
              <a:gd name="T37" fmla="*/ 229 h 483"/>
              <a:gd name="T38" fmla="*/ 1237 w 1247"/>
              <a:gd name="T39" fmla="*/ 249 h 483"/>
              <a:gd name="T40" fmla="*/ 1209 w 1247"/>
              <a:gd name="T41" fmla="*/ 288 h 483"/>
              <a:gd name="T42" fmla="*/ 1157 w 1247"/>
              <a:gd name="T43" fmla="*/ 334 h 483"/>
              <a:gd name="T44" fmla="*/ 1065 w 1247"/>
              <a:gd name="T45" fmla="*/ 385 h 483"/>
              <a:gd name="T46" fmla="*/ 995 w 1247"/>
              <a:gd name="T47" fmla="*/ 405 h 483"/>
              <a:gd name="T48" fmla="*/ 879 w 1247"/>
              <a:gd name="T49" fmla="*/ 413 h 483"/>
              <a:gd name="T50" fmla="*/ 852 w 1247"/>
              <a:gd name="T51" fmla="*/ 418 h 483"/>
              <a:gd name="T52" fmla="*/ 759 w 1247"/>
              <a:gd name="T53" fmla="*/ 454 h 483"/>
              <a:gd name="T54" fmla="*/ 734 w 1247"/>
              <a:gd name="T55" fmla="*/ 457 h 483"/>
              <a:gd name="T56" fmla="*/ 697 w 1247"/>
              <a:gd name="T57" fmla="*/ 443 h 483"/>
              <a:gd name="T58" fmla="*/ 658 w 1247"/>
              <a:gd name="T59" fmla="*/ 412 h 483"/>
              <a:gd name="T60" fmla="*/ 598 w 1247"/>
              <a:gd name="T61" fmla="*/ 407 h 483"/>
              <a:gd name="T62" fmla="*/ 566 w 1247"/>
              <a:gd name="T63" fmla="*/ 432 h 483"/>
              <a:gd name="T64" fmla="*/ 519 w 1247"/>
              <a:gd name="T65" fmla="*/ 467 h 483"/>
              <a:gd name="T66" fmla="*/ 502 w 1247"/>
              <a:gd name="T67" fmla="*/ 470 h 483"/>
              <a:gd name="T68" fmla="*/ 458 w 1247"/>
              <a:gd name="T69" fmla="*/ 452 h 483"/>
              <a:gd name="T70" fmla="*/ 414 w 1247"/>
              <a:gd name="T71" fmla="*/ 410 h 483"/>
              <a:gd name="T72" fmla="*/ 394 w 1247"/>
              <a:gd name="T73" fmla="*/ 366 h 483"/>
              <a:gd name="T74" fmla="*/ 378 w 1247"/>
              <a:gd name="T75" fmla="*/ 306 h 483"/>
              <a:gd name="T76" fmla="*/ 365 w 1247"/>
              <a:gd name="T77" fmla="*/ 293 h 483"/>
              <a:gd name="T78" fmla="*/ 307 w 1247"/>
              <a:gd name="T79" fmla="*/ 270 h 483"/>
              <a:gd name="T80" fmla="*/ 266 w 1247"/>
              <a:gd name="T81" fmla="*/ 273 h 483"/>
              <a:gd name="T82" fmla="*/ 202 w 1247"/>
              <a:gd name="T83" fmla="*/ 303 h 483"/>
              <a:gd name="T84" fmla="*/ 173 w 1247"/>
              <a:gd name="T85" fmla="*/ 327 h 483"/>
              <a:gd name="T86" fmla="*/ 66 w 1247"/>
              <a:gd name="T87" fmla="*/ 412 h 483"/>
              <a:gd name="T88" fmla="*/ 46 w 1247"/>
              <a:gd name="T89" fmla="*/ 441 h 483"/>
              <a:gd name="T90" fmla="*/ 21 w 1247"/>
              <a:gd name="T91" fmla="*/ 482 h 483"/>
              <a:gd name="T92" fmla="*/ 9 w 1247"/>
              <a:gd name="T93" fmla="*/ 472 h 483"/>
              <a:gd name="T94" fmla="*/ 1 w 1247"/>
              <a:gd name="T95" fmla="*/ 441 h 483"/>
              <a:gd name="T96" fmla="*/ 6 w 1247"/>
              <a:gd name="T97" fmla="*/ 354 h 483"/>
              <a:gd name="T98" fmla="*/ 19 w 1247"/>
              <a:gd name="T99" fmla="*/ 318 h 483"/>
              <a:gd name="T100" fmla="*/ 32 w 1247"/>
              <a:gd name="T101" fmla="*/ 278 h 483"/>
              <a:gd name="T102" fmla="*/ 28 w 1247"/>
              <a:gd name="T103" fmla="*/ 244 h 483"/>
              <a:gd name="T104" fmla="*/ 17 w 1247"/>
              <a:gd name="T105" fmla="*/ 177 h 483"/>
              <a:gd name="T106" fmla="*/ 22 w 1247"/>
              <a:gd name="T107" fmla="*/ 127 h 483"/>
              <a:gd name="T108" fmla="*/ 38 w 1247"/>
              <a:gd name="T109" fmla="*/ 100 h 483"/>
              <a:gd name="T110" fmla="*/ 85 w 1247"/>
              <a:gd name="T111" fmla="*/ 54 h 483"/>
              <a:gd name="T112" fmla="*/ 109 w 1247"/>
              <a:gd name="T113" fmla="*/ 85 h 483"/>
              <a:gd name="T114" fmla="*/ 142 w 1247"/>
              <a:gd name="T115" fmla="*/ 125 h 483"/>
              <a:gd name="T116" fmla="*/ 193 w 1247"/>
              <a:gd name="T117" fmla="*/ 145 h 483"/>
              <a:gd name="T118" fmla="*/ 241 w 1247"/>
              <a:gd name="T119" fmla="*/ 149 h 483"/>
              <a:gd name="T120" fmla="*/ 276 w 1247"/>
              <a:gd name="T121" fmla="*/ 14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7" h="483">
                <a:moveTo>
                  <a:pt x="276" y="140"/>
                </a:moveTo>
                <a:lnTo>
                  <a:pt x="276" y="140"/>
                </a:lnTo>
                <a:lnTo>
                  <a:pt x="269" y="132"/>
                </a:lnTo>
                <a:lnTo>
                  <a:pt x="255" y="114"/>
                </a:lnTo>
                <a:lnTo>
                  <a:pt x="249" y="104"/>
                </a:lnTo>
                <a:lnTo>
                  <a:pt x="245" y="95"/>
                </a:lnTo>
                <a:lnTo>
                  <a:pt x="245" y="91"/>
                </a:lnTo>
                <a:lnTo>
                  <a:pt x="245" y="89"/>
                </a:lnTo>
                <a:lnTo>
                  <a:pt x="248" y="86"/>
                </a:lnTo>
                <a:lnTo>
                  <a:pt x="251" y="85"/>
                </a:lnTo>
                <a:lnTo>
                  <a:pt x="251" y="85"/>
                </a:lnTo>
                <a:lnTo>
                  <a:pt x="260" y="85"/>
                </a:lnTo>
                <a:lnTo>
                  <a:pt x="269" y="85"/>
                </a:lnTo>
                <a:lnTo>
                  <a:pt x="279" y="88"/>
                </a:lnTo>
                <a:lnTo>
                  <a:pt x="290" y="88"/>
                </a:lnTo>
                <a:lnTo>
                  <a:pt x="305" y="89"/>
                </a:lnTo>
                <a:lnTo>
                  <a:pt x="323" y="86"/>
                </a:lnTo>
                <a:lnTo>
                  <a:pt x="347" y="83"/>
                </a:lnTo>
                <a:lnTo>
                  <a:pt x="375" y="75"/>
                </a:lnTo>
                <a:lnTo>
                  <a:pt x="375" y="75"/>
                </a:lnTo>
                <a:lnTo>
                  <a:pt x="443" y="54"/>
                </a:lnTo>
                <a:lnTo>
                  <a:pt x="514" y="30"/>
                </a:lnTo>
                <a:lnTo>
                  <a:pt x="547" y="19"/>
                </a:lnTo>
                <a:lnTo>
                  <a:pt x="577" y="11"/>
                </a:lnTo>
                <a:lnTo>
                  <a:pt x="603" y="4"/>
                </a:lnTo>
                <a:lnTo>
                  <a:pt x="623" y="1"/>
                </a:lnTo>
                <a:lnTo>
                  <a:pt x="623" y="1"/>
                </a:lnTo>
                <a:lnTo>
                  <a:pt x="639" y="0"/>
                </a:lnTo>
                <a:lnTo>
                  <a:pt x="655" y="1"/>
                </a:lnTo>
                <a:lnTo>
                  <a:pt x="669" y="2"/>
                </a:lnTo>
                <a:lnTo>
                  <a:pt x="680" y="3"/>
                </a:lnTo>
                <a:lnTo>
                  <a:pt x="696" y="8"/>
                </a:lnTo>
                <a:lnTo>
                  <a:pt x="702" y="11"/>
                </a:lnTo>
                <a:lnTo>
                  <a:pt x="702" y="11"/>
                </a:lnTo>
                <a:lnTo>
                  <a:pt x="713" y="9"/>
                </a:lnTo>
                <a:lnTo>
                  <a:pt x="742" y="9"/>
                </a:lnTo>
                <a:lnTo>
                  <a:pt x="759" y="9"/>
                </a:lnTo>
                <a:lnTo>
                  <a:pt x="779" y="9"/>
                </a:lnTo>
                <a:lnTo>
                  <a:pt x="798" y="12"/>
                </a:lnTo>
                <a:lnTo>
                  <a:pt x="816" y="16"/>
                </a:lnTo>
                <a:lnTo>
                  <a:pt x="816" y="16"/>
                </a:lnTo>
                <a:lnTo>
                  <a:pt x="881" y="32"/>
                </a:lnTo>
                <a:lnTo>
                  <a:pt x="910" y="40"/>
                </a:lnTo>
                <a:lnTo>
                  <a:pt x="945" y="16"/>
                </a:lnTo>
                <a:lnTo>
                  <a:pt x="945" y="16"/>
                </a:lnTo>
                <a:lnTo>
                  <a:pt x="970" y="42"/>
                </a:lnTo>
                <a:lnTo>
                  <a:pt x="990" y="63"/>
                </a:lnTo>
                <a:lnTo>
                  <a:pt x="998" y="70"/>
                </a:lnTo>
                <a:lnTo>
                  <a:pt x="1005" y="75"/>
                </a:lnTo>
                <a:lnTo>
                  <a:pt x="1005" y="75"/>
                </a:lnTo>
                <a:lnTo>
                  <a:pt x="1021" y="85"/>
                </a:lnTo>
                <a:lnTo>
                  <a:pt x="1048" y="100"/>
                </a:lnTo>
                <a:lnTo>
                  <a:pt x="1064" y="109"/>
                </a:lnTo>
                <a:lnTo>
                  <a:pt x="1081" y="116"/>
                </a:lnTo>
                <a:lnTo>
                  <a:pt x="1100" y="123"/>
                </a:lnTo>
                <a:lnTo>
                  <a:pt x="1118" y="130"/>
                </a:lnTo>
                <a:lnTo>
                  <a:pt x="1118" y="130"/>
                </a:lnTo>
                <a:lnTo>
                  <a:pt x="1138" y="136"/>
                </a:lnTo>
                <a:lnTo>
                  <a:pt x="1161" y="145"/>
                </a:lnTo>
                <a:lnTo>
                  <a:pt x="1204" y="163"/>
                </a:lnTo>
                <a:lnTo>
                  <a:pt x="1237" y="180"/>
                </a:lnTo>
                <a:lnTo>
                  <a:pt x="1246" y="187"/>
                </a:lnTo>
                <a:lnTo>
                  <a:pt x="1247" y="188"/>
                </a:lnTo>
                <a:lnTo>
                  <a:pt x="1247" y="189"/>
                </a:lnTo>
                <a:lnTo>
                  <a:pt x="1247" y="189"/>
                </a:lnTo>
                <a:lnTo>
                  <a:pt x="1235" y="192"/>
                </a:lnTo>
                <a:lnTo>
                  <a:pt x="1215" y="195"/>
                </a:lnTo>
                <a:lnTo>
                  <a:pt x="1188" y="199"/>
                </a:lnTo>
                <a:lnTo>
                  <a:pt x="1188" y="199"/>
                </a:lnTo>
                <a:lnTo>
                  <a:pt x="1195" y="202"/>
                </a:lnTo>
                <a:lnTo>
                  <a:pt x="1203" y="204"/>
                </a:lnTo>
                <a:lnTo>
                  <a:pt x="1213" y="208"/>
                </a:lnTo>
                <a:lnTo>
                  <a:pt x="1221" y="214"/>
                </a:lnTo>
                <a:lnTo>
                  <a:pt x="1229" y="220"/>
                </a:lnTo>
                <a:lnTo>
                  <a:pt x="1232" y="225"/>
                </a:lnTo>
                <a:lnTo>
                  <a:pt x="1235" y="229"/>
                </a:lnTo>
                <a:lnTo>
                  <a:pt x="1236" y="234"/>
                </a:lnTo>
                <a:lnTo>
                  <a:pt x="1237" y="239"/>
                </a:lnTo>
                <a:lnTo>
                  <a:pt x="1237" y="239"/>
                </a:lnTo>
                <a:lnTo>
                  <a:pt x="1237" y="249"/>
                </a:lnTo>
                <a:lnTo>
                  <a:pt x="1235" y="257"/>
                </a:lnTo>
                <a:lnTo>
                  <a:pt x="1230" y="265"/>
                </a:lnTo>
                <a:lnTo>
                  <a:pt x="1224" y="273"/>
                </a:lnTo>
                <a:lnTo>
                  <a:pt x="1209" y="288"/>
                </a:lnTo>
                <a:lnTo>
                  <a:pt x="1188" y="308"/>
                </a:lnTo>
                <a:lnTo>
                  <a:pt x="1188" y="308"/>
                </a:lnTo>
                <a:lnTo>
                  <a:pt x="1174" y="320"/>
                </a:lnTo>
                <a:lnTo>
                  <a:pt x="1157" y="334"/>
                </a:lnTo>
                <a:lnTo>
                  <a:pt x="1136" y="349"/>
                </a:lnTo>
                <a:lnTo>
                  <a:pt x="1111" y="365"/>
                </a:lnTo>
                <a:lnTo>
                  <a:pt x="1081" y="379"/>
                </a:lnTo>
                <a:lnTo>
                  <a:pt x="1065" y="385"/>
                </a:lnTo>
                <a:lnTo>
                  <a:pt x="1049" y="391"/>
                </a:lnTo>
                <a:lnTo>
                  <a:pt x="1032" y="396"/>
                </a:lnTo>
                <a:lnTo>
                  <a:pt x="1013" y="401"/>
                </a:lnTo>
                <a:lnTo>
                  <a:pt x="995" y="405"/>
                </a:lnTo>
                <a:lnTo>
                  <a:pt x="975" y="407"/>
                </a:lnTo>
                <a:lnTo>
                  <a:pt x="975" y="407"/>
                </a:lnTo>
                <a:lnTo>
                  <a:pt x="913" y="413"/>
                </a:lnTo>
                <a:lnTo>
                  <a:pt x="879" y="413"/>
                </a:lnTo>
                <a:lnTo>
                  <a:pt x="868" y="413"/>
                </a:lnTo>
                <a:lnTo>
                  <a:pt x="866" y="412"/>
                </a:lnTo>
                <a:lnTo>
                  <a:pt x="866" y="412"/>
                </a:lnTo>
                <a:lnTo>
                  <a:pt x="852" y="418"/>
                </a:lnTo>
                <a:lnTo>
                  <a:pt x="819" y="434"/>
                </a:lnTo>
                <a:lnTo>
                  <a:pt x="799" y="442"/>
                </a:lnTo>
                <a:lnTo>
                  <a:pt x="779" y="449"/>
                </a:lnTo>
                <a:lnTo>
                  <a:pt x="759" y="454"/>
                </a:lnTo>
                <a:lnTo>
                  <a:pt x="751" y="456"/>
                </a:lnTo>
                <a:lnTo>
                  <a:pt x="742" y="457"/>
                </a:lnTo>
                <a:lnTo>
                  <a:pt x="742" y="457"/>
                </a:lnTo>
                <a:lnTo>
                  <a:pt x="734" y="457"/>
                </a:lnTo>
                <a:lnTo>
                  <a:pt x="727" y="456"/>
                </a:lnTo>
                <a:lnTo>
                  <a:pt x="718" y="453"/>
                </a:lnTo>
                <a:lnTo>
                  <a:pt x="711" y="451"/>
                </a:lnTo>
                <a:lnTo>
                  <a:pt x="697" y="443"/>
                </a:lnTo>
                <a:lnTo>
                  <a:pt x="685" y="434"/>
                </a:lnTo>
                <a:lnTo>
                  <a:pt x="674" y="427"/>
                </a:lnTo>
                <a:lnTo>
                  <a:pt x="665" y="420"/>
                </a:lnTo>
                <a:lnTo>
                  <a:pt x="658" y="412"/>
                </a:lnTo>
                <a:lnTo>
                  <a:pt x="658" y="412"/>
                </a:lnTo>
                <a:lnTo>
                  <a:pt x="632" y="410"/>
                </a:lnTo>
                <a:lnTo>
                  <a:pt x="612" y="407"/>
                </a:lnTo>
                <a:lnTo>
                  <a:pt x="598" y="407"/>
                </a:lnTo>
                <a:lnTo>
                  <a:pt x="598" y="407"/>
                </a:lnTo>
                <a:lnTo>
                  <a:pt x="593" y="410"/>
                </a:lnTo>
                <a:lnTo>
                  <a:pt x="586" y="416"/>
                </a:lnTo>
                <a:lnTo>
                  <a:pt x="566" y="432"/>
                </a:lnTo>
                <a:lnTo>
                  <a:pt x="555" y="442"/>
                </a:lnTo>
                <a:lnTo>
                  <a:pt x="544" y="452"/>
                </a:lnTo>
                <a:lnTo>
                  <a:pt x="531" y="461"/>
                </a:lnTo>
                <a:lnTo>
                  <a:pt x="519" y="467"/>
                </a:lnTo>
                <a:lnTo>
                  <a:pt x="519" y="467"/>
                </a:lnTo>
                <a:lnTo>
                  <a:pt x="513" y="469"/>
                </a:lnTo>
                <a:lnTo>
                  <a:pt x="507" y="469"/>
                </a:lnTo>
                <a:lnTo>
                  <a:pt x="502" y="470"/>
                </a:lnTo>
                <a:lnTo>
                  <a:pt x="495" y="469"/>
                </a:lnTo>
                <a:lnTo>
                  <a:pt x="483" y="465"/>
                </a:lnTo>
                <a:lnTo>
                  <a:pt x="471" y="461"/>
                </a:lnTo>
                <a:lnTo>
                  <a:pt x="458" y="452"/>
                </a:lnTo>
                <a:lnTo>
                  <a:pt x="446" y="442"/>
                </a:lnTo>
                <a:lnTo>
                  <a:pt x="420" y="417"/>
                </a:lnTo>
                <a:lnTo>
                  <a:pt x="420" y="417"/>
                </a:lnTo>
                <a:lnTo>
                  <a:pt x="414" y="410"/>
                </a:lnTo>
                <a:lnTo>
                  <a:pt x="409" y="402"/>
                </a:lnTo>
                <a:lnTo>
                  <a:pt x="404" y="394"/>
                </a:lnTo>
                <a:lnTo>
                  <a:pt x="400" y="385"/>
                </a:lnTo>
                <a:lnTo>
                  <a:pt x="394" y="366"/>
                </a:lnTo>
                <a:lnTo>
                  <a:pt x="389" y="347"/>
                </a:lnTo>
                <a:lnTo>
                  <a:pt x="385" y="328"/>
                </a:lnTo>
                <a:lnTo>
                  <a:pt x="380" y="313"/>
                </a:lnTo>
                <a:lnTo>
                  <a:pt x="378" y="306"/>
                </a:lnTo>
                <a:lnTo>
                  <a:pt x="374" y="301"/>
                </a:lnTo>
                <a:lnTo>
                  <a:pt x="370" y="296"/>
                </a:lnTo>
                <a:lnTo>
                  <a:pt x="365" y="293"/>
                </a:lnTo>
                <a:lnTo>
                  <a:pt x="365" y="293"/>
                </a:lnTo>
                <a:lnTo>
                  <a:pt x="344" y="283"/>
                </a:lnTo>
                <a:lnTo>
                  <a:pt x="332" y="278"/>
                </a:lnTo>
                <a:lnTo>
                  <a:pt x="320" y="273"/>
                </a:lnTo>
                <a:lnTo>
                  <a:pt x="307" y="270"/>
                </a:lnTo>
                <a:lnTo>
                  <a:pt x="294" y="268"/>
                </a:lnTo>
                <a:lnTo>
                  <a:pt x="280" y="270"/>
                </a:lnTo>
                <a:lnTo>
                  <a:pt x="272" y="271"/>
                </a:lnTo>
                <a:lnTo>
                  <a:pt x="266" y="273"/>
                </a:lnTo>
                <a:lnTo>
                  <a:pt x="266" y="273"/>
                </a:lnTo>
                <a:lnTo>
                  <a:pt x="222" y="291"/>
                </a:lnTo>
                <a:lnTo>
                  <a:pt x="207" y="299"/>
                </a:lnTo>
                <a:lnTo>
                  <a:pt x="202" y="303"/>
                </a:lnTo>
                <a:lnTo>
                  <a:pt x="197" y="308"/>
                </a:lnTo>
                <a:lnTo>
                  <a:pt x="197" y="308"/>
                </a:lnTo>
                <a:lnTo>
                  <a:pt x="188" y="316"/>
                </a:lnTo>
                <a:lnTo>
                  <a:pt x="173" y="327"/>
                </a:lnTo>
                <a:lnTo>
                  <a:pt x="130" y="359"/>
                </a:lnTo>
                <a:lnTo>
                  <a:pt x="106" y="377"/>
                </a:lnTo>
                <a:lnTo>
                  <a:pt x="84" y="395"/>
                </a:lnTo>
                <a:lnTo>
                  <a:pt x="66" y="412"/>
                </a:lnTo>
                <a:lnTo>
                  <a:pt x="58" y="420"/>
                </a:lnTo>
                <a:lnTo>
                  <a:pt x="53" y="427"/>
                </a:lnTo>
                <a:lnTo>
                  <a:pt x="53" y="427"/>
                </a:lnTo>
                <a:lnTo>
                  <a:pt x="46" y="441"/>
                </a:lnTo>
                <a:lnTo>
                  <a:pt x="38" y="453"/>
                </a:lnTo>
                <a:lnTo>
                  <a:pt x="27" y="474"/>
                </a:lnTo>
                <a:lnTo>
                  <a:pt x="23" y="480"/>
                </a:lnTo>
                <a:lnTo>
                  <a:pt x="21" y="482"/>
                </a:lnTo>
                <a:lnTo>
                  <a:pt x="19" y="483"/>
                </a:lnTo>
                <a:lnTo>
                  <a:pt x="16" y="482"/>
                </a:lnTo>
                <a:lnTo>
                  <a:pt x="14" y="480"/>
                </a:lnTo>
                <a:lnTo>
                  <a:pt x="9" y="472"/>
                </a:lnTo>
                <a:lnTo>
                  <a:pt x="9" y="472"/>
                </a:lnTo>
                <a:lnTo>
                  <a:pt x="6" y="465"/>
                </a:lnTo>
                <a:lnTo>
                  <a:pt x="4" y="458"/>
                </a:lnTo>
                <a:lnTo>
                  <a:pt x="1" y="441"/>
                </a:lnTo>
                <a:lnTo>
                  <a:pt x="0" y="420"/>
                </a:lnTo>
                <a:lnTo>
                  <a:pt x="0" y="399"/>
                </a:lnTo>
                <a:lnTo>
                  <a:pt x="2" y="375"/>
                </a:lnTo>
                <a:lnTo>
                  <a:pt x="6" y="354"/>
                </a:lnTo>
                <a:lnTo>
                  <a:pt x="11" y="334"/>
                </a:lnTo>
                <a:lnTo>
                  <a:pt x="15" y="325"/>
                </a:lnTo>
                <a:lnTo>
                  <a:pt x="19" y="318"/>
                </a:lnTo>
                <a:lnTo>
                  <a:pt x="19" y="318"/>
                </a:lnTo>
                <a:lnTo>
                  <a:pt x="25" y="306"/>
                </a:lnTo>
                <a:lnTo>
                  <a:pt x="30" y="294"/>
                </a:lnTo>
                <a:lnTo>
                  <a:pt x="31" y="286"/>
                </a:lnTo>
                <a:lnTo>
                  <a:pt x="32" y="278"/>
                </a:lnTo>
                <a:lnTo>
                  <a:pt x="32" y="271"/>
                </a:lnTo>
                <a:lnTo>
                  <a:pt x="31" y="263"/>
                </a:lnTo>
                <a:lnTo>
                  <a:pt x="28" y="244"/>
                </a:lnTo>
                <a:lnTo>
                  <a:pt x="28" y="244"/>
                </a:lnTo>
                <a:lnTo>
                  <a:pt x="27" y="230"/>
                </a:lnTo>
                <a:lnTo>
                  <a:pt x="23" y="214"/>
                </a:lnTo>
                <a:lnTo>
                  <a:pt x="20" y="197"/>
                </a:lnTo>
                <a:lnTo>
                  <a:pt x="17" y="177"/>
                </a:lnTo>
                <a:lnTo>
                  <a:pt x="16" y="157"/>
                </a:lnTo>
                <a:lnTo>
                  <a:pt x="17" y="147"/>
                </a:lnTo>
                <a:lnTo>
                  <a:pt x="20" y="137"/>
                </a:lnTo>
                <a:lnTo>
                  <a:pt x="22" y="127"/>
                </a:lnTo>
                <a:lnTo>
                  <a:pt x="26" y="117"/>
                </a:lnTo>
                <a:lnTo>
                  <a:pt x="31" y="109"/>
                </a:lnTo>
                <a:lnTo>
                  <a:pt x="38" y="100"/>
                </a:lnTo>
                <a:lnTo>
                  <a:pt x="38" y="100"/>
                </a:lnTo>
                <a:lnTo>
                  <a:pt x="77" y="59"/>
                </a:lnTo>
                <a:lnTo>
                  <a:pt x="80" y="55"/>
                </a:lnTo>
                <a:lnTo>
                  <a:pt x="83" y="53"/>
                </a:lnTo>
                <a:lnTo>
                  <a:pt x="85" y="54"/>
                </a:lnTo>
                <a:lnTo>
                  <a:pt x="88" y="55"/>
                </a:lnTo>
                <a:lnTo>
                  <a:pt x="88" y="55"/>
                </a:lnTo>
                <a:lnTo>
                  <a:pt x="95" y="66"/>
                </a:lnTo>
                <a:lnTo>
                  <a:pt x="109" y="85"/>
                </a:lnTo>
                <a:lnTo>
                  <a:pt x="125" y="107"/>
                </a:lnTo>
                <a:lnTo>
                  <a:pt x="134" y="117"/>
                </a:lnTo>
                <a:lnTo>
                  <a:pt x="142" y="125"/>
                </a:lnTo>
                <a:lnTo>
                  <a:pt x="142" y="125"/>
                </a:lnTo>
                <a:lnTo>
                  <a:pt x="152" y="131"/>
                </a:lnTo>
                <a:lnTo>
                  <a:pt x="165" y="137"/>
                </a:lnTo>
                <a:lnTo>
                  <a:pt x="178" y="141"/>
                </a:lnTo>
                <a:lnTo>
                  <a:pt x="193" y="145"/>
                </a:lnTo>
                <a:lnTo>
                  <a:pt x="208" y="147"/>
                </a:lnTo>
                <a:lnTo>
                  <a:pt x="220" y="148"/>
                </a:lnTo>
                <a:lnTo>
                  <a:pt x="233" y="149"/>
                </a:lnTo>
                <a:lnTo>
                  <a:pt x="241" y="149"/>
                </a:lnTo>
                <a:lnTo>
                  <a:pt x="241" y="149"/>
                </a:lnTo>
                <a:lnTo>
                  <a:pt x="255" y="147"/>
                </a:lnTo>
                <a:lnTo>
                  <a:pt x="266" y="145"/>
                </a:lnTo>
                <a:lnTo>
                  <a:pt x="276" y="140"/>
                </a:lnTo>
                <a:lnTo>
                  <a:pt x="276" y="14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5">
            <a:extLst>
              <a:ext uri="{FF2B5EF4-FFF2-40B4-BE49-F238E27FC236}">
                <a16:creationId xmlns:a16="http://schemas.microsoft.com/office/drawing/2014/main" id="{9511F9C9-78D3-4DE9-8C97-5B219A318890}"/>
              </a:ext>
            </a:extLst>
          </p:cNvPr>
          <p:cNvSpPr>
            <a:spLocks/>
          </p:cNvSpPr>
          <p:nvPr/>
        </p:nvSpPr>
        <p:spPr bwMode="auto">
          <a:xfrm>
            <a:off x="227476" y="1133745"/>
            <a:ext cx="1870446" cy="900100"/>
          </a:xfrm>
          <a:custGeom>
            <a:avLst/>
            <a:gdLst>
              <a:gd name="T0" fmla="*/ 99 w 1571"/>
              <a:gd name="T1" fmla="*/ 129 h 756"/>
              <a:gd name="T2" fmla="*/ 145 w 1571"/>
              <a:gd name="T3" fmla="*/ 252 h 756"/>
              <a:gd name="T4" fmla="*/ 149 w 1571"/>
              <a:gd name="T5" fmla="*/ 311 h 756"/>
              <a:gd name="T6" fmla="*/ 134 w 1571"/>
              <a:gd name="T7" fmla="*/ 342 h 756"/>
              <a:gd name="T8" fmla="*/ 56 w 1571"/>
              <a:gd name="T9" fmla="*/ 428 h 756"/>
              <a:gd name="T10" fmla="*/ 2 w 1571"/>
              <a:gd name="T11" fmla="*/ 497 h 756"/>
              <a:gd name="T12" fmla="*/ 4 w 1571"/>
              <a:gd name="T13" fmla="*/ 505 h 756"/>
              <a:gd name="T14" fmla="*/ 25 w 1571"/>
              <a:gd name="T15" fmla="*/ 504 h 756"/>
              <a:gd name="T16" fmla="*/ 176 w 1571"/>
              <a:gd name="T17" fmla="*/ 458 h 756"/>
              <a:gd name="T18" fmla="*/ 334 w 1571"/>
              <a:gd name="T19" fmla="*/ 410 h 756"/>
              <a:gd name="T20" fmla="*/ 369 w 1571"/>
              <a:gd name="T21" fmla="*/ 407 h 756"/>
              <a:gd name="T22" fmla="*/ 438 w 1571"/>
              <a:gd name="T23" fmla="*/ 437 h 756"/>
              <a:gd name="T24" fmla="*/ 474 w 1571"/>
              <a:gd name="T25" fmla="*/ 467 h 756"/>
              <a:gd name="T26" fmla="*/ 445 w 1571"/>
              <a:gd name="T27" fmla="*/ 481 h 756"/>
              <a:gd name="T28" fmla="*/ 445 w 1571"/>
              <a:gd name="T29" fmla="*/ 490 h 756"/>
              <a:gd name="T30" fmla="*/ 500 w 1571"/>
              <a:gd name="T31" fmla="*/ 569 h 756"/>
              <a:gd name="T32" fmla="*/ 579 w 1571"/>
              <a:gd name="T33" fmla="*/ 639 h 756"/>
              <a:gd name="T34" fmla="*/ 680 w 1571"/>
              <a:gd name="T35" fmla="*/ 707 h 756"/>
              <a:gd name="T36" fmla="*/ 719 w 1571"/>
              <a:gd name="T37" fmla="*/ 665 h 756"/>
              <a:gd name="T38" fmla="*/ 887 w 1571"/>
              <a:gd name="T39" fmla="*/ 685 h 756"/>
              <a:gd name="T40" fmla="*/ 844 w 1571"/>
              <a:gd name="T41" fmla="*/ 713 h 756"/>
              <a:gd name="T42" fmla="*/ 841 w 1571"/>
              <a:gd name="T43" fmla="*/ 731 h 756"/>
              <a:gd name="T44" fmla="*/ 875 w 1571"/>
              <a:gd name="T45" fmla="*/ 744 h 756"/>
              <a:gd name="T46" fmla="*/ 944 w 1571"/>
              <a:gd name="T47" fmla="*/ 756 h 756"/>
              <a:gd name="T48" fmla="*/ 1009 w 1571"/>
              <a:gd name="T49" fmla="*/ 748 h 756"/>
              <a:gd name="T50" fmla="*/ 1131 w 1571"/>
              <a:gd name="T51" fmla="*/ 710 h 756"/>
              <a:gd name="T52" fmla="*/ 1155 w 1571"/>
              <a:gd name="T53" fmla="*/ 706 h 756"/>
              <a:gd name="T54" fmla="*/ 1222 w 1571"/>
              <a:gd name="T55" fmla="*/ 705 h 756"/>
              <a:gd name="T56" fmla="*/ 1333 w 1571"/>
              <a:gd name="T57" fmla="*/ 668 h 756"/>
              <a:gd name="T58" fmla="*/ 1461 w 1571"/>
              <a:gd name="T59" fmla="*/ 609 h 756"/>
              <a:gd name="T60" fmla="*/ 1531 w 1571"/>
              <a:gd name="T61" fmla="*/ 565 h 756"/>
              <a:gd name="T62" fmla="*/ 1569 w 1571"/>
              <a:gd name="T63" fmla="*/ 529 h 756"/>
              <a:gd name="T64" fmla="*/ 1570 w 1571"/>
              <a:gd name="T65" fmla="*/ 510 h 756"/>
              <a:gd name="T66" fmla="*/ 1545 w 1571"/>
              <a:gd name="T67" fmla="*/ 488 h 756"/>
              <a:gd name="T68" fmla="*/ 1446 w 1571"/>
              <a:gd name="T69" fmla="*/ 421 h 756"/>
              <a:gd name="T70" fmla="*/ 1401 w 1571"/>
              <a:gd name="T71" fmla="*/ 381 h 756"/>
              <a:gd name="T72" fmla="*/ 1339 w 1571"/>
              <a:gd name="T73" fmla="*/ 333 h 756"/>
              <a:gd name="T74" fmla="*/ 1168 w 1571"/>
              <a:gd name="T75" fmla="*/ 236 h 756"/>
              <a:gd name="T76" fmla="*/ 1132 w 1571"/>
              <a:gd name="T77" fmla="*/ 194 h 756"/>
              <a:gd name="T78" fmla="*/ 1124 w 1571"/>
              <a:gd name="T79" fmla="*/ 158 h 756"/>
              <a:gd name="T80" fmla="*/ 1099 w 1571"/>
              <a:gd name="T81" fmla="*/ 135 h 756"/>
              <a:gd name="T82" fmla="*/ 1053 w 1571"/>
              <a:gd name="T83" fmla="*/ 110 h 756"/>
              <a:gd name="T84" fmla="*/ 950 w 1571"/>
              <a:gd name="T85" fmla="*/ 148 h 756"/>
              <a:gd name="T86" fmla="*/ 871 w 1571"/>
              <a:gd name="T87" fmla="*/ 145 h 756"/>
              <a:gd name="T88" fmla="*/ 807 w 1571"/>
              <a:gd name="T89" fmla="*/ 127 h 756"/>
              <a:gd name="T90" fmla="*/ 633 w 1571"/>
              <a:gd name="T91" fmla="*/ 10 h 756"/>
              <a:gd name="T92" fmla="*/ 604 w 1571"/>
              <a:gd name="T93" fmla="*/ 0 h 756"/>
              <a:gd name="T94" fmla="*/ 599 w 1571"/>
              <a:gd name="T95" fmla="*/ 12 h 756"/>
              <a:gd name="T96" fmla="*/ 615 w 1571"/>
              <a:gd name="T97" fmla="*/ 72 h 756"/>
              <a:gd name="T98" fmla="*/ 623 w 1571"/>
              <a:gd name="T99" fmla="*/ 124 h 756"/>
              <a:gd name="T100" fmla="*/ 610 w 1571"/>
              <a:gd name="T101" fmla="*/ 158 h 756"/>
              <a:gd name="T102" fmla="*/ 579 w 1571"/>
              <a:gd name="T103" fmla="*/ 191 h 756"/>
              <a:gd name="T104" fmla="*/ 538 w 1571"/>
              <a:gd name="T105" fmla="*/ 223 h 756"/>
              <a:gd name="T106" fmla="*/ 524 w 1571"/>
              <a:gd name="T107" fmla="*/ 233 h 756"/>
              <a:gd name="T108" fmla="*/ 434 w 1571"/>
              <a:gd name="T109" fmla="*/ 248 h 756"/>
              <a:gd name="T110" fmla="*/ 374 w 1571"/>
              <a:gd name="T111" fmla="*/ 246 h 756"/>
              <a:gd name="T112" fmla="*/ 322 w 1571"/>
              <a:gd name="T113" fmla="*/ 217 h 756"/>
              <a:gd name="T114" fmla="*/ 163 w 1571"/>
              <a:gd name="T115" fmla="*/ 99 h 756"/>
              <a:gd name="T116" fmla="*/ 113 w 1571"/>
              <a:gd name="T117" fmla="*/ 73 h 756"/>
              <a:gd name="T118" fmla="*/ 68 w 1571"/>
              <a:gd name="T119" fmla="*/ 64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1" h="756">
                <a:moveTo>
                  <a:pt x="68" y="64"/>
                </a:moveTo>
                <a:lnTo>
                  <a:pt x="68" y="64"/>
                </a:lnTo>
                <a:lnTo>
                  <a:pt x="85" y="95"/>
                </a:lnTo>
                <a:lnTo>
                  <a:pt x="99" y="129"/>
                </a:lnTo>
                <a:lnTo>
                  <a:pt x="117" y="168"/>
                </a:lnTo>
                <a:lnTo>
                  <a:pt x="133" y="212"/>
                </a:lnTo>
                <a:lnTo>
                  <a:pt x="139" y="233"/>
                </a:lnTo>
                <a:lnTo>
                  <a:pt x="145" y="252"/>
                </a:lnTo>
                <a:lnTo>
                  <a:pt x="149" y="272"/>
                </a:lnTo>
                <a:lnTo>
                  <a:pt x="151" y="290"/>
                </a:lnTo>
                <a:lnTo>
                  <a:pt x="150" y="305"/>
                </a:lnTo>
                <a:lnTo>
                  <a:pt x="149" y="311"/>
                </a:lnTo>
                <a:lnTo>
                  <a:pt x="148" y="317"/>
                </a:lnTo>
                <a:lnTo>
                  <a:pt x="148" y="317"/>
                </a:lnTo>
                <a:lnTo>
                  <a:pt x="142" y="328"/>
                </a:lnTo>
                <a:lnTo>
                  <a:pt x="134" y="342"/>
                </a:lnTo>
                <a:lnTo>
                  <a:pt x="123" y="355"/>
                </a:lnTo>
                <a:lnTo>
                  <a:pt x="112" y="369"/>
                </a:lnTo>
                <a:lnTo>
                  <a:pt x="85" y="399"/>
                </a:lnTo>
                <a:lnTo>
                  <a:pt x="56" y="428"/>
                </a:lnTo>
                <a:lnTo>
                  <a:pt x="31" y="456"/>
                </a:lnTo>
                <a:lnTo>
                  <a:pt x="11" y="479"/>
                </a:lnTo>
                <a:lnTo>
                  <a:pt x="5" y="489"/>
                </a:lnTo>
                <a:lnTo>
                  <a:pt x="2" y="497"/>
                </a:lnTo>
                <a:lnTo>
                  <a:pt x="0" y="499"/>
                </a:lnTo>
                <a:lnTo>
                  <a:pt x="0" y="502"/>
                </a:lnTo>
                <a:lnTo>
                  <a:pt x="2" y="504"/>
                </a:lnTo>
                <a:lnTo>
                  <a:pt x="4" y="505"/>
                </a:lnTo>
                <a:lnTo>
                  <a:pt x="4" y="505"/>
                </a:lnTo>
                <a:lnTo>
                  <a:pt x="8" y="507"/>
                </a:lnTo>
                <a:lnTo>
                  <a:pt x="13" y="507"/>
                </a:lnTo>
                <a:lnTo>
                  <a:pt x="25" y="504"/>
                </a:lnTo>
                <a:lnTo>
                  <a:pt x="44" y="500"/>
                </a:lnTo>
                <a:lnTo>
                  <a:pt x="66" y="494"/>
                </a:lnTo>
                <a:lnTo>
                  <a:pt x="118" y="478"/>
                </a:lnTo>
                <a:lnTo>
                  <a:pt x="176" y="458"/>
                </a:lnTo>
                <a:lnTo>
                  <a:pt x="236" y="438"/>
                </a:lnTo>
                <a:lnTo>
                  <a:pt x="290" y="421"/>
                </a:lnTo>
                <a:lnTo>
                  <a:pt x="314" y="415"/>
                </a:lnTo>
                <a:lnTo>
                  <a:pt x="334" y="410"/>
                </a:lnTo>
                <a:lnTo>
                  <a:pt x="350" y="406"/>
                </a:lnTo>
                <a:lnTo>
                  <a:pt x="361" y="406"/>
                </a:lnTo>
                <a:lnTo>
                  <a:pt x="361" y="406"/>
                </a:lnTo>
                <a:lnTo>
                  <a:pt x="369" y="407"/>
                </a:lnTo>
                <a:lnTo>
                  <a:pt x="378" y="410"/>
                </a:lnTo>
                <a:lnTo>
                  <a:pt x="398" y="417"/>
                </a:lnTo>
                <a:lnTo>
                  <a:pt x="418" y="427"/>
                </a:lnTo>
                <a:lnTo>
                  <a:pt x="438" y="437"/>
                </a:lnTo>
                <a:lnTo>
                  <a:pt x="467" y="457"/>
                </a:lnTo>
                <a:lnTo>
                  <a:pt x="480" y="466"/>
                </a:lnTo>
                <a:lnTo>
                  <a:pt x="480" y="466"/>
                </a:lnTo>
                <a:lnTo>
                  <a:pt x="474" y="467"/>
                </a:lnTo>
                <a:lnTo>
                  <a:pt x="459" y="471"/>
                </a:lnTo>
                <a:lnTo>
                  <a:pt x="451" y="474"/>
                </a:lnTo>
                <a:lnTo>
                  <a:pt x="446" y="478"/>
                </a:lnTo>
                <a:lnTo>
                  <a:pt x="445" y="481"/>
                </a:lnTo>
                <a:lnTo>
                  <a:pt x="444" y="484"/>
                </a:lnTo>
                <a:lnTo>
                  <a:pt x="444" y="487"/>
                </a:lnTo>
                <a:lnTo>
                  <a:pt x="445" y="490"/>
                </a:lnTo>
                <a:lnTo>
                  <a:pt x="445" y="490"/>
                </a:lnTo>
                <a:lnTo>
                  <a:pt x="457" y="513"/>
                </a:lnTo>
                <a:lnTo>
                  <a:pt x="467" y="529"/>
                </a:lnTo>
                <a:lnTo>
                  <a:pt x="482" y="547"/>
                </a:lnTo>
                <a:lnTo>
                  <a:pt x="500" y="569"/>
                </a:lnTo>
                <a:lnTo>
                  <a:pt x="521" y="591"/>
                </a:lnTo>
                <a:lnTo>
                  <a:pt x="548" y="614"/>
                </a:lnTo>
                <a:lnTo>
                  <a:pt x="579" y="639"/>
                </a:lnTo>
                <a:lnTo>
                  <a:pt x="579" y="639"/>
                </a:lnTo>
                <a:lnTo>
                  <a:pt x="633" y="679"/>
                </a:lnTo>
                <a:lnTo>
                  <a:pt x="664" y="700"/>
                </a:lnTo>
                <a:lnTo>
                  <a:pt x="674" y="706"/>
                </a:lnTo>
                <a:lnTo>
                  <a:pt x="680" y="707"/>
                </a:lnTo>
                <a:lnTo>
                  <a:pt x="684" y="707"/>
                </a:lnTo>
                <a:lnTo>
                  <a:pt x="688" y="704"/>
                </a:lnTo>
                <a:lnTo>
                  <a:pt x="688" y="704"/>
                </a:lnTo>
                <a:lnTo>
                  <a:pt x="719" y="665"/>
                </a:lnTo>
                <a:lnTo>
                  <a:pt x="742" y="634"/>
                </a:lnTo>
                <a:lnTo>
                  <a:pt x="901" y="679"/>
                </a:lnTo>
                <a:lnTo>
                  <a:pt x="901" y="679"/>
                </a:lnTo>
                <a:lnTo>
                  <a:pt x="887" y="685"/>
                </a:lnTo>
                <a:lnTo>
                  <a:pt x="875" y="692"/>
                </a:lnTo>
                <a:lnTo>
                  <a:pt x="861" y="700"/>
                </a:lnTo>
                <a:lnTo>
                  <a:pt x="849" y="710"/>
                </a:lnTo>
                <a:lnTo>
                  <a:pt x="844" y="713"/>
                </a:lnTo>
                <a:lnTo>
                  <a:pt x="840" y="718"/>
                </a:lnTo>
                <a:lnTo>
                  <a:pt x="839" y="722"/>
                </a:lnTo>
                <a:lnTo>
                  <a:pt x="839" y="727"/>
                </a:lnTo>
                <a:lnTo>
                  <a:pt x="841" y="731"/>
                </a:lnTo>
                <a:lnTo>
                  <a:pt x="846" y="733"/>
                </a:lnTo>
                <a:lnTo>
                  <a:pt x="846" y="733"/>
                </a:lnTo>
                <a:lnTo>
                  <a:pt x="860" y="738"/>
                </a:lnTo>
                <a:lnTo>
                  <a:pt x="875" y="744"/>
                </a:lnTo>
                <a:lnTo>
                  <a:pt x="890" y="748"/>
                </a:lnTo>
                <a:lnTo>
                  <a:pt x="907" y="752"/>
                </a:lnTo>
                <a:lnTo>
                  <a:pt x="924" y="754"/>
                </a:lnTo>
                <a:lnTo>
                  <a:pt x="944" y="756"/>
                </a:lnTo>
                <a:lnTo>
                  <a:pt x="964" y="756"/>
                </a:lnTo>
                <a:lnTo>
                  <a:pt x="985" y="753"/>
                </a:lnTo>
                <a:lnTo>
                  <a:pt x="985" y="753"/>
                </a:lnTo>
                <a:lnTo>
                  <a:pt x="1009" y="748"/>
                </a:lnTo>
                <a:lnTo>
                  <a:pt x="1035" y="742"/>
                </a:lnTo>
                <a:lnTo>
                  <a:pt x="1062" y="733"/>
                </a:lnTo>
                <a:lnTo>
                  <a:pt x="1089" y="725"/>
                </a:lnTo>
                <a:lnTo>
                  <a:pt x="1131" y="710"/>
                </a:lnTo>
                <a:lnTo>
                  <a:pt x="1149" y="704"/>
                </a:lnTo>
                <a:lnTo>
                  <a:pt x="1149" y="704"/>
                </a:lnTo>
                <a:lnTo>
                  <a:pt x="1150" y="705"/>
                </a:lnTo>
                <a:lnTo>
                  <a:pt x="1155" y="706"/>
                </a:lnTo>
                <a:lnTo>
                  <a:pt x="1163" y="709"/>
                </a:lnTo>
                <a:lnTo>
                  <a:pt x="1178" y="709"/>
                </a:lnTo>
                <a:lnTo>
                  <a:pt x="1197" y="709"/>
                </a:lnTo>
                <a:lnTo>
                  <a:pt x="1222" y="705"/>
                </a:lnTo>
                <a:lnTo>
                  <a:pt x="1254" y="696"/>
                </a:lnTo>
                <a:lnTo>
                  <a:pt x="1292" y="684"/>
                </a:lnTo>
                <a:lnTo>
                  <a:pt x="1292" y="684"/>
                </a:lnTo>
                <a:lnTo>
                  <a:pt x="1333" y="668"/>
                </a:lnTo>
                <a:lnTo>
                  <a:pt x="1372" y="653"/>
                </a:lnTo>
                <a:lnTo>
                  <a:pt x="1405" y="637"/>
                </a:lnTo>
                <a:lnTo>
                  <a:pt x="1435" y="622"/>
                </a:lnTo>
                <a:lnTo>
                  <a:pt x="1461" y="609"/>
                </a:lnTo>
                <a:lnTo>
                  <a:pt x="1482" y="597"/>
                </a:lnTo>
                <a:lnTo>
                  <a:pt x="1510" y="580"/>
                </a:lnTo>
                <a:lnTo>
                  <a:pt x="1510" y="580"/>
                </a:lnTo>
                <a:lnTo>
                  <a:pt x="1531" y="565"/>
                </a:lnTo>
                <a:lnTo>
                  <a:pt x="1542" y="556"/>
                </a:lnTo>
                <a:lnTo>
                  <a:pt x="1554" y="547"/>
                </a:lnTo>
                <a:lnTo>
                  <a:pt x="1562" y="538"/>
                </a:lnTo>
                <a:lnTo>
                  <a:pt x="1569" y="529"/>
                </a:lnTo>
                <a:lnTo>
                  <a:pt x="1571" y="524"/>
                </a:lnTo>
                <a:lnTo>
                  <a:pt x="1571" y="519"/>
                </a:lnTo>
                <a:lnTo>
                  <a:pt x="1571" y="515"/>
                </a:lnTo>
                <a:lnTo>
                  <a:pt x="1570" y="510"/>
                </a:lnTo>
                <a:lnTo>
                  <a:pt x="1570" y="510"/>
                </a:lnTo>
                <a:lnTo>
                  <a:pt x="1566" y="505"/>
                </a:lnTo>
                <a:lnTo>
                  <a:pt x="1561" y="500"/>
                </a:lnTo>
                <a:lnTo>
                  <a:pt x="1545" y="488"/>
                </a:lnTo>
                <a:lnTo>
                  <a:pt x="1524" y="473"/>
                </a:lnTo>
                <a:lnTo>
                  <a:pt x="1499" y="457"/>
                </a:lnTo>
                <a:lnTo>
                  <a:pt x="1473" y="440"/>
                </a:lnTo>
                <a:lnTo>
                  <a:pt x="1446" y="421"/>
                </a:lnTo>
                <a:lnTo>
                  <a:pt x="1422" y="401"/>
                </a:lnTo>
                <a:lnTo>
                  <a:pt x="1411" y="391"/>
                </a:lnTo>
                <a:lnTo>
                  <a:pt x="1401" y="381"/>
                </a:lnTo>
                <a:lnTo>
                  <a:pt x="1401" y="381"/>
                </a:lnTo>
                <a:lnTo>
                  <a:pt x="1390" y="370"/>
                </a:lnTo>
                <a:lnTo>
                  <a:pt x="1377" y="359"/>
                </a:lnTo>
                <a:lnTo>
                  <a:pt x="1359" y="347"/>
                </a:lnTo>
                <a:lnTo>
                  <a:pt x="1339" y="333"/>
                </a:lnTo>
                <a:lnTo>
                  <a:pt x="1296" y="306"/>
                </a:lnTo>
                <a:lnTo>
                  <a:pt x="1249" y="280"/>
                </a:lnTo>
                <a:lnTo>
                  <a:pt x="1206" y="256"/>
                </a:lnTo>
                <a:lnTo>
                  <a:pt x="1168" y="236"/>
                </a:lnTo>
                <a:lnTo>
                  <a:pt x="1134" y="218"/>
                </a:lnTo>
                <a:lnTo>
                  <a:pt x="1134" y="218"/>
                </a:lnTo>
                <a:lnTo>
                  <a:pt x="1134" y="210"/>
                </a:lnTo>
                <a:lnTo>
                  <a:pt x="1132" y="194"/>
                </a:lnTo>
                <a:lnTo>
                  <a:pt x="1132" y="184"/>
                </a:lnTo>
                <a:lnTo>
                  <a:pt x="1130" y="174"/>
                </a:lnTo>
                <a:lnTo>
                  <a:pt x="1128" y="166"/>
                </a:lnTo>
                <a:lnTo>
                  <a:pt x="1124" y="158"/>
                </a:lnTo>
                <a:lnTo>
                  <a:pt x="1124" y="158"/>
                </a:lnTo>
                <a:lnTo>
                  <a:pt x="1118" y="151"/>
                </a:lnTo>
                <a:lnTo>
                  <a:pt x="1109" y="143"/>
                </a:lnTo>
                <a:lnTo>
                  <a:pt x="1099" y="135"/>
                </a:lnTo>
                <a:lnTo>
                  <a:pt x="1088" y="127"/>
                </a:lnTo>
                <a:lnTo>
                  <a:pt x="1076" y="120"/>
                </a:lnTo>
                <a:lnTo>
                  <a:pt x="1063" y="114"/>
                </a:lnTo>
                <a:lnTo>
                  <a:pt x="1053" y="110"/>
                </a:lnTo>
                <a:lnTo>
                  <a:pt x="1045" y="109"/>
                </a:lnTo>
                <a:lnTo>
                  <a:pt x="965" y="109"/>
                </a:lnTo>
                <a:lnTo>
                  <a:pt x="950" y="148"/>
                </a:lnTo>
                <a:lnTo>
                  <a:pt x="950" y="148"/>
                </a:lnTo>
                <a:lnTo>
                  <a:pt x="919" y="146"/>
                </a:lnTo>
                <a:lnTo>
                  <a:pt x="881" y="143"/>
                </a:lnTo>
                <a:lnTo>
                  <a:pt x="881" y="143"/>
                </a:lnTo>
                <a:lnTo>
                  <a:pt x="871" y="145"/>
                </a:lnTo>
                <a:lnTo>
                  <a:pt x="857" y="148"/>
                </a:lnTo>
                <a:lnTo>
                  <a:pt x="841" y="153"/>
                </a:lnTo>
                <a:lnTo>
                  <a:pt x="841" y="153"/>
                </a:lnTo>
                <a:lnTo>
                  <a:pt x="807" y="127"/>
                </a:lnTo>
                <a:lnTo>
                  <a:pt x="730" y="73"/>
                </a:lnTo>
                <a:lnTo>
                  <a:pt x="688" y="44"/>
                </a:lnTo>
                <a:lnTo>
                  <a:pt x="649" y="20"/>
                </a:lnTo>
                <a:lnTo>
                  <a:pt x="633" y="10"/>
                </a:lnTo>
                <a:lnTo>
                  <a:pt x="620" y="3"/>
                </a:lnTo>
                <a:lnTo>
                  <a:pt x="610" y="0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600" y="2"/>
                </a:lnTo>
                <a:lnTo>
                  <a:pt x="599" y="6"/>
                </a:lnTo>
                <a:lnTo>
                  <a:pt x="599" y="12"/>
                </a:lnTo>
                <a:lnTo>
                  <a:pt x="599" y="18"/>
                </a:lnTo>
                <a:lnTo>
                  <a:pt x="602" y="33"/>
                </a:lnTo>
                <a:lnTo>
                  <a:pt x="609" y="52"/>
                </a:lnTo>
                <a:lnTo>
                  <a:pt x="615" y="72"/>
                </a:lnTo>
                <a:lnTo>
                  <a:pt x="621" y="90"/>
                </a:lnTo>
                <a:lnTo>
                  <a:pt x="625" y="109"/>
                </a:lnTo>
                <a:lnTo>
                  <a:pt x="625" y="116"/>
                </a:lnTo>
                <a:lnTo>
                  <a:pt x="623" y="124"/>
                </a:lnTo>
                <a:lnTo>
                  <a:pt x="623" y="124"/>
                </a:lnTo>
                <a:lnTo>
                  <a:pt x="620" y="136"/>
                </a:lnTo>
                <a:lnTo>
                  <a:pt x="615" y="148"/>
                </a:lnTo>
                <a:lnTo>
                  <a:pt x="610" y="158"/>
                </a:lnTo>
                <a:lnTo>
                  <a:pt x="604" y="167"/>
                </a:lnTo>
                <a:lnTo>
                  <a:pt x="596" y="176"/>
                </a:lnTo>
                <a:lnTo>
                  <a:pt x="589" y="184"/>
                </a:lnTo>
                <a:lnTo>
                  <a:pt x="579" y="191"/>
                </a:lnTo>
                <a:lnTo>
                  <a:pt x="569" y="198"/>
                </a:lnTo>
                <a:lnTo>
                  <a:pt x="569" y="198"/>
                </a:lnTo>
                <a:lnTo>
                  <a:pt x="550" y="212"/>
                </a:lnTo>
                <a:lnTo>
                  <a:pt x="538" y="223"/>
                </a:lnTo>
                <a:lnTo>
                  <a:pt x="529" y="230"/>
                </a:lnTo>
                <a:lnTo>
                  <a:pt x="527" y="231"/>
                </a:lnTo>
                <a:lnTo>
                  <a:pt x="524" y="233"/>
                </a:lnTo>
                <a:lnTo>
                  <a:pt x="524" y="233"/>
                </a:lnTo>
                <a:lnTo>
                  <a:pt x="503" y="236"/>
                </a:lnTo>
                <a:lnTo>
                  <a:pt x="483" y="241"/>
                </a:lnTo>
                <a:lnTo>
                  <a:pt x="460" y="245"/>
                </a:lnTo>
                <a:lnTo>
                  <a:pt x="434" y="248"/>
                </a:lnTo>
                <a:lnTo>
                  <a:pt x="408" y="249"/>
                </a:lnTo>
                <a:lnTo>
                  <a:pt x="395" y="249"/>
                </a:lnTo>
                <a:lnTo>
                  <a:pt x="384" y="248"/>
                </a:lnTo>
                <a:lnTo>
                  <a:pt x="374" y="246"/>
                </a:lnTo>
                <a:lnTo>
                  <a:pt x="366" y="243"/>
                </a:lnTo>
                <a:lnTo>
                  <a:pt x="366" y="243"/>
                </a:lnTo>
                <a:lnTo>
                  <a:pt x="347" y="233"/>
                </a:lnTo>
                <a:lnTo>
                  <a:pt x="322" y="217"/>
                </a:lnTo>
                <a:lnTo>
                  <a:pt x="295" y="197"/>
                </a:lnTo>
                <a:lnTo>
                  <a:pt x="265" y="176"/>
                </a:lnTo>
                <a:lnTo>
                  <a:pt x="207" y="132"/>
                </a:lnTo>
                <a:lnTo>
                  <a:pt x="163" y="99"/>
                </a:lnTo>
                <a:lnTo>
                  <a:pt x="163" y="99"/>
                </a:lnTo>
                <a:lnTo>
                  <a:pt x="145" y="88"/>
                </a:lnTo>
                <a:lnTo>
                  <a:pt x="128" y="79"/>
                </a:lnTo>
                <a:lnTo>
                  <a:pt x="113" y="73"/>
                </a:lnTo>
                <a:lnTo>
                  <a:pt x="98" y="69"/>
                </a:lnTo>
                <a:lnTo>
                  <a:pt x="86" y="67"/>
                </a:lnTo>
                <a:lnTo>
                  <a:pt x="77" y="65"/>
                </a:lnTo>
                <a:lnTo>
                  <a:pt x="68" y="64"/>
                </a:lnTo>
                <a:lnTo>
                  <a:pt x="68" y="64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5">
            <a:extLst>
              <a:ext uri="{FF2B5EF4-FFF2-40B4-BE49-F238E27FC236}">
                <a16:creationId xmlns:a16="http://schemas.microsoft.com/office/drawing/2014/main" id="{7820F788-3039-41F4-90CA-0815E8E605B5}"/>
              </a:ext>
            </a:extLst>
          </p:cNvPr>
          <p:cNvSpPr>
            <a:spLocks/>
          </p:cNvSpPr>
          <p:nvPr/>
        </p:nvSpPr>
        <p:spPr bwMode="auto">
          <a:xfrm>
            <a:off x="2148744" y="1297478"/>
            <a:ext cx="1782757" cy="756282"/>
          </a:xfrm>
          <a:custGeom>
            <a:avLst/>
            <a:gdLst>
              <a:gd name="T0" fmla="*/ 1370 w 1379"/>
              <a:gd name="T1" fmla="*/ 311 h 585"/>
              <a:gd name="T2" fmla="*/ 1344 w 1379"/>
              <a:gd name="T3" fmla="*/ 358 h 585"/>
              <a:gd name="T4" fmla="*/ 1312 w 1379"/>
              <a:gd name="T5" fmla="*/ 398 h 585"/>
              <a:gd name="T6" fmla="*/ 1265 w 1379"/>
              <a:gd name="T7" fmla="*/ 440 h 585"/>
              <a:gd name="T8" fmla="*/ 1201 w 1379"/>
              <a:gd name="T9" fmla="*/ 481 h 585"/>
              <a:gd name="T10" fmla="*/ 1149 w 1379"/>
              <a:gd name="T11" fmla="*/ 505 h 585"/>
              <a:gd name="T12" fmla="*/ 1067 w 1379"/>
              <a:gd name="T13" fmla="*/ 531 h 585"/>
              <a:gd name="T14" fmla="*/ 946 w 1379"/>
              <a:gd name="T15" fmla="*/ 554 h 585"/>
              <a:gd name="T16" fmla="*/ 879 w 1379"/>
              <a:gd name="T17" fmla="*/ 560 h 585"/>
              <a:gd name="T18" fmla="*/ 742 w 1379"/>
              <a:gd name="T19" fmla="*/ 585 h 585"/>
              <a:gd name="T20" fmla="*/ 735 w 1379"/>
              <a:gd name="T21" fmla="*/ 585 h 585"/>
              <a:gd name="T22" fmla="*/ 729 w 1379"/>
              <a:gd name="T23" fmla="*/ 565 h 585"/>
              <a:gd name="T24" fmla="*/ 684 w 1379"/>
              <a:gd name="T25" fmla="*/ 538 h 585"/>
              <a:gd name="T26" fmla="*/ 611 w 1379"/>
              <a:gd name="T27" fmla="*/ 521 h 585"/>
              <a:gd name="T28" fmla="*/ 584 w 1379"/>
              <a:gd name="T29" fmla="*/ 515 h 585"/>
              <a:gd name="T30" fmla="*/ 552 w 1379"/>
              <a:gd name="T31" fmla="*/ 501 h 585"/>
              <a:gd name="T32" fmla="*/ 408 w 1379"/>
              <a:gd name="T33" fmla="*/ 506 h 585"/>
              <a:gd name="T34" fmla="*/ 371 w 1379"/>
              <a:gd name="T35" fmla="*/ 505 h 585"/>
              <a:gd name="T36" fmla="*/ 370 w 1379"/>
              <a:gd name="T37" fmla="*/ 497 h 585"/>
              <a:gd name="T38" fmla="*/ 388 w 1379"/>
              <a:gd name="T39" fmla="*/ 456 h 585"/>
              <a:gd name="T40" fmla="*/ 393 w 1379"/>
              <a:gd name="T41" fmla="*/ 441 h 585"/>
              <a:gd name="T42" fmla="*/ 383 w 1379"/>
              <a:gd name="T43" fmla="*/ 424 h 585"/>
              <a:gd name="T44" fmla="*/ 365 w 1379"/>
              <a:gd name="T45" fmla="*/ 410 h 585"/>
              <a:gd name="T46" fmla="*/ 353 w 1379"/>
              <a:gd name="T47" fmla="*/ 407 h 585"/>
              <a:gd name="T48" fmla="*/ 293 w 1379"/>
              <a:gd name="T49" fmla="*/ 388 h 585"/>
              <a:gd name="T50" fmla="*/ 237 w 1379"/>
              <a:gd name="T51" fmla="*/ 376 h 585"/>
              <a:gd name="T52" fmla="*/ 210 w 1379"/>
              <a:gd name="T53" fmla="*/ 377 h 585"/>
              <a:gd name="T54" fmla="*/ 191 w 1379"/>
              <a:gd name="T55" fmla="*/ 384 h 585"/>
              <a:gd name="T56" fmla="*/ 113 w 1379"/>
              <a:gd name="T57" fmla="*/ 433 h 585"/>
              <a:gd name="T58" fmla="*/ 46 w 1379"/>
              <a:gd name="T59" fmla="*/ 481 h 585"/>
              <a:gd name="T60" fmla="*/ 96 w 1379"/>
              <a:gd name="T61" fmla="*/ 407 h 585"/>
              <a:gd name="T62" fmla="*/ 125 w 1379"/>
              <a:gd name="T63" fmla="*/ 347 h 585"/>
              <a:gd name="T64" fmla="*/ 133 w 1379"/>
              <a:gd name="T65" fmla="*/ 311 h 585"/>
              <a:gd name="T66" fmla="*/ 130 w 1379"/>
              <a:gd name="T67" fmla="*/ 303 h 585"/>
              <a:gd name="T68" fmla="*/ 101 w 1379"/>
              <a:gd name="T69" fmla="*/ 264 h 585"/>
              <a:gd name="T70" fmla="*/ 14 w 1379"/>
              <a:gd name="T71" fmla="*/ 176 h 585"/>
              <a:gd name="T72" fmla="*/ 0 w 1379"/>
              <a:gd name="T73" fmla="*/ 159 h 585"/>
              <a:gd name="T74" fmla="*/ 12 w 1379"/>
              <a:gd name="T75" fmla="*/ 161 h 585"/>
              <a:gd name="T76" fmla="*/ 155 w 1379"/>
              <a:gd name="T77" fmla="*/ 212 h 585"/>
              <a:gd name="T78" fmla="*/ 200 w 1379"/>
              <a:gd name="T79" fmla="*/ 223 h 585"/>
              <a:gd name="T80" fmla="*/ 243 w 1379"/>
              <a:gd name="T81" fmla="*/ 225 h 585"/>
              <a:gd name="T82" fmla="*/ 256 w 1379"/>
              <a:gd name="T83" fmla="*/ 220 h 585"/>
              <a:gd name="T84" fmla="*/ 358 w 1379"/>
              <a:gd name="T85" fmla="*/ 140 h 585"/>
              <a:gd name="T86" fmla="*/ 413 w 1379"/>
              <a:gd name="T87" fmla="*/ 104 h 585"/>
              <a:gd name="T88" fmla="*/ 475 w 1379"/>
              <a:gd name="T89" fmla="*/ 78 h 585"/>
              <a:gd name="T90" fmla="*/ 568 w 1379"/>
              <a:gd name="T91" fmla="*/ 52 h 585"/>
              <a:gd name="T92" fmla="*/ 784 w 1379"/>
              <a:gd name="T93" fmla="*/ 10 h 585"/>
              <a:gd name="T94" fmla="*/ 875 w 1379"/>
              <a:gd name="T95" fmla="*/ 0 h 585"/>
              <a:gd name="T96" fmla="*/ 919 w 1379"/>
              <a:gd name="T97" fmla="*/ 1 h 585"/>
              <a:gd name="T98" fmla="*/ 972 w 1379"/>
              <a:gd name="T99" fmla="*/ 10 h 585"/>
              <a:gd name="T100" fmla="*/ 1012 w 1379"/>
              <a:gd name="T101" fmla="*/ 25 h 585"/>
              <a:gd name="T102" fmla="*/ 1052 w 1379"/>
              <a:gd name="T103" fmla="*/ 51 h 585"/>
              <a:gd name="T104" fmla="*/ 1074 w 1379"/>
              <a:gd name="T105" fmla="*/ 62 h 585"/>
              <a:gd name="T106" fmla="*/ 1136 w 1379"/>
              <a:gd name="T107" fmla="*/ 83 h 585"/>
              <a:gd name="T108" fmla="*/ 1199 w 1379"/>
              <a:gd name="T109" fmla="*/ 118 h 585"/>
              <a:gd name="T110" fmla="*/ 1235 w 1379"/>
              <a:gd name="T111" fmla="*/ 144 h 585"/>
              <a:gd name="T112" fmla="*/ 1360 w 1379"/>
              <a:gd name="T113" fmla="*/ 247 h 585"/>
              <a:gd name="T114" fmla="*/ 1379 w 1379"/>
              <a:gd name="T115" fmla="*/ 270 h 585"/>
              <a:gd name="T116" fmla="*/ 1379 w 1379"/>
              <a:gd name="T117" fmla="*/ 288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79" h="585">
                <a:moveTo>
                  <a:pt x="1374" y="303"/>
                </a:moveTo>
                <a:lnTo>
                  <a:pt x="1374" y="303"/>
                </a:lnTo>
                <a:lnTo>
                  <a:pt x="1370" y="311"/>
                </a:lnTo>
                <a:lnTo>
                  <a:pt x="1363" y="327"/>
                </a:lnTo>
                <a:lnTo>
                  <a:pt x="1352" y="347"/>
                </a:lnTo>
                <a:lnTo>
                  <a:pt x="1344" y="358"/>
                </a:lnTo>
                <a:lnTo>
                  <a:pt x="1336" y="371"/>
                </a:lnTo>
                <a:lnTo>
                  <a:pt x="1325" y="384"/>
                </a:lnTo>
                <a:lnTo>
                  <a:pt x="1312" y="398"/>
                </a:lnTo>
                <a:lnTo>
                  <a:pt x="1299" y="412"/>
                </a:lnTo>
                <a:lnTo>
                  <a:pt x="1282" y="427"/>
                </a:lnTo>
                <a:lnTo>
                  <a:pt x="1265" y="440"/>
                </a:lnTo>
                <a:lnTo>
                  <a:pt x="1245" y="454"/>
                </a:lnTo>
                <a:lnTo>
                  <a:pt x="1224" y="467"/>
                </a:lnTo>
                <a:lnTo>
                  <a:pt x="1201" y="481"/>
                </a:lnTo>
                <a:lnTo>
                  <a:pt x="1201" y="481"/>
                </a:lnTo>
                <a:lnTo>
                  <a:pt x="1176" y="493"/>
                </a:lnTo>
                <a:lnTo>
                  <a:pt x="1149" y="505"/>
                </a:lnTo>
                <a:lnTo>
                  <a:pt x="1121" y="515"/>
                </a:lnTo>
                <a:lnTo>
                  <a:pt x="1094" y="523"/>
                </a:lnTo>
                <a:lnTo>
                  <a:pt x="1067" y="531"/>
                </a:lnTo>
                <a:lnTo>
                  <a:pt x="1041" y="537"/>
                </a:lnTo>
                <a:lnTo>
                  <a:pt x="990" y="547"/>
                </a:lnTo>
                <a:lnTo>
                  <a:pt x="946" y="554"/>
                </a:lnTo>
                <a:lnTo>
                  <a:pt x="911" y="558"/>
                </a:lnTo>
                <a:lnTo>
                  <a:pt x="879" y="560"/>
                </a:lnTo>
                <a:lnTo>
                  <a:pt x="879" y="560"/>
                </a:lnTo>
                <a:lnTo>
                  <a:pt x="809" y="574"/>
                </a:lnTo>
                <a:lnTo>
                  <a:pt x="760" y="584"/>
                </a:lnTo>
                <a:lnTo>
                  <a:pt x="742" y="585"/>
                </a:lnTo>
                <a:lnTo>
                  <a:pt x="737" y="585"/>
                </a:lnTo>
                <a:lnTo>
                  <a:pt x="735" y="585"/>
                </a:lnTo>
                <a:lnTo>
                  <a:pt x="735" y="585"/>
                </a:lnTo>
                <a:lnTo>
                  <a:pt x="734" y="583"/>
                </a:lnTo>
                <a:lnTo>
                  <a:pt x="731" y="578"/>
                </a:lnTo>
                <a:lnTo>
                  <a:pt x="729" y="565"/>
                </a:lnTo>
                <a:lnTo>
                  <a:pt x="725" y="550"/>
                </a:lnTo>
                <a:lnTo>
                  <a:pt x="725" y="550"/>
                </a:lnTo>
                <a:lnTo>
                  <a:pt x="684" y="538"/>
                </a:lnTo>
                <a:lnTo>
                  <a:pt x="647" y="528"/>
                </a:lnTo>
                <a:lnTo>
                  <a:pt x="628" y="524"/>
                </a:lnTo>
                <a:lnTo>
                  <a:pt x="611" y="521"/>
                </a:lnTo>
                <a:lnTo>
                  <a:pt x="611" y="521"/>
                </a:lnTo>
                <a:lnTo>
                  <a:pt x="596" y="518"/>
                </a:lnTo>
                <a:lnTo>
                  <a:pt x="584" y="515"/>
                </a:lnTo>
                <a:lnTo>
                  <a:pt x="565" y="508"/>
                </a:lnTo>
                <a:lnTo>
                  <a:pt x="555" y="503"/>
                </a:lnTo>
                <a:lnTo>
                  <a:pt x="552" y="501"/>
                </a:lnTo>
                <a:lnTo>
                  <a:pt x="552" y="501"/>
                </a:lnTo>
                <a:lnTo>
                  <a:pt x="469" y="503"/>
                </a:lnTo>
                <a:lnTo>
                  <a:pt x="408" y="506"/>
                </a:lnTo>
                <a:lnTo>
                  <a:pt x="373" y="506"/>
                </a:lnTo>
                <a:lnTo>
                  <a:pt x="373" y="506"/>
                </a:lnTo>
                <a:lnTo>
                  <a:pt x="371" y="505"/>
                </a:lnTo>
                <a:lnTo>
                  <a:pt x="370" y="503"/>
                </a:lnTo>
                <a:lnTo>
                  <a:pt x="370" y="501"/>
                </a:lnTo>
                <a:lnTo>
                  <a:pt x="370" y="497"/>
                </a:lnTo>
                <a:lnTo>
                  <a:pt x="373" y="488"/>
                </a:lnTo>
                <a:lnTo>
                  <a:pt x="378" y="479"/>
                </a:lnTo>
                <a:lnTo>
                  <a:pt x="388" y="456"/>
                </a:lnTo>
                <a:lnTo>
                  <a:pt x="392" y="448"/>
                </a:lnTo>
                <a:lnTo>
                  <a:pt x="393" y="441"/>
                </a:lnTo>
                <a:lnTo>
                  <a:pt x="393" y="441"/>
                </a:lnTo>
                <a:lnTo>
                  <a:pt x="392" y="436"/>
                </a:lnTo>
                <a:lnTo>
                  <a:pt x="388" y="430"/>
                </a:lnTo>
                <a:lnTo>
                  <a:pt x="383" y="424"/>
                </a:lnTo>
                <a:lnTo>
                  <a:pt x="377" y="419"/>
                </a:lnTo>
                <a:lnTo>
                  <a:pt x="371" y="414"/>
                </a:lnTo>
                <a:lnTo>
                  <a:pt x="365" y="410"/>
                </a:lnTo>
                <a:lnTo>
                  <a:pt x="358" y="408"/>
                </a:lnTo>
                <a:lnTo>
                  <a:pt x="353" y="407"/>
                </a:lnTo>
                <a:lnTo>
                  <a:pt x="353" y="407"/>
                </a:lnTo>
                <a:lnTo>
                  <a:pt x="346" y="405"/>
                </a:lnTo>
                <a:lnTo>
                  <a:pt x="331" y="401"/>
                </a:lnTo>
                <a:lnTo>
                  <a:pt x="293" y="388"/>
                </a:lnTo>
                <a:lnTo>
                  <a:pt x="269" y="381"/>
                </a:lnTo>
                <a:lnTo>
                  <a:pt x="247" y="377"/>
                </a:lnTo>
                <a:lnTo>
                  <a:pt x="237" y="376"/>
                </a:lnTo>
                <a:lnTo>
                  <a:pt x="227" y="374"/>
                </a:lnTo>
                <a:lnTo>
                  <a:pt x="217" y="376"/>
                </a:lnTo>
                <a:lnTo>
                  <a:pt x="210" y="377"/>
                </a:lnTo>
                <a:lnTo>
                  <a:pt x="210" y="377"/>
                </a:lnTo>
                <a:lnTo>
                  <a:pt x="201" y="379"/>
                </a:lnTo>
                <a:lnTo>
                  <a:pt x="191" y="384"/>
                </a:lnTo>
                <a:lnTo>
                  <a:pt x="168" y="398"/>
                </a:lnTo>
                <a:lnTo>
                  <a:pt x="140" y="415"/>
                </a:lnTo>
                <a:lnTo>
                  <a:pt x="113" y="433"/>
                </a:lnTo>
                <a:lnTo>
                  <a:pt x="66" y="466"/>
                </a:lnTo>
                <a:lnTo>
                  <a:pt x="46" y="481"/>
                </a:lnTo>
                <a:lnTo>
                  <a:pt x="46" y="481"/>
                </a:lnTo>
                <a:lnTo>
                  <a:pt x="62" y="459"/>
                </a:lnTo>
                <a:lnTo>
                  <a:pt x="77" y="435"/>
                </a:lnTo>
                <a:lnTo>
                  <a:pt x="96" y="407"/>
                </a:lnTo>
                <a:lnTo>
                  <a:pt x="112" y="377"/>
                </a:lnTo>
                <a:lnTo>
                  <a:pt x="119" y="362"/>
                </a:lnTo>
                <a:lnTo>
                  <a:pt x="125" y="347"/>
                </a:lnTo>
                <a:lnTo>
                  <a:pt x="129" y="334"/>
                </a:lnTo>
                <a:lnTo>
                  <a:pt x="132" y="321"/>
                </a:lnTo>
                <a:lnTo>
                  <a:pt x="133" y="311"/>
                </a:lnTo>
                <a:lnTo>
                  <a:pt x="132" y="306"/>
                </a:lnTo>
                <a:lnTo>
                  <a:pt x="130" y="303"/>
                </a:lnTo>
                <a:lnTo>
                  <a:pt x="130" y="303"/>
                </a:lnTo>
                <a:lnTo>
                  <a:pt x="125" y="294"/>
                </a:lnTo>
                <a:lnTo>
                  <a:pt x="119" y="285"/>
                </a:lnTo>
                <a:lnTo>
                  <a:pt x="101" y="264"/>
                </a:lnTo>
                <a:lnTo>
                  <a:pt x="78" y="241"/>
                </a:lnTo>
                <a:lnTo>
                  <a:pt x="55" y="216"/>
                </a:lnTo>
                <a:lnTo>
                  <a:pt x="14" y="176"/>
                </a:lnTo>
                <a:lnTo>
                  <a:pt x="3" y="164"/>
                </a:lnTo>
                <a:lnTo>
                  <a:pt x="0" y="160"/>
                </a:lnTo>
                <a:lnTo>
                  <a:pt x="0" y="159"/>
                </a:lnTo>
                <a:lnTo>
                  <a:pt x="2" y="159"/>
                </a:lnTo>
                <a:lnTo>
                  <a:pt x="2" y="159"/>
                </a:lnTo>
                <a:lnTo>
                  <a:pt x="12" y="161"/>
                </a:lnTo>
                <a:lnTo>
                  <a:pt x="33" y="168"/>
                </a:lnTo>
                <a:lnTo>
                  <a:pt x="92" y="189"/>
                </a:lnTo>
                <a:lnTo>
                  <a:pt x="155" y="212"/>
                </a:lnTo>
                <a:lnTo>
                  <a:pt x="181" y="220"/>
                </a:lnTo>
                <a:lnTo>
                  <a:pt x="200" y="223"/>
                </a:lnTo>
                <a:lnTo>
                  <a:pt x="200" y="223"/>
                </a:lnTo>
                <a:lnTo>
                  <a:pt x="221" y="225"/>
                </a:lnTo>
                <a:lnTo>
                  <a:pt x="235" y="225"/>
                </a:lnTo>
                <a:lnTo>
                  <a:pt x="243" y="225"/>
                </a:lnTo>
                <a:lnTo>
                  <a:pt x="249" y="223"/>
                </a:lnTo>
                <a:lnTo>
                  <a:pt x="249" y="223"/>
                </a:lnTo>
                <a:lnTo>
                  <a:pt x="256" y="220"/>
                </a:lnTo>
                <a:lnTo>
                  <a:pt x="268" y="210"/>
                </a:lnTo>
                <a:lnTo>
                  <a:pt x="308" y="180"/>
                </a:lnTo>
                <a:lnTo>
                  <a:pt x="358" y="140"/>
                </a:lnTo>
                <a:lnTo>
                  <a:pt x="386" y="122"/>
                </a:lnTo>
                <a:lnTo>
                  <a:pt x="413" y="104"/>
                </a:lnTo>
                <a:lnTo>
                  <a:pt x="413" y="104"/>
                </a:lnTo>
                <a:lnTo>
                  <a:pt x="429" y="96"/>
                </a:lnTo>
                <a:lnTo>
                  <a:pt x="450" y="87"/>
                </a:lnTo>
                <a:lnTo>
                  <a:pt x="475" y="78"/>
                </a:lnTo>
                <a:lnTo>
                  <a:pt x="502" y="70"/>
                </a:lnTo>
                <a:lnTo>
                  <a:pt x="534" y="61"/>
                </a:lnTo>
                <a:lnTo>
                  <a:pt x="568" y="52"/>
                </a:lnTo>
                <a:lnTo>
                  <a:pt x="640" y="35"/>
                </a:lnTo>
                <a:lnTo>
                  <a:pt x="714" y="21"/>
                </a:lnTo>
                <a:lnTo>
                  <a:pt x="784" y="10"/>
                </a:lnTo>
                <a:lnTo>
                  <a:pt x="818" y="5"/>
                </a:lnTo>
                <a:lnTo>
                  <a:pt x="848" y="3"/>
                </a:lnTo>
                <a:lnTo>
                  <a:pt x="875" y="0"/>
                </a:lnTo>
                <a:lnTo>
                  <a:pt x="898" y="0"/>
                </a:lnTo>
                <a:lnTo>
                  <a:pt x="898" y="0"/>
                </a:lnTo>
                <a:lnTo>
                  <a:pt x="919" y="1"/>
                </a:lnTo>
                <a:lnTo>
                  <a:pt x="938" y="3"/>
                </a:lnTo>
                <a:lnTo>
                  <a:pt x="955" y="6"/>
                </a:lnTo>
                <a:lnTo>
                  <a:pt x="972" y="10"/>
                </a:lnTo>
                <a:lnTo>
                  <a:pt x="986" y="15"/>
                </a:lnTo>
                <a:lnTo>
                  <a:pt x="1000" y="20"/>
                </a:lnTo>
                <a:lnTo>
                  <a:pt x="1012" y="25"/>
                </a:lnTo>
                <a:lnTo>
                  <a:pt x="1024" y="30"/>
                </a:lnTo>
                <a:lnTo>
                  <a:pt x="1040" y="41"/>
                </a:lnTo>
                <a:lnTo>
                  <a:pt x="1052" y="51"/>
                </a:lnTo>
                <a:lnTo>
                  <a:pt x="1062" y="60"/>
                </a:lnTo>
                <a:lnTo>
                  <a:pt x="1062" y="60"/>
                </a:lnTo>
                <a:lnTo>
                  <a:pt x="1074" y="62"/>
                </a:lnTo>
                <a:lnTo>
                  <a:pt x="1090" y="66"/>
                </a:lnTo>
                <a:lnTo>
                  <a:pt x="1111" y="72"/>
                </a:lnTo>
                <a:lnTo>
                  <a:pt x="1136" y="83"/>
                </a:lnTo>
                <a:lnTo>
                  <a:pt x="1166" y="98"/>
                </a:lnTo>
                <a:lnTo>
                  <a:pt x="1182" y="107"/>
                </a:lnTo>
                <a:lnTo>
                  <a:pt x="1199" y="118"/>
                </a:lnTo>
                <a:lnTo>
                  <a:pt x="1217" y="130"/>
                </a:lnTo>
                <a:lnTo>
                  <a:pt x="1235" y="144"/>
                </a:lnTo>
                <a:lnTo>
                  <a:pt x="1235" y="144"/>
                </a:lnTo>
                <a:lnTo>
                  <a:pt x="1300" y="195"/>
                </a:lnTo>
                <a:lnTo>
                  <a:pt x="1344" y="232"/>
                </a:lnTo>
                <a:lnTo>
                  <a:pt x="1360" y="247"/>
                </a:lnTo>
                <a:lnTo>
                  <a:pt x="1370" y="258"/>
                </a:lnTo>
                <a:lnTo>
                  <a:pt x="1377" y="267"/>
                </a:lnTo>
                <a:lnTo>
                  <a:pt x="1379" y="270"/>
                </a:lnTo>
                <a:lnTo>
                  <a:pt x="1379" y="273"/>
                </a:lnTo>
                <a:lnTo>
                  <a:pt x="1379" y="273"/>
                </a:lnTo>
                <a:lnTo>
                  <a:pt x="1379" y="288"/>
                </a:lnTo>
                <a:lnTo>
                  <a:pt x="1374" y="303"/>
                </a:lnTo>
                <a:lnTo>
                  <a:pt x="1374" y="303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852B3F83-1624-4780-A725-D910070EC973}"/>
              </a:ext>
            </a:extLst>
          </p:cNvPr>
          <p:cNvSpPr>
            <a:spLocks/>
          </p:cNvSpPr>
          <p:nvPr/>
        </p:nvSpPr>
        <p:spPr bwMode="auto">
          <a:xfrm>
            <a:off x="4111132" y="1297479"/>
            <a:ext cx="1651958" cy="780518"/>
          </a:xfrm>
          <a:custGeom>
            <a:avLst/>
            <a:gdLst>
              <a:gd name="T0" fmla="*/ 856 w 1181"/>
              <a:gd name="T1" fmla="*/ 185 h 558"/>
              <a:gd name="T2" fmla="*/ 758 w 1181"/>
              <a:gd name="T3" fmla="*/ 134 h 558"/>
              <a:gd name="T4" fmla="*/ 636 w 1181"/>
              <a:gd name="T5" fmla="*/ 98 h 558"/>
              <a:gd name="T6" fmla="*/ 615 w 1181"/>
              <a:gd name="T7" fmla="*/ 98 h 558"/>
              <a:gd name="T8" fmla="*/ 622 w 1181"/>
              <a:gd name="T9" fmla="*/ 122 h 558"/>
              <a:gd name="T10" fmla="*/ 612 w 1181"/>
              <a:gd name="T11" fmla="*/ 122 h 558"/>
              <a:gd name="T12" fmla="*/ 563 w 1181"/>
              <a:gd name="T13" fmla="*/ 93 h 558"/>
              <a:gd name="T14" fmla="*/ 529 w 1181"/>
              <a:gd name="T15" fmla="*/ 88 h 558"/>
              <a:gd name="T16" fmla="*/ 488 w 1181"/>
              <a:gd name="T17" fmla="*/ 104 h 558"/>
              <a:gd name="T18" fmla="*/ 466 w 1181"/>
              <a:gd name="T19" fmla="*/ 124 h 558"/>
              <a:gd name="T20" fmla="*/ 382 w 1181"/>
              <a:gd name="T21" fmla="*/ 160 h 558"/>
              <a:gd name="T22" fmla="*/ 295 w 1181"/>
              <a:gd name="T23" fmla="*/ 185 h 558"/>
              <a:gd name="T24" fmla="*/ 243 w 1181"/>
              <a:gd name="T25" fmla="*/ 179 h 558"/>
              <a:gd name="T26" fmla="*/ 202 w 1181"/>
              <a:gd name="T27" fmla="*/ 150 h 558"/>
              <a:gd name="T28" fmla="*/ 50 w 1181"/>
              <a:gd name="T29" fmla="*/ 21 h 558"/>
              <a:gd name="T30" fmla="*/ 13 w 1181"/>
              <a:gd name="T31" fmla="*/ 0 h 558"/>
              <a:gd name="T32" fmla="*/ 4 w 1181"/>
              <a:gd name="T33" fmla="*/ 6 h 558"/>
              <a:gd name="T34" fmla="*/ 11 w 1181"/>
              <a:gd name="T35" fmla="*/ 24 h 558"/>
              <a:gd name="T36" fmla="*/ 68 w 1181"/>
              <a:gd name="T37" fmla="*/ 107 h 558"/>
              <a:gd name="T38" fmla="*/ 89 w 1181"/>
              <a:gd name="T39" fmla="*/ 168 h 558"/>
              <a:gd name="T40" fmla="*/ 85 w 1181"/>
              <a:gd name="T41" fmla="*/ 213 h 558"/>
              <a:gd name="T42" fmla="*/ 42 w 1181"/>
              <a:gd name="T43" fmla="*/ 289 h 558"/>
              <a:gd name="T44" fmla="*/ 0 w 1181"/>
              <a:gd name="T45" fmla="*/ 355 h 558"/>
              <a:gd name="T46" fmla="*/ 3 w 1181"/>
              <a:gd name="T47" fmla="*/ 358 h 558"/>
              <a:gd name="T48" fmla="*/ 78 w 1181"/>
              <a:gd name="T49" fmla="*/ 329 h 558"/>
              <a:gd name="T50" fmla="*/ 153 w 1181"/>
              <a:gd name="T51" fmla="*/ 308 h 558"/>
              <a:gd name="T52" fmla="*/ 233 w 1181"/>
              <a:gd name="T53" fmla="*/ 308 h 558"/>
              <a:gd name="T54" fmla="*/ 322 w 1181"/>
              <a:gd name="T55" fmla="*/ 334 h 558"/>
              <a:gd name="T56" fmla="*/ 367 w 1181"/>
              <a:gd name="T57" fmla="*/ 357 h 558"/>
              <a:gd name="T58" fmla="*/ 307 w 1181"/>
              <a:gd name="T59" fmla="*/ 372 h 558"/>
              <a:gd name="T60" fmla="*/ 267 w 1181"/>
              <a:gd name="T61" fmla="*/ 391 h 558"/>
              <a:gd name="T62" fmla="*/ 268 w 1181"/>
              <a:gd name="T63" fmla="*/ 402 h 558"/>
              <a:gd name="T64" fmla="*/ 316 w 1181"/>
              <a:gd name="T65" fmla="*/ 425 h 558"/>
              <a:gd name="T66" fmla="*/ 346 w 1181"/>
              <a:gd name="T67" fmla="*/ 444 h 558"/>
              <a:gd name="T68" fmla="*/ 358 w 1181"/>
              <a:gd name="T69" fmla="*/ 494 h 558"/>
              <a:gd name="T70" fmla="*/ 377 w 1181"/>
              <a:gd name="T71" fmla="*/ 527 h 558"/>
              <a:gd name="T72" fmla="*/ 398 w 1181"/>
              <a:gd name="T73" fmla="*/ 547 h 558"/>
              <a:gd name="T74" fmla="*/ 530 w 1181"/>
              <a:gd name="T75" fmla="*/ 461 h 558"/>
              <a:gd name="T76" fmla="*/ 602 w 1181"/>
              <a:gd name="T77" fmla="*/ 510 h 558"/>
              <a:gd name="T78" fmla="*/ 638 w 1181"/>
              <a:gd name="T79" fmla="*/ 526 h 558"/>
              <a:gd name="T80" fmla="*/ 684 w 1181"/>
              <a:gd name="T81" fmla="*/ 536 h 558"/>
              <a:gd name="T82" fmla="*/ 638 w 1181"/>
              <a:gd name="T83" fmla="*/ 548 h 558"/>
              <a:gd name="T84" fmla="*/ 639 w 1181"/>
              <a:gd name="T85" fmla="*/ 555 h 558"/>
              <a:gd name="T86" fmla="*/ 658 w 1181"/>
              <a:gd name="T87" fmla="*/ 557 h 558"/>
              <a:gd name="T88" fmla="*/ 734 w 1181"/>
              <a:gd name="T89" fmla="*/ 542 h 558"/>
              <a:gd name="T90" fmla="*/ 793 w 1181"/>
              <a:gd name="T91" fmla="*/ 541 h 558"/>
              <a:gd name="T92" fmla="*/ 1001 w 1181"/>
              <a:gd name="T93" fmla="*/ 551 h 558"/>
              <a:gd name="T94" fmla="*/ 1046 w 1181"/>
              <a:gd name="T95" fmla="*/ 538 h 558"/>
              <a:gd name="T96" fmla="*/ 1147 w 1181"/>
              <a:gd name="T97" fmla="*/ 492 h 558"/>
              <a:gd name="T98" fmla="*/ 1170 w 1181"/>
              <a:gd name="T99" fmla="*/ 476 h 558"/>
              <a:gd name="T100" fmla="*/ 1170 w 1181"/>
              <a:gd name="T101" fmla="*/ 437 h 558"/>
              <a:gd name="T102" fmla="*/ 1180 w 1181"/>
              <a:gd name="T103" fmla="*/ 434 h 558"/>
              <a:gd name="T104" fmla="*/ 1170 w 1181"/>
              <a:gd name="T105" fmla="*/ 412 h 558"/>
              <a:gd name="T106" fmla="*/ 1095 w 1181"/>
              <a:gd name="T107" fmla="*/ 357 h 558"/>
              <a:gd name="T108" fmla="*/ 1005 w 1181"/>
              <a:gd name="T109" fmla="*/ 28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1" h="558">
                <a:moveTo>
                  <a:pt x="947" y="243"/>
                </a:moveTo>
                <a:lnTo>
                  <a:pt x="947" y="243"/>
                </a:lnTo>
                <a:lnTo>
                  <a:pt x="901" y="212"/>
                </a:lnTo>
                <a:lnTo>
                  <a:pt x="856" y="185"/>
                </a:lnTo>
                <a:lnTo>
                  <a:pt x="813" y="159"/>
                </a:lnTo>
                <a:lnTo>
                  <a:pt x="813" y="159"/>
                </a:lnTo>
                <a:lnTo>
                  <a:pt x="788" y="147"/>
                </a:lnTo>
                <a:lnTo>
                  <a:pt x="758" y="134"/>
                </a:lnTo>
                <a:lnTo>
                  <a:pt x="725" y="123"/>
                </a:lnTo>
                <a:lnTo>
                  <a:pt x="691" y="112"/>
                </a:lnTo>
                <a:lnTo>
                  <a:pt x="661" y="103"/>
                </a:lnTo>
                <a:lnTo>
                  <a:pt x="636" y="98"/>
                </a:lnTo>
                <a:lnTo>
                  <a:pt x="626" y="97"/>
                </a:lnTo>
                <a:lnTo>
                  <a:pt x="620" y="97"/>
                </a:lnTo>
                <a:lnTo>
                  <a:pt x="615" y="97"/>
                </a:lnTo>
                <a:lnTo>
                  <a:pt x="615" y="98"/>
                </a:lnTo>
                <a:lnTo>
                  <a:pt x="615" y="99"/>
                </a:lnTo>
                <a:lnTo>
                  <a:pt x="615" y="99"/>
                </a:lnTo>
                <a:lnTo>
                  <a:pt x="618" y="111"/>
                </a:lnTo>
                <a:lnTo>
                  <a:pt x="622" y="122"/>
                </a:lnTo>
                <a:lnTo>
                  <a:pt x="625" y="134"/>
                </a:lnTo>
                <a:lnTo>
                  <a:pt x="625" y="134"/>
                </a:lnTo>
                <a:lnTo>
                  <a:pt x="620" y="128"/>
                </a:lnTo>
                <a:lnTo>
                  <a:pt x="612" y="122"/>
                </a:lnTo>
                <a:lnTo>
                  <a:pt x="604" y="113"/>
                </a:lnTo>
                <a:lnTo>
                  <a:pt x="592" y="106"/>
                </a:lnTo>
                <a:lnTo>
                  <a:pt x="579" y="98"/>
                </a:lnTo>
                <a:lnTo>
                  <a:pt x="563" y="93"/>
                </a:lnTo>
                <a:lnTo>
                  <a:pt x="554" y="91"/>
                </a:lnTo>
                <a:lnTo>
                  <a:pt x="545" y="90"/>
                </a:lnTo>
                <a:lnTo>
                  <a:pt x="545" y="90"/>
                </a:lnTo>
                <a:lnTo>
                  <a:pt x="529" y="88"/>
                </a:lnTo>
                <a:lnTo>
                  <a:pt x="516" y="91"/>
                </a:lnTo>
                <a:lnTo>
                  <a:pt x="504" y="93"/>
                </a:lnTo>
                <a:lnTo>
                  <a:pt x="496" y="98"/>
                </a:lnTo>
                <a:lnTo>
                  <a:pt x="488" y="104"/>
                </a:lnTo>
                <a:lnTo>
                  <a:pt x="481" y="111"/>
                </a:lnTo>
                <a:lnTo>
                  <a:pt x="473" y="117"/>
                </a:lnTo>
                <a:lnTo>
                  <a:pt x="466" y="124"/>
                </a:lnTo>
                <a:lnTo>
                  <a:pt x="466" y="124"/>
                </a:lnTo>
                <a:lnTo>
                  <a:pt x="452" y="132"/>
                </a:lnTo>
                <a:lnTo>
                  <a:pt x="433" y="142"/>
                </a:lnTo>
                <a:lnTo>
                  <a:pt x="408" y="150"/>
                </a:lnTo>
                <a:lnTo>
                  <a:pt x="382" y="160"/>
                </a:lnTo>
                <a:lnTo>
                  <a:pt x="332" y="176"/>
                </a:lnTo>
                <a:lnTo>
                  <a:pt x="307" y="184"/>
                </a:lnTo>
                <a:lnTo>
                  <a:pt x="307" y="184"/>
                </a:lnTo>
                <a:lnTo>
                  <a:pt x="295" y="185"/>
                </a:lnTo>
                <a:lnTo>
                  <a:pt x="277" y="185"/>
                </a:lnTo>
                <a:lnTo>
                  <a:pt x="264" y="184"/>
                </a:lnTo>
                <a:lnTo>
                  <a:pt x="253" y="181"/>
                </a:lnTo>
                <a:lnTo>
                  <a:pt x="243" y="179"/>
                </a:lnTo>
                <a:lnTo>
                  <a:pt x="233" y="174"/>
                </a:lnTo>
                <a:lnTo>
                  <a:pt x="233" y="174"/>
                </a:lnTo>
                <a:lnTo>
                  <a:pt x="221" y="165"/>
                </a:lnTo>
                <a:lnTo>
                  <a:pt x="202" y="150"/>
                </a:lnTo>
                <a:lnTo>
                  <a:pt x="156" y="111"/>
                </a:lnTo>
                <a:lnTo>
                  <a:pt x="75" y="40"/>
                </a:lnTo>
                <a:lnTo>
                  <a:pt x="75" y="40"/>
                </a:lnTo>
                <a:lnTo>
                  <a:pt x="50" y="21"/>
                </a:lnTo>
                <a:lnTo>
                  <a:pt x="37" y="13"/>
                </a:lnTo>
                <a:lnTo>
                  <a:pt x="26" y="6"/>
                </a:lnTo>
                <a:lnTo>
                  <a:pt x="16" y="2"/>
                </a:lnTo>
                <a:lnTo>
                  <a:pt x="13" y="0"/>
                </a:lnTo>
                <a:lnTo>
                  <a:pt x="9" y="0"/>
                </a:lnTo>
                <a:lnTo>
                  <a:pt x="6" y="2"/>
                </a:lnTo>
                <a:lnTo>
                  <a:pt x="5" y="3"/>
                </a:lnTo>
                <a:lnTo>
                  <a:pt x="4" y="6"/>
                </a:lnTo>
                <a:lnTo>
                  <a:pt x="5" y="10"/>
                </a:lnTo>
                <a:lnTo>
                  <a:pt x="5" y="10"/>
                </a:lnTo>
                <a:lnTo>
                  <a:pt x="8" y="16"/>
                </a:lnTo>
                <a:lnTo>
                  <a:pt x="11" y="24"/>
                </a:lnTo>
                <a:lnTo>
                  <a:pt x="25" y="42"/>
                </a:lnTo>
                <a:lnTo>
                  <a:pt x="42" y="66"/>
                </a:lnTo>
                <a:lnTo>
                  <a:pt x="60" y="92"/>
                </a:lnTo>
                <a:lnTo>
                  <a:pt x="68" y="107"/>
                </a:lnTo>
                <a:lnTo>
                  <a:pt x="76" y="122"/>
                </a:lnTo>
                <a:lnTo>
                  <a:pt x="82" y="137"/>
                </a:lnTo>
                <a:lnTo>
                  <a:pt x="87" y="153"/>
                </a:lnTo>
                <a:lnTo>
                  <a:pt x="89" y="168"/>
                </a:lnTo>
                <a:lnTo>
                  <a:pt x="91" y="184"/>
                </a:lnTo>
                <a:lnTo>
                  <a:pt x="89" y="199"/>
                </a:lnTo>
                <a:lnTo>
                  <a:pt x="87" y="206"/>
                </a:lnTo>
                <a:lnTo>
                  <a:pt x="85" y="213"/>
                </a:lnTo>
                <a:lnTo>
                  <a:pt x="85" y="213"/>
                </a:lnTo>
                <a:lnTo>
                  <a:pt x="71" y="242"/>
                </a:lnTo>
                <a:lnTo>
                  <a:pt x="57" y="267"/>
                </a:lnTo>
                <a:lnTo>
                  <a:pt x="42" y="289"/>
                </a:lnTo>
                <a:lnTo>
                  <a:pt x="29" y="309"/>
                </a:lnTo>
                <a:lnTo>
                  <a:pt x="8" y="340"/>
                </a:lnTo>
                <a:lnTo>
                  <a:pt x="2" y="351"/>
                </a:lnTo>
                <a:lnTo>
                  <a:pt x="0" y="355"/>
                </a:lnTo>
                <a:lnTo>
                  <a:pt x="0" y="357"/>
                </a:lnTo>
                <a:lnTo>
                  <a:pt x="0" y="357"/>
                </a:lnTo>
                <a:lnTo>
                  <a:pt x="2" y="358"/>
                </a:lnTo>
                <a:lnTo>
                  <a:pt x="3" y="358"/>
                </a:lnTo>
                <a:lnTo>
                  <a:pt x="6" y="358"/>
                </a:lnTo>
                <a:lnTo>
                  <a:pt x="24" y="352"/>
                </a:lnTo>
                <a:lnTo>
                  <a:pt x="47" y="341"/>
                </a:lnTo>
                <a:lnTo>
                  <a:pt x="78" y="329"/>
                </a:lnTo>
                <a:lnTo>
                  <a:pt x="96" y="322"/>
                </a:lnTo>
                <a:lnTo>
                  <a:pt x="114" y="316"/>
                </a:lnTo>
                <a:lnTo>
                  <a:pt x="133" y="311"/>
                </a:lnTo>
                <a:lnTo>
                  <a:pt x="153" y="308"/>
                </a:lnTo>
                <a:lnTo>
                  <a:pt x="172" y="305"/>
                </a:lnTo>
                <a:lnTo>
                  <a:pt x="194" y="304"/>
                </a:lnTo>
                <a:lnTo>
                  <a:pt x="213" y="304"/>
                </a:lnTo>
                <a:lnTo>
                  <a:pt x="233" y="308"/>
                </a:lnTo>
                <a:lnTo>
                  <a:pt x="233" y="308"/>
                </a:lnTo>
                <a:lnTo>
                  <a:pt x="269" y="316"/>
                </a:lnTo>
                <a:lnTo>
                  <a:pt x="299" y="325"/>
                </a:lnTo>
                <a:lnTo>
                  <a:pt x="322" y="334"/>
                </a:lnTo>
                <a:lnTo>
                  <a:pt x="340" y="341"/>
                </a:lnTo>
                <a:lnTo>
                  <a:pt x="352" y="347"/>
                </a:lnTo>
                <a:lnTo>
                  <a:pt x="361" y="352"/>
                </a:lnTo>
                <a:lnTo>
                  <a:pt x="367" y="357"/>
                </a:lnTo>
                <a:lnTo>
                  <a:pt x="367" y="357"/>
                </a:lnTo>
                <a:lnTo>
                  <a:pt x="348" y="361"/>
                </a:lnTo>
                <a:lnTo>
                  <a:pt x="329" y="366"/>
                </a:lnTo>
                <a:lnTo>
                  <a:pt x="307" y="372"/>
                </a:lnTo>
                <a:lnTo>
                  <a:pt x="288" y="380"/>
                </a:lnTo>
                <a:lnTo>
                  <a:pt x="279" y="383"/>
                </a:lnTo>
                <a:lnTo>
                  <a:pt x="273" y="387"/>
                </a:lnTo>
                <a:lnTo>
                  <a:pt x="267" y="391"/>
                </a:lnTo>
                <a:lnTo>
                  <a:pt x="264" y="394"/>
                </a:lnTo>
                <a:lnTo>
                  <a:pt x="264" y="396"/>
                </a:lnTo>
                <a:lnTo>
                  <a:pt x="264" y="398"/>
                </a:lnTo>
                <a:lnTo>
                  <a:pt x="268" y="402"/>
                </a:lnTo>
                <a:lnTo>
                  <a:pt x="268" y="402"/>
                </a:lnTo>
                <a:lnTo>
                  <a:pt x="279" y="409"/>
                </a:lnTo>
                <a:lnTo>
                  <a:pt x="291" y="415"/>
                </a:lnTo>
                <a:lnTo>
                  <a:pt x="316" y="425"/>
                </a:lnTo>
                <a:lnTo>
                  <a:pt x="327" y="432"/>
                </a:lnTo>
                <a:lnTo>
                  <a:pt x="337" y="437"/>
                </a:lnTo>
                <a:lnTo>
                  <a:pt x="343" y="441"/>
                </a:lnTo>
                <a:lnTo>
                  <a:pt x="346" y="444"/>
                </a:lnTo>
                <a:lnTo>
                  <a:pt x="347" y="446"/>
                </a:lnTo>
                <a:lnTo>
                  <a:pt x="347" y="446"/>
                </a:lnTo>
                <a:lnTo>
                  <a:pt x="353" y="475"/>
                </a:lnTo>
                <a:lnTo>
                  <a:pt x="358" y="494"/>
                </a:lnTo>
                <a:lnTo>
                  <a:pt x="362" y="502"/>
                </a:lnTo>
                <a:lnTo>
                  <a:pt x="367" y="511"/>
                </a:lnTo>
                <a:lnTo>
                  <a:pt x="367" y="511"/>
                </a:lnTo>
                <a:lnTo>
                  <a:pt x="377" y="527"/>
                </a:lnTo>
                <a:lnTo>
                  <a:pt x="386" y="539"/>
                </a:lnTo>
                <a:lnTo>
                  <a:pt x="389" y="543"/>
                </a:lnTo>
                <a:lnTo>
                  <a:pt x="393" y="546"/>
                </a:lnTo>
                <a:lnTo>
                  <a:pt x="398" y="547"/>
                </a:lnTo>
                <a:lnTo>
                  <a:pt x="402" y="546"/>
                </a:lnTo>
                <a:lnTo>
                  <a:pt x="402" y="546"/>
                </a:lnTo>
                <a:lnTo>
                  <a:pt x="470" y="501"/>
                </a:lnTo>
                <a:lnTo>
                  <a:pt x="530" y="461"/>
                </a:lnTo>
                <a:lnTo>
                  <a:pt x="530" y="461"/>
                </a:lnTo>
                <a:lnTo>
                  <a:pt x="561" y="482"/>
                </a:lnTo>
                <a:lnTo>
                  <a:pt x="589" y="501"/>
                </a:lnTo>
                <a:lnTo>
                  <a:pt x="602" y="510"/>
                </a:lnTo>
                <a:lnTo>
                  <a:pt x="615" y="516"/>
                </a:lnTo>
                <a:lnTo>
                  <a:pt x="615" y="516"/>
                </a:lnTo>
                <a:lnTo>
                  <a:pt x="627" y="521"/>
                </a:lnTo>
                <a:lnTo>
                  <a:pt x="638" y="526"/>
                </a:lnTo>
                <a:lnTo>
                  <a:pt x="661" y="531"/>
                </a:lnTo>
                <a:lnTo>
                  <a:pt x="678" y="534"/>
                </a:lnTo>
                <a:lnTo>
                  <a:pt x="684" y="536"/>
                </a:lnTo>
                <a:lnTo>
                  <a:pt x="684" y="536"/>
                </a:lnTo>
                <a:lnTo>
                  <a:pt x="674" y="537"/>
                </a:lnTo>
                <a:lnTo>
                  <a:pt x="654" y="542"/>
                </a:lnTo>
                <a:lnTo>
                  <a:pt x="646" y="544"/>
                </a:lnTo>
                <a:lnTo>
                  <a:pt x="638" y="548"/>
                </a:lnTo>
                <a:lnTo>
                  <a:pt x="637" y="549"/>
                </a:lnTo>
                <a:lnTo>
                  <a:pt x="636" y="552"/>
                </a:lnTo>
                <a:lnTo>
                  <a:pt x="637" y="553"/>
                </a:lnTo>
                <a:lnTo>
                  <a:pt x="639" y="555"/>
                </a:lnTo>
                <a:lnTo>
                  <a:pt x="639" y="555"/>
                </a:lnTo>
                <a:lnTo>
                  <a:pt x="643" y="557"/>
                </a:lnTo>
                <a:lnTo>
                  <a:pt x="648" y="558"/>
                </a:lnTo>
                <a:lnTo>
                  <a:pt x="658" y="557"/>
                </a:lnTo>
                <a:lnTo>
                  <a:pt x="672" y="554"/>
                </a:lnTo>
                <a:lnTo>
                  <a:pt x="689" y="549"/>
                </a:lnTo>
                <a:lnTo>
                  <a:pt x="709" y="546"/>
                </a:lnTo>
                <a:lnTo>
                  <a:pt x="734" y="542"/>
                </a:lnTo>
                <a:lnTo>
                  <a:pt x="761" y="539"/>
                </a:lnTo>
                <a:lnTo>
                  <a:pt x="777" y="539"/>
                </a:lnTo>
                <a:lnTo>
                  <a:pt x="793" y="541"/>
                </a:lnTo>
                <a:lnTo>
                  <a:pt x="793" y="541"/>
                </a:lnTo>
                <a:lnTo>
                  <a:pt x="914" y="549"/>
                </a:lnTo>
                <a:lnTo>
                  <a:pt x="963" y="552"/>
                </a:lnTo>
                <a:lnTo>
                  <a:pt x="983" y="552"/>
                </a:lnTo>
                <a:lnTo>
                  <a:pt x="1001" y="551"/>
                </a:lnTo>
                <a:lnTo>
                  <a:pt x="1001" y="551"/>
                </a:lnTo>
                <a:lnTo>
                  <a:pt x="1010" y="549"/>
                </a:lnTo>
                <a:lnTo>
                  <a:pt x="1021" y="547"/>
                </a:lnTo>
                <a:lnTo>
                  <a:pt x="1046" y="538"/>
                </a:lnTo>
                <a:lnTo>
                  <a:pt x="1073" y="528"/>
                </a:lnTo>
                <a:lnTo>
                  <a:pt x="1100" y="517"/>
                </a:lnTo>
                <a:lnTo>
                  <a:pt x="1126" y="505"/>
                </a:lnTo>
                <a:lnTo>
                  <a:pt x="1147" y="492"/>
                </a:lnTo>
                <a:lnTo>
                  <a:pt x="1162" y="482"/>
                </a:lnTo>
                <a:lnTo>
                  <a:pt x="1167" y="479"/>
                </a:lnTo>
                <a:lnTo>
                  <a:pt x="1170" y="476"/>
                </a:lnTo>
                <a:lnTo>
                  <a:pt x="1170" y="476"/>
                </a:lnTo>
                <a:lnTo>
                  <a:pt x="1171" y="471"/>
                </a:lnTo>
                <a:lnTo>
                  <a:pt x="1172" y="464"/>
                </a:lnTo>
                <a:lnTo>
                  <a:pt x="1172" y="451"/>
                </a:lnTo>
                <a:lnTo>
                  <a:pt x="1170" y="437"/>
                </a:lnTo>
                <a:lnTo>
                  <a:pt x="1170" y="437"/>
                </a:lnTo>
                <a:lnTo>
                  <a:pt x="1173" y="437"/>
                </a:lnTo>
                <a:lnTo>
                  <a:pt x="1176" y="435"/>
                </a:lnTo>
                <a:lnTo>
                  <a:pt x="1180" y="434"/>
                </a:lnTo>
                <a:lnTo>
                  <a:pt x="1181" y="432"/>
                </a:lnTo>
                <a:lnTo>
                  <a:pt x="1180" y="427"/>
                </a:lnTo>
                <a:lnTo>
                  <a:pt x="1177" y="420"/>
                </a:lnTo>
                <a:lnTo>
                  <a:pt x="1170" y="412"/>
                </a:lnTo>
                <a:lnTo>
                  <a:pt x="1170" y="412"/>
                </a:lnTo>
                <a:lnTo>
                  <a:pt x="1154" y="396"/>
                </a:lnTo>
                <a:lnTo>
                  <a:pt x="1140" y="386"/>
                </a:lnTo>
                <a:lnTo>
                  <a:pt x="1095" y="357"/>
                </a:lnTo>
                <a:lnTo>
                  <a:pt x="1095" y="357"/>
                </a:lnTo>
                <a:lnTo>
                  <a:pt x="1077" y="345"/>
                </a:lnTo>
                <a:lnTo>
                  <a:pt x="1054" y="327"/>
                </a:lnTo>
                <a:lnTo>
                  <a:pt x="1005" y="289"/>
                </a:lnTo>
                <a:lnTo>
                  <a:pt x="947" y="243"/>
                </a:lnTo>
                <a:lnTo>
                  <a:pt x="947" y="243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3351BA35-C291-46DC-A765-F70A6AE1A860}"/>
              </a:ext>
            </a:extLst>
          </p:cNvPr>
          <p:cNvSpPr>
            <a:spLocks/>
          </p:cNvSpPr>
          <p:nvPr/>
        </p:nvSpPr>
        <p:spPr bwMode="auto">
          <a:xfrm>
            <a:off x="7841457" y="1116247"/>
            <a:ext cx="1770369" cy="937513"/>
          </a:xfrm>
          <a:custGeom>
            <a:avLst/>
            <a:gdLst>
              <a:gd name="T0" fmla="*/ 1076 w 2013"/>
              <a:gd name="T1" fmla="*/ 128 h 1066"/>
              <a:gd name="T2" fmla="*/ 1052 w 2013"/>
              <a:gd name="T3" fmla="*/ 94 h 1066"/>
              <a:gd name="T4" fmla="*/ 1032 w 2013"/>
              <a:gd name="T5" fmla="*/ 169 h 1066"/>
              <a:gd name="T6" fmla="*/ 983 w 2013"/>
              <a:gd name="T7" fmla="*/ 114 h 1066"/>
              <a:gd name="T8" fmla="*/ 908 w 2013"/>
              <a:gd name="T9" fmla="*/ 60 h 1066"/>
              <a:gd name="T10" fmla="*/ 805 w 2013"/>
              <a:gd name="T11" fmla="*/ 21 h 1066"/>
              <a:gd name="T12" fmla="*/ 695 w 2013"/>
              <a:gd name="T13" fmla="*/ 0 h 1066"/>
              <a:gd name="T14" fmla="*/ 729 w 2013"/>
              <a:gd name="T15" fmla="*/ 44 h 1066"/>
              <a:gd name="T16" fmla="*/ 741 w 2013"/>
              <a:gd name="T17" fmla="*/ 99 h 1066"/>
              <a:gd name="T18" fmla="*/ 695 w 2013"/>
              <a:gd name="T19" fmla="*/ 181 h 1066"/>
              <a:gd name="T20" fmla="*/ 668 w 2013"/>
              <a:gd name="T21" fmla="*/ 225 h 1066"/>
              <a:gd name="T22" fmla="*/ 548 w 2013"/>
              <a:gd name="T23" fmla="*/ 201 h 1066"/>
              <a:gd name="T24" fmla="*/ 493 w 2013"/>
              <a:gd name="T25" fmla="*/ 202 h 1066"/>
              <a:gd name="T26" fmla="*/ 517 w 2013"/>
              <a:gd name="T27" fmla="*/ 236 h 1066"/>
              <a:gd name="T28" fmla="*/ 581 w 2013"/>
              <a:gd name="T29" fmla="*/ 293 h 1066"/>
              <a:gd name="T30" fmla="*/ 604 w 2013"/>
              <a:gd name="T31" fmla="*/ 337 h 1066"/>
              <a:gd name="T32" fmla="*/ 576 w 2013"/>
              <a:gd name="T33" fmla="*/ 360 h 1066"/>
              <a:gd name="T34" fmla="*/ 438 w 2013"/>
              <a:gd name="T35" fmla="*/ 372 h 1066"/>
              <a:gd name="T36" fmla="*/ 352 w 2013"/>
              <a:gd name="T37" fmla="*/ 373 h 1066"/>
              <a:gd name="T38" fmla="*/ 314 w 2013"/>
              <a:gd name="T39" fmla="*/ 357 h 1066"/>
              <a:gd name="T40" fmla="*/ 259 w 2013"/>
              <a:gd name="T41" fmla="*/ 313 h 1066"/>
              <a:gd name="T42" fmla="*/ 71 w 2013"/>
              <a:gd name="T43" fmla="*/ 233 h 1066"/>
              <a:gd name="T44" fmla="*/ 19 w 2013"/>
              <a:gd name="T45" fmla="*/ 225 h 1066"/>
              <a:gd name="T46" fmla="*/ 3 w 2013"/>
              <a:gd name="T47" fmla="*/ 261 h 1066"/>
              <a:gd name="T48" fmla="*/ 9 w 2013"/>
              <a:gd name="T49" fmla="*/ 391 h 1066"/>
              <a:gd name="T50" fmla="*/ 38 w 2013"/>
              <a:gd name="T51" fmla="*/ 453 h 1066"/>
              <a:gd name="T52" fmla="*/ 91 w 2013"/>
              <a:gd name="T53" fmla="*/ 562 h 1066"/>
              <a:gd name="T54" fmla="*/ 81 w 2013"/>
              <a:gd name="T55" fmla="*/ 624 h 1066"/>
              <a:gd name="T56" fmla="*/ 70 w 2013"/>
              <a:gd name="T57" fmla="*/ 765 h 1066"/>
              <a:gd name="T58" fmla="*/ 82 w 2013"/>
              <a:gd name="T59" fmla="*/ 849 h 1066"/>
              <a:gd name="T60" fmla="*/ 111 w 2013"/>
              <a:gd name="T61" fmla="*/ 863 h 1066"/>
              <a:gd name="T62" fmla="*/ 144 w 2013"/>
              <a:gd name="T63" fmla="*/ 829 h 1066"/>
              <a:gd name="T64" fmla="*/ 278 w 2013"/>
              <a:gd name="T65" fmla="*/ 667 h 1066"/>
              <a:gd name="T66" fmla="*/ 357 w 2013"/>
              <a:gd name="T67" fmla="*/ 605 h 1066"/>
              <a:gd name="T68" fmla="*/ 413 w 2013"/>
              <a:gd name="T69" fmla="*/ 595 h 1066"/>
              <a:gd name="T70" fmla="*/ 508 w 2013"/>
              <a:gd name="T71" fmla="*/ 615 h 1066"/>
              <a:gd name="T72" fmla="*/ 517 w 2013"/>
              <a:gd name="T73" fmla="*/ 620 h 1066"/>
              <a:gd name="T74" fmla="*/ 641 w 2013"/>
              <a:gd name="T75" fmla="*/ 981 h 1066"/>
              <a:gd name="T76" fmla="*/ 670 w 2013"/>
              <a:gd name="T77" fmla="*/ 1045 h 1066"/>
              <a:gd name="T78" fmla="*/ 685 w 2013"/>
              <a:gd name="T79" fmla="*/ 1065 h 1066"/>
              <a:gd name="T80" fmla="*/ 893 w 2013"/>
              <a:gd name="T81" fmla="*/ 838 h 1066"/>
              <a:gd name="T82" fmla="*/ 970 w 2013"/>
              <a:gd name="T83" fmla="*/ 868 h 1066"/>
              <a:gd name="T84" fmla="*/ 1155 w 2013"/>
              <a:gd name="T85" fmla="*/ 928 h 1066"/>
              <a:gd name="T86" fmla="*/ 1280 w 2013"/>
              <a:gd name="T87" fmla="*/ 936 h 1066"/>
              <a:gd name="T88" fmla="*/ 1540 w 2013"/>
              <a:gd name="T89" fmla="*/ 914 h 1066"/>
              <a:gd name="T90" fmla="*/ 1687 w 2013"/>
              <a:gd name="T91" fmla="*/ 878 h 1066"/>
              <a:gd name="T92" fmla="*/ 1848 w 2013"/>
              <a:gd name="T93" fmla="*/ 791 h 1066"/>
              <a:gd name="T94" fmla="*/ 1976 w 2013"/>
              <a:gd name="T95" fmla="*/ 692 h 1066"/>
              <a:gd name="T96" fmla="*/ 1981 w 2013"/>
              <a:gd name="T97" fmla="*/ 662 h 1066"/>
              <a:gd name="T98" fmla="*/ 1969 w 2013"/>
              <a:gd name="T99" fmla="*/ 635 h 1066"/>
              <a:gd name="T100" fmla="*/ 2009 w 2013"/>
              <a:gd name="T101" fmla="*/ 624 h 1066"/>
              <a:gd name="T102" fmla="*/ 2011 w 2013"/>
              <a:gd name="T103" fmla="*/ 609 h 1066"/>
              <a:gd name="T104" fmla="*/ 1925 w 2013"/>
              <a:gd name="T105" fmla="*/ 520 h 1066"/>
              <a:gd name="T106" fmla="*/ 1735 w 2013"/>
              <a:gd name="T107" fmla="*/ 388 h 1066"/>
              <a:gd name="T108" fmla="*/ 1606 w 2013"/>
              <a:gd name="T109" fmla="*/ 329 h 1066"/>
              <a:gd name="T110" fmla="*/ 1458 w 2013"/>
              <a:gd name="T111" fmla="*/ 288 h 1066"/>
              <a:gd name="T112" fmla="*/ 1129 w 2013"/>
              <a:gd name="T113" fmla="*/ 228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3" h="1066">
                <a:moveTo>
                  <a:pt x="1121" y="223"/>
                </a:moveTo>
                <a:lnTo>
                  <a:pt x="1121" y="223"/>
                </a:lnTo>
                <a:lnTo>
                  <a:pt x="1109" y="197"/>
                </a:lnTo>
                <a:lnTo>
                  <a:pt x="1087" y="151"/>
                </a:lnTo>
                <a:lnTo>
                  <a:pt x="1076" y="128"/>
                </a:lnTo>
                <a:lnTo>
                  <a:pt x="1064" y="108"/>
                </a:lnTo>
                <a:lnTo>
                  <a:pt x="1057" y="96"/>
                </a:lnTo>
                <a:lnTo>
                  <a:pt x="1053" y="94"/>
                </a:lnTo>
                <a:lnTo>
                  <a:pt x="1053" y="93"/>
                </a:lnTo>
                <a:lnTo>
                  <a:pt x="1052" y="94"/>
                </a:lnTo>
                <a:lnTo>
                  <a:pt x="1052" y="94"/>
                </a:lnTo>
                <a:lnTo>
                  <a:pt x="1050" y="101"/>
                </a:lnTo>
                <a:lnTo>
                  <a:pt x="1046" y="111"/>
                </a:lnTo>
                <a:lnTo>
                  <a:pt x="1040" y="135"/>
                </a:lnTo>
                <a:lnTo>
                  <a:pt x="1032" y="169"/>
                </a:lnTo>
                <a:lnTo>
                  <a:pt x="1032" y="169"/>
                </a:lnTo>
                <a:lnTo>
                  <a:pt x="1023" y="158"/>
                </a:lnTo>
                <a:lnTo>
                  <a:pt x="1014" y="147"/>
                </a:lnTo>
                <a:lnTo>
                  <a:pt x="1000" y="130"/>
                </a:lnTo>
                <a:lnTo>
                  <a:pt x="983" y="114"/>
                </a:lnTo>
                <a:lnTo>
                  <a:pt x="962" y="96"/>
                </a:lnTo>
                <a:lnTo>
                  <a:pt x="937" y="77"/>
                </a:lnTo>
                <a:lnTo>
                  <a:pt x="923" y="68"/>
                </a:lnTo>
                <a:lnTo>
                  <a:pt x="908" y="60"/>
                </a:lnTo>
                <a:lnTo>
                  <a:pt x="908" y="60"/>
                </a:lnTo>
                <a:lnTo>
                  <a:pt x="893" y="52"/>
                </a:lnTo>
                <a:lnTo>
                  <a:pt x="876" y="45"/>
                </a:lnTo>
                <a:lnTo>
                  <a:pt x="859" y="37"/>
                </a:lnTo>
                <a:lnTo>
                  <a:pt x="841" y="31"/>
                </a:lnTo>
                <a:lnTo>
                  <a:pt x="805" y="21"/>
                </a:lnTo>
                <a:lnTo>
                  <a:pt x="772" y="13"/>
                </a:lnTo>
                <a:lnTo>
                  <a:pt x="742" y="8"/>
                </a:lnTo>
                <a:lnTo>
                  <a:pt x="718" y="3"/>
                </a:lnTo>
                <a:lnTo>
                  <a:pt x="695" y="0"/>
                </a:lnTo>
                <a:lnTo>
                  <a:pt x="695" y="0"/>
                </a:lnTo>
                <a:lnTo>
                  <a:pt x="699" y="3"/>
                </a:lnTo>
                <a:lnTo>
                  <a:pt x="708" y="11"/>
                </a:lnTo>
                <a:lnTo>
                  <a:pt x="718" y="25"/>
                </a:lnTo>
                <a:lnTo>
                  <a:pt x="724" y="34"/>
                </a:lnTo>
                <a:lnTo>
                  <a:pt x="729" y="44"/>
                </a:lnTo>
                <a:lnTo>
                  <a:pt x="734" y="54"/>
                </a:lnTo>
                <a:lnTo>
                  <a:pt x="739" y="63"/>
                </a:lnTo>
                <a:lnTo>
                  <a:pt x="741" y="76"/>
                </a:lnTo>
                <a:lnTo>
                  <a:pt x="742" y="87"/>
                </a:lnTo>
                <a:lnTo>
                  <a:pt x="741" y="99"/>
                </a:lnTo>
                <a:lnTo>
                  <a:pt x="739" y="113"/>
                </a:lnTo>
                <a:lnTo>
                  <a:pt x="734" y="125"/>
                </a:lnTo>
                <a:lnTo>
                  <a:pt x="725" y="139"/>
                </a:lnTo>
                <a:lnTo>
                  <a:pt x="725" y="139"/>
                </a:lnTo>
                <a:lnTo>
                  <a:pt x="695" y="181"/>
                </a:lnTo>
                <a:lnTo>
                  <a:pt x="680" y="205"/>
                </a:lnTo>
                <a:lnTo>
                  <a:pt x="673" y="217"/>
                </a:lnTo>
                <a:lnTo>
                  <a:pt x="670" y="223"/>
                </a:lnTo>
                <a:lnTo>
                  <a:pt x="670" y="223"/>
                </a:lnTo>
                <a:lnTo>
                  <a:pt x="668" y="225"/>
                </a:lnTo>
                <a:lnTo>
                  <a:pt x="664" y="225"/>
                </a:lnTo>
                <a:lnTo>
                  <a:pt x="648" y="222"/>
                </a:lnTo>
                <a:lnTo>
                  <a:pt x="601" y="211"/>
                </a:lnTo>
                <a:lnTo>
                  <a:pt x="574" y="206"/>
                </a:lnTo>
                <a:lnTo>
                  <a:pt x="548" y="201"/>
                </a:lnTo>
                <a:lnTo>
                  <a:pt x="527" y="199"/>
                </a:lnTo>
                <a:lnTo>
                  <a:pt x="518" y="199"/>
                </a:lnTo>
                <a:lnTo>
                  <a:pt x="512" y="199"/>
                </a:lnTo>
                <a:lnTo>
                  <a:pt x="512" y="199"/>
                </a:lnTo>
                <a:lnTo>
                  <a:pt x="493" y="202"/>
                </a:lnTo>
                <a:lnTo>
                  <a:pt x="481" y="205"/>
                </a:lnTo>
                <a:lnTo>
                  <a:pt x="472" y="208"/>
                </a:lnTo>
                <a:lnTo>
                  <a:pt x="472" y="208"/>
                </a:lnTo>
                <a:lnTo>
                  <a:pt x="486" y="216"/>
                </a:lnTo>
                <a:lnTo>
                  <a:pt x="517" y="236"/>
                </a:lnTo>
                <a:lnTo>
                  <a:pt x="535" y="248"/>
                </a:lnTo>
                <a:lnTo>
                  <a:pt x="553" y="263"/>
                </a:lnTo>
                <a:lnTo>
                  <a:pt x="569" y="278"/>
                </a:lnTo>
                <a:lnTo>
                  <a:pt x="575" y="285"/>
                </a:lnTo>
                <a:lnTo>
                  <a:pt x="581" y="293"/>
                </a:lnTo>
                <a:lnTo>
                  <a:pt x="581" y="293"/>
                </a:lnTo>
                <a:lnTo>
                  <a:pt x="590" y="306"/>
                </a:lnTo>
                <a:lnTo>
                  <a:pt x="596" y="319"/>
                </a:lnTo>
                <a:lnTo>
                  <a:pt x="601" y="329"/>
                </a:lnTo>
                <a:lnTo>
                  <a:pt x="604" y="337"/>
                </a:lnTo>
                <a:lnTo>
                  <a:pt x="606" y="349"/>
                </a:lnTo>
                <a:lnTo>
                  <a:pt x="606" y="352"/>
                </a:lnTo>
                <a:lnTo>
                  <a:pt x="606" y="352"/>
                </a:lnTo>
                <a:lnTo>
                  <a:pt x="592" y="356"/>
                </a:lnTo>
                <a:lnTo>
                  <a:pt x="576" y="360"/>
                </a:lnTo>
                <a:lnTo>
                  <a:pt x="555" y="363"/>
                </a:lnTo>
                <a:lnTo>
                  <a:pt x="531" y="368"/>
                </a:lnTo>
                <a:lnTo>
                  <a:pt x="502" y="371"/>
                </a:lnTo>
                <a:lnTo>
                  <a:pt x="471" y="372"/>
                </a:lnTo>
                <a:lnTo>
                  <a:pt x="438" y="372"/>
                </a:lnTo>
                <a:lnTo>
                  <a:pt x="438" y="372"/>
                </a:lnTo>
                <a:lnTo>
                  <a:pt x="408" y="371"/>
                </a:lnTo>
                <a:lnTo>
                  <a:pt x="384" y="372"/>
                </a:lnTo>
                <a:lnTo>
                  <a:pt x="366" y="373"/>
                </a:lnTo>
                <a:lnTo>
                  <a:pt x="352" y="373"/>
                </a:lnTo>
                <a:lnTo>
                  <a:pt x="339" y="372"/>
                </a:lnTo>
                <a:lnTo>
                  <a:pt x="332" y="370"/>
                </a:lnTo>
                <a:lnTo>
                  <a:pt x="327" y="367"/>
                </a:lnTo>
                <a:lnTo>
                  <a:pt x="321" y="362"/>
                </a:lnTo>
                <a:lnTo>
                  <a:pt x="314" y="357"/>
                </a:lnTo>
                <a:lnTo>
                  <a:pt x="299" y="342"/>
                </a:lnTo>
                <a:lnTo>
                  <a:pt x="299" y="342"/>
                </a:lnTo>
                <a:lnTo>
                  <a:pt x="289" y="334"/>
                </a:lnTo>
                <a:lnTo>
                  <a:pt x="275" y="324"/>
                </a:lnTo>
                <a:lnTo>
                  <a:pt x="259" y="313"/>
                </a:lnTo>
                <a:lnTo>
                  <a:pt x="241" y="303"/>
                </a:lnTo>
                <a:lnTo>
                  <a:pt x="200" y="283"/>
                </a:lnTo>
                <a:lnTo>
                  <a:pt x="155" y="263"/>
                </a:lnTo>
                <a:lnTo>
                  <a:pt x="111" y="246"/>
                </a:lnTo>
                <a:lnTo>
                  <a:pt x="71" y="233"/>
                </a:lnTo>
                <a:lnTo>
                  <a:pt x="40" y="225"/>
                </a:lnTo>
                <a:lnTo>
                  <a:pt x="29" y="223"/>
                </a:lnTo>
                <a:lnTo>
                  <a:pt x="21" y="223"/>
                </a:lnTo>
                <a:lnTo>
                  <a:pt x="21" y="223"/>
                </a:lnTo>
                <a:lnTo>
                  <a:pt x="19" y="225"/>
                </a:lnTo>
                <a:lnTo>
                  <a:pt x="16" y="226"/>
                </a:lnTo>
                <a:lnTo>
                  <a:pt x="11" y="231"/>
                </a:lnTo>
                <a:lnTo>
                  <a:pt x="8" y="238"/>
                </a:lnTo>
                <a:lnTo>
                  <a:pt x="5" y="248"/>
                </a:lnTo>
                <a:lnTo>
                  <a:pt x="3" y="261"/>
                </a:lnTo>
                <a:lnTo>
                  <a:pt x="2" y="273"/>
                </a:lnTo>
                <a:lnTo>
                  <a:pt x="0" y="303"/>
                </a:lnTo>
                <a:lnTo>
                  <a:pt x="0" y="334"/>
                </a:lnTo>
                <a:lnTo>
                  <a:pt x="4" y="363"/>
                </a:lnTo>
                <a:lnTo>
                  <a:pt x="9" y="391"/>
                </a:lnTo>
                <a:lnTo>
                  <a:pt x="13" y="402"/>
                </a:lnTo>
                <a:lnTo>
                  <a:pt x="16" y="412"/>
                </a:lnTo>
                <a:lnTo>
                  <a:pt x="16" y="412"/>
                </a:lnTo>
                <a:lnTo>
                  <a:pt x="26" y="430"/>
                </a:lnTo>
                <a:lnTo>
                  <a:pt x="38" y="453"/>
                </a:lnTo>
                <a:lnTo>
                  <a:pt x="64" y="500"/>
                </a:lnTo>
                <a:lnTo>
                  <a:pt x="76" y="522"/>
                </a:lnTo>
                <a:lnTo>
                  <a:pt x="85" y="541"/>
                </a:lnTo>
                <a:lnTo>
                  <a:pt x="91" y="555"/>
                </a:lnTo>
                <a:lnTo>
                  <a:pt x="91" y="562"/>
                </a:lnTo>
                <a:lnTo>
                  <a:pt x="91" y="565"/>
                </a:lnTo>
                <a:lnTo>
                  <a:pt x="91" y="565"/>
                </a:lnTo>
                <a:lnTo>
                  <a:pt x="88" y="574"/>
                </a:lnTo>
                <a:lnTo>
                  <a:pt x="86" y="588"/>
                </a:lnTo>
                <a:lnTo>
                  <a:pt x="81" y="624"/>
                </a:lnTo>
                <a:lnTo>
                  <a:pt x="75" y="668"/>
                </a:lnTo>
                <a:lnTo>
                  <a:pt x="71" y="714"/>
                </a:lnTo>
                <a:lnTo>
                  <a:pt x="71" y="714"/>
                </a:lnTo>
                <a:lnTo>
                  <a:pt x="70" y="738"/>
                </a:lnTo>
                <a:lnTo>
                  <a:pt x="70" y="765"/>
                </a:lnTo>
                <a:lnTo>
                  <a:pt x="71" y="792"/>
                </a:lnTo>
                <a:lnTo>
                  <a:pt x="73" y="818"/>
                </a:lnTo>
                <a:lnTo>
                  <a:pt x="76" y="829"/>
                </a:lnTo>
                <a:lnTo>
                  <a:pt x="78" y="839"/>
                </a:lnTo>
                <a:lnTo>
                  <a:pt x="82" y="849"/>
                </a:lnTo>
                <a:lnTo>
                  <a:pt x="86" y="857"/>
                </a:lnTo>
                <a:lnTo>
                  <a:pt x="91" y="862"/>
                </a:lnTo>
                <a:lnTo>
                  <a:pt x="97" y="864"/>
                </a:lnTo>
                <a:lnTo>
                  <a:pt x="103" y="865"/>
                </a:lnTo>
                <a:lnTo>
                  <a:pt x="111" y="863"/>
                </a:lnTo>
                <a:lnTo>
                  <a:pt x="111" y="863"/>
                </a:lnTo>
                <a:lnTo>
                  <a:pt x="114" y="860"/>
                </a:lnTo>
                <a:lnTo>
                  <a:pt x="119" y="857"/>
                </a:lnTo>
                <a:lnTo>
                  <a:pt x="130" y="845"/>
                </a:lnTo>
                <a:lnTo>
                  <a:pt x="144" y="829"/>
                </a:lnTo>
                <a:lnTo>
                  <a:pt x="159" y="810"/>
                </a:lnTo>
                <a:lnTo>
                  <a:pt x="194" y="765"/>
                </a:lnTo>
                <a:lnTo>
                  <a:pt x="234" y="714"/>
                </a:lnTo>
                <a:lnTo>
                  <a:pt x="256" y="691"/>
                </a:lnTo>
                <a:lnTo>
                  <a:pt x="278" y="667"/>
                </a:lnTo>
                <a:lnTo>
                  <a:pt x="300" y="645"/>
                </a:lnTo>
                <a:lnTo>
                  <a:pt x="322" y="626"/>
                </a:lnTo>
                <a:lnTo>
                  <a:pt x="334" y="619"/>
                </a:lnTo>
                <a:lnTo>
                  <a:pt x="346" y="611"/>
                </a:lnTo>
                <a:lnTo>
                  <a:pt x="357" y="605"/>
                </a:lnTo>
                <a:lnTo>
                  <a:pt x="368" y="600"/>
                </a:lnTo>
                <a:lnTo>
                  <a:pt x="379" y="598"/>
                </a:lnTo>
                <a:lnTo>
                  <a:pt x="391" y="595"/>
                </a:lnTo>
                <a:lnTo>
                  <a:pt x="402" y="594"/>
                </a:lnTo>
                <a:lnTo>
                  <a:pt x="413" y="595"/>
                </a:lnTo>
                <a:lnTo>
                  <a:pt x="413" y="595"/>
                </a:lnTo>
                <a:lnTo>
                  <a:pt x="450" y="601"/>
                </a:lnTo>
                <a:lnTo>
                  <a:pt x="477" y="606"/>
                </a:lnTo>
                <a:lnTo>
                  <a:pt x="497" y="611"/>
                </a:lnTo>
                <a:lnTo>
                  <a:pt x="508" y="615"/>
                </a:lnTo>
                <a:lnTo>
                  <a:pt x="514" y="617"/>
                </a:lnTo>
                <a:lnTo>
                  <a:pt x="517" y="619"/>
                </a:lnTo>
                <a:lnTo>
                  <a:pt x="517" y="620"/>
                </a:lnTo>
                <a:lnTo>
                  <a:pt x="517" y="620"/>
                </a:lnTo>
                <a:lnTo>
                  <a:pt x="517" y="620"/>
                </a:lnTo>
                <a:lnTo>
                  <a:pt x="534" y="674"/>
                </a:lnTo>
                <a:lnTo>
                  <a:pt x="575" y="797"/>
                </a:lnTo>
                <a:lnTo>
                  <a:pt x="599" y="865"/>
                </a:lnTo>
                <a:lnTo>
                  <a:pt x="621" y="928"/>
                </a:lnTo>
                <a:lnTo>
                  <a:pt x="641" y="981"/>
                </a:lnTo>
                <a:lnTo>
                  <a:pt x="649" y="999"/>
                </a:lnTo>
                <a:lnTo>
                  <a:pt x="656" y="1012"/>
                </a:lnTo>
                <a:lnTo>
                  <a:pt x="656" y="1012"/>
                </a:lnTo>
                <a:lnTo>
                  <a:pt x="664" y="1030"/>
                </a:lnTo>
                <a:lnTo>
                  <a:pt x="670" y="1045"/>
                </a:lnTo>
                <a:lnTo>
                  <a:pt x="674" y="1056"/>
                </a:lnTo>
                <a:lnTo>
                  <a:pt x="678" y="1064"/>
                </a:lnTo>
                <a:lnTo>
                  <a:pt x="680" y="1065"/>
                </a:lnTo>
                <a:lnTo>
                  <a:pt x="683" y="1066"/>
                </a:lnTo>
                <a:lnTo>
                  <a:pt x="685" y="1065"/>
                </a:lnTo>
                <a:lnTo>
                  <a:pt x="689" y="1062"/>
                </a:lnTo>
                <a:lnTo>
                  <a:pt x="699" y="1052"/>
                </a:lnTo>
                <a:lnTo>
                  <a:pt x="715" y="1036"/>
                </a:lnTo>
                <a:lnTo>
                  <a:pt x="715" y="1036"/>
                </a:lnTo>
                <a:lnTo>
                  <a:pt x="893" y="838"/>
                </a:lnTo>
                <a:lnTo>
                  <a:pt x="893" y="838"/>
                </a:lnTo>
                <a:lnTo>
                  <a:pt x="896" y="838"/>
                </a:lnTo>
                <a:lnTo>
                  <a:pt x="905" y="842"/>
                </a:lnTo>
                <a:lnTo>
                  <a:pt x="931" y="853"/>
                </a:lnTo>
                <a:lnTo>
                  <a:pt x="970" y="868"/>
                </a:lnTo>
                <a:lnTo>
                  <a:pt x="1019" y="886"/>
                </a:lnTo>
                <a:lnTo>
                  <a:pt x="1072" y="906"/>
                </a:lnTo>
                <a:lnTo>
                  <a:pt x="1100" y="914"/>
                </a:lnTo>
                <a:lnTo>
                  <a:pt x="1128" y="922"/>
                </a:lnTo>
                <a:lnTo>
                  <a:pt x="1155" y="928"/>
                </a:lnTo>
                <a:lnTo>
                  <a:pt x="1182" y="933"/>
                </a:lnTo>
                <a:lnTo>
                  <a:pt x="1207" y="936"/>
                </a:lnTo>
                <a:lnTo>
                  <a:pt x="1230" y="937"/>
                </a:lnTo>
                <a:lnTo>
                  <a:pt x="1230" y="937"/>
                </a:lnTo>
                <a:lnTo>
                  <a:pt x="1280" y="936"/>
                </a:lnTo>
                <a:lnTo>
                  <a:pt x="1339" y="933"/>
                </a:lnTo>
                <a:lnTo>
                  <a:pt x="1404" y="928"/>
                </a:lnTo>
                <a:lnTo>
                  <a:pt x="1472" y="922"/>
                </a:lnTo>
                <a:lnTo>
                  <a:pt x="1505" y="919"/>
                </a:lnTo>
                <a:lnTo>
                  <a:pt x="1540" y="914"/>
                </a:lnTo>
                <a:lnTo>
                  <a:pt x="1572" y="907"/>
                </a:lnTo>
                <a:lnTo>
                  <a:pt x="1604" y="901"/>
                </a:lnTo>
                <a:lnTo>
                  <a:pt x="1634" y="894"/>
                </a:lnTo>
                <a:lnTo>
                  <a:pt x="1661" y="886"/>
                </a:lnTo>
                <a:lnTo>
                  <a:pt x="1687" y="878"/>
                </a:lnTo>
                <a:lnTo>
                  <a:pt x="1711" y="868"/>
                </a:lnTo>
                <a:lnTo>
                  <a:pt x="1711" y="868"/>
                </a:lnTo>
                <a:lnTo>
                  <a:pt x="1756" y="845"/>
                </a:lnTo>
                <a:lnTo>
                  <a:pt x="1803" y="818"/>
                </a:lnTo>
                <a:lnTo>
                  <a:pt x="1848" y="791"/>
                </a:lnTo>
                <a:lnTo>
                  <a:pt x="1891" y="762"/>
                </a:lnTo>
                <a:lnTo>
                  <a:pt x="1928" y="735"/>
                </a:lnTo>
                <a:lnTo>
                  <a:pt x="1957" y="712"/>
                </a:lnTo>
                <a:lnTo>
                  <a:pt x="1969" y="702"/>
                </a:lnTo>
                <a:lnTo>
                  <a:pt x="1976" y="692"/>
                </a:lnTo>
                <a:lnTo>
                  <a:pt x="1982" y="686"/>
                </a:lnTo>
                <a:lnTo>
                  <a:pt x="1983" y="679"/>
                </a:lnTo>
                <a:lnTo>
                  <a:pt x="1983" y="679"/>
                </a:lnTo>
                <a:lnTo>
                  <a:pt x="1982" y="671"/>
                </a:lnTo>
                <a:lnTo>
                  <a:pt x="1981" y="662"/>
                </a:lnTo>
                <a:lnTo>
                  <a:pt x="1979" y="655"/>
                </a:lnTo>
                <a:lnTo>
                  <a:pt x="1976" y="647"/>
                </a:lnTo>
                <a:lnTo>
                  <a:pt x="1971" y="639"/>
                </a:lnTo>
                <a:lnTo>
                  <a:pt x="1969" y="635"/>
                </a:lnTo>
                <a:lnTo>
                  <a:pt x="1969" y="635"/>
                </a:lnTo>
                <a:lnTo>
                  <a:pt x="1976" y="635"/>
                </a:lnTo>
                <a:lnTo>
                  <a:pt x="1991" y="632"/>
                </a:lnTo>
                <a:lnTo>
                  <a:pt x="2000" y="630"/>
                </a:lnTo>
                <a:lnTo>
                  <a:pt x="2007" y="626"/>
                </a:lnTo>
                <a:lnTo>
                  <a:pt x="2009" y="624"/>
                </a:lnTo>
                <a:lnTo>
                  <a:pt x="2012" y="621"/>
                </a:lnTo>
                <a:lnTo>
                  <a:pt x="2013" y="619"/>
                </a:lnTo>
                <a:lnTo>
                  <a:pt x="2013" y="615"/>
                </a:lnTo>
                <a:lnTo>
                  <a:pt x="2013" y="615"/>
                </a:lnTo>
                <a:lnTo>
                  <a:pt x="2011" y="609"/>
                </a:lnTo>
                <a:lnTo>
                  <a:pt x="2002" y="599"/>
                </a:lnTo>
                <a:lnTo>
                  <a:pt x="1990" y="584"/>
                </a:lnTo>
                <a:lnTo>
                  <a:pt x="1972" y="565"/>
                </a:lnTo>
                <a:lnTo>
                  <a:pt x="1951" y="543"/>
                </a:lnTo>
                <a:lnTo>
                  <a:pt x="1925" y="520"/>
                </a:lnTo>
                <a:lnTo>
                  <a:pt x="1894" y="495"/>
                </a:lnTo>
                <a:lnTo>
                  <a:pt x="1861" y="467"/>
                </a:lnTo>
                <a:lnTo>
                  <a:pt x="1822" y="441"/>
                </a:lnTo>
                <a:lnTo>
                  <a:pt x="1780" y="414"/>
                </a:lnTo>
                <a:lnTo>
                  <a:pt x="1735" y="388"/>
                </a:lnTo>
                <a:lnTo>
                  <a:pt x="1711" y="375"/>
                </a:lnTo>
                <a:lnTo>
                  <a:pt x="1685" y="363"/>
                </a:lnTo>
                <a:lnTo>
                  <a:pt x="1660" y="351"/>
                </a:lnTo>
                <a:lnTo>
                  <a:pt x="1633" y="340"/>
                </a:lnTo>
                <a:lnTo>
                  <a:pt x="1606" y="329"/>
                </a:lnTo>
                <a:lnTo>
                  <a:pt x="1578" y="319"/>
                </a:lnTo>
                <a:lnTo>
                  <a:pt x="1549" y="310"/>
                </a:lnTo>
                <a:lnTo>
                  <a:pt x="1519" y="301"/>
                </a:lnTo>
                <a:lnTo>
                  <a:pt x="1489" y="294"/>
                </a:lnTo>
                <a:lnTo>
                  <a:pt x="1458" y="288"/>
                </a:lnTo>
                <a:lnTo>
                  <a:pt x="1458" y="288"/>
                </a:lnTo>
                <a:lnTo>
                  <a:pt x="1265" y="253"/>
                </a:lnTo>
                <a:lnTo>
                  <a:pt x="1167" y="236"/>
                </a:lnTo>
                <a:lnTo>
                  <a:pt x="1142" y="232"/>
                </a:lnTo>
                <a:lnTo>
                  <a:pt x="1129" y="228"/>
                </a:lnTo>
                <a:lnTo>
                  <a:pt x="1124" y="226"/>
                </a:lnTo>
                <a:lnTo>
                  <a:pt x="1121" y="223"/>
                </a:lnTo>
                <a:lnTo>
                  <a:pt x="1121" y="223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9">
            <a:extLst>
              <a:ext uri="{FF2B5EF4-FFF2-40B4-BE49-F238E27FC236}">
                <a16:creationId xmlns:a16="http://schemas.microsoft.com/office/drawing/2014/main" id="{5A35C5AB-E03B-4A6C-B882-EDD59AF0E2CB}"/>
              </a:ext>
            </a:extLst>
          </p:cNvPr>
          <p:cNvSpPr>
            <a:spLocks/>
          </p:cNvSpPr>
          <p:nvPr/>
        </p:nvSpPr>
        <p:spPr bwMode="auto">
          <a:xfrm>
            <a:off x="6098217" y="929140"/>
            <a:ext cx="1408113" cy="1447800"/>
          </a:xfrm>
          <a:custGeom>
            <a:avLst/>
            <a:gdLst>
              <a:gd name="T0" fmla="*/ 310 w 887"/>
              <a:gd name="T1" fmla="*/ 315 h 912"/>
              <a:gd name="T2" fmla="*/ 366 w 887"/>
              <a:gd name="T3" fmla="*/ 259 h 912"/>
              <a:gd name="T4" fmla="*/ 426 w 887"/>
              <a:gd name="T5" fmla="*/ 228 h 912"/>
              <a:gd name="T6" fmla="*/ 501 w 887"/>
              <a:gd name="T7" fmla="*/ 208 h 912"/>
              <a:gd name="T8" fmla="*/ 531 w 887"/>
              <a:gd name="T9" fmla="*/ 208 h 912"/>
              <a:gd name="T10" fmla="*/ 674 w 887"/>
              <a:gd name="T11" fmla="*/ 208 h 912"/>
              <a:gd name="T12" fmla="*/ 731 w 887"/>
              <a:gd name="T13" fmla="*/ 230 h 912"/>
              <a:gd name="T14" fmla="*/ 768 w 887"/>
              <a:gd name="T15" fmla="*/ 253 h 912"/>
              <a:gd name="T16" fmla="*/ 787 w 887"/>
              <a:gd name="T17" fmla="*/ 302 h 912"/>
              <a:gd name="T18" fmla="*/ 824 w 887"/>
              <a:gd name="T19" fmla="*/ 406 h 912"/>
              <a:gd name="T20" fmla="*/ 862 w 887"/>
              <a:gd name="T21" fmla="*/ 506 h 912"/>
              <a:gd name="T22" fmla="*/ 882 w 887"/>
              <a:gd name="T23" fmla="*/ 624 h 912"/>
              <a:gd name="T24" fmla="*/ 886 w 887"/>
              <a:gd name="T25" fmla="*/ 662 h 912"/>
              <a:gd name="T26" fmla="*/ 885 w 887"/>
              <a:gd name="T27" fmla="*/ 725 h 912"/>
              <a:gd name="T28" fmla="*/ 866 w 887"/>
              <a:gd name="T29" fmla="*/ 777 h 912"/>
              <a:gd name="T30" fmla="*/ 841 w 887"/>
              <a:gd name="T31" fmla="*/ 805 h 912"/>
              <a:gd name="T32" fmla="*/ 818 w 887"/>
              <a:gd name="T33" fmla="*/ 818 h 912"/>
              <a:gd name="T34" fmla="*/ 782 w 887"/>
              <a:gd name="T35" fmla="*/ 840 h 912"/>
              <a:gd name="T36" fmla="*/ 747 w 887"/>
              <a:gd name="T37" fmla="*/ 876 h 912"/>
              <a:gd name="T38" fmla="*/ 672 w 887"/>
              <a:gd name="T39" fmla="*/ 908 h 912"/>
              <a:gd name="T40" fmla="*/ 620 w 887"/>
              <a:gd name="T41" fmla="*/ 912 h 912"/>
              <a:gd name="T42" fmla="*/ 580 w 887"/>
              <a:gd name="T43" fmla="*/ 903 h 912"/>
              <a:gd name="T44" fmla="*/ 528 w 887"/>
              <a:gd name="T45" fmla="*/ 875 h 912"/>
              <a:gd name="T46" fmla="*/ 491 w 887"/>
              <a:gd name="T47" fmla="*/ 843 h 912"/>
              <a:gd name="T48" fmla="*/ 374 w 887"/>
              <a:gd name="T49" fmla="*/ 781 h 912"/>
              <a:gd name="T50" fmla="*/ 362 w 887"/>
              <a:gd name="T51" fmla="*/ 768 h 912"/>
              <a:gd name="T52" fmla="*/ 381 w 887"/>
              <a:gd name="T53" fmla="*/ 762 h 912"/>
              <a:gd name="T54" fmla="*/ 379 w 887"/>
              <a:gd name="T55" fmla="*/ 747 h 912"/>
              <a:gd name="T56" fmla="*/ 322 w 887"/>
              <a:gd name="T57" fmla="*/ 724 h 912"/>
              <a:gd name="T58" fmla="*/ 268 w 887"/>
              <a:gd name="T59" fmla="*/ 699 h 912"/>
              <a:gd name="T60" fmla="*/ 262 w 887"/>
              <a:gd name="T61" fmla="*/ 689 h 912"/>
              <a:gd name="T62" fmla="*/ 293 w 887"/>
              <a:gd name="T63" fmla="*/ 688 h 912"/>
              <a:gd name="T64" fmla="*/ 320 w 887"/>
              <a:gd name="T65" fmla="*/ 679 h 912"/>
              <a:gd name="T66" fmla="*/ 317 w 887"/>
              <a:gd name="T67" fmla="*/ 662 h 912"/>
              <a:gd name="T68" fmla="*/ 289 w 887"/>
              <a:gd name="T69" fmla="*/ 610 h 912"/>
              <a:gd name="T70" fmla="*/ 262 w 887"/>
              <a:gd name="T71" fmla="*/ 606 h 912"/>
              <a:gd name="T72" fmla="*/ 211 w 887"/>
              <a:gd name="T73" fmla="*/ 591 h 912"/>
              <a:gd name="T74" fmla="*/ 175 w 887"/>
              <a:gd name="T75" fmla="*/ 558 h 912"/>
              <a:gd name="T76" fmla="*/ 179 w 887"/>
              <a:gd name="T77" fmla="*/ 550 h 912"/>
              <a:gd name="T78" fmla="*/ 278 w 887"/>
              <a:gd name="T79" fmla="*/ 496 h 912"/>
              <a:gd name="T80" fmla="*/ 278 w 887"/>
              <a:gd name="T81" fmla="*/ 476 h 912"/>
              <a:gd name="T82" fmla="*/ 277 w 887"/>
              <a:gd name="T83" fmla="*/ 449 h 912"/>
              <a:gd name="T84" fmla="*/ 268 w 887"/>
              <a:gd name="T85" fmla="*/ 441 h 912"/>
              <a:gd name="T86" fmla="*/ 211 w 887"/>
              <a:gd name="T87" fmla="*/ 472 h 912"/>
              <a:gd name="T88" fmla="*/ 124 w 887"/>
              <a:gd name="T89" fmla="*/ 535 h 912"/>
              <a:gd name="T90" fmla="*/ 85 w 887"/>
              <a:gd name="T91" fmla="*/ 575 h 912"/>
              <a:gd name="T92" fmla="*/ 67 w 887"/>
              <a:gd name="T93" fmla="*/ 591 h 912"/>
              <a:gd name="T94" fmla="*/ 20 w 887"/>
              <a:gd name="T95" fmla="*/ 601 h 912"/>
              <a:gd name="T96" fmla="*/ 41 w 887"/>
              <a:gd name="T97" fmla="*/ 558 h 912"/>
              <a:gd name="T98" fmla="*/ 116 w 887"/>
              <a:gd name="T99" fmla="*/ 476 h 912"/>
              <a:gd name="T100" fmla="*/ 158 w 887"/>
              <a:gd name="T101" fmla="*/ 387 h 912"/>
              <a:gd name="T102" fmla="*/ 169 w 887"/>
              <a:gd name="T103" fmla="*/ 312 h 912"/>
              <a:gd name="T104" fmla="*/ 158 w 887"/>
              <a:gd name="T105" fmla="*/ 197 h 912"/>
              <a:gd name="T106" fmla="*/ 132 w 887"/>
              <a:gd name="T107" fmla="*/ 105 h 912"/>
              <a:gd name="T108" fmla="*/ 106 w 887"/>
              <a:gd name="T109" fmla="*/ 57 h 912"/>
              <a:gd name="T110" fmla="*/ 64 w 887"/>
              <a:gd name="T111" fmla="*/ 4 h 912"/>
              <a:gd name="T112" fmla="*/ 86 w 887"/>
              <a:gd name="T113" fmla="*/ 10 h 912"/>
              <a:gd name="T114" fmla="*/ 129 w 887"/>
              <a:gd name="T115" fmla="*/ 45 h 912"/>
              <a:gd name="T116" fmla="*/ 185 w 887"/>
              <a:gd name="T117" fmla="*/ 154 h 912"/>
              <a:gd name="T118" fmla="*/ 233 w 887"/>
              <a:gd name="T119" fmla="*/ 268 h 912"/>
              <a:gd name="T120" fmla="*/ 258 w 887"/>
              <a:gd name="T121" fmla="*/ 322 h 912"/>
              <a:gd name="T122" fmla="*/ 293 w 887"/>
              <a:gd name="T123" fmla="*/ 34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7" h="912">
                <a:moveTo>
                  <a:pt x="293" y="342"/>
                </a:moveTo>
                <a:lnTo>
                  <a:pt x="293" y="342"/>
                </a:lnTo>
                <a:lnTo>
                  <a:pt x="300" y="328"/>
                </a:lnTo>
                <a:lnTo>
                  <a:pt x="310" y="315"/>
                </a:lnTo>
                <a:lnTo>
                  <a:pt x="325" y="296"/>
                </a:lnTo>
                <a:lnTo>
                  <a:pt x="342" y="277"/>
                </a:lnTo>
                <a:lnTo>
                  <a:pt x="353" y="269"/>
                </a:lnTo>
                <a:lnTo>
                  <a:pt x="366" y="259"/>
                </a:lnTo>
                <a:lnTo>
                  <a:pt x="379" y="250"/>
                </a:lnTo>
                <a:lnTo>
                  <a:pt x="394" y="242"/>
                </a:lnTo>
                <a:lnTo>
                  <a:pt x="409" y="234"/>
                </a:lnTo>
                <a:lnTo>
                  <a:pt x="426" y="228"/>
                </a:lnTo>
                <a:lnTo>
                  <a:pt x="426" y="228"/>
                </a:lnTo>
                <a:lnTo>
                  <a:pt x="457" y="218"/>
                </a:lnTo>
                <a:lnTo>
                  <a:pt x="482" y="212"/>
                </a:lnTo>
                <a:lnTo>
                  <a:pt x="501" y="208"/>
                </a:lnTo>
                <a:lnTo>
                  <a:pt x="514" y="207"/>
                </a:lnTo>
                <a:lnTo>
                  <a:pt x="522" y="206"/>
                </a:lnTo>
                <a:lnTo>
                  <a:pt x="528" y="207"/>
                </a:lnTo>
                <a:lnTo>
                  <a:pt x="531" y="208"/>
                </a:lnTo>
                <a:lnTo>
                  <a:pt x="585" y="213"/>
                </a:lnTo>
                <a:lnTo>
                  <a:pt x="585" y="193"/>
                </a:lnTo>
                <a:lnTo>
                  <a:pt x="654" y="213"/>
                </a:lnTo>
                <a:lnTo>
                  <a:pt x="674" y="208"/>
                </a:lnTo>
                <a:lnTo>
                  <a:pt x="674" y="208"/>
                </a:lnTo>
                <a:lnTo>
                  <a:pt x="687" y="213"/>
                </a:lnTo>
                <a:lnTo>
                  <a:pt x="715" y="223"/>
                </a:lnTo>
                <a:lnTo>
                  <a:pt x="731" y="230"/>
                </a:lnTo>
                <a:lnTo>
                  <a:pt x="747" y="238"/>
                </a:lnTo>
                <a:lnTo>
                  <a:pt x="760" y="245"/>
                </a:lnTo>
                <a:lnTo>
                  <a:pt x="768" y="253"/>
                </a:lnTo>
                <a:lnTo>
                  <a:pt x="768" y="253"/>
                </a:lnTo>
                <a:lnTo>
                  <a:pt x="775" y="261"/>
                </a:lnTo>
                <a:lnTo>
                  <a:pt x="779" y="274"/>
                </a:lnTo>
                <a:lnTo>
                  <a:pt x="783" y="287"/>
                </a:lnTo>
                <a:lnTo>
                  <a:pt x="787" y="302"/>
                </a:lnTo>
                <a:lnTo>
                  <a:pt x="792" y="326"/>
                </a:lnTo>
                <a:lnTo>
                  <a:pt x="793" y="337"/>
                </a:lnTo>
                <a:lnTo>
                  <a:pt x="793" y="337"/>
                </a:lnTo>
                <a:lnTo>
                  <a:pt x="824" y="406"/>
                </a:lnTo>
                <a:lnTo>
                  <a:pt x="846" y="462"/>
                </a:lnTo>
                <a:lnTo>
                  <a:pt x="856" y="487"/>
                </a:lnTo>
                <a:lnTo>
                  <a:pt x="862" y="506"/>
                </a:lnTo>
                <a:lnTo>
                  <a:pt x="862" y="506"/>
                </a:lnTo>
                <a:lnTo>
                  <a:pt x="870" y="540"/>
                </a:lnTo>
                <a:lnTo>
                  <a:pt x="876" y="575"/>
                </a:lnTo>
                <a:lnTo>
                  <a:pt x="881" y="606"/>
                </a:lnTo>
                <a:lnTo>
                  <a:pt x="882" y="624"/>
                </a:lnTo>
                <a:lnTo>
                  <a:pt x="882" y="624"/>
                </a:lnTo>
                <a:lnTo>
                  <a:pt x="884" y="634"/>
                </a:lnTo>
                <a:lnTo>
                  <a:pt x="885" y="647"/>
                </a:lnTo>
                <a:lnTo>
                  <a:pt x="886" y="662"/>
                </a:lnTo>
                <a:lnTo>
                  <a:pt x="887" y="684"/>
                </a:lnTo>
                <a:lnTo>
                  <a:pt x="887" y="684"/>
                </a:lnTo>
                <a:lnTo>
                  <a:pt x="886" y="711"/>
                </a:lnTo>
                <a:lnTo>
                  <a:pt x="885" y="725"/>
                </a:lnTo>
                <a:lnTo>
                  <a:pt x="882" y="737"/>
                </a:lnTo>
                <a:lnTo>
                  <a:pt x="877" y="751"/>
                </a:lnTo>
                <a:lnTo>
                  <a:pt x="872" y="765"/>
                </a:lnTo>
                <a:lnTo>
                  <a:pt x="866" y="777"/>
                </a:lnTo>
                <a:lnTo>
                  <a:pt x="858" y="788"/>
                </a:lnTo>
                <a:lnTo>
                  <a:pt x="858" y="788"/>
                </a:lnTo>
                <a:lnTo>
                  <a:pt x="849" y="798"/>
                </a:lnTo>
                <a:lnTo>
                  <a:pt x="841" y="805"/>
                </a:lnTo>
                <a:lnTo>
                  <a:pt x="834" y="810"/>
                </a:lnTo>
                <a:lnTo>
                  <a:pt x="829" y="814"/>
                </a:lnTo>
                <a:lnTo>
                  <a:pt x="820" y="818"/>
                </a:lnTo>
                <a:lnTo>
                  <a:pt x="818" y="818"/>
                </a:lnTo>
                <a:lnTo>
                  <a:pt x="803" y="803"/>
                </a:lnTo>
                <a:lnTo>
                  <a:pt x="803" y="803"/>
                </a:lnTo>
                <a:lnTo>
                  <a:pt x="793" y="823"/>
                </a:lnTo>
                <a:lnTo>
                  <a:pt x="782" y="840"/>
                </a:lnTo>
                <a:lnTo>
                  <a:pt x="768" y="857"/>
                </a:lnTo>
                <a:lnTo>
                  <a:pt x="768" y="857"/>
                </a:lnTo>
                <a:lnTo>
                  <a:pt x="760" y="866"/>
                </a:lnTo>
                <a:lnTo>
                  <a:pt x="747" y="876"/>
                </a:lnTo>
                <a:lnTo>
                  <a:pt x="732" y="886"/>
                </a:lnTo>
                <a:lnTo>
                  <a:pt x="715" y="895"/>
                </a:lnTo>
                <a:lnTo>
                  <a:pt x="694" y="902"/>
                </a:lnTo>
                <a:lnTo>
                  <a:pt x="672" y="908"/>
                </a:lnTo>
                <a:lnTo>
                  <a:pt x="659" y="911"/>
                </a:lnTo>
                <a:lnTo>
                  <a:pt x="647" y="912"/>
                </a:lnTo>
                <a:lnTo>
                  <a:pt x="633" y="912"/>
                </a:lnTo>
                <a:lnTo>
                  <a:pt x="620" y="912"/>
                </a:lnTo>
                <a:lnTo>
                  <a:pt x="620" y="912"/>
                </a:lnTo>
                <a:lnTo>
                  <a:pt x="606" y="911"/>
                </a:lnTo>
                <a:lnTo>
                  <a:pt x="592" y="907"/>
                </a:lnTo>
                <a:lnTo>
                  <a:pt x="580" y="903"/>
                </a:lnTo>
                <a:lnTo>
                  <a:pt x="568" y="900"/>
                </a:lnTo>
                <a:lnTo>
                  <a:pt x="557" y="893"/>
                </a:lnTo>
                <a:lnTo>
                  <a:pt x="547" y="888"/>
                </a:lnTo>
                <a:lnTo>
                  <a:pt x="528" y="875"/>
                </a:lnTo>
                <a:lnTo>
                  <a:pt x="512" y="864"/>
                </a:lnTo>
                <a:lnTo>
                  <a:pt x="501" y="852"/>
                </a:lnTo>
                <a:lnTo>
                  <a:pt x="491" y="843"/>
                </a:lnTo>
                <a:lnTo>
                  <a:pt x="491" y="843"/>
                </a:lnTo>
                <a:lnTo>
                  <a:pt x="469" y="831"/>
                </a:lnTo>
                <a:lnTo>
                  <a:pt x="419" y="805"/>
                </a:lnTo>
                <a:lnTo>
                  <a:pt x="394" y="793"/>
                </a:lnTo>
                <a:lnTo>
                  <a:pt x="374" y="781"/>
                </a:lnTo>
                <a:lnTo>
                  <a:pt x="362" y="772"/>
                </a:lnTo>
                <a:lnTo>
                  <a:pt x="361" y="769"/>
                </a:lnTo>
                <a:lnTo>
                  <a:pt x="361" y="768"/>
                </a:lnTo>
                <a:lnTo>
                  <a:pt x="362" y="768"/>
                </a:lnTo>
                <a:lnTo>
                  <a:pt x="362" y="768"/>
                </a:lnTo>
                <a:lnTo>
                  <a:pt x="369" y="767"/>
                </a:lnTo>
                <a:lnTo>
                  <a:pt x="376" y="765"/>
                </a:lnTo>
                <a:lnTo>
                  <a:pt x="381" y="762"/>
                </a:lnTo>
                <a:lnTo>
                  <a:pt x="384" y="760"/>
                </a:lnTo>
                <a:lnTo>
                  <a:pt x="386" y="755"/>
                </a:lnTo>
                <a:lnTo>
                  <a:pt x="384" y="751"/>
                </a:lnTo>
                <a:lnTo>
                  <a:pt x="379" y="747"/>
                </a:lnTo>
                <a:lnTo>
                  <a:pt x="372" y="743"/>
                </a:lnTo>
                <a:lnTo>
                  <a:pt x="372" y="743"/>
                </a:lnTo>
                <a:lnTo>
                  <a:pt x="337" y="730"/>
                </a:lnTo>
                <a:lnTo>
                  <a:pt x="322" y="724"/>
                </a:lnTo>
                <a:lnTo>
                  <a:pt x="322" y="724"/>
                </a:lnTo>
                <a:lnTo>
                  <a:pt x="309" y="717"/>
                </a:lnTo>
                <a:lnTo>
                  <a:pt x="280" y="706"/>
                </a:lnTo>
                <a:lnTo>
                  <a:pt x="268" y="699"/>
                </a:lnTo>
                <a:lnTo>
                  <a:pt x="260" y="694"/>
                </a:lnTo>
                <a:lnTo>
                  <a:pt x="259" y="691"/>
                </a:lnTo>
                <a:lnTo>
                  <a:pt x="259" y="690"/>
                </a:lnTo>
                <a:lnTo>
                  <a:pt x="262" y="689"/>
                </a:lnTo>
                <a:lnTo>
                  <a:pt x="268" y="689"/>
                </a:lnTo>
                <a:lnTo>
                  <a:pt x="268" y="689"/>
                </a:lnTo>
                <a:lnTo>
                  <a:pt x="282" y="689"/>
                </a:lnTo>
                <a:lnTo>
                  <a:pt x="293" y="688"/>
                </a:lnTo>
                <a:lnTo>
                  <a:pt x="303" y="686"/>
                </a:lnTo>
                <a:lnTo>
                  <a:pt x="310" y="684"/>
                </a:lnTo>
                <a:lnTo>
                  <a:pt x="316" y="681"/>
                </a:lnTo>
                <a:lnTo>
                  <a:pt x="320" y="679"/>
                </a:lnTo>
                <a:lnTo>
                  <a:pt x="322" y="677"/>
                </a:lnTo>
                <a:lnTo>
                  <a:pt x="322" y="674"/>
                </a:lnTo>
                <a:lnTo>
                  <a:pt x="322" y="674"/>
                </a:lnTo>
                <a:lnTo>
                  <a:pt x="317" y="662"/>
                </a:lnTo>
                <a:lnTo>
                  <a:pt x="308" y="639"/>
                </a:lnTo>
                <a:lnTo>
                  <a:pt x="295" y="618"/>
                </a:lnTo>
                <a:lnTo>
                  <a:pt x="291" y="612"/>
                </a:lnTo>
                <a:lnTo>
                  <a:pt x="289" y="610"/>
                </a:lnTo>
                <a:lnTo>
                  <a:pt x="288" y="610"/>
                </a:lnTo>
                <a:lnTo>
                  <a:pt x="288" y="610"/>
                </a:lnTo>
                <a:lnTo>
                  <a:pt x="278" y="610"/>
                </a:lnTo>
                <a:lnTo>
                  <a:pt x="262" y="606"/>
                </a:lnTo>
                <a:lnTo>
                  <a:pt x="228" y="600"/>
                </a:lnTo>
                <a:lnTo>
                  <a:pt x="228" y="600"/>
                </a:lnTo>
                <a:lnTo>
                  <a:pt x="221" y="597"/>
                </a:lnTo>
                <a:lnTo>
                  <a:pt x="211" y="591"/>
                </a:lnTo>
                <a:lnTo>
                  <a:pt x="201" y="584"/>
                </a:lnTo>
                <a:lnTo>
                  <a:pt x="190" y="574"/>
                </a:lnTo>
                <a:lnTo>
                  <a:pt x="181" y="566"/>
                </a:lnTo>
                <a:lnTo>
                  <a:pt x="175" y="558"/>
                </a:lnTo>
                <a:lnTo>
                  <a:pt x="174" y="555"/>
                </a:lnTo>
                <a:lnTo>
                  <a:pt x="174" y="553"/>
                </a:lnTo>
                <a:lnTo>
                  <a:pt x="175" y="551"/>
                </a:lnTo>
                <a:lnTo>
                  <a:pt x="179" y="550"/>
                </a:lnTo>
                <a:lnTo>
                  <a:pt x="179" y="550"/>
                </a:lnTo>
                <a:lnTo>
                  <a:pt x="241" y="548"/>
                </a:lnTo>
                <a:lnTo>
                  <a:pt x="288" y="545"/>
                </a:lnTo>
                <a:lnTo>
                  <a:pt x="278" y="496"/>
                </a:lnTo>
                <a:lnTo>
                  <a:pt x="278" y="496"/>
                </a:lnTo>
                <a:lnTo>
                  <a:pt x="277" y="489"/>
                </a:lnTo>
                <a:lnTo>
                  <a:pt x="277" y="483"/>
                </a:lnTo>
                <a:lnTo>
                  <a:pt x="278" y="476"/>
                </a:lnTo>
                <a:lnTo>
                  <a:pt x="278" y="476"/>
                </a:lnTo>
                <a:lnTo>
                  <a:pt x="279" y="466"/>
                </a:lnTo>
                <a:lnTo>
                  <a:pt x="279" y="455"/>
                </a:lnTo>
                <a:lnTo>
                  <a:pt x="277" y="449"/>
                </a:lnTo>
                <a:lnTo>
                  <a:pt x="275" y="445"/>
                </a:lnTo>
                <a:lnTo>
                  <a:pt x="272" y="441"/>
                </a:lnTo>
                <a:lnTo>
                  <a:pt x="268" y="441"/>
                </a:lnTo>
                <a:lnTo>
                  <a:pt x="268" y="441"/>
                </a:lnTo>
                <a:lnTo>
                  <a:pt x="263" y="442"/>
                </a:lnTo>
                <a:lnTo>
                  <a:pt x="256" y="445"/>
                </a:lnTo>
                <a:lnTo>
                  <a:pt x="237" y="456"/>
                </a:lnTo>
                <a:lnTo>
                  <a:pt x="211" y="472"/>
                </a:lnTo>
                <a:lnTo>
                  <a:pt x="179" y="496"/>
                </a:lnTo>
                <a:lnTo>
                  <a:pt x="179" y="496"/>
                </a:lnTo>
                <a:lnTo>
                  <a:pt x="148" y="518"/>
                </a:lnTo>
                <a:lnTo>
                  <a:pt x="124" y="535"/>
                </a:lnTo>
                <a:lnTo>
                  <a:pt x="113" y="543"/>
                </a:lnTo>
                <a:lnTo>
                  <a:pt x="103" y="553"/>
                </a:lnTo>
                <a:lnTo>
                  <a:pt x="93" y="563"/>
                </a:lnTo>
                <a:lnTo>
                  <a:pt x="85" y="575"/>
                </a:lnTo>
                <a:lnTo>
                  <a:pt x="85" y="575"/>
                </a:lnTo>
                <a:lnTo>
                  <a:pt x="80" y="581"/>
                </a:lnTo>
                <a:lnTo>
                  <a:pt x="73" y="586"/>
                </a:lnTo>
                <a:lnTo>
                  <a:pt x="67" y="591"/>
                </a:lnTo>
                <a:lnTo>
                  <a:pt x="61" y="593"/>
                </a:lnTo>
                <a:lnTo>
                  <a:pt x="47" y="598"/>
                </a:lnTo>
                <a:lnTo>
                  <a:pt x="34" y="601"/>
                </a:lnTo>
                <a:lnTo>
                  <a:pt x="20" y="601"/>
                </a:lnTo>
                <a:lnTo>
                  <a:pt x="10" y="601"/>
                </a:lnTo>
                <a:lnTo>
                  <a:pt x="0" y="600"/>
                </a:lnTo>
                <a:lnTo>
                  <a:pt x="0" y="600"/>
                </a:lnTo>
                <a:lnTo>
                  <a:pt x="41" y="558"/>
                </a:lnTo>
                <a:lnTo>
                  <a:pt x="76" y="522"/>
                </a:lnTo>
                <a:lnTo>
                  <a:pt x="104" y="491"/>
                </a:lnTo>
                <a:lnTo>
                  <a:pt x="104" y="491"/>
                </a:lnTo>
                <a:lnTo>
                  <a:pt x="116" y="476"/>
                </a:lnTo>
                <a:lnTo>
                  <a:pt x="128" y="457"/>
                </a:lnTo>
                <a:lnTo>
                  <a:pt x="139" y="436"/>
                </a:lnTo>
                <a:lnTo>
                  <a:pt x="149" y="411"/>
                </a:lnTo>
                <a:lnTo>
                  <a:pt x="158" y="387"/>
                </a:lnTo>
                <a:lnTo>
                  <a:pt x="164" y="362"/>
                </a:lnTo>
                <a:lnTo>
                  <a:pt x="169" y="336"/>
                </a:lnTo>
                <a:lnTo>
                  <a:pt x="169" y="323"/>
                </a:lnTo>
                <a:lnTo>
                  <a:pt x="169" y="312"/>
                </a:lnTo>
                <a:lnTo>
                  <a:pt x="169" y="312"/>
                </a:lnTo>
                <a:lnTo>
                  <a:pt x="165" y="259"/>
                </a:lnTo>
                <a:lnTo>
                  <a:pt x="161" y="229"/>
                </a:lnTo>
                <a:lnTo>
                  <a:pt x="158" y="197"/>
                </a:lnTo>
                <a:lnTo>
                  <a:pt x="150" y="166"/>
                </a:lnTo>
                <a:lnTo>
                  <a:pt x="143" y="135"/>
                </a:lnTo>
                <a:lnTo>
                  <a:pt x="138" y="120"/>
                </a:lnTo>
                <a:lnTo>
                  <a:pt x="132" y="105"/>
                </a:lnTo>
                <a:lnTo>
                  <a:pt x="125" y="92"/>
                </a:lnTo>
                <a:lnTo>
                  <a:pt x="119" y="79"/>
                </a:lnTo>
                <a:lnTo>
                  <a:pt x="119" y="79"/>
                </a:lnTo>
                <a:lnTo>
                  <a:pt x="106" y="57"/>
                </a:lnTo>
                <a:lnTo>
                  <a:pt x="94" y="40"/>
                </a:lnTo>
                <a:lnTo>
                  <a:pt x="83" y="25"/>
                </a:lnTo>
                <a:lnTo>
                  <a:pt x="75" y="15"/>
                </a:lnTo>
                <a:lnTo>
                  <a:pt x="64" y="4"/>
                </a:lnTo>
                <a:lnTo>
                  <a:pt x="60" y="0"/>
                </a:lnTo>
                <a:lnTo>
                  <a:pt x="60" y="0"/>
                </a:lnTo>
                <a:lnTo>
                  <a:pt x="67" y="2"/>
                </a:lnTo>
                <a:lnTo>
                  <a:pt x="86" y="10"/>
                </a:lnTo>
                <a:lnTo>
                  <a:pt x="97" y="16"/>
                </a:lnTo>
                <a:lnTo>
                  <a:pt x="108" y="23"/>
                </a:lnTo>
                <a:lnTo>
                  <a:pt x="119" y="33"/>
                </a:lnTo>
                <a:lnTo>
                  <a:pt x="129" y="45"/>
                </a:lnTo>
                <a:lnTo>
                  <a:pt x="129" y="45"/>
                </a:lnTo>
                <a:lnTo>
                  <a:pt x="140" y="62"/>
                </a:lnTo>
                <a:lnTo>
                  <a:pt x="154" y="88"/>
                </a:lnTo>
                <a:lnTo>
                  <a:pt x="185" y="154"/>
                </a:lnTo>
                <a:lnTo>
                  <a:pt x="215" y="220"/>
                </a:lnTo>
                <a:lnTo>
                  <a:pt x="226" y="248"/>
                </a:lnTo>
                <a:lnTo>
                  <a:pt x="233" y="268"/>
                </a:lnTo>
                <a:lnTo>
                  <a:pt x="233" y="268"/>
                </a:lnTo>
                <a:lnTo>
                  <a:pt x="241" y="292"/>
                </a:lnTo>
                <a:lnTo>
                  <a:pt x="247" y="306"/>
                </a:lnTo>
                <a:lnTo>
                  <a:pt x="251" y="315"/>
                </a:lnTo>
                <a:lnTo>
                  <a:pt x="258" y="322"/>
                </a:lnTo>
                <a:lnTo>
                  <a:pt x="258" y="322"/>
                </a:lnTo>
                <a:lnTo>
                  <a:pt x="268" y="330"/>
                </a:lnTo>
                <a:lnTo>
                  <a:pt x="279" y="336"/>
                </a:lnTo>
                <a:lnTo>
                  <a:pt x="293" y="342"/>
                </a:lnTo>
                <a:lnTo>
                  <a:pt x="293" y="342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3B506133-621D-4857-AFD2-51536DD1CA47}"/>
              </a:ext>
            </a:extLst>
          </p:cNvPr>
          <p:cNvSpPr>
            <a:spLocks/>
          </p:cNvSpPr>
          <p:nvPr/>
        </p:nvSpPr>
        <p:spPr bwMode="auto">
          <a:xfrm>
            <a:off x="2311549" y="2918968"/>
            <a:ext cx="1457146" cy="1267082"/>
          </a:xfrm>
          <a:custGeom>
            <a:avLst/>
            <a:gdLst>
              <a:gd name="T0" fmla="*/ 264 w 621"/>
              <a:gd name="T1" fmla="*/ 206 h 540"/>
              <a:gd name="T2" fmla="*/ 231 w 621"/>
              <a:gd name="T3" fmla="*/ 206 h 540"/>
              <a:gd name="T4" fmla="*/ 205 w 621"/>
              <a:gd name="T5" fmla="*/ 195 h 540"/>
              <a:gd name="T6" fmla="*/ 194 w 621"/>
              <a:gd name="T7" fmla="*/ 184 h 540"/>
              <a:gd name="T8" fmla="*/ 164 w 621"/>
              <a:gd name="T9" fmla="*/ 136 h 540"/>
              <a:gd name="T10" fmla="*/ 124 w 621"/>
              <a:gd name="T11" fmla="*/ 45 h 540"/>
              <a:gd name="T12" fmla="*/ 111 w 621"/>
              <a:gd name="T13" fmla="*/ 19 h 540"/>
              <a:gd name="T14" fmla="*/ 91 w 621"/>
              <a:gd name="T15" fmla="*/ 2 h 540"/>
              <a:gd name="T16" fmla="*/ 80 w 621"/>
              <a:gd name="T17" fmla="*/ 1 h 540"/>
              <a:gd name="T18" fmla="*/ 80 w 621"/>
              <a:gd name="T19" fmla="*/ 24 h 540"/>
              <a:gd name="T20" fmla="*/ 85 w 621"/>
              <a:gd name="T21" fmla="*/ 154 h 540"/>
              <a:gd name="T22" fmla="*/ 81 w 621"/>
              <a:gd name="T23" fmla="*/ 166 h 540"/>
              <a:gd name="T24" fmla="*/ 12 w 621"/>
              <a:gd name="T25" fmla="*/ 270 h 540"/>
              <a:gd name="T26" fmla="*/ 0 w 621"/>
              <a:gd name="T27" fmla="*/ 288 h 540"/>
              <a:gd name="T28" fmla="*/ 40 w 621"/>
              <a:gd name="T29" fmla="*/ 282 h 540"/>
              <a:gd name="T30" fmla="*/ 111 w 621"/>
              <a:gd name="T31" fmla="*/ 278 h 540"/>
              <a:gd name="T32" fmla="*/ 138 w 621"/>
              <a:gd name="T33" fmla="*/ 285 h 540"/>
              <a:gd name="T34" fmla="*/ 163 w 621"/>
              <a:gd name="T35" fmla="*/ 306 h 540"/>
              <a:gd name="T36" fmla="*/ 199 w 621"/>
              <a:gd name="T37" fmla="*/ 353 h 540"/>
              <a:gd name="T38" fmla="*/ 217 w 621"/>
              <a:gd name="T39" fmla="*/ 396 h 540"/>
              <a:gd name="T40" fmla="*/ 227 w 621"/>
              <a:gd name="T41" fmla="*/ 434 h 540"/>
              <a:gd name="T42" fmla="*/ 226 w 621"/>
              <a:gd name="T43" fmla="*/ 495 h 540"/>
              <a:gd name="T44" fmla="*/ 233 w 621"/>
              <a:gd name="T45" fmla="*/ 516 h 540"/>
              <a:gd name="T46" fmla="*/ 249 w 621"/>
              <a:gd name="T47" fmla="*/ 526 h 540"/>
              <a:gd name="T48" fmla="*/ 280 w 621"/>
              <a:gd name="T49" fmla="*/ 535 h 540"/>
              <a:gd name="T50" fmla="*/ 300 w 621"/>
              <a:gd name="T51" fmla="*/ 532 h 540"/>
              <a:gd name="T52" fmla="*/ 310 w 621"/>
              <a:gd name="T53" fmla="*/ 521 h 540"/>
              <a:gd name="T54" fmla="*/ 397 w 621"/>
              <a:gd name="T55" fmla="*/ 496 h 540"/>
              <a:gd name="T56" fmla="*/ 387 w 621"/>
              <a:gd name="T57" fmla="*/ 513 h 540"/>
              <a:gd name="T58" fmla="*/ 386 w 621"/>
              <a:gd name="T59" fmla="*/ 529 h 540"/>
              <a:gd name="T60" fmla="*/ 392 w 621"/>
              <a:gd name="T61" fmla="*/ 536 h 540"/>
              <a:gd name="T62" fmla="*/ 404 w 621"/>
              <a:gd name="T63" fmla="*/ 540 h 540"/>
              <a:gd name="T64" fmla="*/ 417 w 621"/>
              <a:gd name="T65" fmla="*/ 536 h 540"/>
              <a:gd name="T66" fmla="*/ 426 w 621"/>
              <a:gd name="T67" fmla="*/ 526 h 540"/>
              <a:gd name="T68" fmla="*/ 435 w 621"/>
              <a:gd name="T69" fmla="*/ 503 h 540"/>
              <a:gd name="T70" fmla="*/ 457 w 621"/>
              <a:gd name="T71" fmla="*/ 488 h 540"/>
              <a:gd name="T72" fmla="*/ 534 w 621"/>
              <a:gd name="T73" fmla="*/ 487 h 540"/>
              <a:gd name="T74" fmla="*/ 584 w 621"/>
              <a:gd name="T75" fmla="*/ 479 h 540"/>
              <a:gd name="T76" fmla="*/ 600 w 621"/>
              <a:gd name="T77" fmla="*/ 472 h 540"/>
              <a:gd name="T78" fmla="*/ 614 w 621"/>
              <a:gd name="T79" fmla="*/ 457 h 540"/>
              <a:gd name="T80" fmla="*/ 621 w 621"/>
              <a:gd name="T81" fmla="*/ 428 h 540"/>
              <a:gd name="T82" fmla="*/ 611 w 621"/>
              <a:gd name="T83" fmla="*/ 394 h 540"/>
              <a:gd name="T84" fmla="*/ 594 w 621"/>
              <a:gd name="T85" fmla="*/ 370 h 540"/>
              <a:gd name="T86" fmla="*/ 506 w 621"/>
              <a:gd name="T87" fmla="*/ 291 h 540"/>
              <a:gd name="T88" fmla="*/ 469 w 621"/>
              <a:gd name="T89" fmla="*/ 235 h 540"/>
              <a:gd name="T90" fmla="*/ 441 w 621"/>
              <a:gd name="T91" fmla="*/ 189 h 540"/>
              <a:gd name="T92" fmla="*/ 438 w 621"/>
              <a:gd name="T93" fmla="*/ 189 h 540"/>
              <a:gd name="T94" fmla="*/ 419 w 621"/>
              <a:gd name="T95" fmla="*/ 218 h 540"/>
              <a:gd name="T96" fmla="*/ 392 w 621"/>
              <a:gd name="T97" fmla="*/ 214 h 540"/>
              <a:gd name="T98" fmla="*/ 348 w 621"/>
              <a:gd name="T99" fmla="*/ 89 h 540"/>
              <a:gd name="T100" fmla="*/ 337 w 621"/>
              <a:gd name="T101" fmla="*/ 68 h 540"/>
              <a:gd name="T102" fmla="*/ 326 w 621"/>
              <a:gd name="T103" fmla="*/ 61 h 540"/>
              <a:gd name="T104" fmla="*/ 313 w 621"/>
              <a:gd name="T105" fmla="*/ 85 h 540"/>
              <a:gd name="T106" fmla="*/ 286 w 621"/>
              <a:gd name="T107" fmla="*/ 159 h 540"/>
              <a:gd name="T108" fmla="*/ 280 w 621"/>
              <a:gd name="T109" fmla="*/ 183 h 540"/>
              <a:gd name="T110" fmla="*/ 273 w 621"/>
              <a:gd name="T111" fmla="*/ 20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1" h="540">
                <a:moveTo>
                  <a:pt x="273" y="204"/>
                </a:moveTo>
                <a:lnTo>
                  <a:pt x="273" y="204"/>
                </a:lnTo>
                <a:lnTo>
                  <a:pt x="264" y="206"/>
                </a:lnTo>
                <a:lnTo>
                  <a:pt x="256" y="208"/>
                </a:lnTo>
                <a:lnTo>
                  <a:pt x="243" y="208"/>
                </a:lnTo>
                <a:lnTo>
                  <a:pt x="231" y="206"/>
                </a:lnTo>
                <a:lnTo>
                  <a:pt x="217" y="203"/>
                </a:lnTo>
                <a:lnTo>
                  <a:pt x="211" y="199"/>
                </a:lnTo>
                <a:lnTo>
                  <a:pt x="205" y="195"/>
                </a:lnTo>
                <a:lnTo>
                  <a:pt x="199" y="190"/>
                </a:lnTo>
                <a:lnTo>
                  <a:pt x="194" y="184"/>
                </a:lnTo>
                <a:lnTo>
                  <a:pt x="194" y="184"/>
                </a:lnTo>
                <a:lnTo>
                  <a:pt x="184" y="169"/>
                </a:lnTo>
                <a:lnTo>
                  <a:pt x="174" y="153"/>
                </a:lnTo>
                <a:lnTo>
                  <a:pt x="164" y="136"/>
                </a:lnTo>
                <a:lnTo>
                  <a:pt x="155" y="117"/>
                </a:lnTo>
                <a:lnTo>
                  <a:pt x="139" y="80"/>
                </a:lnTo>
                <a:lnTo>
                  <a:pt x="124" y="45"/>
                </a:lnTo>
                <a:lnTo>
                  <a:pt x="124" y="45"/>
                </a:lnTo>
                <a:lnTo>
                  <a:pt x="118" y="32"/>
                </a:lnTo>
                <a:lnTo>
                  <a:pt x="111" y="19"/>
                </a:lnTo>
                <a:lnTo>
                  <a:pt x="103" y="12"/>
                </a:lnTo>
                <a:lnTo>
                  <a:pt x="97" y="6"/>
                </a:lnTo>
                <a:lnTo>
                  <a:pt x="91" y="2"/>
                </a:lnTo>
                <a:lnTo>
                  <a:pt x="86" y="0"/>
                </a:lnTo>
                <a:lnTo>
                  <a:pt x="82" y="0"/>
                </a:lnTo>
                <a:lnTo>
                  <a:pt x="80" y="1"/>
                </a:lnTo>
                <a:lnTo>
                  <a:pt x="80" y="1"/>
                </a:lnTo>
                <a:lnTo>
                  <a:pt x="80" y="8"/>
                </a:lnTo>
                <a:lnTo>
                  <a:pt x="80" y="24"/>
                </a:lnTo>
                <a:lnTo>
                  <a:pt x="82" y="73"/>
                </a:lnTo>
                <a:lnTo>
                  <a:pt x="85" y="123"/>
                </a:lnTo>
                <a:lnTo>
                  <a:pt x="85" y="154"/>
                </a:lnTo>
                <a:lnTo>
                  <a:pt x="85" y="154"/>
                </a:lnTo>
                <a:lnTo>
                  <a:pt x="83" y="159"/>
                </a:lnTo>
                <a:lnTo>
                  <a:pt x="81" y="166"/>
                </a:lnTo>
                <a:lnTo>
                  <a:pt x="70" y="183"/>
                </a:lnTo>
                <a:lnTo>
                  <a:pt x="40" y="229"/>
                </a:lnTo>
                <a:lnTo>
                  <a:pt x="12" y="270"/>
                </a:lnTo>
                <a:lnTo>
                  <a:pt x="3" y="283"/>
                </a:lnTo>
                <a:lnTo>
                  <a:pt x="0" y="287"/>
                </a:lnTo>
                <a:lnTo>
                  <a:pt x="0" y="288"/>
                </a:lnTo>
                <a:lnTo>
                  <a:pt x="0" y="288"/>
                </a:lnTo>
                <a:lnTo>
                  <a:pt x="21" y="285"/>
                </a:lnTo>
                <a:lnTo>
                  <a:pt x="40" y="282"/>
                </a:lnTo>
                <a:lnTo>
                  <a:pt x="64" y="278"/>
                </a:lnTo>
                <a:lnTo>
                  <a:pt x="87" y="277"/>
                </a:lnTo>
                <a:lnTo>
                  <a:pt x="111" y="278"/>
                </a:lnTo>
                <a:lnTo>
                  <a:pt x="121" y="280"/>
                </a:lnTo>
                <a:lnTo>
                  <a:pt x="130" y="281"/>
                </a:lnTo>
                <a:lnTo>
                  <a:pt x="138" y="285"/>
                </a:lnTo>
                <a:lnTo>
                  <a:pt x="144" y="288"/>
                </a:lnTo>
                <a:lnTo>
                  <a:pt x="144" y="288"/>
                </a:lnTo>
                <a:lnTo>
                  <a:pt x="163" y="306"/>
                </a:lnTo>
                <a:lnTo>
                  <a:pt x="177" y="322"/>
                </a:lnTo>
                <a:lnTo>
                  <a:pt x="190" y="337"/>
                </a:lnTo>
                <a:lnTo>
                  <a:pt x="199" y="353"/>
                </a:lnTo>
                <a:lnTo>
                  <a:pt x="199" y="353"/>
                </a:lnTo>
                <a:lnTo>
                  <a:pt x="208" y="373"/>
                </a:lnTo>
                <a:lnTo>
                  <a:pt x="217" y="396"/>
                </a:lnTo>
                <a:lnTo>
                  <a:pt x="228" y="422"/>
                </a:lnTo>
                <a:lnTo>
                  <a:pt x="228" y="422"/>
                </a:lnTo>
                <a:lnTo>
                  <a:pt x="227" y="434"/>
                </a:lnTo>
                <a:lnTo>
                  <a:pt x="225" y="464"/>
                </a:lnTo>
                <a:lnTo>
                  <a:pt x="225" y="480"/>
                </a:lnTo>
                <a:lnTo>
                  <a:pt x="226" y="495"/>
                </a:lnTo>
                <a:lnTo>
                  <a:pt x="228" y="509"/>
                </a:lnTo>
                <a:lnTo>
                  <a:pt x="231" y="513"/>
                </a:lnTo>
                <a:lnTo>
                  <a:pt x="233" y="516"/>
                </a:lnTo>
                <a:lnTo>
                  <a:pt x="233" y="516"/>
                </a:lnTo>
                <a:lnTo>
                  <a:pt x="241" y="521"/>
                </a:lnTo>
                <a:lnTo>
                  <a:pt x="249" y="526"/>
                </a:lnTo>
                <a:lnTo>
                  <a:pt x="259" y="530"/>
                </a:lnTo>
                <a:lnTo>
                  <a:pt x="270" y="532"/>
                </a:lnTo>
                <a:lnTo>
                  <a:pt x="280" y="535"/>
                </a:lnTo>
                <a:lnTo>
                  <a:pt x="290" y="535"/>
                </a:lnTo>
                <a:lnTo>
                  <a:pt x="298" y="535"/>
                </a:lnTo>
                <a:lnTo>
                  <a:pt x="300" y="532"/>
                </a:lnTo>
                <a:lnTo>
                  <a:pt x="303" y="531"/>
                </a:lnTo>
                <a:lnTo>
                  <a:pt x="303" y="531"/>
                </a:lnTo>
                <a:lnTo>
                  <a:pt x="310" y="521"/>
                </a:lnTo>
                <a:lnTo>
                  <a:pt x="316" y="513"/>
                </a:lnTo>
                <a:lnTo>
                  <a:pt x="322" y="501"/>
                </a:lnTo>
                <a:lnTo>
                  <a:pt x="397" y="496"/>
                </a:lnTo>
                <a:lnTo>
                  <a:pt x="397" y="496"/>
                </a:lnTo>
                <a:lnTo>
                  <a:pt x="393" y="501"/>
                </a:lnTo>
                <a:lnTo>
                  <a:pt x="387" y="513"/>
                </a:lnTo>
                <a:lnTo>
                  <a:pt x="386" y="520"/>
                </a:lnTo>
                <a:lnTo>
                  <a:pt x="384" y="526"/>
                </a:lnTo>
                <a:lnTo>
                  <a:pt x="386" y="529"/>
                </a:lnTo>
                <a:lnTo>
                  <a:pt x="387" y="532"/>
                </a:lnTo>
                <a:lnTo>
                  <a:pt x="389" y="534"/>
                </a:lnTo>
                <a:lnTo>
                  <a:pt x="392" y="536"/>
                </a:lnTo>
                <a:lnTo>
                  <a:pt x="392" y="536"/>
                </a:lnTo>
                <a:lnTo>
                  <a:pt x="398" y="539"/>
                </a:lnTo>
                <a:lnTo>
                  <a:pt x="404" y="540"/>
                </a:lnTo>
                <a:lnTo>
                  <a:pt x="409" y="540"/>
                </a:lnTo>
                <a:lnTo>
                  <a:pt x="413" y="539"/>
                </a:lnTo>
                <a:lnTo>
                  <a:pt x="417" y="536"/>
                </a:lnTo>
                <a:lnTo>
                  <a:pt x="420" y="534"/>
                </a:lnTo>
                <a:lnTo>
                  <a:pt x="426" y="526"/>
                </a:lnTo>
                <a:lnTo>
                  <a:pt x="426" y="526"/>
                </a:lnTo>
                <a:lnTo>
                  <a:pt x="429" y="521"/>
                </a:lnTo>
                <a:lnTo>
                  <a:pt x="431" y="515"/>
                </a:lnTo>
                <a:lnTo>
                  <a:pt x="435" y="503"/>
                </a:lnTo>
                <a:lnTo>
                  <a:pt x="436" y="487"/>
                </a:lnTo>
                <a:lnTo>
                  <a:pt x="436" y="487"/>
                </a:lnTo>
                <a:lnTo>
                  <a:pt x="457" y="488"/>
                </a:lnTo>
                <a:lnTo>
                  <a:pt x="480" y="488"/>
                </a:lnTo>
                <a:lnTo>
                  <a:pt x="507" y="488"/>
                </a:lnTo>
                <a:lnTo>
                  <a:pt x="534" y="487"/>
                </a:lnTo>
                <a:lnTo>
                  <a:pt x="561" y="484"/>
                </a:lnTo>
                <a:lnTo>
                  <a:pt x="574" y="482"/>
                </a:lnTo>
                <a:lnTo>
                  <a:pt x="584" y="479"/>
                </a:lnTo>
                <a:lnTo>
                  <a:pt x="592" y="475"/>
                </a:lnTo>
                <a:lnTo>
                  <a:pt x="600" y="472"/>
                </a:lnTo>
                <a:lnTo>
                  <a:pt x="600" y="472"/>
                </a:lnTo>
                <a:lnTo>
                  <a:pt x="605" y="467"/>
                </a:lnTo>
                <a:lnTo>
                  <a:pt x="610" y="462"/>
                </a:lnTo>
                <a:lnTo>
                  <a:pt x="614" y="457"/>
                </a:lnTo>
                <a:lnTo>
                  <a:pt x="616" y="452"/>
                </a:lnTo>
                <a:lnTo>
                  <a:pt x="620" y="441"/>
                </a:lnTo>
                <a:lnTo>
                  <a:pt x="621" y="428"/>
                </a:lnTo>
                <a:lnTo>
                  <a:pt x="620" y="417"/>
                </a:lnTo>
                <a:lnTo>
                  <a:pt x="617" y="405"/>
                </a:lnTo>
                <a:lnTo>
                  <a:pt x="611" y="394"/>
                </a:lnTo>
                <a:lnTo>
                  <a:pt x="605" y="382"/>
                </a:lnTo>
                <a:lnTo>
                  <a:pt x="605" y="382"/>
                </a:lnTo>
                <a:lnTo>
                  <a:pt x="594" y="370"/>
                </a:lnTo>
                <a:lnTo>
                  <a:pt x="579" y="354"/>
                </a:lnTo>
                <a:lnTo>
                  <a:pt x="540" y="319"/>
                </a:lnTo>
                <a:lnTo>
                  <a:pt x="506" y="291"/>
                </a:lnTo>
                <a:lnTo>
                  <a:pt x="491" y="278"/>
                </a:lnTo>
                <a:lnTo>
                  <a:pt x="491" y="278"/>
                </a:lnTo>
                <a:lnTo>
                  <a:pt x="469" y="235"/>
                </a:lnTo>
                <a:lnTo>
                  <a:pt x="452" y="205"/>
                </a:lnTo>
                <a:lnTo>
                  <a:pt x="445" y="194"/>
                </a:lnTo>
                <a:lnTo>
                  <a:pt x="441" y="189"/>
                </a:lnTo>
                <a:lnTo>
                  <a:pt x="441" y="189"/>
                </a:lnTo>
                <a:lnTo>
                  <a:pt x="440" y="189"/>
                </a:lnTo>
                <a:lnTo>
                  <a:pt x="438" y="189"/>
                </a:lnTo>
                <a:lnTo>
                  <a:pt x="434" y="193"/>
                </a:lnTo>
                <a:lnTo>
                  <a:pt x="426" y="205"/>
                </a:lnTo>
                <a:lnTo>
                  <a:pt x="419" y="218"/>
                </a:lnTo>
                <a:lnTo>
                  <a:pt x="417" y="224"/>
                </a:lnTo>
                <a:lnTo>
                  <a:pt x="392" y="214"/>
                </a:lnTo>
                <a:lnTo>
                  <a:pt x="392" y="214"/>
                </a:lnTo>
                <a:lnTo>
                  <a:pt x="372" y="153"/>
                </a:lnTo>
                <a:lnTo>
                  <a:pt x="356" y="107"/>
                </a:lnTo>
                <a:lnTo>
                  <a:pt x="348" y="89"/>
                </a:lnTo>
                <a:lnTo>
                  <a:pt x="342" y="75"/>
                </a:lnTo>
                <a:lnTo>
                  <a:pt x="342" y="75"/>
                </a:lnTo>
                <a:lnTo>
                  <a:pt x="337" y="68"/>
                </a:lnTo>
                <a:lnTo>
                  <a:pt x="334" y="63"/>
                </a:lnTo>
                <a:lnTo>
                  <a:pt x="330" y="60"/>
                </a:lnTo>
                <a:lnTo>
                  <a:pt x="326" y="61"/>
                </a:lnTo>
                <a:lnTo>
                  <a:pt x="322" y="64"/>
                </a:lnTo>
                <a:lnTo>
                  <a:pt x="320" y="69"/>
                </a:lnTo>
                <a:lnTo>
                  <a:pt x="313" y="85"/>
                </a:lnTo>
                <a:lnTo>
                  <a:pt x="313" y="85"/>
                </a:lnTo>
                <a:lnTo>
                  <a:pt x="294" y="135"/>
                </a:lnTo>
                <a:lnTo>
                  <a:pt x="286" y="159"/>
                </a:lnTo>
                <a:lnTo>
                  <a:pt x="283" y="174"/>
                </a:lnTo>
                <a:lnTo>
                  <a:pt x="283" y="174"/>
                </a:lnTo>
                <a:lnTo>
                  <a:pt x="280" y="183"/>
                </a:lnTo>
                <a:lnTo>
                  <a:pt x="278" y="193"/>
                </a:lnTo>
                <a:lnTo>
                  <a:pt x="273" y="204"/>
                </a:lnTo>
                <a:lnTo>
                  <a:pt x="273" y="2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5">
            <a:extLst>
              <a:ext uri="{FF2B5EF4-FFF2-40B4-BE49-F238E27FC236}">
                <a16:creationId xmlns:a16="http://schemas.microsoft.com/office/drawing/2014/main" id="{7BB4B4CB-8415-40FD-8CF3-A391DDD59D3E}"/>
              </a:ext>
            </a:extLst>
          </p:cNvPr>
          <p:cNvSpPr>
            <a:spLocks/>
          </p:cNvSpPr>
          <p:nvPr/>
        </p:nvSpPr>
        <p:spPr bwMode="auto">
          <a:xfrm>
            <a:off x="440272" y="3158251"/>
            <a:ext cx="1559444" cy="788516"/>
          </a:xfrm>
          <a:custGeom>
            <a:avLst/>
            <a:gdLst>
              <a:gd name="T0" fmla="*/ 429 w 532"/>
              <a:gd name="T1" fmla="*/ 23 h 269"/>
              <a:gd name="T2" fmla="*/ 467 w 532"/>
              <a:gd name="T3" fmla="*/ 41 h 269"/>
              <a:gd name="T4" fmla="*/ 493 w 532"/>
              <a:gd name="T5" fmla="*/ 61 h 269"/>
              <a:gd name="T6" fmla="*/ 526 w 532"/>
              <a:gd name="T7" fmla="*/ 98 h 269"/>
              <a:gd name="T8" fmla="*/ 532 w 532"/>
              <a:gd name="T9" fmla="*/ 111 h 269"/>
              <a:gd name="T10" fmla="*/ 527 w 532"/>
              <a:gd name="T11" fmla="*/ 128 h 269"/>
              <a:gd name="T12" fmla="*/ 506 w 532"/>
              <a:gd name="T13" fmla="*/ 155 h 269"/>
              <a:gd name="T14" fmla="*/ 441 w 532"/>
              <a:gd name="T15" fmla="*/ 200 h 269"/>
              <a:gd name="T16" fmla="*/ 416 w 532"/>
              <a:gd name="T17" fmla="*/ 225 h 269"/>
              <a:gd name="T18" fmla="*/ 405 w 532"/>
              <a:gd name="T19" fmla="*/ 263 h 269"/>
              <a:gd name="T20" fmla="*/ 398 w 532"/>
              <a:gd name="T21" fmla="*/ 269 h 269"/>
              <a:gd name="T22" fmla="*/ 369 w 532"/>
              <a:gd name="T23" fmla="*/ 235 h 269"/>
              <a:gd name="T24" fmla="*/ 275 w 532"/>
              <a:gd name="T25" fmla="*/ 235 h 269"/>
              <a:gd name="T26" fmla="*/ 265 w 532"/>
              <a:gd name="T27" fmla="*/ 242 h 269"/>
              <a:gd name="T28" fmla="*/ 249 w 532"/>
              <a:gd name="T29" fmla="*/ 246 h 269"/>
              <a:gd name="T30" fmla="*/ 209 w 532"/>
              <a:gd name="T31" fmla="*/ 237 h 269"/>
              <a:gd name="T32" fmla="*/ 172 w 532"/>
              <a:gd name="T33" fmla="*/ 223 h 269"/>
              <a:gd name="T34" fmla="*/ 136 w 532"/>
              <a:gd name="T35" fmla="*/ 210 h 269"/>
              <a:gd name="T36" fmla="*/ 132 w 532"/>
              <a:gd name="T37" fmla="*/ 201 h 269"/>
              <a:gd name="T38" fmla="*/ 126 w 532"/>
              <a:gd name="T39" fmla="*/ 170 h 269"/>
              <a:gd name="T40" fmla="*/ 96 w 532"/>
              <a:gd name="T41" fmla="*/ 175 h 269"/>
              <a:gd name="T42" fmla="*/ 84 w 532"/>
              <a:gd name="T43" fmla="*/ 182 h 269"/>
              <a:gd name="T44" fmla="*/ 47 w 532"/>
              <a:gd name="T45" fmla="*/ 215 h 269"/>
              <a:gd name="T46" fmla="*/ 37 w 532"/>
              <a:gd name="T47" fmla="*/ 223 h 269"/>
              <a:gd name="T48" fmla="*/ 18 w 532"/>
              <a:gd name="T49" fmla="*/ 242 h 269"/>
              <a:gd name="T50" fmla="*/ 13 w 532"/>
              <a:gd name="T51" fmla="*/ 242 h 269"/>
              <a:gd name="T52" fmla="*/ 7 w 532"/>
              <a:gd name="T53" fmla="*/ 227 h 269"/>
              <a:gd name="T54" fmla="*/ 0 w 532"/>
              <a:gd name="T55" fmla="*/ 196 h 269"/>
              <a:gd name="T56" fmla="*/ 2 w 532"/>
              <a:gd name="T57" fmla="*/ 180 h 269"/>
              <a:gd name="T58" fmla="*/ 10 w 532"/>
              <a:gd name="T59" fmla="*/ 150 h 269"/>
              <a:gd name="T60" fmla="*/ 13 w 532"/>
              <a:gd name="T61" fmla="*/ 142 h 269"/>
              <a:gd name="T62" fmla="*/ 7 w 532"/>
              <a:gd name="T63" fmla="*/ 101 h 269"/>
              <a:gd name="T64" fmla="*/ 7 w 532"/>
              <a:gd name="T65" fmla="*/ 81 h 269"/>
              <a:gd name="T66" fmla="*/ 14 w 532"/>
              <a:gd name="T67" fmla="*/ 59 h 269"/>
              <a:gd name="T68" fmla="*/ 26 w 532"/>
              <a:gd name="T69" fmla="*/ 50 h 269"/>
              <a:gd name="T70" fmla="*/ 32 w 532"/>
              <a:gd name="T71" fmla="*/ 51 h 269"/>
              <a:gd name="T72" fmla="*/ 62 w 532"/>
              <a:gd name="T73" fmla="*/ 90 h 269"/>
              <a:gd name="T74" fmla="*/ 91 w 532"/>
              <a:gd name="T75" fmla="*/ 111 h 269"/>
              <a:gd name="T76" fmla="*/ 106 w 532"/>
              <a:gd name="T77" fmla="*/ 118 h 269"/>
              <a:gd name="T78" fmla="*/ 120 w 532"/>
              <a:gd name="T79" fmla="*/ 124 h 269"/>
              <a:gd name="T80" fmla="*/ 126 w 532"/>
              <a:gd name="T81" fmla="*/ 120 h 269"/>
              <a:gd name="T82" fmla="*/ 147 w 532"/>
              <a:gd name="T83" fmla="*/ 94 h 269"/>
              <a:gd name="T84" fmla="*/ 171 w 532"/>
              <a:gd name="T85" fmla="*/ 71 h 269"/>
              <a:gd name="T86" fmla="*/ 194 w 532"/>
              <a:gd name="T87" fmla="*/ 59 h 269"/>
              <a:gd name="T88" fmla="*/ 195 w 532"/>
              <a:gd name="T89" fmla="*/ 46 h 269"/>
              <a:gd name="T90" fmla="*/ 208 w 532"/>
              <a:gd name="T91" fmla="*/ 36 h 269"/>
              <a:gd name="T92" fmla="*/ 220 w 532"/>
              <a:gd name="T93" fmla="*/ 31 h 269"/>
              <a:gd name="T94" fmla="*/ 270 w 532"/>
              <a:gd name="T95" fmla="*/ 2 h 269"/>
              <a:gd name="T96" fmla="*/ 291 w 532"/>
              <a:gd name="T97" fmla="*/ 0 h 269"/>
              <a:gd name="T98" fmla="*/ 333 w 532"/>
              <a:gd name="T99" fmla="*/ 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32" h="269">
                <a:moveTo>
                  <a:pt x="423" y="21"/>
                </a:moveTo>
                <a:lnTo>
                  <a:pt x="423" y="21"/>
                </a:lnTo>
                <a:lnTo>
                  <a:pt x="429" y="23"/>
                </a:lnTo>
                <a:lnTo>
                  <a:pt x="446" y="29"/>
                </a:lnTo>
                <a:lnTo>
                  <a:pt x="455" y="34"/>
                </a:lnTo>
                <a:lnTo>
                  <a:pt x="467" y="41"/>
                </a:lnTo>
                <a:lnTo>
                  <a:pt x="480" y="50"/>
                </a:lnTo>
                <a:lnTo>
                  <a:pt x="493" y="61"/>
                </a:lnTo>
                <a:lnTo>
                  <a:pt x="493" y="61"/>
                </a:lnTo>
                <a:lnTo>
                  <a:pt x="504" y="72"/>
                </a:lnTo>
                <a:lnTo>
                  <a:pt x="514" y="83"/>
                </a:lnTo>
                <a:lnTo>
                  <a:pt x="526" y="98"/>
                </a:lnTo>
                <a:lnTo>
                  <a:pt x="531" y="108"/>
                </a:lnTo>
                <a:lnTo>
                  <a:pt x="532" y="111"/>
                </a:lnTo>
                <a:lnTo>
                  <a:pt x="532" y="111"/>
                </a:lnTo>
                <a:lnTo>
                  <a:pt x="532" y="116"/>
                </a:lnTo>
                <a:lnTo>
                  <a:pt x="531" y="120"/>
                </a:lnTo>
                <a:lnTo>
                  <a:pt x="527" y="128"/>
                </a:lnTo>
                <a:lnTo>
                  <a:pt x="524" y="137"/>
                </a:lnTo>
                <a:lnTo>
                  <a:pt x="516" y="145"/>
                </a:lnTo>
                <a:lnTo>
                  <a:pt x="506" y="155"/>
                </a:lnTo>
                <a:lnTo>
                  <a:pt x="493" y="165"/>
                </a:lnTo>
                <a:lnTo>
                  <a:pt x="493" y="165"/>
                </a:lnTo>
                <a:lnTo>
                  <a:pt x="441" y="200"/>
                </a:lnTo>
                <a:lnTo>
                  <a:pt x="418" y="215"/>
                </a:lnTo>
                <a:lnTo>
                  <a:pt x="418" y="215"/>
                </a:lnTo>
                <a:lnTo>
                  <a:pt x="416" y="225"/>
                </a:lnTo>
                <a:lnTo>
                  <a:pt x="411" y="244"/>
                </a:lnTo>
                <a:lnTo>
                  <a:pt x="407" y="254"/>
                </a:lnTo>
                <a:lnTo>
                  <a:pt x="405" y="263"/>
                </a:lnTo>
                <a:lnTo>
                  <a:pt x="401" y="269"/>
                </a:lnTo>
                <a:lnTo>
                  <a:pt x="400" y="269"/>
                </a:lnTo>
                <a:lnTo>
                  <a:pt x="398" y="269"/>
                </a:lnTo>
                <a:lnTo>
                  <a:pt x="398" y="269"/>
                </a:lnTo>
                <a:lnTo>
                  <a:pt x="381" y="249"/>
                </a:lnTo>
                <a:lnTo>
                  <a:pt x="369" y="235"/>
                </a:lnTo>
                <a:lnTo>
                  <a:pt x="314" y="235"/>
                </a:lnTo>
                <a:lnTo>
                  <a:pt x="275" y="235"/>
                </a:lnTo>
                <a:lnTo>
                  <a:pt x="275" y="235"/>
                </a:lnTo>
                <a:lnTo>
                  <a:pt x="273" y="236"/>
                </a:lnTo>
                <a:lnTo>
                  <a:pt x="271" y="238"/>
                </a:lnTo>
                <a:lnTo>
                  <a:pt x="265" y="242"/>
                </a:lnTo>
                <a:lnTo>
                  <a:pt x="255" y="244"/>
                </a:lnTo>
                <a:lnTo>
                  <a:pt x="255" y="244"/>
                </a:lnTo>
                <a:lnTo>
                  <a:pt x="249" y="246"/>
                </a:lnTo>
                <a:lnTo>
                  <a:pt x="241" y="244"/>
                </a:lnTo>
                <a:lnTo>
                  <a:pt x="226" y="242"/>
                </a:lnTo>
                <a:lnTo>
                  <a:pt x="209" y="237"/>
                </a:lnTo>
                <a:lnTo>
                  <a:pt x="190" y="230"/>
                </a:lnTo>
                <a:lnTo>
                  <a:pt x="190" y="230"/>
                </a:lnTo>
                <a:lnTo>
                  <a:pt x="172" y="223"/>
                </a:lnTo>
                <a:lnTo>
                  <a:pt x="156" y="217"/>
                </a:lnTo>
                <a:lnTo>
                  <a:pt x="143" y="213"/>
                </a:lnTo>
                <a:lnTo>
                  <a:pt x="136" y="210"/>
                </a:lnTo>
                <a:lnTo>
                  <a:pt x="136" y="210"/>
                </a:lnTo>
                <a:lnTo>
                  <a:pt x="135" y="206"/>
                </a:lnTo>
                <a:lnTo>
                  <a:pt x="132" y="201"/>
                </a:lnTo>
                <a:lnTo>
                  <a:pt x="130" y="187"/>
                </a:lnTo>
                <a:lnTo>
                  <a:pt x="126" y="170"/>
                </a:lnTo>
                <a:lnTo>
                  <a:pt x="126" y="170"/>
                </a:lnTo>
                <a:lnTo>
                  <a:pt x="117" y="170"/>
                </a:lnTo>
                <a:lnTo>
                  <a:pt x="107" y="171"/>
                </a:lnTo>
                <a:lnTo>
                  <a:pt x="96" y="175"/>
                </a:lnTo>
                <a:lnTo>
                  <a:pt x="96" y="175"/>
                </a:lnTo>
                <a:lnTo>
                  <a:pt x="90" y="179"/>
                </a:lnTo>
                <a:lnTo>
                  <a:pt x="84" y="182"/>
                </a:lnTo>
                <a:lnTo>
                  <a:pt x="70" y="195"/>
                </a:lnTo>
                <a:lnTo>
                  <a:pt x="57" y="207"/>
                </a:lnTo>
                <a:lnTo>
                  <a:pt x="47" y="215"/>
                </a:lnTo>
                <a:lnTo>
                  <a:pt x="47" y="215"/>
                </a:lnTo>
                <a:lnTo>
                  <a:pt x="42" y="218"/>
                </a:lnTo>
                <a:lnTo>
                  <a:pt x="37" y="223"/>
                </a:lnTo>
                <a:lnTo>
                  <a:pt x="27" y="235"/>
                </a:lnTo>
                <a:lnTo>
                  <a:pt x="22" y="239"/>
                </a:lnTo>
                <a:lnTo>
                  <a:pt x="18" y="242"/>
                </a:lnTo>
                <a:lnTo>
                  <a:pt x="16" y="243"/>
                </a:lnTo>
                <a:lnTo>
                  <a:pt x="14" y="242"/>
                </a:lnTo>
                <a:lnTo>
                  <a:pt x="13" y="242"/>
                </a:lnTo>
                <a:lnTo>
                  <a:pt x="12" y="239"/>
                </a:lnTo>
                <a:lnTo>
                  <a:pt x="12" y="239"/>
                </a:lnTo>
                <a:lnTo>
                  <a:pt x="7" y="227"/>
                </a:lnTo>
                <a:lnTo>
                  <a:pt x="3" y="212"/>
                </a:lnTo>
                <a:lnTo>
                  <a:pt x="1" y="204"/>
                </a:lnTo>
                <a:lnTo>
                  <a:pt x="0" y="196"/>
                </a:lnTo>
                <a:lnTo>
                  <a:pt x="1" y="187"/>
                </a:lnTo>
                <a:lnTo>
                  <a:pt x="2" y="180"/>
                </a:lnTo>
                <a:lnTo>
                  <a:pt x="2" y="180"/>
                </a:lnTo>
                <a:lnTo>
                  <a:pt x="6" y="168"/>
                </a:lnTo>
                <a:lnTo>
                  <a:pt x="8" y="158"/>
                </a:lnTo>
                <a:lnTo>
                  <a:pt x="10" y="150"/>
                </a:lnTo>
                <a:lnTo>
                  <a:pt x="12" y="145"/>
                </a:lnTo>
                <a:lnTo>
                  <a:pt x="12" y="145"/>
                </a:lnTo>
                <a:lnTo>
                  <a:pt x="13" y="142"/>
                </a:lnTo>
                <a:lnTo>
                  <a:pt x="12" y="137"/>
                </a:lnTo>
                <a:lnTo>
                  <a:pt x="11" y="120"/>
                </a:lnTo>
                <a:lnTo>
                  <a:pt x="7" y="101"/>
                </a:lnTo>
                <a:lnTo>
                  <a:pt x="7" y="91"/>
                </a:lnTo>
                <a:lnTo>
                  <a:pt x="7" y="81"/>
                </a:lnTo>
                <a:lnTo>
                  <a:pt x="7" y="81"/>
                </a:lnTo>
                <a:lnTo>
                  <a:pt x="8" y="72"/>
                </a:lnTo>
                <a:lnTo>
                  <a:pt x="11" y="65"/>
                </a:lnTo>
                <a:lnTo>
                  <a:pt x="14" y="59"/>
                </a:lnTo>
                <a:lnTo>
                  <a:pt x="18" y="54"/>
                </a:lnTo>
                <a:lnTo>
                  <a:pt x="22" y="51"/>
                </a:lnTo>
                <a:lnTo>
                  <a:pt x="26" y="50"/>
                </a:lnTo>
                <a:lnTo>
                  <a:pt x="29" y="50"/>
                </a:lnTo>
                <a:lnTo>
                  <a:pt x="32" y="51"/>
                </a:lnTo>
                <a:lnTo>
                  <a:pt x="32" y="51"/>
                </a:lnTo>
                <a:lnTo>
                  <a:pt x="39" y="62"/>
                </a:lnTo>
                <a:lnTo>
                  <a:pt x="54" y="80"/>
                </a:lnTo>
                <a:lnTo>
                  <a:pt x="62" y="90"/>
                </a:lnTo>
                <a:lnTo>
                  <a:pt x="71" y="98"/>
                </a:lnTo>
                <a:lnTo>
                  <a:pt x="81" y="106"/>
                </a:lnTo>
                <a:lnTo>
                  <a:pt x="91" y="111"/>
                </a:lnTo>
                <a:lnTo>
                  <a:pt x="91" y="111"/>
                </a:lnTo>
                <a:lnTo>
                  <a:pt x="100" y="114"/>
                </a:lnTo>
                <a:lnTo>
                  <a:pt x="106" y="118"/>
                </a:lnTo>
                <a:lnTo>
                  <a:pt x="115" y="123"/>
                </a:lnTo>
                <a:lnTo>
                  <a:pt x="117" y="124"/>
                </a:lnTo>
                <a:lnTo>
                  <a:pt x="120" y="124"/>
                </a:lnTo>
                <a:lnTo>
                  <a:pt x="122" y="123"/>
                </a:lnTo>
                <a:lnTo>
                  <a:pt x="126" y="120"/>
                </a:lnTo>
                <a:lnTo>
                  <a:pt x="126" y="120"/>
                </a:lnTo>
                <a:lnTo>
                  <a:pt x="131" y="116"/>
                </a:lnTo>
                <a:lnTo>
                  <a:pt x="136" y="109"/>
                </a:lnTo>
                <a:lnTo>
                  <a:pt x="147" y="94"/>
                </a:lnTo>
                <a:lnTo>
                  <a:pt x="158" y="80"/>
                </a:lnTo>
                <a:lnTo>
                  <a:pt x="164" y="75"/>
                </a:lnTo>
                <a:lnTo>
                  <a:pt x="171" y="71"/>
                </a:lnTo>
                <a:lnTo>
                  <a:pt x="171" y="71"/>
                </a:lnTo>
                <a:lnTo>
                  <a:pt x="183" y="65"/>
                </a:lnTo>
                <a:lnTo>
                  <a:pt x="194" y="59"/>
                </a:lnTo>
                <a:lnTo>
                  <a:pt x="205" y="51"/>
                </a:lnTo>
                <a:lnTo>
                  <a:pt x="195" y="46"/>
                </a:lnTo>
                <a:lnTo>
                  <a:pt x="195" y="46"/>
                </a:lnTo>
                <a:lnTo>
                  <a:pt x="197" y="45"/>
                </a:lnTo>
                <a:lnTo>
                  <a:pt x="200" y="40"/>
                </a:lnTo>
                <a:lnTo>
                  <a:pt x="208" y="36"/>
                </a:lnTo>
                <a:lnTo>
                  <a:pt x="213" y="34"/>
                </a:lnTo>
                <a:lnTo>
                  <a:pt x="220" y="31"/>
                </a:lnTo>
                <a:lnTo>
                  <a:pt x="220" y="31"/>
                </a:lnTo>
                <a:lnTo>
                  <a:pt x="255" y="21"/>
                </a:lnTo>
                <a:lnTo>
                  <a:pt x="275" y="16"/>
                </a:lnTo>
                <a:lnTo>
                  <a:pt x="270" y="2"/>
                </a:lnTo>
                <a:lnTo>
                  <a:pt x="270" y="2"/>
                </a:lnTo>
                <a:lnTo>
                  <a:pt x="281" y="2"/>
                </a:lnTo>
                <a:lnTo>
                  <a:pt x="291" y="0"/>
                </a:lnTo>
                <a:lnTo>
                  <a:pt x="299" y="2"/>
                </a:lnTo>
                <a:lnTo>
                  <a:pt x="299" y="2"/>
                </a:lnTo>
                <a:lnTo>
                  <a:pt x="333" y="9"/>
                </a:lnTo>
                <a:lnTo>
                  <a:pt x="359" y="16"/>
                </a:lnTo>
                <a:lnTo>
                  <a:pt x="423" y="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45">
            <a:extLst>
              <a:ext uri="{FF2B5EF4-FFF2-40B4-BE49-F238E27FC236}">
                <a16:creationId xmlns:a16="http://schemas.microsoft.com/office/drawing/2014/main" id="{97F667FF-DBCB-4A23-BAE7-2F4FEEC6E714}"/>
              </a:ext>
            </a:extLst>
          </p:cNvPr>
          <p:cNvSpPr>
            <a:spLocks/>
          </p:cNvSpPr>
          <p:nvPr/>
        </p:nvSpPr>
        <p:spPr bwMode="auto">
          <a:xfrm>
            <a:off x="4440559" y="2798929"/>
            <a:ext cx="827475" cy="1576143"/>
          </a:xfrm>
          <a:custGeom>
            <a:avLst/>
            <a:gdLst>
              <a:gd name="T0" fmla="*/ 205 w 336"/>
              <a:gd name="T1" fmla="*/ 540 h 640"/>
              <a:gd name="T2" fmla="*/ 144 w 336"/>
              <a:gd name="T3" fmla="*/ 626 h 640"/>
              <a:gd name="T4" fmla="*/ 127 w 336"/>
              <a:gd name="T5" fmla="*/ 640 h 640"/>
              <a:gd name="T6" fmla="*/ 124 w 336"/>
              <a:gd name="T7" fmla="*/ 640 h 640"/>
              <a:gd name="T8" fmla="*/ 122 w 336"/>
              <a:gd name="T9" fmla="*/ 620 h 640"/>
              <a:gd name="T10" fmla="*/ 140 w 336"/>
              <a:gd name="T11" fmla="*/ 549 h 640"/>
              <a:gd name="T12" fmla="*/ 149 w 336"/>
              <a:gd name="T13" fmla="*/ 526 h 640"/>
              <a:gd name="T14" fmla="*/ 164 w 336"/>
              <a:gd name="T15" fmla="*/ 491 h 640"/>
              <a:gd name="T16" fmla="*/ 157 w 336"/>
              <a:gd name="T17" fmla="*/ 459 h 640"/>
              <a:gd name="T18" fmla="*/ 159 w 336"/>
              <a:gd name="T19" fmla="*/ 446 h 640"/>
              <a:gd name="T20" fmla="*/ 197 w 336"/>
              <a:gd name="T21" fmla="*/ 456 h 640"/>
              <a:gd name="T22" fmla="*/ 209 w 336"/>
              <a:gd name="T23" fmla="*/ 456 h 640"/>
              <a:gd name="T24" fmla="*/ 217 w 336"/>
              <a:gd name="T25" fmla="*/ 446 h 640"/>
              <a:gd name="T26" fmla="*/ 218 w 336"/>
              <a:gd name="T27" fmla="*/ 436 h 640"/>
              <a:gd name="T28" fmla="*/ 168 w 336"/>
              <a:gd name="T29" fmla="*/ 436 h 640"/>
              <a:gd name="T30" fmla="*/ 142 w 336"/>
              <a:gd name="T31" fmla="*/ 433 h 640"/>
              <a:gd name="T32" fmla="*/ 138 w 336"/>
              <a:gd name="T33" fmla="*/ 429 h 640"/>
              <a:gd name="T34" fmla="*/ 134 w 336"/>
              <a:gd name="T35" fmla="*/ 400 h 640"/>
              <a:gd name="T36" fmla="*/ 139 w 336"/>
              <a:gd name="T37" fmla="*/ 347 h 640"/>
              <a:gd name="T38" fmla="*/ 112 w 336"/>
              <a:gd name="T39" fmla="*/ 320 h 640"/>
              <a:gd name="T40" fmla="*/ 70 w 336"/>
              <a:gd name="T41" fmla="*/ 268 h 640"/>
              <a:gd name="T42" fmla="*/ 54 w 336"/>
              <a:gd name="T43" fmla="*/ 246 h 640"/>
              <a:gd name="T44" fmla="*/ 25 w 336"/>
              <a:gd name="T45" fmla="*/ 205 h 640"/>
              <a:gd name="T46" fmla="*/ 15 w 336"/>
              <a:gd name="T47" fmla="*/ 174 h 640"/>
              <a:gd name="T48" fmla="*/ 2 w 336"/>
              <a:gd name="T49" fmla="*/ 52 h 640"/>
              <a:gd name="T50" fmla="*/ 3 w 336"/>
              <a:gd name="T51" fmla="*/ 13 h 640"/>
              <a:gd name="T52" fmla="*/ 10 w 336"/>
              <a:gd name="T53" fmla="*/ 8 h 640"/>
              <a:gd name="T54" fmla="*/ 85 w 336"/>
              <a:gd name="T55" fmla="*/ 0 h 640"/>
              <a:gd name="T56" fmla="*/ 117 w 336"/>
              <a:gd name="T57" fmla="*/ 4 h 640"/>
              <a:gd name="T58" fmla="*/ 183 w 336"/>
              <a:gd name="T59" fmla="*/ 22 h 640"/>
              <a:gd name="T60" fmla="*/ 233 w 336"/>
              <a:gd name="T61" fmla="*/ 45 h 640"/>
              <a:gd name="T62" fmla="*/ 264 w 336"/>
              <a:gd name="T63" fmla="*/ 68 h 640"/>
              <a:gd name="T64" fmla="*/ 295 w 336"/>
              <a:gd name="T65" fmla="*/ 109 h 640"/>
              <a:gd name="T66" fmla="*/ 313 w 336"/>
              <a:gd name="T67" fmla="*/ 149 h 640"/>
              <a:gd name="T68" fmla="*/ 330 w 336"/>
              <a:gd name="T69" fmla="*/ 228 h 640"/>
              <a:gd name="T70" fmla="*/ 336 w 336"/>
              <a:gd name="T71" fmla="*/ 308 h 640"/>
              <a:gd name="T72" fmla="*/ 332 w 336"/>
              <a:gd name="T73" fmla="*/ 347 h 640"/>
              <a:gd name="T74" fmla="*/ 314 w 336"/>
              <a:gd name="T75" fmla="*/ 408 h 640"/>
              <a:gd name="T76" fmla="*/ 294 w 336"/>
              <a:gd name="T77" fmla="*/ 443 h 640"/>
              <a:gd name="T78" fmla="*/ 282 w 336"/>
              <a:gd name="T79" fmla="*/ 457 h 640"/>
              <a:gd name="T80" fmla="*/ 263 w 336"/>
              <a:gd name="T81" fmla="*/ 470 h 640"/>
              <a:gd name="T82" fmla="*/ 253 w 336"/>
              <a:gd name="T83" fmla="*/ 486 h 640"/>
              <a:gd name="T84" fmla="*/ 252 w 336"/>
              <a:gd name="T85" fmla="*/ 497 h 640"/>
              <a:gd name="T86" fmla="*/ 261 w 336"/>
              <a:gd name="T87" fmla="*/ 552 h 640"/>
              <a:gd name="T88" fmla="*/ 269 w 336"/>
              <a:gd name="T89" fmla="*/ 599 h 640"/>
              <a:gd name="T90" fmla="*/ 264 w 336"/>
              <a:gd name="T91" fmla="*/ 596 h 640"/>
              <a:gd name="T92" fmla="*/ 228 w 336"/>
              <a:gd name="T93" fmla="*/ 534 h 640"/>
              <a:gd name="T94" fmla="*/ 218 w 336"/>
              <a:gd name="T95" fmla="*/ 521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6" h="640">
                <a:moveTo>
                  <a:pt x="218" y="521"/>
                </a:moveTo>
                <a:lnTo>
                  <a:pt x="218" y="521"/>
                </a:lnTo>
                <a:lnTo>
                  <a:pt x="205" y="540"/>
                </a:lnTo>
                <a:lnTo>
                  <a:pt x="175" y="584"/>
                </a:lnTo>
                <a:lnTo>
                  <a:pt x="159" y="606"/>
                </a:lnTo>
                <a:lnTo>
                  <a:pt x="144" y="626"/>
                </a:lnTo>
                <a:lnTo>
                  <a:pt x="137" y="632"/>
                </a:lnTo>
                <a:lnTo>
                  <a:pt x="132" y="637"/>
                </a:lnTo>
                <a:lnTo>
                  <a:pt x="127" y="640"/>
                </a:lnTo>
                <a:lnTo>
                  <a:pt x="126" y="640"/>
                </a:lnTo>
                <a:lnTo>
                  <a:pt x="124" y="640"/>
                </a:lnTo>
                <a:lnTo>
                  <a:pt x="124" y="640"/>
                </a:lnTo>
                <a:lnTo>
                  <a:pt x="123" y="637"/>
                </a:lnTo>
                <a:lnTo>
                  <a:pt x="122" y="632"/>
                </a:lnTo>
                <a:lnTo>
                  <a:pt x="122" y="620"/>
                </a:lnTo>
                <a:lnTo>
                  <a:pt x="124" y="602"/>
                </a:lnTo>
                <a:lnTo>
                  <a:pt x="129" y="584"/>
                </a:lnTo>
                <a:lnTo>
                  <a:pt x="140" y="549"/>
                </a:lnTo>
                <a:lnTo>
                  <a:pt x="145" y="534"/>
                </a:lnTo>
                <a:lnTo>
                  <a:pt x="149" y="526"/>
                </a:lnTo>
                <a:lnTo>
                  <a:pt x="149" y="526"/>
                </a:lnTo>
                <a:lnTo>
                  <a:pt x="164" y="496"/>
                </a:lnTo>
                <a:lnTo>
                  <a:pt x="164" y="496"/>
                </a:lnTo>
                <a:lnTo>
                  <a:pt x="164" y="491"/>
                </a:lnTo>
                <a:lnTo>
                  <a:pt x="159" y="471"/>
                </a:lnTo>
                <a:lnTo>
                  <a:pt x="159" y="471"/>
                </a:lnTo>
                <a:lnTo>
                  <a:pt x="157" y="459"/>
                </a:lnTo>
                <a:lnTo>
                  <a:pt x="158" y="451"/>
                </a:lnTo>
                <a:lnTo>
                  <a:pt x="158" y="448"/>
                </a:lnTo>
                <a:lnTo>
                  <a:pt x="159" y="446"/>
                </a:lnTo>
                <a:lnTo>
                  <a:pt x="159" y="446"/>
                </a:lnTo>
                <a:lnTo>
                  <a:pt x="181" y="452"/>
                </a:lnTo>
                <a:lnTo>
                  <a:pt x="197" y="456"/>
                </a:lnTo>
                <a:lnTo>
                  <a:pt x="205" y="456"/>
                </a:lnTo>
                <a:lnTo>
                  <a:pt x="209" y="456"/>
                </a:lnTo>
                <a:lnTo>
                  <a:pt x="209" y="456"/>
                </a:lnTo>
                <a:lnTo>
                  <a:pt x="211" y="455"/>
                </a:lnTo>
                <a:lnTo>
                  <a:pt x="214" y="452"/>
                </a:lnTo>
                <a:lnTo>
                  <a:pt x="217" y="446"/>
                </a:lnTo>
                <a:lnTo>
                  <a:pt x="220" y="440"/>
                </a:lnTo>
                <a:lnTo>
                  <a:pt x="220" y="438"/>
                </a:lnTo>
                <a:lnTo>
                  <a:pt x="218" y="436"/>
                </a:lnTo>
                <a:lnTo>
                  <a:pt x="218" y="436"/>
                </a:lnTo>
                <a:lnTo>
                  <a:pt x="181" y="436"/>
                </a:lnTo>
                <a:lnTo>
                  <a:pt x="168" y="436"/>
                </a:lnTo>
                <a:lnTo>
                  <a:pt x="155" y="436"/>
                </a:lnTo>
                <a:lnTo>
                  <a:pt x="145" y="434"/>
                </a:lnTo>
                <a:lnTo>
                  <a:pt x="142" y="433"/>
                </a:lnTo>
                <a:lnTo>
                  <a:pt x="139" y="431"/>
                </a:lnTo>
                <a:lnTo>
                  <a:pt x="139" y="431"/>
                </a:lnTo>
                <a:lnTo>
                  <a:pt x="138" y="429"/>
                </a:lnTo>
                <a:lnTo>
                  <a:pt x="137" y="425"/>
                </a:lnTo>
                <a:lnTo>
                  <a:pt x="134" y="414"/>
                </a:lnTo>
                <a:lnTo>
                  <a:pt x="134" y="400"/>
                </a:lnTo>
                <a:lnTo>
                  <a:pt x="135" y="386"/>
                </a:lnTo>
                <a:lnTo>
                  <a:pt x="138" y="360"/>
                </a:lnTo>
                <a:lnTo>
                  <a:pt x="139" y="347"/>
                </a:lnTo>
                <a:lnTo>
                  <a:pt x="139" y="347"/>
                </a:lnTo>
                <a:lnTo>
                  <a:pt x="132" y="340"/>
                </a:lnTo>
                <a:lnTo>
                  <a:pt x="112" y="320"/>
                </a:lnTo>
                <a:lnTo>
                  <a:pt x="90" y="295"/>
                </a:lnTo>
                <a:lnTo>
                  <a:pt x="79" y="281"/>
                </a:lnTo>
                <a:lnTo>
                  <a:pt x="70" y="268"/>
                </a:lnTo>
                <a:lnTo>
                  <a:pt x="70" y="268"/>
                </a:lnTo>
                <a:lnTo>
                  <a:pt x="62" y="257"/>
                </a:lnTo>
                <a:lnTo>
                  <a:pt x="54" y="246"/>
                </a:lnTo>
                <a:lnTo>
                  <a:pt x="38" y="226"/>
                </a:lnTo>
                <a:lnTo>
                  <a:pt x="31" y="216"/>
                </a:lnTo>
                <a:lnTo>
                  <a:pt x="25" y="205"/>
                </a:lnTo>
                <a:lnTo>
                  <a:pt x="19" y="190"/>
                </a:lnTo>
                <a:lnTo>
                  <a:pt x="15" y="174"/>
                </a:lnTo>
                <a:lnTo>
                  <a:pt x="15" y="174"/>
                </a:lnTo>
                <a:lnTo>
                  <a:pt x="8" y="129"/>
                </a:lnTo>
                <a:lnTo>
                  <a:pt x="3" y="77"/>
                </a:lnTo>
                <a:lnTo>
                  <a:pt x="2" y="52"/>
                </a:lnTo>
                <a:lnTo>
                  <a:pt x="0" y="32"/>
                </a:lnTo>
                <a:lnTo>
                  <a:pt x="2" y="18"/>
                </a:lnTo>
                <a:lnTo>
                  <a:pt x="3" y="13"/>
                </a:lnTo>
                <a:lnTo>
                  <a:pt x="5" y="10"/>
                </a:lnTo>
                <a:lnTo>
                  <a:pt x="5" y="10"/>
                </a:lnTo>
                <a:lnTo>
                  <a:pt x="10" y="8"/>
                </a:lnTo>
                <a:lnTo>
                  <a:pt x="19" y="5"/>
                </a:lnTo>
                <a:lnTo>
                  <a:pt x="39" y="3"/>
                </a:lnTo>
                <a:lnTo>
                  <a:pt x="85" y="0"/>
                </a:lnTo>
                <a:lnTo>
                  <a:pt x="85" y="0"/>
                </a:lnTo>
                <a:lnTo>
                  <a:pt x="98" y="0"/>
                </a:lnTo>
                <a:lnTo>
                  <a:pt x="117" y="4"/>
                </a:lnTo>
                <a:lnTo>
                  <a:pt x="138" y="9"/>
                </a:lnTo>
                <a:lnTo>
                  <a:pt x="160" y="15"/>
                </a:lnTo>
                <a:lnTo>
                  <a:pt x="183" y="22"/>
                </a:lnTo>
                <a:lnTo>
                  <a:pt x="204" y="30"/>
                </a:lnTo>
                <a:lnTo>
                  <a:pt x="221" y="39"/>
                </a:lnTo>
                <a:lnTo>
                  <a:pt x="233" y="45"/>
                </a:lnTo>
                <a:lnTo>
                  <a:pt x="233" y="45"/>
                </a:lnTo>
                <a:lnTo>
                  <a:pt x="253" y="60"/>
                </a:lnTo>
                <a:lnTo>
                  <a:pt x="264" y="68"/>
                </a:lnTo>
                <a:lnTo>
                  <a:pt x="275" y="79"/>
                </a:lnTo>
                <a:lnTo>
                  <a:pt x="285" y="93"/>
                </a:lnTo>
                <a:lnTo>
                  <a:pt x="295" y="109"/>
                </a:lnTo>
                <a:lnTo>
                  <a:pt x="305" y="128"/>
                </a:lnTo>
                <a:lnTo>
                  <a:pt x="313" y="149"/>
                </a:lnTo>
                <a:lnTo>
                  <a:pt x="313" y="149"/>
                </a:lnTo>
                <a:lnTo>
                  <a:pt x="319" y="174"/>
                </a:lnTo>
                <a:lnTo>
                  <a:pt x="325" y="200"/>
                </a:lnTo>
                <a:lnTo>
                  <a:pt x="330" y="228"/>
                </a:lnTo>
                <a:lnTo>
                  <a:pt x="332" y="255"/>
                </a:lnTo>
                <a:lnTo>
                  <a:pt x="335" y="283"/>
                </a:lnTo>
                <a:lnTo>
                  <a:pt x="336" y="308"/>
                </a:lnTo>
                <a:lnTo>
                  <a:pt x="335" y="330"/>
                </a:lnTo>
                <a:lnTo>
                  <a:pt x="332" y="347"/>
                </a:lnTo>
                <a:lnTo>
                  <a:pt x="332" y="347"/>
                </a:lnTo>
                <a:lnTo>
                  <a:pt x="329" y="363"/>
                </a:lnTo>
                <a:lnTo>
                  <a:pt x="324" y="378"/>
                </a:lnTo>
                <a:lnTo>
                  <a:pt x="314" y="408"/>
                </a:lnTo>
                <a:lnTo>
                  <a:pt x="308" y="420"/>
                </a:lnTo>
                <a:lnTo>
                  <a:pt x="301" y="433"/>
                </a:lnTo>
                <a:lnTo>
                  <a:pt x="294" y="443"/>
                </a:lnTo>
                <a:lnTo>
                  <a:pt x="288" y="451"/>
                </a:lnTo>
                <a:lnTo>
                  <a:pt x="288" y="451"/>
                </a:lnTo>
                <a:lnTo>
                  <a:pt x="282" y="457"/>
                </a:lnTo>
                <a:lnTo>
                  <a:pt x="277" y="461"/>
                </a:lnTo>
                <a:lnTo>
                  <a:pt x="267" y="467"/>
                </a:lnTo>
                <a:lnTo>
                  <a:pt x="263" y="470"/>
                </a:lnTo>
                <a:lnTo>
                  <a:pt x="259" y="474"/>
                </a:lnTo>
                <a:lnTo>
                  <a:pt x="256" y="479"/>
                </a:lnTo>
                <a:lnTo>
                  <a:pt x="253" y="486"/>
                </a:lnTo>
                <a:lnTo>
                  <a:pt x="253" y="486"/>
                </a:lnTo>
                <a:lnTo>
                  <a:pt x="252" y="491"/>
                </a:lnTo>
                <a:lnTo>
                  <a:pt x="252" y="497"/>
                </a:lnTo>
                <a:lnTo>
                  <a:pt x="253" y="513"/>
                </a:lnTo>
                <a:lnTo>
                  <a:pt x="256" y="533"/>
                </a:lnTo>
                <a:lnTo>
                  <a:pt x="261" y="552"/>
                </a:lnTo>
                <a:lnTo>
                  <a:pt x="267" y="586"/>
                </a:lnTo>
                <a:lnTo>
                  <a:pt x="269" y="596"/>
                </a:lnTo>
                <a:lnTo>
                  <a:pt x="269" y="599"/>
                </a:lnTo>
                <a:lnTo>
                  <a:pt x="268" y="600"/>
                </a:lnTo>
                <a:lnTo>
                  <a:pt x="268" y="600"/>
                </a:lnTo>
                <a:lnTo>
                  <a:pt x="264" y="596"/>
                </a:lnTo>
                <a:lnTo>
                  <a:pt x="258" y="586"/>
                </a:lnTo>
                <a:lnTo>
                  <a:pt x="243" y="560"/>
                </a:lnTo>
                <a:lnTo>
                  <a:pt x="228" y="534"/>
                </a:lnTo>
                <a:lnTo>
                  <a:pt x="222" y="524"/>
                </a:lnTo>
                <a:lnTo>
                  <a:pt x="218" y="521"/>
                </a:lnTo>
                <a:lnTo>
                  <a:pt x="218" y="5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51">
            <a:extLst>
              <a:ext uri="{FF2B5EF4-FFF2-40B4-BE49-F238E27FC236}">
                <a16:creationId xmlns:a16="http://schemas.microsoft.com/office/drawing/2014/main" id="{7D6B65E7-564B-4E8A-8C3F-4D39A9C10F2C}"/>
              </a:ext>
            </a:extLst>
          </p:cNvPr>
          <p:cNvSpPr>
            <a:spLocks/>
          </p:cNvSpPr>
          <p:nvPr/>
        </p:nvSpPr>
        <p:spPr bwMode="auto">
          <a:xfrm>
            <a:off x="7945065" y="3135315"/>
            <a:ext cx="1463856" cy="903370"/>
          </a:xfrm>
          <a:custGeom>
            <a:avLst/>
            <a:gdLst>
              <a:gd name="T0" fmla="*/ 247 w 666"/>
              <a:gd name="T1" fmla="*/ 162 h 411"/>
              <a:gd name="T2" fmla="*/ 203 w 666"/>
              <a:gd name="T3" fmla="*/ 177 h 411"/>
              <a:gd name="T4" fmla="*/ 173 w 666"/>
              <a:gd name="T5" fmla="*/ 178 h 411"/>
              <a:gd name="T6" fmla="*/ 131 w 666"/>
              <a:gd name="T7" fmla="*/ 165 h 411"/>
              <a:gd name="T8" fmla="*/ 94 w 666"/>
              <a:gd name="T9" fmla="*/ 140 h 411"/>
              <a:gd name="T10" fmla="*/ 29 w 666"/>
              <a:gd name="T11" fmla="*/ 86 h 411"/>
              <a:gd name="T12" fmla="*/ 5 w 666"/>
              <a:gd name="T13" fmla="*/ 81 h 411"/>
              <a:gd name="T14" fmla="*/ 20 w 666"/>
              <a:gd name="T15" fmla="*/ 147 h 411"/>
              <a:gd name="T16" fmla="*/ 24 w 666"/>
              <a:gd name="T17" fmla="*/ 194 h 411"/>
              <a:gd name="T18" fmla="*/ 20 w 666"/>
              <a:gd name="T19" fmla="*/ 213 h 411"/>
              <a:gd name="T20" fmla="*/ 7 w 666"/>
              <a:gd name="T21" fmla="*/ 262 h 411"/>
              <a:gd name="T22" fmla="*/ 4 w 666"/>
              <a:gd name="T23" fmla="*/ 322 h 411"/>
              <a:gd name="T24" fmla="*/ 6 w 666"/>
              <a:gd name="T25" fmla="*/ 340 h 411"/>
              <a:gd name="T26" fmla="*/ 19 w 666"/>
              <a:gd name="T27" fmla="*/ 369 h 411"/>
              <a:gd name="T28" fmla="*/ 36 w 666"/>
              <a:gd name="T29" fmla="*/ 354 h 411"/>
              <a:gd name="T30" fmla="*/ 99 w 666"/>
              <a:gd name="T31" fmla="*/ 297 h 411"/>
              <a:gd name="T32" fmla="*/ 138 w 666"/>
              <a:gd name="T33" fmla="*/ 272 h 411"/>
              <a:gd name="T34" fmla="*/ 173 w 666"/>
              <a:gd name="T35" fmla="*/ 262 h 411"/>
              <a:gd name="T36" fmla="*/ 195 w 666"/>
              <a:gd name="T37" fmla="*/ 264 h 411"/>
              <a:gd name="T38" fmla="*/ 235 w 666"/>
              <a:gd name="T39" fmla="*/ 277 h 411"/>
              <a:gd name="T40" fmla="*/ 318 w 666"/>
              <a:gd name="T41" fmla="*/ 321 h 411"/>
              <a:gd name="T42" fmla="*/ 365 w 666"/>
              <a:gd name="T43" fmla="*/ 342 h 411"/>
              <a:gd name="T44" fmla="*/ 421 w 666"/>
              <a:gd name="T45" fmla="*/ 358 h 411"/>
              <a:gd name="T46" fmla="*/ 451 w 666"/>
              <a:gd name="T47" fmla="*/ 362 h 411"/>
              <a:gd name="T48" fmla="*/ 447 w 666"/>
              <a:gd name="T49" fmla="*/ 395 h 411"/>
              <a:gd name="T50" fmla="*/ 451 w 666"/>
              <a:gd name="T51" fmla="*/ 409 h 411"/>
              <a:gd name="T52" fmla="*/ 456 w 666"/>
              <a:gd name="T53" fmla="*/ 411 h 411"/>
              <a:gd name="T54" fmla="*/ 468 w 666"/>
              <a:gd name="T55" fmla="*/ 402 h 411"/>
              <a:gd name="T56" fmla="*/ 487 w 666"/>
              <a:gd name="T57" fmla="*/ 365 h 411"/>
              <a:gd name="T58" fmla="*/ 494 w 666"/>
              <a:gd name="T59" fmla="*/ 365 h 411"/>
              <a:gd name="T60" fmla="*/ 509 w 666"/>
              <a:gd name="T61" fmla="*/ 394 h 411"/>
              <a:gd name="T62" fmla="*/ 525 w 666"/>
              <a:gd name="T63" fmla="*/ 406 h 411"/>
              <a:gd name="T64" fmla="*/ 535 w 666"/>
              <a:gd name="T65" fmla="*/ 406 h 411"/>
              <a:gd name="T66" fmla="*/ 545 w 666"/>
              <a:gd name="T67" fmla="*/ 396 h 411"/>
              <a:gd name="T68" fmla="*/ 548 w 666"/>
              <a:gd name="T69" fmla="*/ 367 h 411"/>
              <a:gd name="T70" fmla="*/ 540 w 666"/>
              <a:gd name="T71" fmla="*/ 332 h 411"/>
              <a:gd name="T72" fmla="*/ 543 w 666"/>
              <a:gd name="T73" fmla="*/ 337 h 411"/>
              <a:gd name="T74" fmla="*/ 557 w 666"/>
              <a:gd name="T75" fmla="*/ 333 h 411"/>
              <a:gd name="T76" fmla="*/ 580 w 666"/>
              <a:gd name="T77" fmla="*/ 312 h 411"/>
              <a:gd name="T78" fmla="*/ 616 w 666"/>
              <a:gd name="T79" fmla="*/ 264 h 411"/>
              <a:gd name="T80" fmla="*/ 654 w 666"/>
              <a:gd name="T81" fmla="*/ 193 h 411"/>
              <a:gd name="T82" fmla="*/ 663 w 666"/>
              <a:gd name="T83" fmla="*/ 168 h 411"/>
              <a:gd name="T84" fmla="*/ 666 w 666"/>
              <a:gd name="T85" fmla="*/ 135 h 411"/>
              <a:gd name="T86" fmla="*/ 658 w 666"/>
              <a:gd name="T87" fmla="*/ 119 h 411"/>
              <a:gd name="T88" fmla="*/ 649 w 666"/>
              <a:gd name="T89" fmla="*/ 114 h 411"/>
              <a:gd name="T90" fmla="*/ 590 w 666"/>
              <a:gd name="T91" fmla="*/ 95 h 411"/>
              <a:gd name="T92" fmla="*/ 575 w 666"/>
              <a:gd name="T93" fmla="*/ 89 h 411"/>
              <a:gd name="T94" fmla="*/ 539 w 666"/>
              <a:gd name="T95" fmla="*/ 69 h 411"/>
              <a:gd name="T96" fmla="*/ 535 w 666"/>
              <a:gd name="T97" fmla="*/ 64 h 411"/>
              <a:gd name="T98" fmla="*/ 515 w 666"/>
              <a:gd name="T99" fmla="*/ 29 h 411"/>
              <a:gd name="T100" fmla="*/ 489 w 666"/>
              <a:gd name="T101" fmla="*/ 20 h 411"/>
              <a:gd name="T102" fmla="*/ 476 w 666"/>
              <a:gd name="T103" fmla="*/ 49 h 411"/>
              <a:gd name="T104" fmla="*/ 460 w 666"/>
              <a:gd name="T105" fmla="*/ 64 h 411"/>
              <a:gd name="T106" fmla="*/ 450 w 666"/>
              <a:gd name="T107" fmla="*/ 58 h 411"/>
              <a:gd name="T108" fmla="*/ 440 w 666"/>
              <a:gd name="T109" fmla="*/ 23 h 411"/>
              <a:gd name="T110" fmla="*/ 429 w 666"/>
              <a:gd name="T111" fmla="*/ 6 h 411"/>
              <a:gd name="T112" fmla="*/ 421 w 666"/>
              <a:gd name="T113" fmla="*/ 5 h 411"/>
              <a:gd name="T114" fmla="*/ 390 w 666"/>
              <a:gd name="T115" fmla="*/ 13 h 411"/>
              <a:gd name="T116" fmla="*/ 357 w 666"/>
              <a:gd name="T117" fmla="*/ 33 h 411"/>
              <a:gd name="T118" fmla="*/ 335 w 666"/>
              <a:gd name="T119" fmla="*/ 52 h 411"/>
              <a:gd name="T120" fmla="*/ 304 w 666"/>
              <a:gd name="T121" fmla="*/ 91 h 411"/>
              <a:gd name="T122" fmla="*/ 285 w 666"/>
              <a:gd name="T123" fmla="*/ 132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6" h="411">
                <a:moveTo>
                  <a:pt x="253" y="158"/>
                </a:moveTo>
                <a:lnTo>
                  <a:pt x="253" y="158"/>
                </a:lnTo>
                <a:lnTo>
                  <a:pt x="247" y="162"/>
                </a:lnTo>
                <a:lnTo>
                  <a:pt x="228" y="169"/>
                </a:lnTo>
                <a:lnTo>
                  <a:pt x="216" y="174"/>
                </a:lnTo>
                <a:lnTo>
                  <a:pt x="203" y="177"/>
                </a:lnTo>
                <a:lnTo>
                  <a:pt x="188" y="178"/>
                </a:lnTo>
                <a:lnTo>
                  <a:pt x="173" y="178"/>
                </a:lnTo>
                <a:lnTo>
                  <a:pt x="173" y="178"/>
                </a:lnTo>
                <a:lnTo>
                  <a:pt x="159" y="176"/>
                </a:lnTo>
                <a:lnTo>
                  <a:pt x="145" y="171"/>
                </a:lnTo>
                <a:lnTo>
                  <a:pt x="131" y="165"/>
                </a:lnTo>
                <a:lnTo>
                  <a:pt x="118" y="156"/>
                </a:lnTo>
                <a:lnTo>
                  <a:pt x="105" y="148"/>
                </a:lnTo>
                <a:lnTo>
                  <a:pt x="94" y="140"/>
                </a:lnTo>
                <a:lnTo>
                  <a:pt x="74" y="124"/>
                </a:lnTo>
                <a:lnTo>
                  <a:pt x="74" y="124"/>
                </a:lnTo>
                <a:lnTo>
                  <a:pt x="29" y="86"/>
                </a:lnTo>
                <a:lnTo>
                  <a:pt x="0" y="64"/>
                </a:lnTo>
                <a:lnTo>
                  <a:pt x="0" y="64"/>
                </a:lnTo>
                <a:lnTo>
                  <a:pt x="5" y="81"/>
                </a:lnTo>
                <a:lnTo>
                  <a:pt x="10" y="100"/>
                </a:lnTo>
                <a:lnTo>
                  <a:pt x="16" y="124"/>
                </a:lnTo>
                <a:lnTo>
                  <a:pt x="20" y="147"/>
                </a:lnTo>
                <a:lnTo>
                  <a:pt x="24" y="172"/>
                </a:lnTo>
                <a:lnTo>
                  <a:pt x="24" y="184"/>
                </a:lnTo>
                <a:lnTo>
                  <a:pt x="24" y="194"/>
                </a:lnTo>
                <a:lnTo>
                  <a:pt x="22" y="204"/>
                </a:lnTo>
                <a:lnTo>
                  <a:pt x="20" y="213"/>
                </a:lnTo>
                <a:lnTo>
                  <a:pt x="20" y="213"/>
                </a:lnTo>
                <a:lnTo>
                  <a:pt x="15" y="229"/>
                </a:lnTo>
                <a:lnTo>
                  <a:pt x="11" y="245"/>
                </a:lnTo>
                <a:lnTo>
                  <a:pt x="7" y="262"/>
                </a:lnTo>
                <a:lnTo>
                  <a:pt x="5" y="279"/>
                </a:lnTo>
                <a:lnTo>
                  <a:pt x="4" y="310"/>
                </a:lnTo>
                <a:lnTo>
                  <a:pt x="4" y="322"/>
                </a:lnTo>
                <a:lnTo>
                  <a:pt x="5" y="332"/>
                </a:lnTo>
                <a:lnTo>
                  <a:pt x="5" y="332"/>
                </a:lnTo>
                <a:lnTo>
                  <a:pt x="6" y="340"/>
                </a:lnTo>
                <a:lnTo>
                  <a:pt x="9" y="348"/>
                </a:lnTo>
                <a:lnTo>
                  <a:pt x="14" y="360"/>
                </a:lnTo>
                <a:lnTo>
                  <a:pt x="19" y="369"/>
                </a:lnTo>
                <a:lnTo>
                  <a:pt x="20" y="371"/>
                </a:lnTo>
                <a:lnTo>
                  <a:pt x="20" y="371"/>
                </a:lnTo>
                <a:lnTo>
                  <a:pt x="36" y="354"/>
                </a:lnTo>
                <a:lnTo>
                  <a:pt x="53" y="337"/>
                </a:lnTo>
                <a:lnTo>
                  <a:pt x="74" y="317"/>
                </a:lnTo>
                <a:lnTo>
                  <a:pt x="99" y="297"/>
                </a:lnTo>
                <a:lnTo>
                  <a:pt x="112" y="287"/>
                </a:lnTo>
                <a:lnTo>
                  <a:pt x="124" y="280"/>
                </a:lnTo>
                <a:lnTo>
                  <a:pt x="138" y="272"/>
                </a:lnTo>
                <a:lnTo>
                  <a:pt x="150" y="267"/>
                </a:lnTo>
                <a:lnTo>
                  <a:pt x="162" y="264"/>
                </a:lnTo>
                <a:lnTo>
                  <a:pt x="173" y="262"/>
                </a:lnTo>
                <a:lnTo>
                  <a:pt x="173" y="262"/>
                </a:lnTo>
                <a:lnTo>
                  <a:pt x="185" y="262"/>
                </a:lnTo>
                <a:lnTo>
                  <a:pt x="195" y="264"/>
                </a:lnTo>
                <a:lnTo>
                  <a:pt x="206" y="266"/>
                </a:lnTo>
                <a:lnTo>
                  <a:pt x="216" y="270"/>
                </a:lnTo>
                <a:lnTo>
                  <a:pt x="235" y="277"/>
                </a:lnTo>
                <a:lnTo>
                  <a:pt x="256" y="286"/>
                </a:lnTo>
                <a:lnTo>
                  <a:pt x="297" y="310"/>
                </a:lnTo>
                <a:lnTo>
                  <a:pt x="318" y="321"/>
                </a:lnTo>
                <a:lnTo>
                  <a:pt x="342" y="332"/>
                </a:lnTo>
                <a:lnTo>
                  <a:pt x="342" y="332"/>
                </a:lnTo>
                <a:lnTo>
                  <a:pt x="365" y="342"/>
                </a:lnTo>
                <a:lnTo>
                  <a:pt x="387" y="348"/>
                </a:lnTo>
                <a:lnTo>
                  <a:pt x="405" y="354"/>
                </a:lnTo>
                <a:lnTo>
                  <a:pt x="421" y="358"/>
                </a:lnTo>
                <a:lnTo>
                  <a:pt x="444" y="360"/>
                </a:lnTo>
                <a:lnTo>
                  <a:pt x="451" y="362"/>
                </a:lnTo>
                <a:lnTo>
                  <a:pt x="451" y="362"/>
                </a:lnTo>
                <a:lnTo>
                  <a:pt x="450" y="369"/>
                </a:lnTo>
                <a:lnTo>
                  <a:pt x="447" y="386"/>
                </a:lnTo>
                <a:lnTo>
                  <a:pt x="447" y="395"/>
                </a:lnTo>
                <a:lnTo>
                  <a:pt x="448" y="404"/>
                </a:lnTo>
                <a:lnTo>
                  <a:pt x="450" y="406"/>
                </a:lnTo>
                <a:lnTo>
                  <a:pt x="451" y="409"/>
                </a:lnTo>
                <a:lnTo>
                  <a:pt x="453" y="411"/>
                </a:lnTo>
                <a:lnTo>
                  <a:pt x="456" y="411"/>
                </a:lnTo>
                <a:lnTo>
                  <a:pt x="456" y="411"/>
                </a:lnTo>
                <a:lnTo>
                  <a:pt x="460" y="411"/>
                </a:lnTo>
                <a:lnTo>
                  <a:pt x="462" y="409"/>
                </a:lnTo>
                <a:lnTo>
                  <a:pt x="468" y="402"/>
                </a:lnTo>
                <a:lnTo>
                  <a:pt x="474" y="394"/>
                </a:lnTo>
                <a:lnTo>
                  <a:pt x="479" y="384"/>
                </a:lnTo>
                <a:lnTo>
                  <a:pt x="487" y="365"/>
                </a:lnTo>
                <a:lnTo>
                  <a:pt x="491" y="357"/>
                </a:lnTo>
                <a:lnTo>
                  <a:pt x="491" y="357"/>
                </a:lnTo>
                <a:lnTo>
                  <a:pt x="494" y="365"/>
                </a:lnTo>
                <a:lnTo>
                  <a:pt x="498" y="374"/>
                </a:lnTo>
                <a:lnTo>
                  <a:pt x="503" y="384"/>
                </a:lnTo>
                <a:lnTo>
                  <a:pt x="509" y="394"/>
                </a:lnTo>
                <a:lnTo>
                  <a:pt x="517" y="401"/>
                </a:lnTo>
                <a:lnTo>
                  <a:pt x="522" y="404"/>
                </a:lnTo>
                <a:lnTo>
                  <a:pt x="525" y="406"/>
                </a:lnTo>
                <a:lnTo>
                  <a:pt x="530" y="406"/>
                </a:lnTo>
                <a:lnTo>
                  <a:pt x="535" y="406"/>
                </a:lnTo>
                <a:lnTo>
                  <a:pt x="535" y="406"/>
                </a:lnTo>
                <a:lnTo>
                  <a:pt x="540" y="404"/>
                </a:lnTo>
                <a:lnTo>
                  <a:pt x="543" y="401"/>
                </a:lnTo>
                <a:lnTo>
                  <a:pt x="545" y="396"/>
                </a:lnTo>
                <a:lnTo>
                  <a:pt x="548" y="391"/>
                </a:lnTo>
                <a:lnTo>
                  <a:pt x="549" y="380"/>
                </a:lnTo>
                <a:lnTo>
                  <a:pt x="548" y="367"/>
                </a:lnTo>
                <a:lnTo>
                  <a:pt x="545" y="354"/>
                </a:lnTo>
                <a:lnTo>
                  <a:pt x="543" y="343"/>
                </a:lnTo>
                <a:lnTo>
                  <a:pt x="540" y="332"/>
                </a:lnTo>
                <a:lnTo>
                  <a:pt x="540" y="332"/>
                </a:lnTo>
                <a:lnTo>
                  <a:pt x="541" y="334"/>
                </a:lnTo>
                <a:lnTo>
                  <a:pt x="543" y="337"/>
                </a:lnTo>
                <a:lnTo>
                  <a:pt x="545" y="338"/>
                </a:lnTo>
                <a:lnTo>
                  <a:pt x="550" y="337"/>
                </a:lnTo>
                <a:lnTo>
                  <a:pt x="557" y="333"/>
                </a:lnTo>
                <a:lnTo>
                  <a:pt x="567" y="326"/>
                </a:lnTo>
                <a:lnTo>
                  <a:pt x="580" y="312"/>
                </a:lnTo>
                <a:lnTo>
                  <a:pt x="580" y="312"/>
                </a:lnTo>
                <a:lnTo>
                  <a:pt x="593" y="296"/>
                </a:lnTo>
                <a:lnTo>
                  <a:pt x="606" y="280"/>
                </a:lnTo>
                <a:lnTo>
                  <a:pt x="616" y="264"/>
                </a:lnTo>
                <a:lnTo>
                  <a:pt x="626" y="249"/>
                </a:lnTo>
                <a:lnTo>
                  <a:pt x="642" y="219"/>
                </a:lnTo>
                <a:lnTo>
                  <a:pt x="654" y="193"/>
                </a:lnTo>
                <a:lnTo>
                  <a:pt x="654" y="193"/>
                </a:lnTo>
                <a:lnTo>
                  <a:pt x="659" y="181"/>
                </a:lnTo>
                <a:lnTo>
                  <a:pt x="663" y="168"/>
                </a:lnTo>
                <a:lnTo>
                  <a:pt x="666" y="156"/>
                </a:lnTo>
                <a:lnTo>
                  <a:pt x="666" y="145"/>
                </a:lnTo>
                <a:lnTo>
                  <a:pt x="666" y="135"/>
                </a:lnTo>
                <a:lnTo>
                  <a:pt x="663" y="126"/>
                </a:lnTo>
                <a:lnTo>
                  <a:pt x="660" y="122"/>
                </a:lnTo>
                <a:lnTo>
                  <a:pt x="658" y="119"/>
                </a:lnTo>
                <a:lnTo>
                  <a:pt x="654" y="116"/>
                </a:lnTo>
                <a:lnTo>
                  <a:pt x="649" y="114"/>
                </a:lnTo>
                <a:lnTo>
                  <a:pt x="649" y="114"/>
                </a:lnTo>
                <a:lnTo>
                  <a:pt x="629" y="108"/>
                </a:lnTo>
                <a:lnTo>
                  <a:pt x="608" y="101"/>
                </a:lnTo>
                <a:lnTo>
                  <a:pt x="590" y="95"/>
                </a:lnTo>
                <a:lnTo>
                  <a:pt x="582" y="93"/>
                </a:lnTo>
                <a:lnTo>
                  <a:pt x="575" y="89"/>
                </a:lnTo>
                <a:lnTo>
                  <a:pt x="575" y="89"/>
                </a:lnTo>
                <a:lnTo>
                  <a:pt x="561" y="81"/>
                </a:lnTo>
                <a:lnTo>
                  <a:pt x="549" y="75"/>
                </a:lnTo>
                <a:lnTo>
                  <a:pt x="539" y="69"/>
                </a:lnTo>
                <a:lnTo>
                  <a:pt x="536" y="67"/>
                </a:lnTo>
                <a:lnTo>
                  <a:pt x="535" y="64"/>
                </a:lnTo>
                <a:lnTo>
                  <a:pt x="535" y="64"/>
                </a:lnTo>
                <a:lnTo>
                  <a:pt x="534" y="59"/>
                </a:lnTo>
                <a:lnTo>
                  <a:pt x="529" y="52"/>
                </a:lnTo>
                <a:lnTo>
                  <a:pt x="515" y="29"/>
                </a:lnTo>
                <a:lnTo>
                  <a:pt x="496" y="0"/>
                </a:lnTo>
                <a:lnTo>
                  <a:pt x="496" y="0"/>
                </a:lnTo>
                <a:lnTo>
                  <a:pt x="489" y="20"/>
                </a:lnTo>
                <a:lnTo>
                  <a:pt x="482" y="36"/>
                </a:lnTo>
                <a:lnTo>
                  <a:pt x="476" y="49"/>
                </a:lnTo>
                <a:lnTo>
                  <a:pt x="476" y="49"/>
                </a:lnTo>
                <a:lnTo>
                  <a:pt x="472" y="54"/>
                </a:lnTo>
                <a:lnTo>
                  <a:pt x="468" y="58"/>
                </a:lnTo>
                <a:lnTo>
                  <a:pt x="460" y="64"/>
                </a:lnTo>
                <a:lnTo>
                  <a:pt x="451" y="69"/>
                </a:lnTo>
                <a:lnTo>
                  <a:pt x="451" y="69"/>
                </a:lnTo>
                <a:lnTo>
                  <a:pt x="450" y="58"/>
                </a:lnTo>
                <a:lnTo>
                  <a:pt x="447" y="47"/>
                </a:lnTo>
                <a:lnTo>
                  <a:pt x="444" y="34"/>
                </a:lnTo>
                <a:lnTo>
                  <a:pt x="440" y="23"/>
                </a:lnTo>
                <a:lnTo>
                  <a:pt x="435" y="12"/>
                </a:lnTo>
                <a:lnTo>
                  <a:pt x="432" y="8"/>
                </a:lnTo>
                <a:lnTo>
                  <a:pt x="429" y="6"/>
                </a:lnTo>
                <a:lnTo>
                  <a:pt x="425" y="5"/>
                </a:lnTo>
                <a:lnTo>
                  <a:pt x="421" y="5"/>
                </a:lnTo>
                <a:lnTo>
                  <a:pt x="421" y="5"/>
                </a:lnTo>
                <a:lnTo>
                  <a:pt x="406" y="8"/>
                </a:lnTo>
                <a:lnTo>
                  <a:pt x="399" y="10"/>
                </a:lnTo>
                <a:lnTo>
                  <a:pt x="390" y="13"/>
                </a:lnTo>
                <a:lnTo>
                  <a:pt x="382" y="18"/>
                </a:lnTo>
                <a:lnTo>
                  <a:pt x="370" y="24"/>
                </a:lnTo>
                <a:lnTo>
                  <a:pt x="357" y="33"/>
                </a:lnTo>
                <a:lnTo>
                  <a:pt x="342" y="44"/>
                </a:lnTo>
                <a:lnTo>
                  <a:pt x="342" y="44"/>
                </a:lnTo>
                <a:lnTo>
                  <a:pt x="335" y="52"/>
                </a:lnTo>
                <a:lnTo>
                  <a:pt x="327" y="58"/>
                </a:lnTo>
                <a:lnTo>
                  <a:pt x="313" y="74"/>
                </a:lnTo>
                <a:lnTo>
                  <a:pt x="304" y="91"/>
                </a:lnTo>
                <a:lnTo>
                  <a:pt x="296" y="106"/>
                </a:lnTo>
                <a:lnTo>
                  <a:pt x="290" y="121"/>
                </a:lnTo>
                <a:lnTo>
                  <a:pt x="285" y="132"/>
                </a:lnTo>
                <a:lnTo>
                  <a:pt x="282" y="143"/>
                </a:lnTo>
                <a:lnTo>
                  <a:pt x="253" y="1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54">
            <a:extLst>
              <a:ext uri="{FF2B5EF4-FFF2-40B4-BE49-F238E27FC236}">
                <a16:creationId xmlns:a16="http://schemas.microsoft.com/office/drawing/2014/main" id="{0A8735B6-D0E3-4CA0-92C6-87A3189FE9F2}"/>
              </a:ext>
            </a:extLst>
          </p:cNvPr>
          <p:cNvSpPr>
            <a:spLocks/>
          </p:cNvSpPr>
          <p:nvPr/>
        </p:nvSpPr>
        <p:spPr bwMode="auto">
          <a:xfrm>
            <a:off x="5939898" y="3234215"/>
            <a:ext cx="1749425" cy="636588"/>
          </a:xfrm>
          <a:custGeom>
            <a:avLst/>
            <a:gdLst>
              <a:gd name="T0" fmla="*/ 391 w 1102"/>
              <a:gd name="T1" fmla="*/ 120 h 401"/>
              <a:gd name="T2" fmla="*/ 384 w 1102"/>
              <a:gd name="T3" fmla="*/ 130 h 401"/>
              <a:gd name="T4" fmla="*/ 340 w 1102"/>
              <a:gd name="T5" fmla="*/ 143 h 401"/>
              <a:gd name="T6" fmla="*/ 253 w 1102"/>
              <a:gd name="T7" fmla="*/ 156 h 401"/>
              <a:gd name="T8" fmla="*/ 123 w 1102"/>
              <a:gd name="T9" fmla="*/ 163 h 401"/>
              <a:gd name="T10" fmla="*/ 42 w 1102"/>
              <a:gd name="T11" fmla="*/ 163 h 401"/>
              <a:gd name="T12" fmla="*/ 0 w 1102"/>
              <a:gd name="T13" fmla="*/ 167 h 401"/>
              <a:gd name="T14" fmla="*/ 4 w 1102"/>
              <a:gd name="T15" fmla="*/ 173 h 401"/>
              <a:gd name="T16" fmla="*/ 53 w 1102"/>
              <a:gd name="T17" fmla="*/ 205 h 401"/>
              <a:gd name="T18" fmla="*/ 83 w 1102"/>
              <a:gd name="T19" fmla="*/ 236 h 401"/>
              <a:gd name="T20" fmla="*/ 91 w 1102"/>
              <a:gd name="T21" fmla="*/ 260 h 401"/>
              <a:gd name="T22" fmla="*/ 80 w 1102"/>
              <a:gd name="T23" fmla="*/ 285 h 401"/>
              <a:gd name="T24" fmla="*/ 44 w 1102"/>
              <a:gd name="T25" fmla="*/ 348 h 401"/>
              <a:gd name="T26" fmla="*/ 32 w 1102"/>
              <a:gd name="T27" fmla="*/ 384 h 401"/>
              <a:gd name="T28" fmla="*/ 38 w 1102"/>
              <a:gd name="T29" fmla="*/ 400 h 401"/>
              <a:gd name="T30" fmla="*/ 53 w 1102"/>
              <a:gd name="T31" fmla="*/ 400 h 401"/>
              <a:gd name="T32" fmla="*/ 87 w 1102"/>
              <a:gd name="T33" fmla="*/ 383 h 401"/>
              <a:gd name="T34" fmla="*/ 182 w 1102"/>
              <a:gd name="T35" fmla="*/ 309 h 401"/>
              <a:gd name="T36" fmla="*/ 250 w 1102"/>
              <a:gd name="T37" fmla="*/ 262 h 401"/>
              <a:gd name="T38" fmla="*/ 282 w 1102"/>
              <a:gd name="T39" fmla="*/ 248 h 401"/>
              <a:gd name="T40" fmla="*/ 331 w 1102"/>
              <a:gd name="T41" fmla="*/ 235 h 401"/>
              <a:gd name="T42" fmla="*/ 387 w 1102"/>
              <a:gd name="T43" fmla="*/ 231 h 401"/>
              <a:gd name="T44" fmla="*/ 486 w 1102"/>
              <a:gd name="T45" fmla="*/ 240 h 401"/>
              <a:gd name="T46" fmla="*/ 525 w 1102"/>
              <a:gd name="T47" fmla="*/ 252 h 401"/>
              <a:gd name="T48" fmla="*/ 556 w 1102"/>
              <a:gd name="T49" fmla="*/ 266 h 401"/>
              <a:gd name="T50" fmla="*/ 654 w 1102"/>
              <a:gd name="T51" fmla="*/ 292 h 401"/>
              <a:gd name="T52" fmla="*/ 656 w 1102"/>
              <a:gd name="T53" fmla="*/ 295 h 401"/>
              <a:gd name="T54" fmla="*/ 650 w 1102"/>
              <a:gd name="T55" fmla="*/ 323 h 401"/>
              <a:gd name="T56" fmla="*/ 652 w 1102"/>
              <a:gd name="T57" fmla="*/ 334 h 401"/>
              <a:gd name="T58" fmla="*/ 659 w 1102"/>
              <a:gd name="T59" fmla="*/ 337 h 401"/>
              <a:gd name="T60" fmla="*/ 687 w 1102"/>
              <a:gd name="T61" fmla="*/ 329 h 401"/>
              <a:gd name="T62" fmla="*/ 718 w 1102"/>
              <a:gd name="T63" fmla="*/ 322 h 401"/>
              <a:gd name="T64" fmla="*/ 748 w 1102"/>
              <a:gd name="T65" fmla="*/ 323 h 401"/>
              <a:gd name="T66" fmla="*/ 772 w 1102"/>
              <a:gd name="T67" fmla="*/ 332 h 401"/>
              <a:gd name="T68" fmla="*/ 784 w 1102"/>
              <a:gd name="T69" fmla="*/ 332 h 401"/>
              <a:gd name="T70" fmla="*/ 790 w 1102"/>
              <a:gd name="T71" fmla="*/ 319 h 401"/>
              <a:gd name="T72" fmla="*/ 794 w 1102"/>
              <a:gd name="T73" fmla="*/ 297 h 401"/>
              <a:gd name="T74" fmla="*/ 792 w 1102"/>
              <a:gd name="T75" fmla="*/ 282 h 401"/>
              <a:gd name="T76" fmla="*/ 803 w 1102"/>
              <a:gd name="T77" fmla="*/ 283 h 401"/>
              <a:gd name="T78" fmla="*/ 849 w 1102"/>
              <a:gd name="T79" fmla="*/ 275 h 401"/>
              <a:gd name="T80" fmla="*/ 906 w 1102"/>
              <a:gd name="T81" fmla="*/ 257 h 401"/>
              <a:gd name="T82" fmla="*/ 981 w 1102"/>
              <a:gd name="T83" fmla="*/ 228 h 401"/>
              <a:gd name="T84" fmla="*/ 1050 w 1102"/>
              <a:gd name="T85" fmla="*/ 188 h 401"/>
              <a:gd name="T86" fmla="*/ 1072 w 1102"/>
              <a:gd name="T87" fmla="*/ 171 h 401"/>
              <a:gd name="T88" fmla="*/ 1092 w 1102"/>
              <a:gd name="T89" fmla="*/ 145 h 401"/>
              <a:gd name="T90" fmla="*/ 1101 w 1102"/>
              <a:gd name="T91" fmla="*/ 126 h 401"/>
              <a:gd name="T92" fmla="*/ 1102 w 1102"/>
              <a:gd name="T93" fmla="*/ 116 h 401"/>
              <a:gd name="T94" fmla="*/ 1095 w 1102"/>
              <a:gd name="T95" fmla="*/ 110 h 401"/>
              <a:gd name="T96" fmla="*/ 1055 w 1102"/>
              <a:gd name="T97" fmla="*/ 89 h 401"/>
              <a:gd name="T98" fmla="*/ 1000 w 1102"/>
              <a:gd name="T99" fmla="*/ 64 h 401"/>
              <a:gd name="T100" fmla="*/ 971 w 1102"/>
              <a:gd name="T101" fmla="*/ 59 h 401"/>
              <a:gd name="T102" fmla="*/ 947 w 1102"/>
              <a:gd name="T103" fmla="*/ 54 h 401"/>
              <a:gd name="T104" fmla="*/ 931 w 1102"/>
              <a:gd name="T105" fmla="*/ 49 h 401"/>
              <a:gd name="T106" fmla="*/ 879 w 1102"/>
              <a:gd name="T107" fmla="*/ 23 h 401"/>
              <a:gd name="T108" fmla="*/ 808 w 1102"/>
              <a:gd name="T109" fmla="*/ 3 h 401"/>
              <a:gd name="T110" fmla="*/ 753 w 1102"/>
              <a:gd name="T111" fmla="*/ 0 h 401"/>
              <a:gd name="T112" fmla="*/ 676 w 1102"/>
              <a:gd name="T113" fmla="*/ 5 h 401"/>
              <a:gd name="T114" fmla="*/ 579 w 1102"/>
              <a:gd name="T115" fmla="*/ 22 h 401"/>
              <a:gd name="T116" fmla="*/ 515 w 1102"/>
              <a:gd name="T117" fmla="*/ 44 h 401"/>
              <a:gd name="T118" fmla="*/ 447 w 1102"/>
              <a:gd name="T119" fmla="*/ 76 h 401"/>
              <a:gd name="T120" fmla="*/ 427 w 1102"/>
              <a:gd name="T121" fmla="*/ 90 h 401"/>
              <a:gd name="T122" fmla="*/ 401 w 1102"/>
              <a:gd name="T123" fmla="*/ 11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2" h="401">
                <a:moveTo>
                  <a:pt x="391" y="119"/>
                </a:moveTo>
                <a:lnTo>
                  <a:pt x="391" y="119"/>
                </a:lnTo>
                <a:lnTo>
                  <a:pt x="391" y="120"/>
                </a:lnTo>
                <a:lnTo>
                  <a:pt x="391" y="121"/>
                </a:lnTo>
                <a:lnTo>
                  <a:pt x="388" y="125"/>
                </a:lnTo>
                <a:lnTo>
                  <a:pt x="384" y="130"/>
                </a:lnTo>
                <a:lnTo>
                  <a:pt x="375" y="134"/>
                </a:lnTo>
                <a:lnTo>
                  <a:pt x="360" y="138"/>
                </a:lnTo>
                <a:lnTo>
                  <a:pt x="340" y="143"/>
                </a:lnTo>
                <a:lnTo>
                  <a:pt x="312" y="148"/>
                </a:lnTo>
                <a:lnTo>
                  <a:pt x="312" y="148"/>
                </a:lnTo>
                <a:lnTo>
                  <a:pt x="253" y="156"/>
                </a:lnTo>
                <a:lnTo>
                  <a:pt x="204" y="161"/>
                </a:lnTo>
                <a:lnTo>
                  <a:pt x="162" y="163"/>
                </a:lnTo>
                <a:lnTo>
                  <a:pt x="123" y="163"/>
                </a:lnTo>
                <a:lnTo>
                  <a:pt x="123" y="163"/>
                </a:lnTo>
                <a:lnTo>
                  <a:pt x="83" y="162"/>
                </a:lnTo>
                <a:lnTo>
                  <a:pt x="42" y="163"/>
                </a:lnTo>
                <a:lnTo>
                  <a:pt x="11" y="164"/>
                </a:lnTo>
                <a:lnTo>
                  <a:pt x="2" y="166"/>
                </a:lnTo>
                <a:lnTo>
                  <a:pt x="0" y="167"/>
                </a:lnTo>
                <a:lnTo>
                  <a:pt x="0" y="168"/>
                </a:lnTo>
                <a:lnTo>
                  <a:pt x="0" y="168"/>
                </a:lnTo>
                <a:lnTo>
                  <a:pt x="4" y="173"/>
                </a:lnTo>
                <a:lnTo>
                  <a:pt x="17" y="181"/>
                </a:lnTo>
                <a:lnTo>
                  <a:pt x="34" y="192"/>
                </a:lnTo>
                <a:lnTo>
                  <a:pt x="53" y="205"/>
                </a:lnTo>
                <a:lnTo>
                  <a:pt x="69" y="220"/>
                </a:lnTo>
                <a:lnTo>
                  <a:pt x="76" y="228"/>
                </a:lnTo>
                <a:lnTo>
                  <a:pt x="83" y="236"/>
                </a:lnTo>
                <a:lnTo>
                  <a:pt x="87" y="244"/>
                </a:lnTo>
                <a:lnTo>
                  <a:pt x="90" y="252"/>
                </a:lnTo>
                <a:lnTo>
                  <a:pt x="91" y="260"/>
                </a:lnTo>
                <a:lnTo>
                  <a:pt x="89" y="267"/>
                </a:lnTo>
                <a:lnTo>
                  <a:pt x="89" y="267"/>
                </a:lnTo>
                <a:lnTo>
                  <a:pt x="80" y="285"/>
                </a:lnTo>
                <a:lnTo>
                  <a:pt x="68" y="305"/>
                </a:lnTo>
                <a:lnTo>
                  <a:pt x="55" y="327"/>
                </a:lnTo>
                <a:lnTo>
                  <a:pt x="44" y="348"/>
                </a:lnTo>
                <a:lnTo>
                  <a:pt x="35" y="368"/>
                </a:lnTo>
                <a:lnTo>
                  <a:pt x="33" y="376"/>
                </a:lnTo>
                <a:lnTo>
                  <a:pt x="32" y="384"/>
                </a:lnTo>
                <a:lnTo>
                  <a:pt x="32" y="391"/>
                </a:lnTo>
                <a:lnTo>
                  <a:pt x="33" y="396"/>
                </a:lnTo>
                <a:lnTo>
                  <a:pt x="38" y="400"/>
                </a:lnTo>
                <a:lnTo>
                  <a:pt x="44" y="401"/>
                </a:lnTo>
                <a:lnTo>
                  <a:pt x="44" y="401"/>
                </a:lnTo>
                <a:lnTo>
                  <a:pt x="53" y="400"/>
                </a:lnTo>
                <a:lnTo>
                  <a:pt x="63" y="396"/>
                </a:lnTo>
                <a:lnTo>
                  <a:pt x="74" y="391"/>
                </a:lnTo>
                <a:lnTo>
                  <a:pt x="87" y="383"/>
                </a:lnTo>
                <a:lnTo>
                  <a:pt x="116" y="362"/>
                </a:lnTo>
                <a:lnTo>
                  <a:pt x="148" y="337"/>
                </a:lnTo>
                <a:lnTo>
                  <a:pt x="182" y="309"/>
                </a:lnTo>
                <a:lnTo>
                  <a:pt x="216" y="285"/>
                </a:lnTo>
                <a:lnTo>
                  <a:pt x="234" y="274"/>
                </a:lnTo>
                <a:lnTo>
                  <a:pt x="250" y="262"/>
                </a:lnTo>
                <a:lnTo>
                  <a:pt x="266" y="254"/>
                </a:lnTo>
                <a:lnTo>
                  <a:pt x="282" y="248"/>
                </a:lnTo>
                <a:lnTo>
                  <a:pt x="282" y="248"/>
                </a:lnTo>
                <a:lnTo>
                  <a:pt x="298" y="243"/>
                </a:lnTo>
                <a:lnTo>
                  <a:pt x="314" y="239"/>
                </a:lnTo>
                <a:lnTo>
                  <a:pt x="331" y="235"/>
                </a:lnTo>
                <a:lnTo>
                  <a:pt x="350" y="233"/>
                </a:lnTo>
                <a:lnTo>
                  <a:pt x="369" y="231"/>
                </a:lnTo>
                <a:lnTo>
                  <a:pt x="387" y="231"/>
                </a:lnTo>
                <a:lnTo>
                  <a:pt x="423" y="231"/>
                </a:lnTo>
                <a:lnTo>
                  <a:pt x="457" y="235"/>
                </a:lnTo>
                <a:lnTo>
                  <a:pt x="486" y="240"/>
                </a:lnTo>
                <a:lnTo>
                  <a:pt x="510" y="246"/>
                </a:lnTo>
                <a:lnTo>
                  <a:pt x="519" y="249"/>
                </a:lnTo>
                <a:lnTo>
                  <a:pt x="525" y="252"/>
                </a:lnTo>
                <a:lnTo>
                  <a:pt x="525" y="252"/>
                </a:lnTo>
                <a:lnTo>
                  <a:pt x="538" y="259"/>
                </a:lnTo>
                <a:lnTo>
                  <a:pt x="556" y="266"/>
                </a:lnTo>
                <a:lnTo>
                  <a:pt x="576" y="272"/>
                </a:lnTo>
                <a:lnTo>
                  <a:pt x="597" y="277"/>
                </a:lnTo>
                <a:lnTo>
                  <a:pt x="654" y="292"/>
                </a:lnTo>
                <a:lnTo>
                  <a:pt x="654" y="292"/>
                </a:lnTo>
                <a:lnTo>
                  <a:pt x="655" y="293"/>
                </a:lnTo>
                <a:lnTo>
                  <a:pt x="656" y="295"/>
                </a:lnTo>
                <a:lnTo>
                  <a:pt x="656" y="301"/>
                </a:lnTo>
                <a:lnTo>
                  <a:pt x="652" y="316"/>
                </a:lnTo>
                <a:lnTo>
                  <a:pt x="650" y="323"/>
                </a:lnTo>
                <a:lnTo>
                  <a:pt x="650" y="329"/>
                </a:lnTo>
                <a:lnTo>
                  <a:pt x="651" y="332"/>
                </a:lnTo>
                <a:lnTo>
                  <a:pt x="652" y="334"/>
                </a:lnTo>
                <a:lnTo>
                  <a:pt x="655" y="335"/>
                </a:lnTo>
                <a:lnTo>
                  <a:pt x="659" y="337"/>
                </a:lnTo>
                <a:lnTo>
                  <a:pt x="659" y="337"/>
                </a:lnTo>
                <a:lnTo>
                  <a:pt x="666" y="337"/>
                </a:lnTo>
                <a:lnTo>
                  <a:pt x="673" y="334"/>
                </a:lnTo>
                <a:lnTo>
                  <a:pt x="687" y="329"/>
                </a:lnTo>
                <a:lnTo>
                  <a:pt x="696" y="327"/>
                </a:lnTo>
                <a:lnTo>
                  <a:pt x="706" y="324"/>
                </a:lnTo>
                <a:lnTo>
                  <a:pt x="718" y="322"/>
                </a:lnTo>
                <a:lnTo>
                  <a:pt x="733" y="322"/>
                </a:lnTo>
                <a:lnTo>
                  <a:pt x="733" y="322"/>
                </a:lnTo>
                <a:lnTo>
                  <a:pt x="748" y="323"/>
                </a:lnTo>
                <a:lnTo>
                  <a:pt x="758" y="326"/>
                </a:lnTo>
                <a:lnTo>
                  <a:pt x="766" y="329"/>
                </a:lnTo>
                <a:lnTo>
                  <a:pt x="772" y="332"/>
                </a:lnTo>
                <a:lnTo>
                  <a:pt x="777" y="334"/>
                </a:lnTo>
                <a:lnTo>
                  <a:pt x="781" y="334"/>
                </a:lnTo>
                <a:lnTo>
                  <a:pt x="784" y="332"/>
                </a:lnTo>
                <a:lnTo>
                  <a:pt x="787" y="327"/>
                </a:lnTo>
                <a:lnTo>
                  <a:pt x="787" y="327"/>
                </a:lnTo>
                <a:lnTo>
                  <a:pt x="790" y="319"/>
                </a:lnTo>
                <a:lnTo>
                  <a:pt x="792" y="312"/>
                </a:lnTo>
                <a:lnTo>
                  <a:pt x="794" y="305"/>
                </a:lnTo>
                <a:lnTo>
                  <a:pt x="794" y="297"/>
                </a:lnTo>
                <a:lnTo>
                  <a:pt x="794" y="287"/>
                </a:lnTo>
                <a:lnTo>
                  <a:pt x="792" y="282"/>
                </a:lnTo>
                <a:lnTo>
                  <a:pt x="792" y="282"/>
                </a:lnTo>
                <a:lnTo>
                  <a:pt x="794" y="283"/>
                </a:lnTo>
                <a:lnTo>
                  <a:pt x="797" y="283"/>
                </a:lnTo>
                <a:lnTo>
                  <a:pt x="803" y="283"/>
                </a:lnTo>
                <a:lnTo>
                  <a:pt x="813" y="283"/>
                </a:lnTo>
                <a:lnTo>
                  <a:pt x="828" y="280"/>
                </a:lnTo>
                <a:lnTo>
                  <a:pt x="849" y="275"/>
                </a:lnTo>
                <a:lnTo>
                  <a:pt x="877" y="267"/>
                </a:lnTo>
                <a:lnTo>
                  <a:pt x="877" y="267"/>
                </a:lnTo>
                <a:lnTo>
                  <a:pt x="906" y="257"/>
                </a:lnTo>
                <a:lnTo>
                  <a:pt x="934" y="248"/>
                </a:lnTo>
                <a:lnTo>
                  <a:pt x="958" y="238"/>
                </a:lnTo>
                <a:lnTo>
                  <a:pt x="981" y="228"/>
                </a:lnTo>
                <a:lnTo>
                  <a:pt x="1000" y="217"/>
                </a:lnTo>
                <a:lnTo>
                  <a:pt x="1019" y="207"/>
                </a:lnTo>
                <a:lnTo>
                  <a:pt x="1050" y="188"/>
                </a:lnTo>
                <a:lnTo>
                  <a:pt x="1050" y="188"/>
                </a:lnTo>
                <a:lnTo>
                  <a:pt x="1062" y="179"/>
                </a:lnTo>
                <a:lnTo>
                  <a:pt x="1072" y="171"/>
                </a:lnTo>
                <a:lnTo>
                  <a:pt x="1080" y="163"/>
                </a:lnTo>
                <a:lnTo>
                  <a:pt x="1086" y="156"/>
                </a:lnTo>
                <a:lnTo>
                  <a:pt x="1092" y="145"/>
                </a:lnTo>
                <a:lnTo>
                  <a:pt x="1095" y="138"/>
                </a:lnTo>
                <a:lnTo>
                  <a:pt x="1095" y="138"/>
                </a:lnTo>
                <a:lnTo>
                  <a:pt x="1101" y="126"/>
                </a:lnTo>
                <a:lnTo>
                  <a:pt x="1102" y="124"/>
                </a:lnTo>
                <a:lnTo>
                  <a:pt x="1102" y="120"/>
                </a:lnTo>
                <a:lnTo>
                  <a:pt x="1102" y="116"/>
                </a:lnTo>
                <a:lnTo>
                  <a:pt x="1099" y="114"/>
                </a:lnTo>
                <a:lnTo>
                  <a:pt x="1099" y="114"/>
                </a:lnTo>
                <a:lnTo>
                  <a:pt x="1095" y="110"/>
                </a:lnTo>
                <a:lnTo>
                  <a:pt x="1091" y="106"/>
                </a:lnTo>
                <a:lnTo>
                  <a:pt x="1078" y="100"/>
                </a:lnTo>
                <a:lnTo>
                  <a:pt x="1055" y="89"/>
                </a:lnTo>
                <a:lnTo>
                  <a:pt x="1055" y="89"/>
                </a:lnTo>
                <a:lnTo>
                  <a:pt x="1000" y="64"/>
                </a:lnTo>
                <a:lnTo>
                  <a:pt x="1000" y="64"/>
                </a:lnTo>
                <a:lnTo>
                  <a:pt x="992" y="63"/>
                </a:lnTo>
                <a:lnTo>
                  <a:pt x="982" y="62"/>
                </a:lnTo>
                <a:lnTo>
                  <a:pt x="971" y="59"/>
                </a:lnTo>
                <a:lnTo>
                  <a:pt x="971" y="59"/>
                </a:lnTo>
                <a:lnTo>
                  <a:pt x="960" y="55"/>
                </a:lnTo>
                <a:lnTo>
                  <a:pt x="947" y="54"/>
                </a:lnTo>
                <a:lnTo>
                  <a:pt x="937" y="52"/>
                </a:lnTo>
                <a:lnTo>
                  <a:pt x="931" y="49"/>
                </a:lnTo>
                <a:lnTo>
                  <a:pt x="931" y="49"/>
                </a:lnTo>
                <a:lnTo>
                  <a:pt x="916" y="41"/>
                </a:lnTo>
                <a:lnTo>
                  <a:pt x="900" y="32"/>
                </a:lnTo>
                <a:lnTo>
                  <a:pt x="879" y="23"/>
                </a:lnTo>
                <a:lnTo>
                  <a:pt x="854" y="15"/>
                </a:lnTo>
                <a:lnTo>
                  <a:pt x="824" y="7"/>
                </a:lnTo>
                <a:lnTo>
                  <a:pt x="808" y="3"/>
                </a:lnTo>
                <a:lnTo>
                  <a:pt x="791" y="2"/>
                </a:lnTo>
                <a:lnTo>
                  <a:pt x="772" y="0"/>
                </a:lnTo>
                <a:lnTo>
                  <a:pt x="753" y="0"/>
                </a:lnTo>
                <a:lnTo>
                  <a:pt x="753" y="0"/>
                </a:lnTo>
                <a:lnTo>
                  <a:pt x="714" y="1"/>
                </a:lnTo>
                <a:lnTo>
                  <a:pt x="676" y="5"/>
                </a:lnTo>
                <a:lnTo>
                  <a:pt x="641" y="10"/>
                </a:lnTo>
                <a:lnTo>
                  <a:pt x="609" y="15"/>
                </a:lnTo>
                <a:lnTo>
                  <a:pt x="579" y="22"/>
                </a:lnTo>
                <a:lnTo>
                  <a:pt x="553" y="29"/>
                </a:lnTo>
                <a:lnTo>
                  <a:pt x="532" y="37"/>
                </a:lnTo>
                <a:lnTo>
                  <a:pt x="515" y="44"/>
                </a:lnTo>
                <a:lnTo>
                  <a:pt x="515" y="44"/>
                </a:lnTo>
                <a:lnTo>
                  <a:pt x="464" y="68"/>
                </a:lnTo>
                <a:lnTo>
                  <a:pt x="447" y="76"/>
                </a:lnTo>
                <a:lnTo>
                  <a:pt x="436" y="84"/>
                </a:lnTo>
                <a:lnTo>
                  <a:pt x="436" y="84"/>
                </a:lnTo>
                <a:lnTo>
                  <a:pt x="427" y="90"/>
                </a:lnTo>
                <a:lnTo>
                  <a:pt x="417" y="98"/>
                </a:lnTo>
                <a:lnTo>
                  <a:pt x="406" y="104"/>
                </a:lnTo>
                <a:lnTo>
                  <a:pt x="401" y="114"/>
                </a:lnTo>
                <a:lnTo>
                  <a:pt x="391" y="1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28E80181-CEF2-40A5-9C21-BA13C38465FF}"/>
              </a:ext>
            </a:extLst>
          </p:cNvPr>
          <p:cNvSpPr>
            <a:spLocks/>
          </p:cNvSpPr>
          <p:nvPr/>
        </p:nvSpPr>
        <p:spPr bwMode="auto">
          <a:xfrm>
            <a:off x="432819" y="5051258"/>
            <a:ext cx="1566897" cy="710463"/>
          </a:xfrm>
          <a:custGeom>
            <a:avLst/>
            <a:gdLst>
              <a:gd name="T0" fmla="*/ 1520 w 1535"/>
              <a:gd name="T1" fmla="*/ 569 h 696"/>
              <a:gd name="T2" fmla="*/ 1512 w 1535"/>
              <a:gd name="T3" fmla="*/ 538 h 696"/>
              <a:gd name="T4" fmla="*/ 1500 w 1535"/>
              <a:gd name="T5" fmla="*/ 515 h 696"/>
              <a:gd name="T6" fmla="*/ 1446 w 1535"/>
              <a:gd name="T7" fmla="*/ 455 h 696"/>
              <a:gd name="T8" fmla="*/ 1355 w 1535"/>
              <a:gd name="T9" fmla="*/ 374 h 696"/>
              <a:gd name="T10" fmla="*/ 1292 w 1535"/>
              <a:gd name="T11" fmla="*/ 332 h 696"/>
              <a:gd name="T12" fmla="*/ 1231 w 1535"/>
              <a:gd name="T13" fmla="*/ 302 h 696"/>
              <a:gd name="T14" fmla="*/ 1114 w 1535"/>
              <a:gd name="T15" fmla="*/ 253 h 696"/>
              <a:gd name="T16" fmla="*/ 1049 w 1535"/>
              <a:gd name="T17" fmla="*/ 207 h 696"/>
              <a:gd name="T18" fmla="*/ 967 w 1535"/>
              <a:gd name="T19" fmla="*/ 157 h 696"/>
              <a:gd name="T20" fmla="*/ 945 w 1535"/>
              <a:gd name="T21" fmla="*/ 149 h 696"/>
              <a:gd name="T22" fmla="*/ 919 w 1535"/>
              <a:gd name="T23" fmla="*/ 145 h 696"/>
              <a:gd name="T24" fmla="*/ 902 w 1535"/>
              <a:gd name="T25" fmla="*/ 150 h 696"/>
              <a:gd name="T26" fmla="*/ 883 w 1535"/>
              <a:gd name="T27" fmla="*/ 167 h 696"/>
              <a:gd name="T28" fmla="*/ 881 w 1535"/>
              <a:gd name="T29" fmla="*/ 173 h 696"/>
              <a:gd name="T30" fmla="*/ 868 w 1535"/>
              <a:gd name="T31" fmla="*/ 180 h 696"/>
              <a:gd name="T32" fmla="*/ 798 w 1535"/>
              <a:gd name="T33" fmla="*/ 192 h 696"/>
              <a:gd name="T34" fmla="*/ 654 w 1535"/>
              <a:gd name="T35" fmla="*/ 209 h 696"/>
              <a:gd name="T36" fmla="*/ 536 w 1535"/>
              <a:gd name="T37" fmla="*/ 217 h 696"/>
              <a:gd name="T38" fmla="*/ 466 w 1535"/>
              <a:gd name="T39" fmla="*/ 212 h 696"/>
              <a:gd name="T40" fmla="*/ 420 w 1535"/>
              <a:gd name="T41" fmla="*/ 197 h 696"/>
              <a:gd name="T42" fmla="*/ 383 w 1535"/>
              <a:gd name="T43" fmla="*/ 186 h 696"/>
              <a:gd name="T44" fmla="*/ 338 w 1535"/>
              <a:gd name="T45" fmla="*/ 151 h 696"/>
              <a:gd name="T46" fmla="*/ 160 w 1535"/>
              <a:gd name="T47" fmla="*/ 25 h 696"/>
              <a:gd name="T48" fmla="*/ 115 w 1535"/>
              <a:gd name="T49" fmla="*/ 0 h 696"/>
              <a:gd name="T50" fmla="*/ 110 w 1535"/>
              <a:gd name="T51" fmla="*/ 2 h 696"/>
              <a:gd name="T52" fmla="*/ 110 w 1535"/>
              <a:gd name="T53" fmla="*/ 23 h 696"/>
              <a:gd name="T54" fmla="*/ 130 w 1535"/>
              <a:gd name="T55" fmla="*/ 120 h 696"/>
              <a:gd name="T56" fmla="*/ 141 w 1535"/>
              <a:gd name="T57" fmla="*/ 172 h 696"/>
              <a:gd name="T58" fmla="*/ 147 w 1535"/>
              <a:gd name="T59" fmla="*/ 203 h 696"/>
              <a:gd name="T60" fmla="*/ 64 w 1535"/>
              <a:gd name="T61" fmla="*/ 291 h 696"/>
              <a:gd name="T62" fmla="*/ 14 w 1535"/>
              <a:gd name="T63" fmla="*/ 354 h 696"/>
              <a:gd name="T64" fmla="*/ 0 w 1535"/>
              <a:gd name="T65" fmla="*/ 380 h 696"/>
              <a:gd name="T66" fmla="*/ 4 w 1535"/>
              <a:gd name="T67" fmla="*/ 387 h 696"/>
              <a:gd name="T68" fmla="*/ 24 w 1535"/>
              <a:gd name="T69" fmla="*/ 387 h 696"/>
              <a:gd name="T70" fmla="*/ 216 w 1535"/>
              <a:gd name="T71" fmla="*/ 347 h 696"/>
              <a:gd name="T72" fmla="*/ 300 w 1535"/>
              <a:gd name="T73" fmla="*/ 337 h 696"/>
              <a:gd name="T74" fmla="*/ 370 w 1535"/>
              <a:gd name="T75" fmla="*/ 342 h 696"/>
              <a:gd name="T76" fmla="*/ 417 w 1535"/>
              <a:gd name="T77" fmla="*/ 359 h 696"/>
              <a:gd name="T78" fmla="*/ 503 w 1535"/>
              <a:gd name="T79" fmla="*/ 406 h 696"/>
              <a:gd name="T80" fmla="*/ 655 w 1535"/>
              <a:gd name="T81" fmla="*/ 509 h 696"/>
              <a:gd name="T82" fmla="*/ 772 w 1535"/>
              <a:gd name="T83" fmla="*/ 595 h 696"/>
              <a:gd name="T84" fmla="*/ 844 w 1535"/>
              <a:gd name="T85" fmla="*/ 629 h 696"/>
              <a:gd name="T86" fmla="*/ 940 w 1535"/>
              <a:gd name="T87" fmla="*/ 664 h 696"/>
              <a:gd name="T88" fmla="*/ 931 w 1535"/>
              <a:gd name="T89" fmla="*/ 667 h 696"/>
              <a:gd name="T90" fmla="*/ 919 w 1535"/>
              <a:gd name="T91" fmla="*/ 677 h 696"/>
              <a:gd name="T92" fmla="*/ 923 w 1535"/>
              <a:gd name="T93" fmla="*/ 684 h 696"/>
              <a:gd name="T94" fmla="*/ 944 w 1535"/>
              <a:gd name="T95" fmla="*/ 691 h 696"/>
              <a:gd name="T96" fmla="*/ 969 w 1535"/>
              <a:gd name="T97" fmla="*/ 695 h 696"/>
              <a:gd name="T98" fmla="*/ 1037 w 1535"/>
              <a:gd name="T99" fmla="*/ 695 h 696"/>
              <a:gd name="T100" fmla="*/ 1117 w 1535"/>
              <a:gd name="T101" fmla="*/ 684 h 696"/>
              <a:gd name="T102" fmla="*/ 1146 w 1535"/>
              <a:gd name="T103" fmla="*/ 686 h 696"/>
              <a:gd name="T104" fmla="*/ 1228 w 1535"/>
              <a:gd name="T105" fmla="*/ 686 h 696"/>
              <a:gd name="T106" fmla="*/ 1318 w 1535"/>
              <a:gd name="T107" fmla="*/ 674 h 696"/>
              <a:gd name="T108" fmla="*/ 1472 w 1535"/>
              <a:gd name="T109" fmla="*/ 633 h 696"/>
              <a:gd name="T110" fmla="*/ 1530 w 1535"/>
              <a:gd name="T111" fmla="*/ 613 h 696"/>
              <a:gd name="T112" fmla="*/ 1535 w 1535"/>
              <a:gd name="T113" fmla="*/ 610 h 696"/>
              <a:gd name="T114" fmla="*/ 1530 w 1535"/>
              <a:gd name="T115" fmla="*/ 59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35" h="696">
                <a:moveTo>
                  <a:pt x="1520" y="575"/>
                </a:moveTo>
                <a:lnTo>
                  <a:pt x="1520" y="575"/>
                </a:lnTo>
                <a:lnTo>
                  <a:pt x="1520" y="569"/>
                </a:lnTo>
                <a:lnTo>
                  <a:pt x="1517" y="556"/>
                </a:lnTo>
                <a:lnTo>
                  <a:pt x="1516" y="548"/>
                </a:lnTo>
                <a:lnTo>
                  <a:pt x="1512" y="538"/>
                </a:lnTo>
                <a:lnTo>
                  <a:pt x="1507" y="527"/>
                </a:lnTo>
                <a:lnTo>
                  <a:pt x="1500" y="515"/>
                </a:lnTo>
                <a:lnTo>
                  <a:pt x="1500" y="515"/>
                </a:lnTo>
                <a:lnTo>
                  <a:pt x="1488" y="501"/>
                </a:lnTo>
                <a:lnTo>
                  <a:pt x="1469" y="480"/>
                </a:lnTo>
                <a:lnTo>
                  <a:pt x="1446" y="455"/>
                </a:lnTo>
                <a:lnTo>
                  <a:pt x="1417" y="427"/>
                </a:lnTo>
                <a:lnTo>
                  <a:pt x="1387" y="400"/>
                </a:lnTo>
                <a:lnTo>
                  <a:pt x="1355" y="374"/>
                </a:lnTo>
                <a:lnTo>
                  <a:pt x="1323" y="351"/>
                </a:lnTo>
                <a:lnTo>
                  <a:pt x="1307" y="341"/>
                </a:lnTo>
                <a:lnTo>
                  <a:pt x="1292" y="332"/>
                </a:lnTo>
                <a:lnTo>
                  <a:pt x="1292" y="332"/>
                </a:lnTo>
                <a:lnTo>
                  <a:pt x="1261" y="316"/>
                </a:lnTo>
                <a:lnTo>
                  <a:pt x="1231" y="302"/>
                </a:lnTo>
                <a:lnTo>
                  <a:pt x="1173" y="276"/>
                </a:lnTo>
                <a:lnTo>
                  <a:pt x="1131" y="259"/>
                </a:lnTo>
                <a:lnTo>
                  <a:pt x="1114" y="253"/>
                </a:lnTo>
                <a:lnTo>
                  <a:pt x="1114" y="253"/>
                </a:lnTo>
                <a:lnTo>
                  <a:pt x="1095" y="239"/>
                </a:lnTo>
                <a:lnTo>
                  <a:pt x="1049" y="207"/>
                </a:lnTo>
                <a:lnTo>
                  <a:pt x="1022" y="188"/>
                </a:lnTo>
                <a:lnTo>
                  <a:pt x="993" y="172"/>
                </a:lnTo>
                <a:lnTo>
                  <a:pt x="967" y="157"/>
                </a:lnTo>
                <a:lnTo>
                  <a:pt x="956" y="152"/>
                </a:lnTo>
                <a:lnTo>
                  <a:pt x="945" y="149"/>
                </a:lnTo>
                <a:lnTo>
                  <a:pt x="945" y="149"/>
                </a:lnTo>
                <a:lnTo>
                  <a:pt x="935" y="146"/>
                </a:lnTo>
                <a:lnTo>
                  <a:pt x="927" y="145"/>
                </a:lnTo>
                <a:lnTo>
                  <a:pt x="919" y="145"/>
                </a:lnTo>
                <a:lnTo>
                  <a:pt x="913" y="146"/>
                </a:lnTo>
                <a:lnTo>
                  <a:pt x="907" y="147"/>
                </a:lnTo>
                <a:lnTo>
                  <a:pt x="902" y="150"/>
                </a:lnTo>
                <a:lnTo>
                  <a:pt x="893" y="155"/>
                </a:lnTo>
                <a:lnTo>
                  <a:pt x="887" y="161"/>
                </a:lnTo>
                <a:lnTo>
                  <a:pt x="883" y="167"/>
                </a:lnTo>
                <a:lnTo>
                  <a:pt x="881" y="173"/>
                </a:lnTo>
                <a:lnTo>
                  <a:pt x="881" y="173"/>
                </a:lnTo>
                <a:lnTo>
                  <a:pt x="881" y="173"/>
                </a:lnTo>
                <a:lnTo>
                  <a:pt x="881" y="175"/>
                </a:lnTo>
                <a:lnTo>
                  <a:pt x="877" y="177"/>
                </a:lnTo>
                <a:lnTo>
                  <a:pt x="868" y="180"/>
                </a:lnTo>
                <a:lnTo>
                  <a:pt x="855" y="183"/>
                </a:lnTo>
                <a:lnTo>
                  <a:pt x="831" y="187"/>
                </a:lnTo>
                <a:lnTo>
                  <a:pt x="798" y="192"/>
                </a:lnTo>
                <a:lnTo>
                  <a:pt x="752" y="198"/>
                </a:lnTo>
                <a:lnTo>
                  <a:pt x="752" y="198"/>
                </a:lnTo>
                <a:lnTo>
                  <a:pt x="654" y="209"/>
                </a:lnTo>
                <a:lnTo>
                  <a:pt x="612" y="213"/>
                </a:lnTo>
                <a:lnTo>
                  <a:pt x="572" y="216"/>
                </a:lnTo>
                <a:lnTo>
                  <a:pt x="536" y="217"/>
                </a:lnTo>
                <a:lnTo>
                  <a:pt x="505" y="217"/>
                </a:lnTo>
                <a:lnTo>
                  <a:pt x="478" y="213"/>
                </a:lnTo>
                <a:lnTo>
                  <a:pt x="466" y="212"/>
                </a:lnTo>
                <a:lnTo>
                  <a:pt x="455" y="208"/>
                </a:lnTo>
                <a:lnTo>
                  <a:pt x="455" y="208"/>
                </a:lnTo>
                <a:lnTo>
                  <a:pt x="420" y="197"/>
                </a:lnTo>
                <a:lnTo>
                  <a:pt x="398" y="191"/>
                </a:lnTo>
                <a:lnTo>
                  <a:pt x="386" y="187"/>
                </a:lnTo>
                <a:lnTo>
                  <a:pt x="383" y="186"/>
                </a:lnTo>
                <a:lnTo>
                  <a:pt x="380" y="183"/>
                </a:lnTo>
                <a:lnTo>
                  <a:pt x="380" y="183"/>
                </a:lnTo>
                <a:lnTo>
                  <a:pt x="338" y="151"/>
                </a:lnTo>
                <a:lnTo>
                  <a:pt x="250" y="87"/>
                </a:lnTo>
                <a:lnTo>
                  <a:pt x="202" y="53"/>
                </a:lnTo>
                <a:lnTo>
                  <a:pt x="160" y="25"/>
                </a:lnTo>
                <a:lnTo>
                  <a:pt x="128" y="5"/>
                </a:lnTo>
                <a:lnTo>
                  <a:pt x="118" y="1"/>
                </a:lnTo>
                <a:lnTo>
                  <a:pt x="115" y="0"/>
                </a:lnTo>
                <a:lnTo>
                  <a:pt x="113" y="0"/>
                </a:lnTo>
                <a:lnTo>
                  <a:pt x="113" y="0"/>
                </a:lnTo>
                <a:lnTo>
                  <a:pt x="110" y="2"/>
                </a:lnTo>
                <a:lnTo>
                  <a:pt x="110" y="7"/>
                </a:lnTo>
                <a:lnTo>
                  <a:pt x="110" y="15"/>
                </a:lnTo>
                <a:lnTo>
                  <a:pt x="110" y="23"/>
                </a:lnTo>
                <a:lnTo>
                  <a:pt x="114" y="45"/>
                </a:lnTo>
                <a:lnTo>
                  <a:pt x="119" y="69"/>
                </a:lnTo>
                <a:lnTo>
                  <a:pt x="130" y="120"/>
                </a:lnTo>
                <a:lnTo>
                  <a:pt x="137" y="154"/>
                </a:lnTo>
                <a:lnTo>
                  <a:pt x="137" y="154"/>
                </a:lnTo>
                <a:lnTo>
                  <a:pt x="141" y="172"/>
                </a:lnTo>
                <a:lnTo>
                  <a:pt x="144" y="188"/>
                </a:lnTo>
                <a:lnTo>
                  <a:pt x="147" y="203"/>
                </a:lnTo>
                <a:lnTo>
                  <a:pt x="147" y="203"/>
                </a:lnTo>
                <a:lnTo>
                  <a:pt x="120" y="230"/>
                </a:lnTo>
                <a:lnTo>
                  <a:pt x="94" y="259"/>
                </a:lnTo>
                <a:lnTo>
                  <a:pt x="64" y="291"/>
                </a:lnTo>
                <a:lnTo>
                  <a:pt x="36" y="325"/>
                </a:lnTo>
                <a:lnTo>
                  <a:pt x="24" y="341"/>
                </a:lnTo>
                <a:lnTo>
                  <a:pt x="14" y="354"/>
                </a:lnTo>
                <a:lnTo>
                  <a:pt x="5" y="367"/>
                </a:lnTo>
                <a:lnTo>
                  <a:pt x="1" y="377"/>
                </a:lnTo>
                <a:lnTo>
                  <a:pt x="0" y="380"/>
                </a:lnTo>
                <a:lnTo>
                  <a:pt x="0" y="383"/>
                </a:lnTo>
                <a:lnTo>
                  <a:pt x="1" y="385"/>
                </a:lnTo>
                <a:lnTo>
                  <a:pt x="4" y="387"/>
                </a:lnTo>
                <a:lnTo>
                  <a:pt x="4" y="387"/>
                </a:lnTo>
                <a:lnTo>
                  <a:pt x="11" y="388"/>
                </a:lnTo>
                <a:lnTo>
                  <a:pt x="24" y="387"/>
                </a:lnTo>
                <a:lnTo>
                  <a:pt x="59" y="379"/>
                </a:lnTo>
                <a:lnTo>
                  <a:pt x="159" y="358"/>
                </a:lnTo>
                <a:lnTo>
                  <a:pt x="216" y="347"/>
                </a:lnTo>
                <a:lnTo>
                  <a:pt x="244" y="342"/>
                </a:lnTo>
                <a:lnTo>
                  <a:pt x="273" y="340"/>
                </a:lnTo>
                <a:lnTo>
                  <a:pt x="300" y="337"/>
                </a:lnTo>
                <a:lnTo>
                  <a:pt x="325" y="337"/>
                </a:lnTo>
                <a:lnTo>
                  <a:pt x="349" y="338"/>
                </a:lnTo>
                <a:lnTo>
                  <a:pt x="370" y="342"/>
                </a:lnTo>
                <a:lnTo>
                  <a:pt x="370" y="342"/>
                </a:lnTo>
                <a:lnTo>
                  <a:pt x="393" y="349"/>
                </a:lnTo>
                <a:lnTo>
                  <a:pt x="417" y="359"/>
                </a:lnTo>
                <a:lnTo>
                  <a:pt x="443" y="373"/>
                </a:lnTo>
                <a:lnTo>
                  <a:pt x="473" y="389"/>
                </a:lnTo>
                <a:lnTo>
                  <a:pt x="503" y="406"/>
                </a:lnTo>
                <a:lnTo>
                  <a:pt x="534" y="426"/>
                </a:lnTo>
                <a:lnTo>
                  <a:pt x="597" y="468"/>
                </a:lnTo>
                <a:lnTo>
                  <a:pt x="655" y="509"/>
                </a:lnTo>
                <a:lnTo>
                  <a:pt x="707" y="548"/>
                </a:lnTo>
                <a:lnTo>
                  <a:pt x="772" y="595"/>
                </a:lnTo>
                <a:lnTo>
                  <a:pt x="772" y="595"/>
                </a:lnTo>
                <a:lnTo>
                  <a:pt x="790" y="606"/>
                </a:lnTo>
                <a:lnTo>
                  <a:pt x="815" y="617"/>
                </a:lnTo>
                <a:lnTo>
                  <a:pt x="844" y="629"/>
                </a:lnTo>
                <a:lnTo>
                  <a:pt x="872" y="641"/>
                </a:lnTo>
                <a:lnTo>
                  <a:pt x="920" y="658"/>
                </a:lnTo>
                <a:lnTo>
                  <a:pt x="940" y="664"/>
                </a:lnTo>
                <a:lnTo>
                  <a:pt x="940" y="664"/>
                </a:lnTo>
                <a:lnTo>
                  <a:pt x="938" y="664"/>
                </a:lnTo>
                <a:lnTo>
                  <a:pt x="931" y="667"/>
                </a:lnTo>
                <a:lnTo>
                  <a:pt x="925" y="670"/>
                </a:lnTo>
                <a:lnTo>
                  <a:pt x="920" y="674"/>
                </a:lnTo>
                <a:lnTo>
                  <a:pt x="919" y="677"/>
                </a:lnTo>
                <a:lnTo>
                  <a:pt x="919" y="679"/>
                </a:lnTo>
                <a:lnTo>
                  <a:pt x="920" y="682"/>
                </a:lnTo>
                <a:lnTo>
                  <a:pt x="923" y="684"/>
                </a:lnTo>
                <a:lnTo>
                  <a:pt x="928" y="686"/>
                </a:lnTo>
                <a:lnTo>
                  <a:pt x="934" y="689"/>
                </a:lnTo>
                <a:lnTo>
                  <a:pt x="944" y="691"/>
                </a:lnTo>
                <a:lnTo>
                  <a:pt x="955" y="694"/>
                </a:lnTo>
                <a:lnTo>
                  <a:pt x="955" y="694"/>
                </a:lnTo>
                <a:lnTo>
                  <a:pt x="969" y="695"/>
                </a:lnTo>
                <a:lnTo>
                  <a:pt x="982" y="696"/>
                </a:lnTo>
                <a:lnTo>
                  <a:pt x="1010" y="696"/>
                </a:lnTo>
                <a:lnTo>
                  <a:pt x="1037" y="695"/>
                </a:lnTo>
                <a:lnTo>
                  <a:pt x="1063" y="693"/>
                </a:lnTo>
                <a:lnTo>
                  <a:pt x="1105" y="686"/>
                </a:lnTo>
                <a:lnTo>
                  <a:pt x="1117" y="684"/>
                </a:lnTo>
                <a:lnTo>
                  <a:pt x="1123" y="684"/>
                </a:lnTo>
                <a:lnTo>
                  <a:pt x="1123" y="684"/>
                </a:lnTo>
                <a:lnTo>
                  <a:pt x="1146" y="686"/>
                </a:lnTo>
                <a:lnTo>
                  <a:pt x="1168" y="686"/>
                </a:lnTo>
                <a:lnTo>
                  <a:pt x="1195" y="688"/>
                </a:lnTo>
                <a:lnTo>
                  <a:pt x="1228" y="686"/>
                </a:lnTo>
                <a:lnTo>
                  <a:pt x="1262" y="683"/>
                </a:lnTo>
                <a:lnTo>
                  <a:pt x="1299" y="678"/>
                </a:lnTo>
                <a:lnTo>
                  <a:pt x="1318" y="674"/>
                </a:lnTo>
                <a:lnTo>
                  <a:pt x="1337" y="669"/>
                </a:lnTo>
                <a:lnTo>
                  <a:pt x="1337" y="669"/>
                </a:lnTo>
                <a:lnTo>
                  <a:pt x="1472" y="633"/>
                </a:lnTo>
                <a:lnTo>
                  <a:pt x="1496" y="626"/>
                </a:lnTo>
                <a:lnTo>
                  <a:pt x="1516" y="620"/>
                </a:lnTo>
                <a:lnTo>
                  <a:pt x="1530" y="613"/>
                </a:lnTo>
                <a:lnTo>
                  <a:pt x="1533" y="612"/>
                </a:lnTo>
                <a:lnTo>
                  <a:pt x="1535" y="610"/>
                </a:lnTo>
                <a:lnTo>
                  <a:pt x="1535" y="610"/>
                </a:lnTo>
                <a:lnTo>
                  <a:pt x="1535" y="606"/>
                </a:lnTo>
                <a:lnTo>
                  <a:pt x="1535" y="601"/>
                </a:lnTo>
                <a:lnTo>
                  <a:pt x="1530" y="590"/>
                </a:lnTo>
                <a:lnTo>
                  <a:pt x="1520" y="575"/>
                </a:lnTo>
                <a:lnTo>
                  <a:pt x="1520" y="575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35">
            <a:extLst>
              <a:ext uri="{FF2B5EF4-FFF2-40B4-BE49-F238E27FC236}">
                <a16:creationId xmlns:a16="http://schemas.microsoft.com/office/drawing/2014/main" id="{ADCA71FF-1674-4D1D-8C89-7A2446284A8C}"/>
              </a:ext>
            </a:extLst>
          </p:cNvPr>
          <p:cNvSpPr>
            <a:spLocks/>
          </p:cNvSpPr>
          <p:nvPr/>
        </p:nvSpPr>
        <p:spPr bwMode="auto">
          <a:xfrm>
            <a:off x="6098217" y="5055572"/>
            <a:ext cx="1465263" cy="847725"/>
          </a:xfrm>
          <a:custGeom>
            <a:avLst/>
            <a:gdLst>
              <a:gd name="T0" fmla="*/ 55 w 923"/>
              <a:gd name="T1" fmla="*/ 13 h 534"/>
              <a:gd name="T2" fmla="*/ 70 w 923"/>
              <a:gd name="T3" fmla="*/ 127 h 534"/>
              <a:gd name="T4" fmla="*/ 52 w 923"/>
              <a:gd name="T5" fmla="*/ 142 h 534"/>
              <a:gd name="T6" fmla="*/ 21 w 923"/>
              <a:gd name="T7" fmla="*/ 177 h 534"/>
              <a:gd name="T8" fmla="*/ 6 w 923"/>
              <a:gd name="T9" fmla="*/ 207 h 534"/>
              <a:gd name="T10" fmla="*/ 0 w 923"/>
              <a:gd name="T11" fmla="*/ 233 h 534"/>
              <a:gd name="T12" fmla="*/ 3 w 923"/>
              <a:gd name="T13" fmla="*/ 240 h 534"/>
              <a:gd name="T14" fmla="*/ 16 w 923"/>
              <a:gd name="T15" fmla="*/ 243 h 534"/>
              <a:gd name="T16" fmla="*/ 121 w 923"/>
              <a:gd name="T17" fmla="*/ 236 h 534"/>
              <a:gd name="T18" fmla="*/ 155 w 923"/>
              <a:gd name="T19" fmla="*/ 236 h 534"/>
              <a:gd name="T20" fmla="*/ 218 w 923"/>
              <a:gd name="T21" fmla="*/ 249 h 534"/>
              <a:gd name="T22" fmla="*/ 234 w 923"/>
              <a:gd name="T23" fmla="*/ 256 h 534"/>
              <a:gd name="T24" fmla="*/ 283 w 923"/>
              <a:gd name="T25" fmla="*/ 295 h 534"/>
              <a:gd name="T26" fmla="*/ 288 w 923"/>
              <a:gd name="T27" fmla="*/ 301 h 534"/>
              <a:gd name="T28" fmla="*/ 260 w 923"/>
              <a:gd name="T29" fmla="*/ 342 h 534"/>
              <a:gd name="T30" fmla="*/ 245 w 923"/>
              <a:gd name="T31" fmla="*/ 373 h 534"/>
              <a:gd name="T32" fmla="*/ 245 w 923"/>
              <a:gd name="T33" fmla="*/ 391 h 534"/>
              <a:gd name="T34" fmla="*/ 254 w 923"/>
              <a:gd name="T35" fmla="*/ 399 h 534"/>
              <a:gd name="T36" fmla="*/ 302 w 923"/>
              <a:gd name="T37" fmla="*/ 407 h 534"/>
              <a:gd name="T38" fmla="*/ 387 w 923"/>
              <a:gd name="T39" fmla="*/ 410 h 534"/>
              <a:gd name="T40" fmla="*/ 472 w 923"/>
              <a:gd name="T41" fmla="*/ 469 h 534"/>
              <a:gd name="T42" fmla="*/ 487 w 923"/>
              <a:gd name="T43" fmla="*/ 479 h 534"/>
              <a:gd name="T44" fmla="*/ 470 w 923"/>
              <a:gd name="T45" fmla="*/ 483 h 534"/>
              <a:gd name="T46" fmla="*/ 449 w 923"/>
              <a:gd name="T47" fmla="*/ 497 h 534"/>
              <a:gd name="T48" fmla="*/ 449 w 923"/>
              <a:gd name="T49" fmla="*/ 507 h 534"/>
              <a:gd name="T50" fmla="*/ 457 w 923"/>
              <a:gd name="T51" fmla="*/ 512 h 534"/>
              <a:gd name="T52" fmla="*/ 504 w 923"/>
              <a:gd name="T53" fmla="*/ 519 h 534"/>
              <a:gd name="T54" fmla="*/ 591 w 923"/>
              <a:gd name="T55" fmla="*/ 519 h 534"/>
              <a:gd name="T56" fmla="*/ 631 w 923"/>
              <a:gd name="T57" fmla="*/ 526 h 534"/>
              <a:gd name="T58" fmla="*/ 734 w 923"/>
              <a:gd name="T59" fmla="*/ 534 h 534"/>
              <a:gd name="T60" fmla="*/ 794 w 923"/>
              <a:gd name="T61" fmla="*/ 533 h 534"/>
              <a:gd name="T62" fmla="*/ 868 w 923"/>
              <a:gd name="T63" fmla="*/ 525 h 534"/>
              <a:gd name="T64" fmla="*/ 900 w 923"/>
              <a:gd name="T65" fmla="*/ 516 h 534"/>
              <a:gd name="T66" fmla="*/ 904 w 923"/>
              <a:gd name="T67" fmla="*/ 509 h 534"/>
              <a:gd name="T68" fmla="*/ 903 w 923"/>
              <a:gd name="T69" fmla="*/ 488 h 534"/>
              <a:gd name="T70" fmla="*/ 903 w 923"/>
              <a:gd name="T71" fmla="*/ 484 h 534"/>
              <a:gd name="T72" fmla="*/ 913 w 923"/>
              <a:gd name="T73" fmla="*/ 486 h 534"/>
              <a:gd name="T74" fmla="*/ 921 w 923"/>
              <a:gd name="T75" fmla="*/ 482 h 534"/>
              <a:gd name="T76" fmla="*/ 918 w 923"/>
              <a:gd name="T77" fmla="*/ 459 h 534"/>
              <a:gd name="T78" fmla="*/ 906 w 923"/>
              <a:gd name="T79" fmla="*/ 430 h 534"/>
              <a:gd name="T80" fmla="*/ 884 w 923"/>
              <a:gd name="T81" fmla="*/ 404 h 534"/>
              <a:gd name="T82" fmla="*/ 822 w 923"/>
              <a:gd name="T83" fmla="*/ 348 h 534"/>
              <a:gd name="T84" fmla="*/ 680 w 923"/>
              <a:gd name="T85" fmla="*/ 236 h 534"/>
              <a:gd name="T86" fmla="*/ 612 w 923"/>
              <a:gd name="T87" fmla="*/ 186 h 534"/>
              <a:gd name="T88" fmla="*/ 555 w 923"/>
              <a:gd name="T89" fmla="*/ 148 h 534"/>
              <a:gd name="T90" fmla="*/ 541 w 923"/>
              <a:gd name="T91" fmla="*/ 146 h 534"/>
              <a:gd name="T92" fmla="*/ 536 w 923"/>
              <a:gd name="T93" fmla="*/ 182 h 534"/>
              <a:gd name="T94" fmla="*/ 418 w 923"/>
              <a:gd name="T95" fmla="*/ 82 h 534"/>
              <a:gd name="T96" fmla="*/ 404 w 923"/>
              <a:gd name="T97" fmla="*/ 72 h 534"/>
              <a:gd name="T98" fmla="*/ 392 w 923"/>
              <a:gd name="T99" fmla="*/ 84 h 534"/>
              <a:gd name="T100" fmla="*/ 378 w 923"/>
              <a:gd name="T101" fmla="*/ 141 h 534"/>
              <a:gd name="T102" fmla="*/ 373 w 923"/>
              <a:gd name="T103" fmla="*/ 177 h 534"/>
              <a:gd name="T104" fmla="*/ 308 w 923"/>
              <a:gd name="T105" fmla="*/ 172 h 534"/>
              <a:gd name="T106" fmla="*/ 249 w 923"/>
              <a:gd name="T107" fmla="*/ 157 h 534"/>
              <a:gd name="T108" fmla="*/ 217 w 923"/>
              <a:gd name="T109" fmla="*/ 140 h 534"/>
              <a:gd name="T110" fmla="*/ 179 w 923"/>
              <a:gd name="T111" fmla="*/ 105 h 534"/>
              <a:gd name="T112" fmla="*/ 150 w 923"/>
              <a:gd name="T113" fmla="*/ 68 h 534"/>
              <a:gd name="T114" fmla="*/ 110 w 923"/>
              <a:gd name="T115" fmla="*/ 28 h 534"/>
              <a:gd name="T116" fmla="*/ 68 w 923"/>
              <a:gd name="T117" fmla="*/ 2 h 534"/>
              <a:gd name="T118" fmla="*/ 57 w 923"/>
              <a:gd name="T119" fmla="*/ 1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3" h="534">
                <a:moveTo>
                  <a:pt x="55" y="3"/>
                </a:moveTo>
                <a:lnTo>
                  <a:pt x="55" y="3"/>
                </a:lnTo>
                <a:lnTo>
                  <a:pt x="55" y="13"/>
                </a:lnTo>
                <a:lnTo>
                  <a:pt x="57" y="29"/>
                </a:lnTo>
                <a:lnTo>
                  <a:pt x="63" y="72"/>
                </a:lnTo>
                <a:lnTo>
                  <a:pt x="70" y="127"/>
                </a:lnTo>
                <a:lnTo>
                  <a:pt x="70" y="127"/>
                </a:lnTo>
                <a:lnTo>
                  <a:pt x="64" y="131"/>
                </a:lnTo>
                <a:lnTo>
                  <a:pt x="52" y="142"/>
                </a:lnTo>
                <a:lnTo>
                  <a:pt x="34" y="158"/>
                </a:lnTo>
                <a:lnTo>
                  <a:pt x="27" y="168"/>
                </a:lnTo>
                <a:lnTo>
                  <a:pt x="21" y="177"/>
                </a:lnTo>
                <a:lnTo>
                  <a:pt x="21" y="177"/>
                </a:lnTo>
                <a:lnTo>
                  <a:pt x="10" y="197"/>
                </a:lnTo>
                <a:lnTo>
                  <a:pt x="6" y="207"/>
                </a:lnTo>
                <a:lnTo>
                  <a:pt x="2" y="217"/>
                </a:lnTo>
                <a:lnTo>
                  <a:pt x="0" y="227"/>
                </a:lnTo>
                <a:lnTo>
                  <a:pt x="0" y="233"/>
                </a:lnTo>
                <a:lnTo>
                  <a:pt x="0" y="236"/>
                </a:lnTo>
                <a:lnTo>
                  <a:pt x="1" y="239"/>
                </a:lnTo>
                <a:lnTo>
                  <a:pt x="3" y="240"/>
                </a:lnTo>
                <a:lnTo>
                  <a:pt x="6" y="241"/>
                </a:lnTo>
                <a:lnTo>
                  <a:pt x="6" y="241"/>
                </a:lnTo>
                <a:lnTo>
                  <a:pt x="16" y="243"/>
                </a:lnTo>
                <a:lnTo>
                  <a:pt x="32" y="241"/>
                </a:lnTo>
                <a:lnTo>
                  <a:pt x="75" y="239"/>
                </a:lnTo>
                <a:lnTo>
                  <a:pt x="121" y="236"/>
                </a:lnTo>
                <a:lnTo>
                  <a:pt x="140" y="236"/>
                </a:lnTo>
                <a:lnTo>
                  <a:pt x="155" y="236"/>
                </a:lnTo>
                <a:lnTo>
                  <a:pt x="155" y="236"/>
                </a:lnTo>
                <a:lnTo>
                  <a:pt x="177" y="239"/>
                </a:lnTo>
                <a:lnTo>
                  <a:pt x="198" y="243"/>
                </a:lnTo>
                <a:lnTo>
                  <a:pt x="218" y="249"/>
                </a:lnTo>
                <a:lnTo>
                  <a:pt x="226" y="253"/>
                </a:lnTo>
                <a:lnTo>
                  <a:pt x="234" y="256"/>
                </a:lnTo>
                <a:lnTo>
                  <a:pt x="234" y="256"/>
                </a:lnTo>
                <a:lnTo>
                  <a:pt x="251" y="269"/>
                </a:lnTo>
                <a:lnTo>
                  <a:pt x="270" y="282"/>
                </a:lnTo>
                <a:lnTo>
                  <a:pt x="283" y="295"/>
                </a:lnTo>
                <a:lnTo>
                  <a:pt x="287" y="300"/>
                </a:lnTo>
                <a:lnTo>
                  <a:pt x="288" y="301"/>
                </a:lnTo>
                <a:lnTo>
                  <a:pt x="288" y="301"/>
                </a:lnTo>
                <a:lnTo>
                  <a:pt x="278" y="313"/>
                </a:lnTo>
                <a:lnTo>
                  <a:pt x="269" y="327"/>
                </a:lnTo>
                <a:lnTo>
                  <a:pt x="260" y="342"/>
                </a:lnTo>
                <a:lnTo>
                  <a:pt x="251" y="358"/>
                </a:lnTo>
                <a:lnTo>
                  <a:pt x="247" y="365"/>
                </a:lnTo>
                <a:lnTo>
                  <a:pt x="245" y="373"/>
                </a:lnTo>
                <a:lnTo>
                  <a:pt x="244" y="380"/>
                </a:lnTo>
                <a:lnTo>
                  <a:pt x="244" y="385"/>
                </a:lnTo>
                <a:lnTo>
                  <a:pt x="245" y="391"/>
                </a:lnTo>
                <a:lnTo>
                  <a:pt x="249" y="395"/>
                </a:lnTo>
                <a:lnTo>
                  <a:pt x="249" y="395"/>
                </a:lnTo>
                <a:lnTo>
                  <a:pt x="254" y="399"/>
                </a:lnTo>
                <a:lnTo>
                  <a:pt x="261" y="401"/>
                </a:lnTo>
                <a:lnTo>
                  <a:pt x="280" y="405"/>
                </a:lnTo>
                <a:lnTo>
                  <a:pt x="302" y="407"/>
                </a:lnTo>
                <a:lnTo>
                  <a:pt x="327" y="410"/>
                </a:lnTo>
                <a:lnTo>
                  <a:pt x="369" y="410"/>
                </a:lnTo>
                <a:lnTo>
                  <a:pt x="387" y="410"/>
                </a:lnTo>
                <a:lnTo>
                  <a:pt x="387" y="410"/>
                </a:lnTo>
                <a:lnTo>
                  <a:pt x="437" y="446"/>
                </a:lnTo>
                <a:lnTo>
                  <a:pt x="472" y="469"/>
                </a:lnTo>
                <a:lnTo>
                  <a:pt x="483" y="477"/>
                </a:lnTo>
                <a:lnTo>
                  <a:pt x="487" y="479"/>
                </a:lnTo>
                <a:lnTo>
                  <a:pt x="487" y="479"/>
                </a:lnTo>
                <a:lnTo>
                  <a:pt x="484" y="479"/>
                </a:lnTo>
                <a:lnTo>
                  <a:pt x="479" y="481"/>
                </a:lnTo>
                <a:lnTo>
                  <a:pt x="470" y="483"/>
                </a:lnTo>
                <a:lnTo>
                  <a:pt x="462" y="487"/>
                </a:lnTo>
                <a:lnTo>
                  <a:pt x="454" y="492"/>
                </a:lnTo>
                <a:lnTo>
                  <a:pt x="449" y="497"/>
                </a:lnTo>
                <a:lnTo>
                  <a:pt x="448" y="500"/>
                </a:lnTo>
                <a:lnTo>
                  <a:pt x="448" y="503"/>
                </a:lnTo>
                <a:lnTo>
                  <a:pt x="449" y="507"/>
                </a:lnTo>
                <a:lnTo>
                  <a:pt x="452" y="509"/>
                </a:lnTo>
                <a:lnTo>
                  <a:pt x="452" y="509"/>
                </a:lnTo>
                <a:lnTo>
                  <a:pt x="457" y="512"/>
                </a:lnTo>
                <a:lnTo>
                  <a:pt x="463" y="514"/>
                </a:lnTo>
                <a:lnTo>
                  <a:pt x="482" y="518"/>
                </a:lnTo>
                <a:lnTo>
                  <a:pt x="504" y="519"/>
                </a:lnTo>
                <a:lnTo>
                  <a:pt x="529" y="520"/>
                </a:lnTo>
                <a:lnTo>
                  <a:pt x="572" y="520"/>
                </a:lnTo>
                <a:lnTo>
                  <a:pt x="591" y="519"/>
                </a:lnTo>
                <a:lnTo>
                  <a:pt x="591" y="519"/>
                </a:lnTo>
                <a:lnTo>
                  <a:pt x="602" y="521"/>
                </a:lnTo>
                <a:lnTo>
                  <a:pt x="631" y="526"/>
                </a:lnTo>
                <a:lnTo>
                  <a:pt x="677" y="531"/>
                </a:lnTo>
                <a:lnTo>
                  <a:pt x="705" y="533"/>
                </a:lnTo>
                <a:lnTo>
                  <a:pt x="734" y="534"/>
                </a:lnTo>
                <a:lnTo>
                  <a:pt x="734" y="534"/>
                </a:lnTo>
                <a:lnTo>
                  <a:pt x="765" y="534"/>
                </a:lnTo>
                <a:lnTo>
                  <a:pt x="794" y="533"/>
                </a:lnTo>
                <a:lnTo>
                  <a:pt x="822" y="531"/>
                </a:lnTo>
                <a:lnTo>
                  <a:pt x="847" y="529"/>
                </a:lnTo>
                <a:lnTo>
                  <a:pt x="868" y="525"/>
                </a:lnTo>
                <a:lnTo>
                  <a:pt x="885" y="521"/>
                </a:lnTo>
                <a:lnTo>
                  <a:pt x="897" y="518"/>
                </a:lnTo>
                <a:lnTo>
                  <a:pt x="900" y="516"/>
                </a:lnTo>
                <a:lnTo>
                  <a:pt x="903" y="514"/>
                </a:lnTo>
                <a:lnTo>
                  <a:pt x="903" y="514"/>
                </a:lnTo>
                <a:lnTo>
                  <a:pt x="904" y="509"/>
                </a:lnTo>
                <a:lnTo>
                  <a:pt x="905" y="505"/>
                </a:lnTo>
                <a:lnTo>
                  <a:pt x="904" y="495"/>
                </a:lnTo>
                <a:lnTo>
                  <a:pt x="903" y="488"/>
                </a:lnTo>
                <a:lnTo>
                  <a:pt x="903" y="486"/>
                </a:lnTo>
                <a:lnTo>
                  <a:pt x="903" y="484"/>
                </a:lnTo>
                <a:lnTo>
                  <a:pt x="903" y="484"/>
                </a:lnTo>
                <a:lnTo>
                  <a:pt x="905" y="484"/>
                </a:lnTo>
                <a:lnTo>
                  <a:pt x="909" y="486"/>
                </a:lnTo>
                <a:lnTo>
                  <a:pt x="913" y="486"/>
                </a:lnTo>
                <a:lnTo>
                  <a:pt x="918" y="486"/>
                </a:lnTo>
                <a:lnTo>
                  <a:pt x="920" y="484"/>
                </a:lnTo>
                <a:lnTo>
                  <a:pt x="921" y="482"/>
                </a:lnTo>
                <a:lnTo>
                  <a:pt x="923" y="479"/>
                </a:lnTo>
                <a:lnTo>
                  <a:pt x="921" y="472"/>
                </a:lnTo>
                <a:lnTo>
                  <a:pt x="918" y="459"/>
                </a:lnTo>
                <a:lnTo>
                  <a:pt x="918" y="459"/>
                </a:lnTo>
                <a:lnTo>
                  <a:pt x="909" y="437"/>
                </a:lnTo>
                <a:lnTo>
                  <a:pt x="906" y="430"/>
                </a:lnTo>
                <a:lnTo>
                  <a:pt x="902" y="422"/>
                </a:lnTo>
                <a:lnTo>
                  <a:pt x="895" y="414"/>
                </a:lnTo>
                <a:lnTo>
                  <a:pt x="884" y="404"/>
                </a:lnTo>
                <a:lnTo>
                  <a:pt x="848" y="370"/>
                </a:lnTo>
                <a:lnTo>
                  <a:pt x="848" y="370"/>
                </a:lnTo>
                <a:lnTo>
                  <a:pt x="822" y="348"/>
                </a:lnTo>
                <a:lnTo>
                  <a:pt x="794" y="324"/>
                </a:lnTo>
                <a:lnTo>
                  <a:pt x="739" y="281"/>
                </a:lnTo>
                <a:lnTo>
                  <a:pt x="680" y="236"/>
                </a:lnTo>
                <a:lnTo>
                  <a:pt x="680" y="236"/>
                </a:lnTo>
                <a:lnTo>
                  <a:pt x="659" y="220"/>
                </a:lnTo>
                <a:lnTo>
                  <a:pt x="612" y="186"/>
                </a:lnTo>
                <a:lnTo>
                  <a:pt x="586" y="168"/>
                </a:lnTo>
                <a:lnTo>
                  <a:pt x="563" y="153"/>
                </a:lnTo>
                <a:lnTo>
                  <a:pt x="555" y="148"/>
                </a:lnTo>
                <a:lnTo>
                  <a:pt x="547" y="146"/>
                </a:lnTo>
                <a:lnTo>
                  <a:pt x="544" y="146"/>
                </a:lnTo>
                <a:lnTo>
                  <a:pt x="541" y="146"/>
                </a:lnTo>
                <a:lnTo>
                  <a:pt x="541" y="147"/>
                </a:lnTo>
                <a:lnTo>
                  <a:pt x="536" y="182"/>
                </a:lnTo>
                <a:lnTo>
                  <a:pt x="536" y="182"/>
                </a:lnTo>
                <a:lnTo>
                  <a:pt x="479" y="132"/>
                </a:lnTo>
                <a:lnTo>
                  <a:pt x="436" y="95"/>
                </a:lnTo>
                <a:lnTo>
                  <a:pt x="418" y="82"/>
                </a:lnTo>
                <a:lnTo>
                  <a:pt x="407" y="73"/>
                </a:lnTo>
                <a:lnTo>
                  <a:pt x="407" y="73"/>
                </a:lnTo>
                <a:lnTo>
                  <a:pt x="404" y="72"/>
                </a:lnTo>
                <a:lnTo>
                  <a:pt x="400" y="74"/>
                </a:lnTo>
                <a:lnTo>
                  <a:pt x="396" y="78"/>
                </a:lnTo>
                <a:lnTo>
                  <a:pt x="392" y="84"/>
                </a:lnTo>
                <a:lnTo>
                  <a:pt x="387" y="100"/>
                </a:lnTo>
                <a:lnTo>
                  <a:pt x="382" y="120"/>
                </a:lnTo>
                <a:lnTo>
                  <a:pt x="378" y="141"/>
                </a:lnTo>
                <a:lnTo>
                  <a:pt x="375" y="158"/>
                </a:lnTo>
                <a:lnTo>
                  <a:pt x="373" y="177"/>
                </a:lnTo>
                <a:lnTo>
                  <a:pt x="373" y="177"/>
                </a:lnTo>
                <a:lnTo>
                  <a:pt x="360" y="177"/>
                </a:lnTo>
                <a:lnTo>
                  <a:pt x="328" y="174"/>
                </a:lnTo>
                <a:lnTo>
                  <a:pt x="308" y="172"/>
                </a:lnTo>
                <a:lnTo>
                  <a:pt x="288" y="168"/>
                </a:lnTo>
                <a:lnTo>
                  <a:pt x="267" y="163"/>
                </a:lnTo>
                <a:lnTo>
                  <a:pt x="249" y="157"/>
                </a:lnTo>
                <a:lnTo>
                  <a:pt x="249" y="157"/>
                </a:lnTo>
                <a:lnTo>
                  <a:pt x="231" y="148"/>
                </a:lnTo>
                <a:lnTo>
                  <a:pt x="217" y="140"/>
                </a:lnTo>
                <a:lnTo>
                  <a:pt x="203" y="129"/>
                </a:lnTo>
                <a:lnTo>
                  <a:pt x="190" y="117"/>
                </a:lnTo>
                <a:lnTo>
                  <a:pt x="179" y="105"/>
                </a:lnTo>
                <a:lnTo>
                  <a:pt x="168" y="93"/>
                </a:lnTo>
                <a:lnTo>
                  <a:pt x="150" y="68"/>
                </a:lnTo>
                <a:lnTo>
                  <a:pt x="150" y="68"/>
                </a:lnTo>
                <a:lnTo>
                  <a:pt x="138" y="54"/>
                </a:lnTo>
                <a:lnTo>
                  <a:pt x="125" y="42"/>
                </a:lnTo>
                <a:lnTo>
                  <a:pt x="110" y="28"/>
                </a:lnTo>
                <a:lnTo>
                  <a:pt x="94" y="17"/>
                </a:lnTo>
                <a:lnTo>
                  <a:pt x="79" y="8"/>
                </a:lnTo>
                <a:lnTo>
                  <a:pt x="68" y="2"/>
                </a:lnTo>
                <a:lnTo>
                  <a:pt x="63" y="1"/>
                </a:lnTo>
                <a:lnTo>
                  <a:pt x="59" y="0"/>
                </a:lnTo>
                <a:lnTo>
                  <a:pt x="57" y="1"/>
                </a:lnTo>
                <a:lnTo>
                  <a:pt x="55" y="3"/>
                </a:lnTo>
                <a:lnTo>
                  <a:pt x="55" y="3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8">
            <a:extLst>
              <a:ext uri="{FF2B5EF4-FFF2-40B4-BE49-F238E27FC236}">
                <a16:creationId xmlns:a16="http://schemas.microsoft.com/office/drawing/2014/main" id="{5BB5A592-2C5B-421B-8504-4984A2D68107}"/>
              </a:ext>
            </a:extLst>
          </p:cNvPr>
          <p:cNvSpPr>
            <a:spLocks/>
          </p:cNvSpPr>
          <p:nvPr/>
        </p:nvSpPr>
        <p:spPr bwMode="auto">
          <a:xfrm>
            <a:off x="7902336" y="5123759"/>
            <a:ext cx="1549314" cy="794664"/>
          </a:xfrm>
          <a:custGeom>
            <a:avLst/>
            <a:gdLst>
              <a:gd name="T0" fmla="*/ 68 w 542"/>
              <a:gd name="T1" fmla="*/ 122 h 278"/>
              <a:gd name="T2" fmla="*/ 47 w 542"/>
              <a:gd name="T3" fmla="*/ 110 h 278"/>
              <a:gd name="T4" fmla="*/ 26 w 542"/>
              <a:gd name="T5" fmla="*/ 105 h 278"/>
              <a:gd name="T6" fmla="*/ 4 w 542"/>
              <a:gd name="T7" fmla="*/ 106 h 278"/>
              <a:gd name="T8" fmla="*/ 0 w 542"/>
              <a:gd name="T9" fmla="*/ 112 h 278"/>
              <a:gd name="T10" fmla="*/ 19 w 542"/>
              <a:gd name="T11" fmla="*/ 121 h 278"/>
              <a:gd name="T12" fmla="*/ 46 w 542"/>
              <a:gd name="T13" fmla="*/ 135 h 278"/>
              <a:gd name="T14" fmla="*/ 65 w 542"/>
              <a:gd name="T15" fmla="*/ 153 h 278"/>
              <a:gd name="T16" fmla="*/ 68 w 542"/>
              <a:gd name="T17" fmla="*/ 168 h 278"/>
              <a:gd name="T18" fmla="*/ 80 w 542"/>
              <a:gd name="T19" fmla="*/ 219 h 278"/>
              <a:gd name="T20" fmla="*/ 94 w 542"/>
              <a:gd name="T21" fmla="*/ 250 h 278"/>
              <a:gd name="T22" fmla="*/ 106 w 542"/>
              <a:gd name="T23" fmla="*/ 259 h 278"/>
              <a:gd name="T24" fmla="*/ 135 w 542"/>
              <a:gd name="T25" fmla="*/ 264 h 278"/>
              <a:gd name="T26" fmla="*/ 191 w 542"/>
              <a:gd name="T27" fmla="*/ 259 h 278"/>
              <a:gd name="T28" fmla="*/ 234 w 542"/>
              <a:gd name="T29" fmla="*/ 244 h 278"/>
              <a:gd name="T30" fmla="*/ 274 w 542"/>
              <a:gd name="T31" fmla="*/ 219 h 278"/>
              <a:gd name="T32" fmla="*/ 283 w 542"/>
              <a:gd name="T33" fmla="*/ 221 h 278"/>
              <a:gd name="T34" fmla="*/ 304 w 542"/>
              <a:gd name="T35" fmla="*/ 219 h 278"/>
              <a:gd name="T36" fmla="*/ 312 w 542"/>
              <a:gd name="T37" fmla="*/ 212 h 278"/>
              <a:gd name="T38" fmla="*/ 319 w 542"/>
              <a:gd name="T39" fmla="*/ 193 h 278"/>
              <a:gd name="T40" fmla="*/ 322 w 542"/>
              <a:gd name="T41" fmla="*/ 187 h 278"/>
              <a:gd name="T42" fmla="*/ 347 w 542"/>
              <a:gd name="T43" fmla="*/ 179 h 278"/>
              <a:gd name="T44" fmla="*/ 363 w 542"/>
              <a:gd name="T45" fmla="*/ 179 h 278"/>
              <a:gd name="T46" fmla="*/ 385 w 542"/>
              <a:gd name="T47" fmla="*/ 194 h 278"/>
              <a:gd name="T48" fmla="*/ 423 w 542"/>
              <a:gd name="T49" fmla="*/ 239 h 278"/>
              <a:gd name="T50" fmla="*/ 440 w 542"/>
              <a:gd name="T51" fmla="*/ 255 h 278"/>
              <a:gd name="T52" fmla="*/ 477 w 542"/>
              <a:gd name="T53" fmla="*/ 278 h 278"/>
              <a:gd name="T54" fmla="*/ 472 w 542"/>
              <a:gd name="T55" fmla="*/ 255 h 278"/>
              <a:gd name="T56" fmla="*/ 470 w 542"/>
              <a:gd name="T57" fmla="*/ 207 h 278"/>
              <a:gd name="T58" fmla="*/ 473 w 542"/>
              <a:gd name="T59" fmla="*/ 185 h 278"/>
              <a:gd name="T60" fmla="*/ 542 w 542"/>
              <a:gd name="T61" fmla="*/ 85 h 278"/>
              <a:gd name="T62" fmla="*/ 473 w 542"/>
              <a:gd name="T63" fmla="*/ 110 h 278"/>
              <a:gd name="T64" fmla="*/ 436 w 542"/>
              <a:gd name="T65" fmla="*/ 124 h 278"/>
              <a:gd name="T66" fmla="*/ 392 w 542"/>
              <a:gd name="T67" fmla="*/ 131 h 278"/>
              <a:gd name="T68" fmla="*/ 357 w 542"/>
              <a:gd name="T69" fmla="*/ 132 h 278"/>
              <a:gd name="T70" fmla="*/ 353 w 542"/>
              <a:gd name="T71" fmla="*/ 130 h 278"/>
              <a:gd name="T72" fmla="*/ 353 w 542"/>
              <a:gd name="T73" fmla="*/ 106 h 278"/>
              <a:gd name="T74" fmla="*/ 352 w 542"/>
              <a:gd name="T75" fmla="*/ 79 h 278"/>
              <a:gd name="T76" fmla="*/ 343 w 542"/>
              <a:gd name="T77" fmla="*/ 62 h 278"/>
              <a:gd name="T78" fmla="*/ 314 w 542"/>
              <a:gd name="T79" fmla="*/ 34 h 278"/>
              <a:gd name="T80" fmla="*/ 273 w 542"/>
              <a:gd name="T81" fmla="*/ 12 h 278"/>
              <a:gd name="T82" fmla="*/ 246 w 542"/>
              <a:gd name="T83" fmla="*/ 2 h 278"/>
              <a:gd name="T84" fmla="*/ 213 w 542"/>
              <a:gd name="T85" fmla="*/ 2 h 278"/>
              <a:gd name="T86" fmla="*/ 187 w 542"/>
              <a:gd name="T87" fmla="*/ 14 h 278"/>
              <a:gd name="T88" fmla="*/ 167 w 542"/>
              <a:gd name="T89" fmla="*/ 33 h 278"/>
              <a:gd name="T90" fmla="*/ 143 w 542"/>
              <a:gd name="T91" fmla="*/ 54 h 278"/>
              <a:gd name="T92" fmla="*/ 125 w 542"/>
              <a:gd name="T93" fmla="*/ 60 h 278"/>
              <a:gd name="T94" fmla="*/ 93 w 542"/>
              <a:gd name="T95" fmla="*/ 67 h 278"/>
              <a:gd name="T96" fmla="*/ 89 w 542"/>
              <a:gd name="T97" fmla="*/ 74 h 278"/>
              <a:gd name="T98" fmla="*/ 91 w 542"/>
              <a:gd name="T99" fmla="*/ 10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2" h="278">
                <a:moveTo>
                  <a:pt x="71" y="125"/>
                </a:moveTo>
                <a:lnTo>
                  <a:pt x="71" y="125"/>
                </a:lnTo>
                <a:lnTo>
                  <a:pt x="68" y="122"/>
                </a:lnTo>
                <a:lnTo>
                  <a:pt x="61" y="116"/>
                </a:lnTo>
                <a:lnTo>
                  <a:pt x="55" y="114"/>
                </a:lnTo>
                <a:lnTo>
                  <a:pt x="47" y="110"/>
                </a:lnTo>
                <a:lnTo>
                  <a:pt x="37" y="107"/>
                </a:lnTo>
                <a:lnTo>
                  <a:pt x="26" y="105"/>
                </a:lnTo>
                <a:lnTo>
                  <a:pt x="26" y="105"/>
                </a:lnTo>
                <a:lnTo>
                  <a:pt x="16" y="104"/>
                </a:lnTo>
                <a:lnTo>
                  <a:pt x="9" y="105"/>
                </a:lnTo>
                <a:lnTo>
                  <a:pt x="4" y="106"/>
                </a:lnTo>
                <a:lnTo>
                  <a:pt x="1" y="109"/>
                </a:lnTo>
                <a:lnTo>
                  <a:pt x="0" y="111"/>
                </a:lnTo>
                <a:lnTo>
                  <a:pt x="0" y="112"/>
                </a:lnTo>
                <a:lnTo>
                  <a:pt x="1" y="115"/>
                </a:lnTo>
                <a:lnTo>
                  <a:pt x="1" y="115"/>
                </a:lnTo>
                <a:lnTo>
                  <a:pt x="19" y="121"/>
                </a:lnTo>
                <a:lnTo>
                  <a:pt x="32" y="127"/>
                </a:lnTo>
                <a:lnTo>
                  <a:pt x="46" y="135"/>
                </a:lnTo>
                <a:lnTo>
                  <a:pt x="46" y="135"/>
                </a:lnTo>
                <a:lnTo>
                  <a:pt x="55" y="142"/>
                </a:lnTo>
                <a:lnTo>
                  <a:pt x="61" y="148"/>
                </a:lnTo>
                <a:lnTo>
                  <a:pt x="65" y="153"/>
                </a:lnTo>
                <a:lnTo>
                  <a:pt x="66" y="155"/>
                </a:lnTo>
                <a:lnTo>
                  <a:pt x="66" y="155"/>
                </a:lnTo>
                <a:lnTo>
                  <a:pt x="68" y="168"/>
                </a:lnTo>
                <a:lnTo>
                  <a:pt x="71" y="183"/>
                </a:lnTo>
                <a:lnTo>
                  <a:pt x="75" y="200"/>
                </a:lnTo>
                <a:lnTo>
                  <a:pt x="80" y="219"/>
                </a:lnTo>
                <a:lnTo>
                  <a:pt x="86" y="236"/>
                </a:lnTo>
                <a:lnTo>
                  <a:pt x="91" y="244"/>
                </a:lnTo>
                <a:lnTo>
                  <a:pt x="94" y="250"/>
                </a:lnTo>
                <a:lnTo>
                  <a:pt x="99" y="255"/>
                </a:lnTo>
                <a:lnTo>
                  <a:pt x="106" y="259"/>
                </a:lnTo>
                <a:lnTo>
                  <a:pt x="106" y="259"/>
                </a:lnTo>
                <a:lnTo>
                  <a:pt x="112" y="261"/>
                </a:lnTo>
                <a:lnTo>
                  <a:pt x="119" y="262"/>
                </a:lnTo>
                <a:lnTo>
                  <a:pt x="135" y="264"/>
                </a:lnTo>
                <a:lnTo>
                  <a:pt x="154" y="264"/>
                </a:lnTo>
                <a:lnTo>
                  <a:pt x="172" y="261"/>
                </a:lnTo>
                <a:lnTo>
                  <a:pt x="191" y="259"/>
                </a:lnTo>
                <a:lnTo>
                  <a:pt x="208" y="254"/>
                </a:lnTo>
                <a:lnTo>
                  <a:pt x="223" y="249"/>
                </a:lnTo>
                <a:lnTo>
                  <a:pt x="234" y="244"/>
                </a:lnTo>
                <a:lnTo>
                  <a:pt x="234" y="244"/>
                </a:lnTo>
                <a:lnTo>
                  <a:pt x="263" y="226"/>
                </a:lnTo>
                <a:lnTo>
                  <a:pt x="274" y="219"/>
                </a:lnTo>
                <a:lnTo>
                  <a:pt x="274" y="219"/>
                </a:lnTo>
                <a:lnTo>
                  <a:pt x="276" y="220"/>
                </a:lnTo>
                <a:lnTo>
                  <a:pt x="283" y="221"/>
                </a:lnTo>
                <a:lnTo>
                  <a:pt x="293" y="223"/>
                </a:lnTo>
                <a:lnTo>
                  <a:pt x="298" y="221"/>
                </a:lnTo>
                <a:lnTo>
                  <a:pt x="304" y="219"/>
                </a:lnTo>
                <a:lnTo>
                  <a:pt x="304" y="219"/>
                </a:lnTo>
                <a:lnTo>
                  <a:pt x="309" y="215"/>
                </a:lnTo>
                <a:lnTo>
                  <a:pt x="312" y="212"/>
                </a:lnTo>
                <a:lnTo>
                  <a:pt x="316" y="207"/>
                </a:lnTo>
                <a:lnTo>
                  <a:pt x="317" y="202"/>
                </a:lnTo>
                <a:lnTo>
                  <a:pt x="319" y="193"/>
                </a:lnTo>
                <a:lnTo>
                  <a:pt x="319" y="189"/>
                </a:lnTo>
                <a:lnTo>
                  <a:pt x="319" y="189"/>
                </a:lnTo>
                <a:lnTo>
                  <a:pt x="322" y="187"/>
                </a:lnTo>
                <a:lnTo>
                  <a:pt x="333" y="182"/>
                </a:lnTo>
                <a:lnTo>
                  <a:pt x="340" y="181"/>
                </a:lnTo>
                <a:lnTo>
                  <a:pt x="347" y="179"/>
                </a:lnTo>
                <a:lnTo>
                  <a:pt x="356" y="178"/>
                </a:lnTo>
                <a:lnTo>
                  <a:pt x="363" y="179"/>
                </a:lnTo>
                <a:lnTo>
                  <a:pt x="363" y="179"/>
                </a:lnTo>
                <a:lnTo>
                  <a:pt x="371" y="182"/>
                </a:lnTo>
                <a:lnTo>
                  <a:pt x="378" y="188"/>
                </a:lnTo>
                <a:lnTo>
                  <a:pt x="385" y="194"/>
                </a:lnTo>
                <a:lnTo>
                  <a:pt x="393" y="203"/>
                </a:lnTo>
                <a:lnTo>
                  <a:pt x="408" y="220"/>
                </a:lnTo>
                <a:lnTo>
                  <a:pt x="423" y="239"/>
                </a:lnTo>
                <a:lnTo>
                  <a:pt x="423" y="239"/>
                </a:lnTo>
                <a:lnTo>
                  <a:pt x="431" y="247"/>
                </a:lnTo>
                <a:lnTo>
                  <a:pt x="440" y="255"/>
                </a:lnTo>
                <a:lnTo>
                  <a:pt x="457" y="267"/>
                </a:lnTo>
                <a:lnTo>
                  <a:pt x="471" y="276"/>
                </a:lnTo>
                <a:lnTo>
                  <a:pt x="477" y="278"/>
                </a:lnTo>
                <a:lnTo>
                  <a:pt x="477" y="278"/>
                </a:lnTo>
                <a:lnTo>
                  <a:pt x="475" y="267"/>
                </a:lnTo>
                <a:lnTo>
                  <a:pt x="472" y="255"/>
                </a:lnTo>
                <a:lnTo>
                  <a:pt x="470" y="240"/>
                </a:lnTo>
                <a:lnTo>
                  <a:pt x="468" y="223"/>
                </a:lnTo>
                <a:lnTo>
                  <a:pt x="470" y="207"/>
                </a:lnTo>
                <a:lnTo>
                  <a:pt x="470" y="199"/>
                </a:lnTo>
                <a:lnTo>
                  <a:pt x="472" y="192"/>
                </a:lnTo>
                <a:lnTo>
                  <a:pt x="473" y="185"/>
                </a:lnTo>
                <a:lnTo>
                  <a:pt x="477" y="179"/>
                </a:lnTo>
                <a:lnTo>
                  <a:pt x="477" y="179"/>
                </a:lnTo>
                <a:lnTo>
                  <a:pt x="542" y="85"/>
                </a:lnTo>
                <a:lnTo>
                  <a:pt x="542" y="85"/>
                </a:lnTo>
                <a:lnTo>
                  <a:pt x="504" y="99"/>
                </a:lnTo>
                <a:lnTo>
                  <a:pt x="473" y="110"/>
                </a:lnTo>
                <a:lnTo>
                  <a:pt x="447" y="120"/>
                </a:lnTo>
                <a:lnTo>
                  <a:pt x="447" y="120"/>
                </a:lnTo>
                <a:lnTo>
                  <a:pt x="436" y="124"/>
                </a:lnTo>
                <a:lnTo>
                  <a:pt x="423" y="127"/>
                </a:lnTo>
                <a:lnTo>
                  <a:pt x="408" y="130"/>
                </a:lnTo>
                <a:lnTo>
                  <a:pt x="392" y="131"/>
                </a:lnTo>
                <a:lnTo>
                  <a:pt x="378" y="132"/>
                </a:lnTo>
                <a:lnTo>
                  <a:pt x="366" y="132"/>
                </a:lnTo>
                <a:lnTo>
                  <a:pt x="357" y="132"/>
                </a:lnTo>
                <a:lnTo>
                  <a:pt x="355" y="131"/>
                </a:lnTo>
                <a:lnTo>
                  <a:pt x="353" y="130"/>
                </a:lnTo>
                <a:lnTo>
                  <a:pt x="353" y="130"/>
                </a:lnTo>
                <a:lnTo>
                  <a:pt x="352" y="126"/>
                </a:lnTo>
                <a:lnTo>
                  <a:pt x="352" y="121"/>
                </a:lnTo>
                <a:lnTo>
                  <a:pt x="353" y="106"/>
                </a:lnTo>
                <a:lnTo>
                  <a:pt x="353" y="98"/>
                </a:lnTo>
                <a:lnTo>
                  <a:pt x="353" y="89"/>
                </a:lnTo>
                <a:lnTo>
                  <a:pt x="352" y="79"/>
                </a:lnTo>
                <a:lnTo>
                  <a:pt x="348" y="70"/>
                </a:lnTo>
                <a:lnTo>
                  <a:pt x="348" y="70"/>
                </a:lnTo>
                <a:lnTo>
                  <a:pt x="343" y="62"/>
                </a:lnTo>
                <a:lnTo>
                  <a:pt x="335" y="53"/>
                </a:lnTo>
                <a:lnTo>
                  <a:pt x="325" y="43"/>
                </a:lnTo>
                <a:lnTo>
                  <a:pt x="314" y="34"/>
                </a:lnTo>
                <a:lnTo>
                  <a:pt x="301" y="27"/>
                </a:lnTo>
                <a:lnTo>
                  <a:pt x="288" y="18"/>
                </a:lnTo>
                <a:lnTo>
                  <a:pt x="273" y="12"/>
                </a:lnTo>
                <a:lnTo>
                  <a:pt x="259" y="6"/>
                </a:lnTo>
                <a:lnTo>
                  <a:pt x="259" y="6"/>
                </a:lnTo>
                <a:lnTo>
                  <a:pt x="246" y="2"/>
                </a:lnTo>
                <a:lnTo>
                  <a:pt x="234" y="0"/>
                </a:lnTo>
                <a:lnTo>
                  <a:pt x="223" y="0"/>
                </a:lnTo>
                <a:lnTo>
                  <a:pt x="213" y="2"/>
                </a:lnTo>
                <a:lnTo>
                  <a:pt x="203" y="5"/>
                </a:lnTo>
                <a:lnTo>
                  <a:pt x="196" y="10"/>
                </a:lnTo>
                <a:lnTo>
                  <a:pt x="187" y="14"/>
                </a:lnTo>
                <a:lnTo>
                  <a:pt x="180" y="21"/>
                </a:lnTo>
                <a:lnTo>
                  <a:pt x="180" y="21"/>
                </a:lnTo>
                <a:lnTo>
                  <a:pt x="167" y="33"/>
                </a:lnTo>
                <a:lnTo>
                  <a:pt x="156" y="44"/>
                </a:lnTo>
                <a:lnTo>
                  <a:pt x="150" y="50"/>
                </a:lnTo>
                <a:lnTo>
                  <a:pt x="143" y="54"/>
                </a:lnTo>
                <a:lnTo>
                  <a:pt x="135" y="58"/>
                </a:lnTo>
                <a:lnTo>
                  <a:pt x="125" y="60"/>
                </a:lnTo>
                <a:lnTo>
                  <a:pt x="125" y="60"/>
                </a:lnTo>
                <a:lnTo>
                  <a:pt x="108" y="63"/>
                </a:lnTo>
                <a:lnTo>
                  <a:pt x="98" y="64"/>
                </a:lnTo>
                <a:lnTo>
                  <a:pt x="93" y="67"/>
                </a:lnTo>
                <a:lnTo>
                  <a:pt x="91" y="70"/>
                </a:lnTo>
                <a:lnTo>
                  <a:pt x="91" y="70"/>
                </a:lnTo>
                <a:lnTo>
                  <a:pt x="89" y="74"/>
                </a:lnTo>
                <a:lnTo>
                  <a:pt x="89" y="79"/>
                </a:lnTo>
                <a:lnTo>
                  <a:pt x="89" y="91"/>
                </a:lnTo>
                <a:lnTo>
                  <a:pt x="91" y="105"/>
                </a:lnTo>
                <a:lnTo>
                  <a:pt x="71" y="125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50">
            <a:extLst>
              <a:ext uri="{FF2B5EF4-FFF2-40B4-BE49-F238E27FC236}">
                <a16:creationId xmlns:a16="http://schemas.microsoft.com/office/drawing/2014/main" id="{26F7FAF7-CC52-4BC4-A323-61EC2B23F1AB}"/>
              </a:ext>
            </a:extLst>
          </p:cNvPr>
          <p:cNvSpPr>
            <a:spLocks/>
          </p:cNvSpPr>
          <p:nvPr/>
        </p:nvSpPr>
        <p:spPr bwMode="auto">
          <a:xfrm>
            <a:off x="4053992" y="5119813"/>
            <a:ext cx="1714420" cy="732840"/>
          </a:xfrm>
          <a:custGeom>
            <a:avLst/>
            <a:gdLst>
              <a:gd name="T0" fmla="*/ 470 w 1282"/>
              <a:gd name="T1" fmla="*/ 166 h 548"/>
              <a:gd name="T2" fmla="*/ 405 w 1282"/>
              <a:gd name="T3" fmla="*/ 186 h 548"/>
              <a:gd name="T4" fmla="*/ 328 w 1282"/>
              <a:gd name="T5" fmla="*/ 191 h 548"/>
              <a:gd name="T6" fmla="*/ 236 w 1282"/>
              <a:gd name="T7" fmla="*/ 179 h 548"/>
              <a:gd name="T8" fmla="*/ 190 w 1282"/>
              <a:gd name="T9" fmla="*/ 156 h 548"/>
              <a:gd name="T10" fmla="*/ 171 w 1282"/>
              <a:gd name="T11" fmla="*/ 142 h 548"/>
              <a:gd name="T12" fmla="*/ 76 w 1282"/>
              <a:gd name="T13" fmla="*/ 107 h 548"/>
              <a:gd name="T14" fmla="*/ 42 w 1282"/>
              <a:gd name="T15" fmla="*/ 107 h 548"/>
              <a:gd name="T16" fmla="*/ 3 w 1282"/>
              <a:gd name="T17" fmla="*/ 119 h 548"/>
              <a:gd name="T18" fmla="*/ 0 w 1282"/>
              <a:gd name="T19" fmla="*/ 132 h 548"/>
              <a:gd name="T20" fmla="*/ 33 w 1282"/>
              <a:gd name="T21" fmla="*/ 192 h 548"/>
              <a:gd name="T22" fmla="*/ 63 w 1282"/>
              <a:gd name="T23" fmla="*/ 265 h 548"/>
              <a:gd name="T24" fmla="*/ 63 w 1282"/>
              <a:gd name="T25" fmla="*/ 299 h 548"/>
              <a:gd name="T26" fmla="*/ 41 w 1282"/>
              <a:gd name="T27" fmla="*/ 352 h 548"/>
              <a:gd name="T28" fmla="*/ 18 w 1282"/>
              <a:gd name="T29" fmla="*/ 391 h 548"/>
              <a:gd name="T30" fmla="*/ 7 w 1282"/>
              <a:gd name="T31" fmla="*/ 398 h 548"/>
              <a:gd name="T32" fmla="*/ 11 w 1282"/>
              <a:gd name="T33" fmla="*/ 408 h 548"/>
              <a:gd name="T34" fmla="*/ 68 w 1282"/>
              <a:gd name="T35" fmla="*/ 412 h 548"/>
              <a:gd name="T36" fmla="*/ 109 w 1282"/>
              <a:gd name="T37" fmla="*/ 399 h 548"/>
              <a:gd name="T38" fmla="*/ 172 w 1282"/>
              <a:gd name="T39" fmla="*/ 353 h 548"/>
              <a:gd name="T40" fmla="*/ 223 w 1282"/>
              <a:gd name="T41" fmla="*/ 326 h 548"/>
              <a:gd name="T42" fmla="*/ 286 w 1282"/>
              <a:gd name="T43" fmla="*/ 319 h 548"/>
              <a:gd name="T44" fmla="*/ 361 w 1282"/>
              <a:gd name="T45" fmla="*/ 334 h 548"/>
              <a:gd name="T46" fmla="*/ 395 w 1282"/>
              <a:gd name="T47" fmla="*/ 349 h 548"/>
              <a:gd name="T48" fmla="*/ 404 w 1282"/>
              <a:gd name="T49" fmla="*/ 440 h 548"/>
              <a:gd name="T50" fmla="*/ 415 w 1282"/>
              <a:gd name="T51" fmla="*/ 487 h 548"/>
              <a:gd name="T52" fmla="*/ 446 w 1282"/>
              <a:gd name="T53" fmla="*/ 484 h 548"/>
              <a:gd name="T54" fmla="*/ 583 w 1282"/>
              <a:gd name="T55" fmla="*/ 443 h 548"/>
              <a:gd name="T56" fmla="*/ 723 w 1282"/>
              <a:gd name="T57" fmla="*/ 486 h 548"/>
              <a:gd name="T58" fmla="*/ 752 w 1282"/>
              <a:gd name="T59" fmla="*/ 517 h 548"/>
              <a:gd name="T60" fmla="*/ 750 w 1282"/>
              <a:gd name="T61" fmla="*/ 536 h 548"/>
              <a:gd name="T62" fmla="*/ 761 w 1282"/>
              <a:gd name="T63" fmla="*/ 547 h 548"/>
              <a:gd name="T64" fmla="*/ 789 w 1282"/>
              <a:gd name="T65" fmla="*/ 544 h 548"/>
              <a:gd name="T66" fmla="*/ 882 w 1282"/>
              <a:gd name="T67" fmla="*/ 506 h 548"/>
              <a:gd name="T68" fmla="*/ 937 w 1282"/>
              <a:gd name="T69" fmla="*/ 480 h 548"/>
              <a:gd name="T70" fmla="*/ 1058 w 1282"/>
              <a:gd name="T71" fmla="*/ 446 h 548"/>
              <a:gd name="T72" fmla="*/ 1159 w 1282"/>
              <a:gd name="T73" fmla="*/ 403 h 548"/>
              <a:gd name="T74" fmla="*/ 1242 w 1282"/>
              <a:gd name="T75" fmla="*/ 350 h 548"/>
              <a:gd name="T76" fmla="*/ 1264 w 1282"/>
              <a:gd name="T77" fmla="*/ 336 h 548"/>
              <a:gd name="T78" fmla="*/ 1281 w 1282"/>
              <a:gd name="T79" fmla="*/ 325 h 548"/>
              <a:gd name="T80" fmla="*/ 1279 w 1282"/>
              <a:gd name="T81" fmla="*/ 304 h 548"/>
              <a:gd name="T82" fmla="*/ 1252 w 1282"/>
              <a:gd name="T83" fmla="*/ 259 h 548"/>
              <a:gd name="T84" fmla="*/ 1222 w 1282"/>
              <a:gd name="T85" fmla="*/ 235 h 548"/>
              <a:gd name="T86" fmla="*/ 1103 w 1282"/>
              <a:gd name="T87" fmla="*/ 170 h 548"/>
              <a:gd name="T88" fmla="*/ 973 w 1282"/>
              <a:gd name="T89" fmla="*/ 117 h 548"/>
              <a:gd name="T90" fmla="*/ 910 w 1282"/>
              <a:gd name="T91" fmla="*/ 101 h 548"/>
              <a:gd name="T92" fmla="*/ 841 w 1282"/>
              <a:gd name="T93" fmla="*/ 71 h 548"/>
              <a:gd name="T94" fmla="*/ 789 w 1282"/>
              <a:gd name="T95" fmla="*/ 47 h 548"/>
              <a:gd name="T96" fmla="*/ 764 w 1282"/>
              <a:gd name="T97" fmla="*/ 59 h 548"/>
              <a:gd name="T98" fmla="*/ 724 w 1282"/>
              <a:gd name="T99" fmla="*/ 66 h 548"/>
              <a:gd name="T100" fmla="*/ 609 w 1282"/>
              <a:gd name="T101" fmla="*/ 15 h 548"/>
              <a:gd name="T102" fmla="*/ 571 w 1282"/>
              <a:gd name="T103" fmla="*/ 9 h 548"/>
              <a:gd name="T104" fmla="*/ 515 w 1282"/>
              <a:gd name="T105" fmla="*/ 0 h 548"/>
              <a:gd name="T106" fmla="*/ 503 w 1282"/>
              <a:gd name="T107" fmla="*/ 9 h 548"/>
              <a:gd name="T108" fmla="*/ 506 w 1282"/>
              <a:gd name="T109" fmla="*/ 36 h 548"/>
              <a:gd name="T110" fmla="*/ 519 w 1282"/>
              <a:gd name="T111" fmla="*/ 81 h 548"/>
              <a:gd name="T112" fmla="*/ 509 w 1282"/>
              <a:gd name="T113" fmla="*/ 12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2" h="548">
                <a:moveTo>
                  <a:pt x="499" y="150"/>
                </a:moveTo>
                <a:lnTo>
                  <a:pt x="499" y="150"/>
                </a:lnTo>
                <a:lnTo>
                  <a:pt x="487" y="159"/>
                </a:lnTo>
                <a:lnTo>
                  <a:pt x="470" y="166"/>
                </a:lnTo>
                <a:lnTo>
                  <a:pt x="448" y="175"/>
                </a:lnTo>
                <a:lnTo>
                  <a:pt x="434" y="179"/>
                </a:lnTo>
                <a:lnTo>
                  <a:pt x="421" y="184"/>
                </a:lnTo>
                <a:lnTo>
                  <a:pt x="405" y="186"/>
                </a:lnTo>
                <a:lnTo>
                  <a:pt x="387" y="190"/>
                </a:lnTo>
                <a:lnTo>
                  <a:pt x="369" y="191"/>
                </a:lnTo>
                <a:lnTo>
                  <a:pt x="349" y="192"/>
                </a:lnTo>
                <a:lnTo>
                  <a:pt x="328" y="191"/>
                </a:lnTo>
                <a:lnTo>
                  <a:pt x="306" y="190"/>
                </a:lnTo>
                <a:lnTo>
                  <a:pt x="306" y="190"/>
                </a:lnTo>
                <a:lnTo>
                  <a:pt x="266" y="185"/>
                </a:lnTo>
                <a:lnTo>
                  <a:pt x="236" y="179"/>
                </a:lnTo>
                <a:lnTo>
                  <a:pt x="216" y="173"/>
                </a:lnTo>
                <a:lnTo>
                  <a:pt x="203" y="166"/>
                </a:lnTo>
                <a:lnTo>
                  <a:pt x="195" y="160"/>
                </a:lnTo>
                <a:lnTo>
                  <a:pt x="190" y="156"/>
                </a:lnTo>
                <a:lnTo>
                  <a:pt x="189" y="153"/>
                </a:lnTo>
                <a:lnTo>
                  <a:pt x="187" y="150"/>
                </a:lnTo>
                <a:lnTo>
                  <a:pt x="187" y="150"/>
                </a:lnTo>
                <a:lnTo>
                  <a:pt x="171" y="142"/>
                </a:lnTo>
                <a:lnTo>
                  <a:pt x="137" y="125"/>
                </a:lnTo>
                <a:lnTo>
                  <a:pt x="116" y="118"/>
                </a:lnTo>
                <a:lnTo>
                  <a:pt x="96" y="112"/>
                </a:lnTo>
                <a:lnTo>
                  <a:pt x="76" y="107"/>
                </a:lnTo>
                <a:lnTo>
                  <a:pt x="67" y="106"/>
                </a:lnTo>
                <a:lnTo>
                  <a:pt x="58" y="106"/>
                </a:lnTo>
                <a:lnTo>
                  <a:pt x="58" y="106"/>
                </a:lnTo>
                <a:lnTo>
                  <a:pt x="42" y="107"/>
                </a:lnTo>
                <a:lnTo>
                  <a:pt x="28" y="108"/>
                </a:lnTo>
                <a:lnTo>
                  <a:pt x="17" y="112"/>
                </a:lnTo>
                <a:lnTo>
                  <a:pt x="8" y="114"/>
                </a:lnTo>
                <a:lnTo>
                  <a:pt x="3" y="119"/>
                </a:lnTo>
                <a:lnTo>
                  <a:pt x="1" y="122"/>
                </a:lnTo>
                <a:lnTo>
                  <a:pt x="0" y="125"/>
                </a:lnTo>
                <a:lnTo>
                  <a:pt x="0" y="129"/>
                </a:lnTo>
                <a:lnTo>
                  <a:pt x="0" y="132"/>
                </a:lnTo>
                <a:lnTo>
                  <a:pt x="3" y="140"/>
                </a:lnTo>
                <a:lnTo>
                  <a:pt x="3" y="140"/>
                </a:lnTo>
                <a:lnTo>
                  <a:pt x="21" y="171"/>
                </a:lnTo>
                <a:lnTo>
                  <a:pt x="33" y="192"/>
                </a:lnTo>
                <a:lnTo>
                  <a:pt x="46" y="217"/>
                </a:lnTo>
                <a:lnTo>
                  <a:pt x="55" y="242"/>
                </a:lnTo>
                <a:lnTo>
                  <a:pt x="60" y="253"/>
                </a:lnTo>
                <a:lnTo>
                  <a:pt x="63" y="265"/>
                </a:lnTo>
                <a:lnTo>
                  <a:pt x="65" y="275"/>
                </a:lnTo>
                <a:lnTo>
                  <a:pt x="67" y="284"/>
                </a:lnTo>
                <a:lnTo>
                  <a:pt x="65" y="293"/>
                </a:lnTo>
                <a:lnTo>
                  <a:pt x="63" y="299"/>
                </a:lnTo>
                <a:lnTo>
                  <a:pt x="63" y="299"/>
                </a:lnTo>
                <a:lnTo>
                  <a:pt x="57" y="311"/>
                </a:lnTo>
                <a:lnTo>
                  <a:pt x="50" y="324"/>
                </a:lnTo>
                <a:lnTo>
                  <a:pt x="41" y="352"/>
                </a:lnTo>
                <a:lnTo>
                  <a:pt x="36" y="366"/>
                </a:lnTo>
                <a:lnTo>
                  <a:pt x="29" y="377"/>
                </a:lnTo>
                <a:lnTo>
                  <a:pt x="22" y="387"/>
                </a:lnTo>
                <a:lnTo>
                  <a:pt x="18" y="391"/>
                </a:lnTo>
                <a:lnTo>
                  <a:pt x="13" y="393"/>
                </a:lnTo>
                <a:lnTo>
                  <a:pt x="13" y="393"/>
                </a:lnTo>
                <a:lnTo>
                  <a:pt x="10" y="396"/>
                </a:lnTo>
                <a:lnTo>
                  <a:pt x="7" y="398"/>
                </a:lnTo>
                <a:lnTo>
                  <a:pt x="6" y="401"/>
                </a:lnTo>
                <a:lnTo>
                  <a:pt x="7" y="403"/>
                </a:lnTo>
                <a:lnTo>
                  <a:pt x="8" y="406"/>
                </a:lnTo>
                <a:lnTo>
                  <a:pt x="11" y="408"/>
                </a:lnTo>
                <a:lnTo>
                  <a:pt x="21" y="412"/>
                </a:lnTo>
                <a:lnTo>
                  <a:pt x="33" y="413"/>
                </a:lnTo>
                <a:lnTo>
                  <a:pt x="49" y="414"/>
                </a:lnTo>
                <a:lnTo>
                  <a:pt x="68" y="412"/>
                </a:lnTo>
                <a:lnTo>
                  <a:pt x="88" y="408"/>
                </a:lnTo>
                <a:lnTo>
                  <a:pt x="88" y="408"/>
                </a:lnTo>
                <a:lnTo>
                  <a:pt x="98" y="404"/>
                </a:lnTo>
                <a:lnTo>
                  <a:pt x="109" y="399"/>
                </a:lnTo>
                <a:lnTo>
                  <a:pt x="119" y="393"/>
                </a:lnTo>
                <a:lnTo>
                  <a:pt x="129" y="386"/>
                </a:lnTo>
                <a:lnTo>
                  <a:pt x="151" y="370"/>
                </a:lnTo>
                <a:lnTo>
                  <a:pt x="172" y="353"/>
                </a:lnTo>
                <a:lnTo>
                  <a:pt x="184" y="346"/>
                </a:lnTo>
                <a:lnTo>
                  <a:pt x="197" y="339"/>
                </a:lnTo>
                <a:lnTo>
                  <a:pt x="209" y="331"/>
                </a:lnTo>
                <a:lnTo>
                  <a:pt x="223" y="326"/>
                </a:lnTo>
                <a:lnTo>
                  <a:pt x="238" y="321"/>
                </a:lnTo>
                <a:lnTo>
                  <a:pt x="252" y="319"/>
                </a:lnTo>
                <a:lnTo>
                  <a:pt x="268" y="318"/>
                </a:lnTo>
                <a:lnTo>
                  <a:pt x="286" y="319"/>
                </a:lnTo>
                <a:lnTo>
                  <a:pt x="286" y="319"/>
                </a:lnTo>
                <a:lnTo>
                  <a:pt x="318" y="324"/>
                </a:lnTo>
                <a:lnTo>
                  <a:pt x="343" y="329"/>
                </a:lnTo>
                <a:lnTo>
                  <a:pt x="361" y="334"/>
                </a:lnTo>
                <a:lnTo>
                  <a:pt x="376" y="337"/>
                </a:lnTo>
                <a:lnTo>
                  <a:pt x="385" y="342"/>
                </a:lnTo>
                <a:lnTo>
                  <a:pt x="391" y="346"/>
                </a:lnTo>
                <a:lnTo>
                  <a:pt x="395" y="349"/>
                </a:lnTo>
                <a:lnTo>
                  <a:pt x="395" y="349"/>
                </a:lnTo>
                <a:lnTo>
                  <a:pt x="396" y="370"/>
                </a:lnTo>
                <a:lnTo>
                  <a:pt x="401" y="414"/>
                </a:lnTo>
                <a:lnTo>
                  <a:pt x="404" y="440"/>
                </a:lnTo>
                <a:lnTo>
                  <a:pt x="407" y="463"/>
                </a:lnTo>
                <a:lnTo>
                  <a:pt x="411" y="479"/>
                </a:lnTo>
                <a:lnTo>
                  <a:pt x="413" y="485"/>
                </a:lnTo>
                <a:lnTo>
                  <a:pt x="415" y="487"/>
                </a:lnTo>
                <a:lnTo>
                  <a:pt x="415" y="487"/>
                </a:lnTo>
                <a:lnTo>
                  <a:pt x="418" y="489"/>
                </a:lnTo>
                <a:lnTo>
                  <a:pt x="425" y="487"/>
                </a:lnTo>
                <a:lnTo>
                  <a:pt x="446" y="484"/>
                </a:lnTo>
                <a:lnTo>
                  <a:pt x="473" y="477"/>
                </a:lnTo>
                <a:lnTo>
                  <a:pt x="503" y="469"/>
                </a:lnTo>
                <a:lnTo>
                  <a:pt x="558" y="451"/>
                </a:lnTo>
                <a:lnTo>
                  <a:pt x="583" y="443"/>
                </a:lnTo>
                <a:lnTo>
                  <a:pt x="702" y="477"/>
                </a:lnTo>
                <a:lnTo>
                  <a:pt x="702" y="477"/>
                </a:lnTo>
                <a:lnTo>
                  <a:pt x="708" y="480"/>
                </a:lnTo>
                <a:lnTo>
                  <a:pt x="723" y="486"/>
                </a:lnTo>
                <a:lnTo>
                  <a:pt x="732" y="492"/>
                </a:lnTo>
                <a:lnTo>
                  <a:pt x="739" y="498"/>
                </a:lnTo>
                <a:lnTo>
                  <a:pt x="747" y="507"/>
                </a:lnTo>
                <a:lnTo>
                  <a:pt x="752" y="517"/>
                </a:lnTo>
                <a:lnTo>
                  <a:pt x="752" y="517"/>
                </a:lnTo>
                <a:lnTo>
                  <a:pt x="754" y="526"/>
                </a:lnTo>
                <a:lnTo>
                  <a:pt x="753" y="532"/>
                </a:lnTo>
                <a:lnTo>
                  <a:pt x="750" y="536"/>
                </a:lnTo>
                <a:lnTo>
                  <a:pt x="748" y="539"/>
                </a:lnTo>
                <a:lnTo>
                  <a:pt x="747" y="541"/>
                </a:lnTo>
                <a:lnTo>
                  <a:pt x="748" y="542"/>
                </a:lnTo>
                <a:lnTo>
                  <a:pt x="761" y="547"/>
                </a:lnTo>
                <a:lnTo>
                  <a:pt x="761" y="547"/>
                </a:lnTo>
                <a:lnTo>
                  <a:pt x="769" y="548"/>
                </a:lnTo>
                <a:lnTo>
                  <a:pt x="778" y="547"/>
                </a:lnTo>
                <a:lnTo>
                  <a:pt x="789" y="544"/>
                </a:lnTo>
                <a:lnTo>
                  <a:pt x="801" y="541"/>
                </a:lnTo>
                <a:lnTo>
                  <a:pt x="827" y="531"/>
                </a:lnTo>
                <a:lnTo>
                  <a:pt x="856" y="518"/>
                </a:lnTo>
                <a:lnTo>
                  <a:pt x="882" y="506"/>
                </a:lnTo>
                <a:lnTo>
                  <a:pt x="904" y="494"/>
                </a:lnTo>
                <a:lnTo>
                  <a:pt x="925" y="482"/>
                </a:lnTo>
                <a:lnTo>
                  <a:pt x="925" y="482"/>
                </a:lnTo>
                <a:lnTo>
                  <a:pt x="937" y="480"/>
                </a:lnTo>
                <a:lnTo>
                  <a:pt x="972" y="472"/>
                </a:lnTo>
                <a:lnTo>
                  <a:pt x="997" y="465"/>
                </a:lnTo>
                <a:lnTo>
                  <a:pt x="1025" y="456"/>
                </a:lnTo>
                <a:lnTo>
                  <a:pt x="1058" y="446"/>
                </a:lnTo>
                <a:lnTo>
                  <a:pt x="1093" y="433"/>
                </a:lnTo>
                <a:lnTo>
                  <a:pt x="1093" y="433"/>
                </a:lnTo>
                <a:lnTo>
                  <a:pt x="1128" y="418"/>
                </a:lnTo>
                <a:lnTo>
                  <a:pt x="1159" y="403"/>
                </a:lnTo>
                <a:lnTo>
                  <a:pt x="1186" y="388"/>
                </a:lnTo>
                <a:lnTo>
                  <a:pt x="1209" y="373"/>
                </a:lnTo>
                <a:lnTo>
                  <a:pt x="1227" y="361"/>
                </a:lnTo>
                <a:lnTo>
                  <a:pt x="1242" y="350"/>
                </a:lnTo>
                <a:lnTo>
                  <a:pt x="1257" y="339"/>
                </a:lnTo>
                <a:lnTo>
                  <a:pt x="1257" y="339"/>
                </a:lnTo>
                <a:lnTo>
                  <a:pt x="1261" y="337"/>
                </a:lnTo>
                <a:lnTo>
                  <a:pt x="1264" y="336"/>
                </a:lnTo>
                <a:lnTo>
                  <a:pt x="1272" y="334"/>
                </a:lnTo>
                <a:lnTo>
                  <a:pt x="1276" y="332"/>
                </a:lnTo>
                <a:lnTo>
                  <a:pt x="1278" y="330"/>
                </a:lnTo>
                <a:lnTo>
                  <a:pt x="1281" y="325"/>
                </a:lnTo>
                <a:lnTo>
                  <a:pt x="1282" y="319"/>
                </a:lnTo>
                <a:lnTo>
                  <a:pt x="1282" y="319"/>
                </a:lnTo>
                <a:lnTo>
                  <a:pt x="1282" y="311"/>
                </a:lnTo>
                <a:lnTo>
                  <a:pt x="1279" y="304"/>
                </a:lnTo>
                <a:lnTo>
                  <a:pt x="1277" y="296"/>
                </a:lnTo>
                <a:lnTo>
                  <a:pt x="1273" y="289"/>
                </a:lnTo>
                <a:lnTo>
                  <a:pt x="1263" y="275"/>
                </a:lnTo>
                <a:lnTo>
                  <a:pt x="1252" y="259"/>
                </a:lnTo>
                <a:lnTo>
                  <a:pt x="1252" y="259"/>
                </a:lnTo>
                <a:lnTo>
                  <a:pt x="1245" y="252"/>
                </a:lnTo>
                <a:lnTo>
                  <a:pt x="1235" y="243"/>
                </a:lnTo>
                <a:lnTo>
                  <a:pt x="1222" y="235"/>
                </a:lnTo>
                <a:lnTo>
                  <a:pt x="1206" y="226"/>
                </a:lnTo>
                <a:lnTo>
                  <a:pt x="1162" y="202"/>
                </a:lnTo>
                <a:lnTo>
                  <a:pt x="1103" y="170"/>
                </a:lnTo>
                <a:lnTo>
                  <a:pt x="1103" y="170"/>
                </a:lnTo>
                <a:lnTo>
                  <a:pt x="1070" y="153"/>
                </a:lnTo>
                <a:lnTo>
                  <a:pt x="1035" y="138"/>
                </a:lnTo>
                <a:lnTo>
                  <a:pt x="1003" y="127"/>
                </a:lnTo>
                <a:lnTo>
                  <a:pt x="973" y="117"/>
                </a:lnTo>
                <a:lnTo>
                  <a:pt x="947" y="109"/>
                </a:lnTo>
                <a:lnTo>
                  <a:pt x="927" y="104"/>
                </a:lnTo>
                <a:lnTo>
                  <a:pt x="910" y="101"/>
                </a:lnTo>
                <a:lnTo>
                  <a:pt x="910" y="101"/>
                </a:lnTo>
                <a:lnTo>
                  <a:pt x="887" y="92"/>
                </a:lnTo>
                <a:lnTo>
                  <a:pt x="864" y="82"/>
                </a:lnTo>
                <a:lnTo>
                  <a:pt x="841" y="71"/>
                </a:lnTo>
                <a:lnTo>
                  <a:pt x="841" y="71"/>
                </a:lnTo>
                <a:lnTo>
                  <a:pt x="820" y="60"/>
                </a:lnTo>
                <a:lnTo>
                  <a:pt x="804" y="51"/>
                </a:lnTo>
                <a:lnTo>
                  <a:pt x="796" y="49"/>
                </a:lnTo>
                <a:lnTo>
                  <a:pt x="789" y="47"/>
                </a:lnTo>
                <a:lnTo>
                  <a:pt x="783" y="49"/>
                </a:lnTo>
                <a:lnTo>
                  <a:pt x="776" y="51"/>
                </a:lnTo>
                <a:lnTo>
                  <a:pt x="776" y="51"/>
                </a:lnTo>
                <a:lnTo>
                  <a:pt x="764" y="59"/>
                </a:lnTo>
                <a:lnTo>
                  <a:pt x="753" y="67"/>
                </a:lnTo>
                <a:lnTo>
                  <a:pt x="742" y="76"/>
                </a:lnTo>
                <a:lnTo>
                  <a:pt x="742" y="76"/>
                </a:lnTo>
                <a:lnTo>
                  <a:pt x="724" y="66"/>
                </a:lnTo>
                <a:lnTo>
                  <a:pt x="683" y="45"/>
                </a:lnTo>
                <a:lnTo>
                  <a:pt x="659" y="34"/>
                </a:lnTo>
                <a:lnTo>
                  <a:pt x="634" y="24"/>
                </a:lnTo>
                <a:lnTo>
                  <a:pt x="609" y="15"/>
                </a:lnTo>
                <a:lnTo>
                  <a:pt x="598" y="13"/>
                </a:lnTo>
                <a:lnTo>
                  <a:pt x="588" y="11"/>
                </a:lnTo>
                <a:lnTo>
                  <a:pt x="588" y="11"/>
                </a:lnTo>
                <a:lnTo>
                  <a:pt x="571" y="9"/>
                </a:lnTo>
                <a:lnTo>
                  <a:pt x="555" y="6"/>
                </a:lnTo>
                <a:lnTo>
                  <a:pt x="531" y="2"/>
                </a:lnTo>
                <a:lnTo>
                  <a:pt x="522" y="0"/>
                </a:lnTo>
                <a:lnTo>
                  <a:pt x="515" y="0"/>
                </a:lnTo>
                <a:lnTo>
                  <a:pt x="509" y="3"/>
                </a:lnTo>
                <a:lnTo>
                  <a:pt x="504" y="6"/>
                </a:lnTo>
                <a:lnTo>
                  <a:pt x="504" y="6"/>
                </a:lnTo>
                <a:lnTo>
                  <a:pt x="503" y="9"/>
                </a:lnTo>
                <a:lnTo>
                  <a:pt x="501" y="13"/>
                </a:lnTo>
                <a:lnTo>
                  <a:pt x="501" y="20"/>
                </a:lnTo>
                <a:lnTo>
                  <a:pt x="503" y="28"/>
                </a:lnTo>
                <a:lnTo>
                  <a:pt x="506" y="36"/>
                </a:lnTo>
                <a:lnTo>
                  <a:pt x="514" y="57"/>
                </a:lnTo>
                <a:lnTo>
                  <a:pt x="517" y="68"/>
                </a:lnTo>
                <a:lnTo>
                  <a:pt x="519" y="81"/>
                </a:lnTo>
                <a:lnTo>
                  <a:pt x="519" y="81"/>
                </a:lnTo>
                <a:lnTo>
                  <a:pt x="519" y="93"/>
                </a:lnTo>
                <a:lnTo>
                  <a:pt x="516" y="106"/>
                </a:lnTo>
                <a:lnTo>
                  <a:pt x="514" y="117"/>
                </a:lnTo>
                <a:lnTo>
                  <a:pt x="509" y="128"/>
                </a:lnTo>
                <a:lnTo>
                  <a:pt x="503" y="144"/>
                </a:lnTo>
                <a:lnTo>
                  <a:pt x="499" y="150"/>
                </a:lnTo>
                <a:lnTo>
                  <a:pt x="499" y="15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52">
            <a:extLst>
              <a:ext uri="{FF2B5EF4-FFF2-40B4-BE49-F238E27FC236}">
                <a16:creationId xmlns:a16="http://schemas.microsoft.com/office/drawing/2014/main" id="{77212E67-8A83-45C5-AA9C-3DD06C4405B2}"/>
              </a:ext>
            </a:extLst>
          </p:cNvPr>
          <p:cNvSpPr>
            <a:spLocks/>
          </p:cNvSpPr>
          <p:nvPr/>
        </p:nvSpPr>
        <p:spPr bwMode="auto">
          <a:xfrm>
            <a:off x="2311550" y="5227835"/>
            <a:ext cx="1569404" cy="607877"/>
          </a:xfrm>
          <a:custGeom>
            <a:avLst/>
            <a:gdLst>
              <a:gd name="T0" fmla="*/ 255 w 1247"/>
              <a:gd name="T1" fmla="*/ 114 h 483"/>
              <a:gd name="T2" fmla="*/ 245 w 1247"/>
              <a:gd name="T3" fmla="*/ 89 h 483"/>
              <a:gd name="T4" fmla="*/ 260 w 1247"/>
              <a:gd name="T5" fmla="*/ 85 h 483"/>
              <a:gd name="T6" fmla="*/ 305 w 1247"/>
              <a:gd name="T7" fmla="*/ 89 h 483"/>
              <a:gd name="T8" fmla="*/ 375 w 1247"/>
              <a:gd name="T9" fmla="*/ 75 h 483"/>
              <a:gd name="T10" fmla="*/ 577 w 1247"/>
              <a:gd name="T11" fmla="*/ 11 h 483"/>
              <a:gd name="T12" fmla="*/ 639 w 1247"/>
              <a:gd name="T13" fmla="*/ 0 h 483"/>
              <a:gd name="T14" fmla="*/ 696 w 1247"/>
              <a:gd name="T15" fmla="*/ 8 h 483"/>
              <a:gd name="T16" fmla="*/ 742 w 1247"/>
              <a:gd name="T17" fmla="*/ 9 h 483"/>
              <a:gd name="T18" fmla="*/ 816 w 1247"/>
              <a:gd name="T19" fmla="*/ 16 h 483"/>
              <a:gd name="T20" fmla="*/ 945 w 1247"/>
              <a:gd name="T21" fmla="*/ 16 h 483"/>
              <a:gd name="T22" fmla="*/ 998 w 1247"/>
              <a:gd name="T23" fmla="*/ 70 h 483"/>
              <a:gd name="T24" fmla="*/ 1048 w 1247"/>
              <a:gd name="T25" fmla="*/ 100 h 483"/>
              <a:gd name="T26" fmla="*/ 1118 w 1247"/>
              <a:gd name="T27" fmla="*/ 130 h 483"/>
              <a:gd name="T28" fmla="*/ 1204 w 1247"/>
              <a:gd name="T29" fmla="*/ 163 h 483"/>
              <a:gd name="T30" fmla="*/ 1247 w 1247"/>
              <a:gd name="T31" fmla="*/ 189 h 483"/>
              <a:gd name="T32" fmla="*/ 1188 w 1247"/>
              <a:gd name="T33" fmla="*/ 199 h 483"/>
              <a:gd name="T34" fmla="*/ 1213 w 1247"/>
              <a:gd name="T35" fmla="*/ 208 h 483"/>
              <a:gd name="T36" fmla="*/ 1235 w 1247"/>
              <a:gd name="T37" fmla="*/ 229 h 483"/>
              <a:gd name="T38" fmla="*/ 1237 w 1247"/>
              <a:gd name="T39" fmla="*/ 249 h 483"/>
              <a:gd name="T40" fmla="*/ 1209 w 1247"/>
              <a:gd name="T41" fmla="*/ 288 h 483"/>
              <a:gd name="T42" fmla="*/ 1157 w 1247"/>
              <a:gd name="T43" fmla="*/ 334 h 483"/>
              <a:gd name="T44" fmla="*/ 1065 w 1247"/>
              <a:gd name="T45" fmla="*/ 385 h 483"/>
              <a:gd name="T46" fmla="*/ 995 w 1247"/>
              <a:gd name="T47" fmla="*/ 405 h 483"/>
              <a:gd name="T48" fmla="*/ 879 w 1247"/>
              <a:gd name="T49" fmla="*/ 413 h 483"/>
              <a:gd name="T50" fmla="*/ 852 w 1247"/>
              <a:gd name="T51" fmla="*/ 418 h 483"/>
              <a:gd name="T52" fmla="*/ 759 w 1247"/>
              <a:gd name="T53" fmla="*/ 454 h 483"/>
              <a:gd name="T54" fmla="*/ 734 w 1247"/>
              <a:gd name="T55" fmla="*/ 457 h 483"/>
              <a:gd name="T56" fmla="*/ 697 w 1247"/>
              <a:gd name="T57" fmla="*/ 443 h 483"/>
              <a:gd name="T58" fmla="*/ 658 w 1247"/>
              <a:gd name="T59" fmla="*/ 412 h 483"/>
              <a:gd name="T60" fmla="*/ 598 w 1247"/>
              <a:gd name="T61" fmla="*/ 407 h 483"/>
              <a:gd name="T62" fmla="*/ 566 w 1247"/>
              <a:gd name="T63" fmla="*/ 432 h 483"/>
              <a:gd name="T64" fmla="*/ 519 w 1247"/>
              <a:gd name="T65" fmla="*/ 467 h 483"/>
              <a:gd name="T66" fmla="*/ 502 w 1247"/>
              <a:gd name="T67" fmla="*/ 470 h 483"/>
              <a:gd name="T68" fmla="*/ 458 w 1247"/>
              <a:gd name="T69" fmla="*/ 452 h 483"/>
              <a:gd name="T70" fmla="*/ 414 w 1247"/>
              <a:gd name="T71" fmla="*/ 410 h 483"/>
              <a:gd name="T72" fmla="*/ 394 w 1247"/>
              <a:gd name="T73" fmla="*/ 366 h 483"/>
              <a:gd name="T74" fmla="*/ 378 w 1247"/>
              <a:gd name="T75" fmla="*/ 306 h 483"/>
              <a:gd name="T76" fmla="*/ 365 w 1247"/>
              <a:gd name="T77" fmla="*/ 293 h 483"/>
              <a:gd name="T78" fmla="*/ 307 w 1247"/>
              <a:gd name="T79" fmla="*/ 270 h 483"/>
              <a:gd name="T80" fmla="*/ 266 w 1247"/>
              <a:gd name="T81" fmla="*/ 273 h 483"/>
              <a:gd name="T82" fmla="*/ 202 w 1247"/>
              <a:gd name="T83" fmla="*/ 303 h 483"/>
              <a:gd name="T84" fmla="*/ 173 w 1247"/>
              <a:gd name="T85" fmla="*/ 327 h 483"/>
              <a:gd name="T86" fmla="*/ 66 w 1247"/>
              <a:gd name="T87" fmla="*/ 412 h 483"/>
              <a:gd name="T88" fmla="*/ 46 w 1247"/>
              <a:gd name="T89" fmla="*/ 441 h 483"/>
              <a:gd name="T90" fmla="*/ 21 w 1247"/>
              <a:gd name="T91" fmla="*/ 482 h 483"/>
              <a:gd name="T92" fmla="*/ 9 w 1247"/>
              <a:gd name="T93" fmla="*/ 472 h 483"/>
              <a:gd name="T94" fmla="*/ 1 w 1247"/>
              <a:gd name="T95" fmla="*/ 441 h 483"/>
              <a:gd name="T96" fmla="*/ 6 w 1247"/>
              <a:gd name="T97" fmla="*/ 354 h 483"/>
              <a:gd name="T98" fmla="*/ 19 w 1247"/>
              <a:gd name="T99" fmla="*/ 318 h 483"/>
              <a:gd name="T100" fmla="*/ 32 w 1247"/>
              <a:gd name="T101" fmla="*/ 278 h 483"/>
              <a:gd name="T102" fmla="*/ 28 w 1247"/>
              <a:gd name="T103" fmla="*/ 244 h 483"/>
              <a:gd name="T104" fmla="*/ 17 w 1247"/>
              <a:gd name="T105" fmla="*/ 177 h 483"/>
              <a:gd name="T106" fmla="*/ 22 w 1247"/>
              <a:gd name="T107" fmla="*/ 127 h 483"/>
              <a:gd name="T108" fmla="*/ 38 w 1247"/>
              <a:gd name="T109" fmla="*/ 100 h 483"/>
              <a:gd name="T110" fmla="*/ 85 w 1247"/>
              <a:gd name="T111" fmla="*/ 54 h 483"/>
              <a:gd name="T112" fmla="*/ 109 w 1247"/>
              <a:gd name="T113" fmla="*/ 85 h 483"/>
              <a:gd name="T114" fmla="*/ 142 w 1247"/>
              <a:gd name="T115" fmla="*/ 125 h 483"/>
              <a:gd name="T116" fmla="*/ 193 w 1247"/>
              <a:gd name="T117" fmla="*/ 145 h 483"/>
              <a:gd name="T118" fmla="*/ 241 w 1247"/>
              <a:gd name="T119" fmla="*/ 149 h 483"/>
              <a:gd name="T120" fmla="*/ 276 w 1247"/>
              <a:gd name="T121" fmla="*/ 14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7" h="483">
                <a:moveTo>
                  <a:pt x="276" y="140"/>
                </a:moveTo>
                <a:lnTo>
                  <a:pt x="276" y="140"/>
                </a:lnTo>
                <a:lnTo>
                  <a:pt x="269" y="132"/>
                </a:lnTo>
                <a:lnTo>
                  <a:pt x="255" y="114"/>
                </a:lnTo>
                <a:lnTo>
                  <a:pt x="249" y="104"/>
                </a:lnTo>
                <a:lnTo>
                  <a:pt x="245" y="95"/>
                </a:lnTo>
                <a:lnTo>
                  <a:pt x="245" y="91"/>
                </a:lnTo>
                <a:lnTo>
                  <a:pt x="245" y="89"/>
                </a:lnTo>
                <a:lnTo>
                  <a:pt x="248" y="86"/>
                </a:lnTo>
                <a:lnTo>
                  <a:pt x="251" y="85"/>
                </a:lnTo>
                <a:lnTo>
                  <a:pt x="251" y="85"/>
                </a:lnTo>
                <a:lnTo>
                  <a:pt x="260" y="85"/>
                </a:lnTo>
                <a:lnTo>
                  <a:pt x="269" y="85"/>
                </a:lnTo>
                <a:lnTo>
                  <a:pt x="279" y="88"/>
                </a:lnTo>
                <a:lnTo>
                  <a:pt x="290" y="88"/>
                </a:lnTo>
                <a:lnTo>
                  <a:pt x="305" y="89"/>
                </a:lnTo>
                <a:lnTo>
                  <a:pt x="323" y="86"/>
                </a:lnTo>
                <a:lnTo>
                  <a:pt x="347" y="83"/>
                </a:lnTo>
                <a:lnTo>
                  <a:pt x="375" y="75"/>
                </a:lnTo>
                <a:lnTo>
                  <a:pt x="375" y="75"/>
                </a:lnTo>
                <a:lnTo>
                  <a:pt x="443" y="54"/>
                </a:lnTo>
                <a:lnTo>
                  <a:pt x="514" y="30"/>
                </a:lnTo>
                <a:lnTo>
                  <a:pt x="547" y="19"/>
                </a:lnTo>
                <a:lnTo>
                  <a:pt x="577" y="11"/>
                </a:lnTo>
                <a:lnTo>
                  <a:pt x="603" y="4"/>
                </a:lnTo>
                <a:lnTo>
                  <a:pt x="623" y="1"/>
                </a:lnTo>
                <a:lnTo>
                  <a:pt x="623" y="1"/>
                </a:lnTo>
                <a:lnTo>
                  <a:pt x="639" y="0"/>
                </a:lnTo>
                <a:lnTo>
                  <a:pt x="655" y="1"/>
                </a:lnTo>
                <a:lnTo>
                  <a:pt x="669" y="2"/>
                </a:lnTo>
                <a:lnTo>
                  <a:pt x="680" y="3"/>
                </a:lnTo>
                <a:lnTo>
                  <a:pt x="696" y="8"/>
                </a:lnTo>
                <a:lnTo>
                  <a:pt x="702" y="11"/>
                </a:lnTo>
                <a:lnTo>
                  <a:pt x="702" y="11"/>
                </a:lnTo>
                <a:lnTo>
                  <a:pt x="713" y="9"/>
                </a:lnTo>
                <a:lnTo>
                  <a:pt x="742" y="9"/>
                </a:lnTo>
                <a:lnTo>
                  <a:pt x="759" y="9"/>
                </a:lnTo>
                <a:lnTo>
                  <a:pt x="779" y="9"/>
                </a:lnTo>
                <a:lnTo>
                  <a:pt x="798" y="12"/>
                </a:lnTo>
                <a:lnTo>
                  <a:pt x="816" y="16"/>
                </a:lnTo>
                <a:lnTo>
                  <a:pt x="816" y="16"/>
                </a:lnTo>
                <a:lnTo>
                  <a:pt x="881" y="32"/>
                </a:lnTo>
                <a:lnTo>
                  <a:pt x="910" y="40"/>
                </a:lnTo>
                <a:lnTo>
                  <a:pt x="945" y="16"/>
                </a:lnTo>
                <a:lnTo>
                  <a:pt x="945" y="16"/>
                </a:lnTo>
                <a:lnTo>
                  <a:pt x="970" y="42"/>
                </a:lnTo>
                <a:lnTo>
                  <a:pt x="990" y="63"/>
                </a:lnTo>
                <a:lnTo>
                  <a:pt x="998" y="70"/>
                </a:lnTo>
                <a:lnTo>
                  <a:pt x="1005" y="75"/>
                </a:lnTo>
                <a:lnTo>
                  <a:pt x="1005" y="75"/>
                </a:lnTo>
                <a:lnTo>
                  <a:pt x="1021" y="85"/>
                </a:lnTo>
                <a:lnTo>
                  <a:pt x="1048" y="100"/>
                </a:lnTo>
                <a:lnTo>
                  <a:pt x="1064" y="109"/>
                </a:lnTo>
                <a:lnTo>
                  <a:pt x="1081" y="116"/>
                </a:lnTo>
                <a:lnTo>
                  <a:pt x="1100" y="123"/>
                </a:lnTo>
                <a:lnTo>
                  <a:pt x="1118" y="130"/>
                </a:lnTo>
                <a:lnTo>
                  <a:pt x="1118" y="130"/>
                </a:lnTo>
                <a:lnTo>
                  <a:pt x="1138" y="136"/>
                </a:lnTo>
                <a:lnTo>
                  <a:pt x="1161" y="145"/>
                </a:lnTo>
                <a:lnTo>
                  <a:pt x="1204" y="163"/>
                </a:lnTo>
                <a:lnTo>
                  <a:pt x="1237" y="180"/>
                </a:lnTo>
                <a:lnTo>
                  <a:pt x="1246" y="187"/>
                </a:lnTo>
                <a:lnTo>
                  <a:pt x="1247" y="188"/>
                </a:lnTo>
                <a:lnTo>
                  <a:pt x="1247" y="189"/>
                </a:lnTo>
                <a:lnTo>
                  <a:pt x="1247" y="189"/>
                </a:lnTo>
                <a:lnTo>
                  <a:pt x="1235" y="192"/>
                </a:lnTo>
                <a:lnTo>
                  <a:pt x="1215" y="195"/>
                </a:lnTo>
                <a:lnTo>
                  <a:pt x="1188" y="199"/>
                </a:lnTo>
                <a:lnTo>
                  <a:pt x="1188" y="199"/>
                </a:lnTo>
                <a:lnTo>
                  <a:pt x="1195" y="202"/>
                </a:lnTo>
                <a:lnTo>
                  <a:pt x="1203" y="204"/>
                </a:lnTo>
                <a:lnTo>
                  <a:pt x="1213" y="208"/>
                </a:lnTo>
                <a:lnTo>
                  <a:pt x="1221" y="214"/>
                </a:lnTo>
                <a:lnTo>
                  <a:pt x="1229" y="220"/>
                </a:lnTo>
                <a:lnTo>
                  <a:pt x="1232" y="225"/>
                </a:lnTo>
                <a:lnTo>
                  <a:pt x="1235" y="229"/>
                </a:lnTo>
                <a:lnTo>
                  <a:pt x="1236" y="234"/>
                </a:lnTo>
                <a:lnTo>
                  <a:pt x="1237" y="239"/>
                </a:lnTo>
                <a:lnTo>
                  <a:pt x="1237" y="239"/>
                </a:lnTo>
                <a:lnTo>
                  <a:pt x="1237" y="249"/>
                </a:lnTo>
                <a:lnTo>
                  <a:pt x="1235" y="257"/>
                </a:lnTo>
                <a:lnTo>
                  <a:pt x="1230" y="265"/>
                </a:lnTo>
                <a:lnTo>
                  <a:pt x="1224" y="273"/>
                </a:lnTo>
                <a:lnTo>
                  <a:pt x="1209" y="288"/>
                </a:lnTo>
                <a:lnTo>
                  <a:pt x="1188" y="308"/>
                </a:lnTo>
                <a:lnTo>
                  <a:pt x="1188" y="308"/>
                </a:lnTo>
                <a:lnTo>
                  <a:pt x="1174" y="320"/>
                </a:lnTo>
                <a:lnTo>
                  <a:pt x="1157" y="334"/>
                </a:lnTo>
                <a:lnTo>
                  <a:pt x="1136" y="349"/>
                </a:lnTo>
                <a:lnTo>
                  <a:pt x="1111" y="365"/>
                </a:lnTo>
                <a:lnTo>
                  <a:pt x="1081" y="379"/>
                </a:lnTo>
                <a:lnTo>
                  <a:pt x="1065" y="385"/>
                </a:lnTo>
                <a:lnTo>
                  <a:pt x="1049" y="391"/>
                </a:lnTo>
                <a:lnTo>
                  <a:pt x="1032" y="396"/>
                </a:lnTo>
                <a:lnTo>
                  <a:pt x="1013" y="401"/>
                </a:lnTo>
                <a:lnTo>
                  <a:pt x="995" y="405"/>
                </a:lnTo>
                <a:lnTo>
                  <a:pt x="975" y="407"/>
                </a:lnTo>
                <a:lnTo>
                  <a:pt x="975" y="407"/>
                </a:lnTo>
                <a:lnTo>
                  <a:pt x="913" y="413"/>
                </a:lnTo>
                <a:lnTo>
                  <a:pt x="879" y="413"/>
                </a:lnTo>
                <a:lnTo>
                  <a:pt x="868" y="413"/>
                </a:lnTo>
                <a:lnTo>
                  <a:pt x="866" y="412"/>
                </a:lnTo>
                <a:lnTo>
                  <a:pt x="866" y="412"/>
                </a:lnTo>
                <a:lnTo>
                  <a:pt x="852" y="418"/>
                </a:lnTo>
                <a:lnTo>
                  <a:pt x="819" y="434"/>
                </a:lnTo>
                <a:lnTo>
                  <a:pt x="799" y="442"/>
                </a:lnTo>
                <a:lnTo>
                  <a:pt x="779" y="449"/>
                </a:lnTo>
                <a:lnTo>
                  <a:pt x="759" y="454"/>
                </a:lnTo>
                <a:lnTo>
                  <a:pt x="751" y="456"/>
                </a:lnTo>
                <a:lnTo>
                  <a:pt x="742" y="457"/>
                </a:lnTo>
                <a:lnTo>
                  <a:pt x="742" y="457"/>
                </a:lnTo>
                <a:lnTo>
                  <a:pt x="734" y="457"/>
                </a:lnTo>
                <a:lnTo>
                  <a:pt x="727" y="456"/>
                </a:lnTo>
                <a:lnTo>
                  <a:pt x="718" y="453"/>
                </a:lnTo>
                <a:lnTo>
                  <a:pt x="711" y="451"/>
                </a:lnTo>
                <a:lnTo>
                  <a:pt x="697" y="443"/>
                </a:lnTo>
                <a:lnTo>
                  <a:pt x="685" y="434"/>
                </a:lnTo>
                <a:lnTo>
                  <a:pt x="674" y="427"/>
                </a:lnTo>
                <a:lnTo>
                  <a:pt x="665" y="420"/>
                </a:lnTo>
                <a:lnTo>
                  <a:pt x="658" y="412"/>
                </a:lnTo>
                <a:lnTo>
                  <a:pt x="658" y="412"/>
                </a:lnTo>
                <a:lnTo>
                  <a:pt x="632" y="410"/>
                </a:lnTo>
                <a:lnTo>
                  <a:pt x="612" y="407"/>
                </a:lnTo>
                <a:lnTo>
                  <a:pt x="598" y="407"/>
                </a:lnTo>
                <a:lnTo>
                  <a:pt x="598" y="407"/>
                </a:lnTo>
                <a:lnTo>
                  <a:pt x="593" y="410"/>
                </a:lnTo>
                <a:lnTo>
                  <a:pt x="586" y="416"/>
                </a:lnTo>
                <a:lnTo>
                  <a:pt x="566" y="432"/>
                </a:lnTo>
                <a:lnTo>
                  <a:pt x="555" y="442"/>
                </a:lnTo>
                <a:lnTo>
                  <a:pt x="544" y="452"/>
                </a:lnTo>
                <a:lnTo>
                  <a:pt x="531" y="461"/>
                </a:lnTo>
                <a:lnTo>
                  <a:pt x="519" y="467"/>
                </a:lnTo>
                <a:lnTo>
                  <a:pt x="519" y="467"/>
                </a:lnTo>
                <a:lnTo>
                  <a:pt x="513" y="469"/>
                </a:lnTo>
                <a:lnTo>
                  <a:pt x="507" y="469"/>
                </a:lnTo>
                <a:lnTo>
                  <a:pt x="502" y="470"/>
                </a:lnTo>
                <a:lnTo>
                  <a:pt x="495" y="469"/>
                </a:lnTo>
                <a:lnTo>
                  <a:pt x="483" y="465"/>
                </a:lnTo>
                <a:lnTo>
                  <a:pt x="471" y="461"/>
                </a:lnTo>
                <a:lnTo>
                  <a:pt x="458" y="452"/>
                </a:lnTo>
                <a:lnTo>
                  <a:pt x="446" y="442"/>
                </a:lnTo>
                <a:lnTo>
                  <a:pt x="420" y="417"/>
                </a:lnTo>
                <a:lnTo>
                  <a:pt x="420" y="417"/>
                </a:lnTo>
                <a:lnTo>
                  <a:pt x="414" y="410"/>
                </a:lnTo>
                <a:lnTo>
                  <a:pt x="409" y="402"/>
                </a:lnTo>
                <a:lnTo>
                  <a:pt x="404" y="394"/>
                </a:lnTo>
                <a:lnTo>
                  <a:pt x="400" y="385"/>
                </a:lnTo>
                <a:lnTo>
                  <a:pt x="394" y="366"/>
                </a:lnTo>
                <a:lnTo>
                  <a:pt x="389" y="347"/>
                </a:lnTo>
                <a:lnTo>
                  <a:pt x="385" y="328"/>
                </a:lnTo>
                <a:lnTo>
                  <a:pt x="380" y="313"/>
                </a:lnTo>
                <a:lnTo>
                  <a:pt x="378" y="306"/>
                </a:lnTo>
                <a:lnTo>
                  <a:pt x="374" y="301"/>
                </a:lnTo>
                <a:lnTo>
                  <a:pt x="370" y="296"/>
                </a:lnTo>
                <a:lnTo>
                  <a:pt x="365" y="293"/>
                </a:lnTo>
                <a:lnTo>
                  <a:pt x="365" y="293"/>
                </a:lnTo>
                <a:lnTo>
                  <a:pt x="344" y="283"/>
                </a:lnTo>
                <a:lnTo>
                  <a:pt x="332" y="278"/>
                </a:lnTo>
                <a:lnTo>
                  <a:pt x="320" y="273"/>
                </a:lnTo>
                <a:lnTo>
                  <a:pt x="307" y="270"/>
                </a:lnTo>
                <a:lnTo>
                  <a:pt x="294" y="268"/>
                </a:lnTo>
                <a:lnTo>
                  <a:pt x="280" y="270"/>
                </a:lnTo>
                <a:lnTo>
                  <a:pt x="272" y="271"/>
                </a:lnTo>
                <a:lnTo>
                  <a:pt x="266" y="273"/>
                </a:lnTo>
                <a:lnTo>
                  <a:pt x="266" y="273"/>
                </a:lnTo>
                <a:lnTo>
                  <a:pt x="222" y="291"/>
                </a:lnTo>
                <a:lnTo>
                  <a:pt x="207" y="299"/>
                </a:lnTo>
                <a:lnTo>
                  <a:pt x="202" y="303"/>
                </a:lnTo>
                <a:lnTo>
                  <a:pt x="197" y="308"/>
                </a:lnTo>
                <a:lnTo>
                  <a:pt x="197" y="308"/>
                </a:lnTo>
                <a:lnTo>
                  <a:pt x="188" y="316"/>
                </a:lnTo>
                <a:lnTo>
                  <a:pt x="173" y="327"/>
                </a:lnTo>
                <a:lnTo>
                  <a:pt x="130" y="359"/>
                </a:lnTo>
                <a:lnTo>
                  <a:pt x="106" y="377"/>
                </a:lnTo>
                <a:lnTo>
                  <a:pt x="84" y="395"/>
                </a:lnTo>
                <a:lnTo>
                  <a:pt x="66" y="412"/>
                </a:lnTo>
                <a:lnTo>
                  <a:pt x="58" y="420"/>
                </a:lnTo>
                <a:lnTo>
                  <a:pt x="53" y="427"/>
                </a:lnTo>
                <a:lnTo>
                  <a:pt x="53" y="427"/>
                </a:lnTo>
                <a:lnTo>
                  <a:pt x="46" y="441"/>
                </a:lnTo>
                <a:lnTo>
                  <a:pt x="38" y="453"/>
                </a:lnTo>
                <a:lnTo>
                  <a:pt x="27" y="474"/>
                </a:lnTo>
                <a:lnTo>
                  <a:pt x="23" y="480"/>
                </a:lnTo>
                <a:lnTo>
                  <a:pt x="21" y="482"/>
                </a:lnTo>
                <a:lnTo>
                  <a:pt x="19" y="483"/>
                </a:lnTo>
                <a:lnTo>
                  <a:pt x="16" y="482"/>
                </a:lnTo>
                <a:lnTo>
                  <a:pt x="14" y="480"/>
                </a:lnTo>
                <a:lnTo>
                  <a:pt x="9" y="472"/>
                </a:lnTo>
                <a:lnTo>
                  <a:pt x="9" y="472"/>
                </a:lnTo>
                <a:lnTo>
                  <a:pt x="6" y="465"/>
                </a:lnTo>
                <a:lnTo>
                  <a:pt x="4" y="458"/>
                </a:lnTo>
                <a:lnTo>
                  <a:pt x="1" y="441"/>
                </a:lnTo>
                <a:lnTo>
                  <a:pt x="0" y="420"/>
                </a:lnTo>
                <a:lnTo>
                  <a:pt x="0" y="399"/>
                </a:lnTo>
                <a:lnTo>
                  <a:pt x="2" y="375"/>
                </a:lnTo>
                <a:lnTo>
                  <a:pt x="6" y="354"/>
                </a:lnTo>
                <a:lnTo>
                  <a:pt x="11" y="334"/>
                </a:lnTo>
                <a:lnTo>
                  <a:pt x="15" y="325"/>
                </a:lnTo>
                <a:lnTo>
                  <a:pt x="19" y="318"/>
                </a:lnTo>
                <a:lnTo>
                  <a:pt x="19" y="318"/>
                </a:lnTo>
                <a:lnTo>
                  <a:pt x="25" y="306"/>
                </a:lnTo>
                <a:lnTo>
                  <a:pt x="30" y="294"/>
                </a:lnTo>
                <a:lnTo>
                  <a:pt x="31" y="286"/>
                </a:lnTo>
                <a:lnTo>
                  <a:pt x="32" y="278"/>
                </a:lnTo>
                <a:lnTo>
                  <a:pt x="32" y="271"/>
                </a:lnTo>
                <a:lnTo>
                  <a:pt x="31" y="263"/>
                </a:lnTo>
                <a:lnTo>
                  <a:pt x="28" y="244"/>
                </a:lnTo>
                <a:lnTo>
                  <a:pt x="28" y="244"/>
                </a:lnTo>
                <a:lnTo>
                  <a:pt x="27" y="230"/>
                </a:lnTo>
                <a:lnTo>
                  <a:pt x="23" y="214"/>
                </a:lnTo>
                <a:lnTo>
                  <a:pt x="20" y="197"/>
                </a:lnTo>
                <a:lnTo>
                  <a:pt x="17" y="177"/>
                </a:lnTo>
                <a:lnTo>
                  <a:pt x="16" y="157"/>
                </a:lnTo>
                <a:lnTo>
                  <a:pt x="17" y="147"/>
                </a:lnTo>
                <a:lnTo>
                  <a:pt x="20" y="137"/>
                </a:lnTo>
                <a:lnTo>
                  <a:pt x="22" y="127"/>
                </a:lnTo>
                <a:lnTo>
                  <a:pt x="26" y="117"/>
                </a:lnTo>
                <a:lnTo>
                  <a:pt x="31" y="109"/>
                </a:lnTo>
                <a:lnTo>
                  <a:pt x="38" y="100"/>
                </a:lnTo>
                <a:lnTo>
                  <a:pt x="38" y="100"/>
                </a:lnTo>
                <a:lnTo>
                  <a:pt x="77" y="59"/>
                </a:lnTo>
                <a:lnTo>
                  <a:pt x="80" y="55"/>
                </a:lnTo>
                <a:lnTo>
                  <a:pt x="83" y="53"/>
                </a:lnTo>
                <a:lnTo>
                  <a:pt x="85" y="54"/>
                </a:lnTo>
                <a:lnTo>
                  <a:pt x="88" y="55"/>
                </a:lnTo>
                <a:lnTo>
                  <a:pt x="88" y="55"/>
                </a:lnTo>
                <a:lnTo>
                  <a:pt x="95" y="66"/>
                </a:lnTo>
                <a:lnTo>
                  <a:pt x="109" y="85"/>
                </a:lnTo>
                <a:lnTo>
                  <a:pt x="125" y="107"/>
                </a:lnTo>
                <a:lnTo>
                  <a:pt x="134" y="117"/>
                </a:lnTo>
                <a:lnTo>
                  <a:pt x="142" y="125"/>
                </a:lnTo>
                <a:lnTo>
                  <a:pt x="142" y="125"/>
                </a:lnTo>
                <a:lnTo>
                  <a:pt x="152" y="131"/>
                </a:lnTo>
                <a:lnTo>
                  <a:pt x="165" y="137"/>
                </a:lnTo>
                <a:lnTo>
                  <a:pt x="178" y="141"/>
                </a:lnTo>
                <a:lnTo>
                  <a:pt x="193" y="145"/>
                </a:lnTo>
                <a:lnTo>
                  <a:pt x="208" y="147"/>
                </a:lnTo>
                <a:lnTo>
                  <a:pt x="220" y="148"/>
                </a:lnTo>
                <a:lnTo>
                  <a:pt x="233" y="149"/>
                </a:lnTo>
                <a:lnTo>
                  <a:pt x="241" y="149"/>
                </a:lnTo>
                <a:lnTo>
                  <a:pt x="241" y="149"/>
                </a:lnTo>
                <a:lnTo>
                  <a:pt x="255" y="147"/>
                </a:lnTo>
                <a:lnTo>
                  <a:pt x="266" y="145"/>
                </a:lnTo>
                <a:lnTo>
                  <a:pt x="276" y="140"/>
                </a:lnTo>
                <a:lnTo>
                  <a:pt x="276" y="14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pptx771_魚のシルエット（４）</dc:title>
  <dc:subject>pptx771_魚のシルエット（４）</dc:subject>
  <dc:creator>http://www.digipot.net</dc:creator>
  <cp:revision>1</cp:revision>
  <dcterms:created xsi:type="dcterms:W3CDTF">2018-05-20T00:31:01Z</dcterms:created>
  <dcterms:modified xsi:type="dcterms:W3CDTF">2018-05-23T01:01:01Z</dcterms:modified>
  <cp:version>1</cp:version>
</cp:coreProperties>
</file>