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2652" y="14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FF6665C2-8734-48B3-9819-D3155DA042A7}"/>
              </a:ext>
            </a:extLst>
          </p:cNvPr>
          <p:cNvSpPr>
            <a:spLocks/>
          </p:cNvSpPr>
          <p:nvPr/>
        </p:nvSpPr>
        <p:spPr bwMode="auto">
          <a:xfrm>
            <a:off x="8258750" y="2955913"/>
            <a:ext cx="902342" cy="1201402"/>
          </a:xfrm>
          <a:custGeom>
            <a:avLst/>
            <a:gdLst>
              <a:gd name="T0" fmla="*/ 173 w 525"/>
              <a:gd name="T1" fmla="*/ 111 h 699"/>
              <a:gd name="T2" fmla="*/ 145 w 525"/>
              <a:gd name="T3" fmla="*/ 131 h 699"/>
              <a:gd name="T4" fmla="*/ 128 w 525"/>
              <a:gd name="T5" fmla="*/ 149 h 699"/>
              <a:gd name="T6" fmla="*/ 94 w 525"/>
              <a:gd name="T7" fmla="*/ 193 h 699"/>
              <a:gd name="T8" fmla="*/ 67 w 525"/>
              <a:gd name="T9" fmla="*/ 154 h 699"/>
              <a:gd name="T10" fmla="*/ 54 w 525"/>
              <a:gd name="T11" fmla="*/ 129 h 699"/>
              <a:gd name="T12" fmla="*/ 31 w 525"/>
              <a:gd name="T13" fmla="*/ 93 h 699"/>
              <a:gd name="T14" fmla="*/ 0 w 525"/>
              <a:gd name="T15" fmla="*/ 64 h 699"/>
              <a:gd name="T16" fmla="*/ 44 w 525"/>
              <a:gd name="T17" fmla="*/ 253 h 699"/>
              <a:gd name="T18" fmla="*/ 58 w 525"/>
              <a:gd name="T19" fmla="*/ 295 h 699"/>
              <a:gd name="T20" fmla="*/ 64 w 525"/>
              <a:gd name="T21" fmla="*/ 327 h 699"/>
              <a:gd name="T22" fmla="*/ 64 w 525"/>
              <a:gd name="T23" fmla="*/ 358 h 699"/>
              <a:gd name="T24" fmla="*/ 54 w 525"/>
              <a:gd name="T25" fmla="*/ 436 h 699"/>
              <a:gd name="T26" fmla="*/ 85 w 525"/>
              <a:gd name="T27" fmla="*/ 387 h 699"/>
              <a:gd name="T28" fmla="*/ 79 w 525"/>
              <a:gd name="T29" fmla="*/ 430 h 699"/>
              <a:gd name="T30" fmla="*/ 85 w 525"/>
              <a:gd name="T31" fmla="*/ 472 h 699"/>
              <a:gd name="T32" fmla="*/ 94 w 525"/>
              <a:gd name="T33" fmla="*/ 496 h 699"/>
              <a:gd name="T34" fmla="*/ 122 w 525"/>
              <a:gd name="T35" fmla="*/ 542 h 699"/>
              <a:gd name="T36" fmla="*/ 173 w 525"/>
              <a:gd name="T37" fmla="*/ 594 h 699"/>
              <a:gd name="T38" fmla="*/ 198 w 525"/>
              <a:gd name="T39" fmla="*/ 615 h 699"/>
              <a:gd name="T40" fmla="*/ 200 w 525"/>
              <a:gd name="T41" fmla="*/ 621 h 699"/>
              <a:gd name="T42" fmla="*/ 185 w 525"/>
              <a:gd name="T43" fmla="*/ 637 h 699"/>
              <a:gd name="T44" fmla="*/ 158 w 525"/>
              <a:gd name="T45" fmla="*/ 652 h 699"/>
              <a:gd name="T46" fmla="*/ 114 w 525"/>
              <a:gd name="T47" fmla="*/ 668 h 699"/>
              <a:gd name="T48" fmla="*/ 84 w 525"/>
              <a:gd name="T49" fmla="*/ 674 h 699"/>
              <a:gd name="T50" fmla="*/ 136 w 525"/>
              <a:gd name="T51" fmla="*/ 682 h 699"/>
              <a:gd name="T52" fmla="*/ 183 w 525"/>
              <a:gd name="T53" fmla="*/ 679 h 699"/>
              <a:gd name="T54" fmla="*/ 207 w 525"/>
              <a:gd name="T55" fmla="*/ 667 h 699"/>
              <a:gd name="T56" fmla="*/ 237 w 525"/>
              <a:gd name="T57" fmla="*/ 636 h 699"/>
              <a:gd name="T58" fmla="*/ 251 w 525"/>
              <a:gd name="T59" fmla="*/ 642 h 699"/>
              <a:gd name="T60" fmla="*/ 298 w 525"/>
              <a:gd name="T61" fmla="*/ 691 h 699"/>
              <a:gd name="T62" fmla="*/ 313 w 525"/>
              <a:gd name="T63" fmla="*/ 699 h 699"/>
              <a:gd name="T64" fmla="*/ 320 w 525"/>
              <a:gd name="T65" fmla="*/ 696 h 699"/>
              <a:gd name="T66" fmla="*/ 332 w 525"/>
              <a:gd name="T67" fmla="*/ 674 h 699"/>
              <a:gd name="T68" fmla="*/ 342 w 525"/>
              <a:gd name="T69" fmla="*/ 629 h 699"/>
              <a:gd name="T70" fmla="*/ 358 w 525"/>
              <a:gd name="T71" fmla="*/ 629 h 699"/>
              <a:gd name="T72" fmla="*/ 396 w 525"/>
              <a:gd name="T73" fmla="*/ 616 h 699"/>
              <a:gd name="T74" fmla="*/ 418 w 525"/>
              <a:gd name="T75" fmla="*/ 599 h 699"/>
              <a:gd name="T76" fmla="*/ 441 w 525"/>
              <a:gd name="T77" fmla="*/ 571 h 699"/>
              <a:gd name="T78" fmla="*/ 494 w 525"/>
              <a:gd name="T79" fmla="*/ 491 h 699"/>
              <a:gd name="T80" fmla="*/ 475 w 525"/>
              <a:gd name="T81" fmla="*/ 446 h 699"/>
              <a:gd name="T82" fmla="*/ 500 w 525"/>
              <a:gd name="T83" fmla="*/ 447 h 699"/>
              <a:gd name="T84" fmla="*/ 520 w 525"/>
              <a:gd name="T85" fmla="*/ 439 h 699"/>
              <a:gd name="T86" fmla="*/ 525 w 525"/>
              <a:gd name="T87" fmla="*/ 426 h 699"/>
              <a:gd name="T88" fmla="*/ 522 w 525"/>
              <a:gd name="T89" fmla="*/ 398 h 699"/>
              <a:gd name="T90" fmla="*/ 504 w 525"/>
              <a:gd name="T91" fmla="*/ 338 h 699"/>
              <a:gd name="T92" fmla="*/ 465 w 525"/>
              <a:gd name="T93" fmla="*/ 263 h 699"/>
              <a:gd name="T94" fmla="*/ 431 w 525"/>
              <a:gd name="T95" fmla="*/ 216 h 699"/>
              <a:gd name="T96" fmla="*/ 382 w 525"/>
              <a:gd name="T97" fmla="*/ 170 h 699"/>
              <a:gd name="T98" fmla="*/ 361 w 525"/>
              <a:gd name="T99" fmla="*/ 154 h 699"/>
              <a:gd name="T100" fmla="*/ 296 w 525"/>
              <a:gd name="T101" fmla="*/ 52 h 699"/>
              <a:gd name="T102" fmla="*/ 292 w 525"/>
              <a:gd name="T103" fmla="*/ 50 h 699"/>
              <a:gd name="T104" fmla="*/ 287 w 525"/>
              <a:gd name="T105" fmla="*/ 129 h 699"/>
              <a:gd name="T106" fmla="*/ 229 w 525"/>
              <a:gd name="T107" fmla="*/ 92 h 699"/>
              <a:gd name="T108" fmla="*/ 205 w 525"/>
              <a:gd name="T109" fmla="*/ 17 h 699"/>
              <a:gd name="T110" fmla="*/ 193 w 525"/>
              <a:gd name="T111" fmla="*/ 0 h 699"/>
              <a:gd name="T112" fmla="*/ 188 w 525"/>
              <a:gd name="T113" fmla="*/ 5 h 699"/>
              <a:gd name="T114" fmla="*/ 182 w 525"/>
              <a:gd name="T115" fmla="*/ 35 h 699"/>
              <a:gd name="T116" fmla="*/ 178 w 525"/>
              <a:gd name="T117" fmla="*/ 10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5" h="699">
                <a:moveTo>
                  <a:pt x="178" y="109"/>
                </a:moveTo>
                <a:lnTo>
                  <a:pt x="178" y="109"/>
                </a:lnTo>
                <a:lnTo>
                  <a:pt x="173" y="111"/>
                </a:lnTo>
                <a:lnTo>
                  <a:pt x="161" y="119"/>
                </a:lnTo>
                <a:lnTo>
                  <a:pt x="153" y="124"/>
                </a:lnTo>
                <a:lnTo>
                  <a:pt x="145" y="131"/>
                </a:lnTo>
                <a:lnTo>
                  <a:pt x="136" y="139"/>
                </a:lnTo>
                <a:lnTo>
                  <a:pt x="128" y="149"/>
                </a:lnTo>
                <a:lnTo>
                  <a:pt x="128" y="149"/>
                </a:lnTo>
                <a:lnTo>
                  <a:pt x="104" y="181"/>
                </a:lnTo>
                <a:lnTo>
                  <a:pt x="94" y="193"/>
                </a:lnTo>
                <a:lnTo>
                  <a:pt x="94" y="193"/>
                </a:lnTo>
                <a:lnTo>
                  <a:pt x="90" y="188"/>
                </a:lnTo>
                <a:lnTo>
                  <a:pt x="80" y="173"/>
                </a:lnTo>
                <a:lnTo>
                  <a:pt x="67" y="154"/>
                </a:lnTo>
                <a:lnTo>
                  <a:pt x="60" y="141"/>
                </a:lnTo>
                <a:lnTo>
                  <a:pt x="54" y="129"/>
                </a:lnTo>
                <a:lnTo>
                  <a:pt x="54" y="129"/>
                </a:lnTo>
                <a:lnTo>
                  <a:pt x="48" y="116"/>
                </a:lnTo>
                <a:lnTo>
                  <a:pt x="39" y="104"/>
                </a:lnTo>
                <a:lnTo>
                  <a:pt x="31" y="93"/>
                </a:lnTo>
                <a:lnTo>
                  <a:pt x="22" y="83"/>
                </a:lnTo>
                <a:lnTo>
                  <a:pt x="6" y="69"/>
                </a:lnTo>
                <a:lnTo>
                  <a:pt x="0" y="64"/>
                </a:lnTo>
                <a:lnTo>
                  <a:pt x="0" y="64"/>
                </a:lnTo>
                <a:lnTo>
                  <a:pt x="18" y="145"/>
                </a:lnTo>
                <a:lnTo>
                  <a:pt x="44" y="253"/>
                </a:lnTo>
                <a:lnTo>
                  <a:pt x="44" y="253"/>
                </a:lnTo>
                <a:lnTo>
                  <a:pt x="52" y="276"/>
                </a:lnTo>
                <a:lnTo>
                  <a:pt x="58" y="295"/>
                </a:lnTo>
                <a:lnTo>
                  <a:pt x="60" y="305"/>
                </a:lnTo>
                <a:lnTo>
                  <a:pt x="63" y="316"/>
                </a:lnTo>
                <a:lnTo>
                  <a:pt x="64" y="327"/>
                </a:lnTo>
                <a:lnTo>
                  <a:pt x="64" y="342"/>
                </a:lnTo>
                <a:lnTo>
                  <a:pt x="64" y="342"/>
                </a:lnTo>
                <a:lnTo>
                  <a:pt x="64" y="358"/>
                </a:lnTo>
                <a:lnTo>
                  <a:pt x="63" y="374"/>
                </a:lnTo>
                <a:lnTo>
                  <a:pt x="59" y="405"/>
                </a:lnTo>
                <a:lnTo>
                  <a:pt x="54" y="436"/>
                </a:lnTo>
                <a:lnTo>
                  <a:pt x="89" y="377"/>
                </a:lnTo>
                <a:lnTo>
                  <a:pt x="89" y="377"/>
                </a:lnTo>
                <a:lnTo>
                  <a:pt x="85" y="387"/>
                </a:lnTo>
                <a:lnTo>
                  <a:pt x="83" y="398"/>
                </a:lnTo>
                <a:lnTo>
                  <a:pt x="80" y="411"/>
                </a:lnTo>
                <a:lnTo>
                  <a:pt x="79" y="430"/>
                </a:lnTo>
                <a:lnTo>
                  <a:pt x="80" y="450"/>
                </a:lnTo>
                <a:lnTo>
                  <a:pt x="83" y="461"/>
                </a:lnTo>
                <a:lnTo>
                  <a:pt x="85" y="472"/>
                </a:lnTo>
                <a:lnTo>
                  <a:pt x="89" y="483"/>
                </a:lnTo>
                <a:lnTo>
                  <a:pt x="94" y="496"/>
                </a:lnTo>
                <a:lnTo>
                  <a:pt x="94" y="496"/>
                </a:lnTo>
                <a:lnTo>
                  <a:pt x="100" y="508"/>
                </a:lnTo>
                <a:lnTo>
                  <a:pt x="107" y="519"/>
                </a:lnTo>
                <a:lnTo>
                  <a:pt x="122" y="542"/>
                </a:lnTo>
                <a:lnTo>
                  <a:pt x="140" y="561"/>
                </a:lnTo>
                <a:lnTo>
                  <a:pt x="157" y="579"/>
                </a:lnTo>
                <a:lnTo>
                  <a:pt x="173" y="594"/>
                </a:lnTo>
                <a:lnTo>
                  <a:pt x="185" y="605"/>
                </a:lnTo>
                <a:lnTo>
                  <a:pt x="198" y="615"/>
                </a:lnTo>
                <a:lnTo>
                  <a:pt x="198" y="615"/>
                </a:lnTo>
                <a:lnTo>
                  <a:pt x="199" y="616"/>
                </a:lnTo>
                <a:lnTo>
                  <a:pt x="200" y="618"/>
                </a:lnTo>
                <a:lnTo>
                  <a:pt x="200" y="621"/>
                </a:lnTo>
                <a:lnTo>
                  <a:pt x="198" y="625"/>
                </a:lnTo>
                <a:lnTo>
                  <a:pt x="194" y="631"/>
                </a:lnTo>
                <a:lnTo>
                  <a:pt x="185" y="637"/>
                </a:lnTo>
                <a:lnTo>
                  <a:pt x="173" y="644"/>
                </a:lnTo>
                <a:lnTo>
                  <a:pt x="173" y="644"/>
                </a:lnTo>
                <a:lnTo>
                  <a:pt x="158" y="652"/>
                </a:lnTo>
                <a:lnTo>
                  <a:pt x="142" y="658"/>
                </a:lnTo>
                <a:lnTo>
                  <a:pt x="127" y="664"/>
                </a:lnTo>
                <a:lnTo>
                  <a:pt x="114" y="668"/>
                </a:lnTo>
                <a:lnTo>
                  <a:pt x="93" y="673"/>
                </a:lnTo>
                <a:lnTo>
                  <a:pt x="84" y="674"/>
                </a:lnTo>
                <a:lnTo>
                  <a:pt x="84" y="674"/>
                </a:lnTo>
                <a:lnTo>
                  <a:pt x="95" y="677"/>
                </a:lnTo>
                <a:lnTo>
                  <a:pt x="121" y="680"/>
                </a:lnTo>
                <a:lnTo>
                  <a:pt x="136" y="682"/>
                </a:lnTo>
                <a:lnTo>
                  <a:pt x="153" y="683"/>
                </a:lnTo>
                <a:lnTo>
                  <a:pt x="169" y="682"/>
                </a:lnTo>
                <a:lnTo>
                  <a:pt x="183" y="679"/>
                </a:lnTo>
                <a:lnTo>
                  <a:pt x="183" y="679"/>
                </a:lnTo>
                <a:lnTo>
                  <a:pt x="195" y="674"/>
                </a:lnTo>
                <a:lnTo>
                  <a:pt x="207" y="667"/>
                </a:lnTo>
                <a:lnTo>
                  <a:pt x="216" y="659"/>
                </a:lnTo>
                <a:lnTo>
                  <a:pt x="226" y="651"/>
                </a:lnTo>
                <a:lnTo>
                  <a:pt x="237" y="636"/>
                </a:lnTo>
                <a:lnTo>
                  <a:pt x="242" y="629"/>
                </a:lnTo>
                <a:lnTo>
                  <a:pt x="242" y="629"/>
                </a:lnTo>
                <a:lnTo>
                  <a:pt x="251" y="642"/>
                </a:lnTo>
                <a:lnTo>
                  <a:pt x="273" y="667"/>
                </a:lnTo>
                <a:lnTo>
                  <a:pt x="286" y="680"/>
                </a:lnTo>
                <a:lnTo>
                  <a:pt x="298" y="691"/>
                </a:lnTo>
                <a:lnTo>
                  <a:pt x="303" y="695"/>
                </a:lnTo>
                <a:lnTo>
                  <a:pt x="308" y="698"/>
                </a:lnTo>
                <a:lnTo>
                  <a:pt x="313" y="699"/>
                </a:lnTo>
                <a:lnTo>
                  <a:pt x="317" y="699"/>
                </a:lnTo>
                <a:lnTo>
                  <a:pt x="317" y="699"/>
                </a:lnTo>
                <a:lnTo>
                  <a:pt x="320" y="696"/>
                </a:lnTo>
                <a:lnTo>
                  <a:pt x="323" y="694"/>
                </a:lnTo>
                <a:lnTo>
                  <a:pt x="328" y="685"/>
                </a:lnTo>
                <a:lnTo>
                  <a:pt x="332" y="674"/>
                </a:lnTo>
                <a:lnTo>
                  <a:pt x="335" y="662"/>
                </a:lnTo>
                <a:lnTo>
                  <a:pt x="340" y="639"/>
                </a:lnTo>
                <a:lnTo>
                  <a:pt x="342" y="629"/>
                </a:lnTo>
                <a:lnTo>
                  <a:pt x="342" y="629"/>
                </a:lnTo>
                <a:lnTo>
                  <a:pt x="349" y="629"/>
                </a:lnTo>
                <a:lnTo>
                  <a:pt x="358" y="629"/>
                </a:lnTo>
                <a:lnTo>
                  <a:pt x="369" y="627"/>
                </a:lnTo>
                <a:lnTo>
                  <a:pt x="381" y="623"/>
                </a:lnTo>
                <a:lnTo>
                  <a:pt x="396" y="616"/>
                </a:lnTo>
                <a:lnTo>
                  <a:pt x="403" y="611"/>
                </a:lnTo>
                <a:lnTo>
                  <a:pt x="411" y="605"/>
                </a:lnTo>
                <a:lnTo>
                  <a:pt x="418" y="599"/>
                </a:lnTo>
                <a:lnTo>
                  <a:pt x="426" y="590"/>
                </a:lnTo>
                <a:lnTo>
                  <a:pt x="426" y="590"/>
                </a:lnTo>
                <a:lnTo>
                  <a:pt x="441" y="571"/>
                </a:lnTo>
                <a:lnTo>
                  <a:pt x="454" y="553"/>
                </a:lnTo>
                <a:lnTo>
                  <a:pt x="478" y="518"/>
                </a:lnTo>
                <a:lnTo>
                  <a:pt x="494" y="491"/>
                </a:lnTo>
                <a:lnTo>
                  <a:pt x="500" y="481"/>
                </a:lnTo>
                <a:lnTo>
                  <a:pt x="475" y="446"/>
                </a:lnTo>
                <a:lnTo>
                  <a:pt x="475" y="446"/>
                </a:lnTo>
                <a:lnTo>
                  <a:pt x="483" y="447"/>
                </a:lnTo>
                <a:lnTo>
                  <a:pt x="491" y="447"/>
                </a:lnTo>
                <a:lnTo>
                  <a:pt x="500" y="447"/>
                </a:lnTo>
                <a:lnTo>
                  <a:pt x="509" y="446"/>
                </a:lnTo>
                <a:lnTo>
                  <a:pt x="517" y="442"/>
                </a:lnTo>
                <a:lnTo>
                  <a:pt x="520" y="439"/>
                </a:lnTo>
                <a:lnTo>
                  <a:pt x="522" y="436"/>
                </a:lnTo>
                <a:lnTo>
                  <a:pt x="525" y="431"/>
                </a:lnTo>
                <a:lnTo>
                  <a:pt x="525" y="426"/>
                </a:lnTo>
                <a:lnTo>
                  <a:pt x="525" y="426"/>
                </a:lnTo>
                <a:lnTo>
                  <a:pt x="524" y="414"/>
                </a:lnTo>
                <a:lnTo>
                  <a:pt x="522" y="398"/>
                </a:lnTo>
                <a:lnTo>
                  <a:pt x="517" y="380"/>
                </a:lnTo>
                <a:lnTo>
                  <a:pt x="512" y="361"/>
                </a:lnTo>
                <a:lnTo>
                  <a:pt x="504" y="338"/>
                </a:lnTo>
                <a:lnTo>
                  <a:pt x="494" y="315"/>
                </a:lnTo>
                <a:lnTo>
                  <a:pt x="480" y="289"/>
                </a:lnTo>
                <a:lnTo>
                  <a:pt x="465" y="263"/>
                </a:lnTo>
                <a:lnTo>
                  <a:pt x="465" y="263"/>
                </a:lnTo>
                <a:lnTo>
                  <a:pt x="448" y="238"/>
                </a:lnTo>
                <a:lnTo>
                  <a:pt x="431" y="216"/>
                </a:lnTo>
                <a:lnTo>
                  <a:pt x="413" y="197"/>
                </a:lnTo>
                <a:lnTo>
                  <a:pt x="397" y="181"/>
                </a:lnTo>
                <a:lnTo>
                  <a:pt x="382" y="170"/>
                </a:lnTo>
                <a:lnTo>
                  <a:pt x="371" y="161"/>
                </a:lnTo>
                <a:lnTo>
                  <a:pt x="361" y="154"/>
                </a:lnTo>
                <a:lnTo>
                  <a:pt x="361" y="154"/>
                </a:lnTo>
                <a:lnTo>
                  <a:pt x="328" y="99"/>
                </a:lnTo>
                <a:lnTo>
                  <a:pt x="304" y="63"/>
                </a:lnTo>
                <a:lnTo>
                  <a:pt x="296" y="52"/>
                </a:lnTo>
                <a:lnTo>
                  <a:pt x="293" y="50"/>
                </a:lnTo>
                <a:lnTo>
                  <a:pt x="292" y="50"/>
                </a:lnTo>
                <a:lnTo>
                  <a:pt x="292" y="50"/>
                </a:lnTo>
                <a:lnTo>
                  <a:pt x="291" y="66"/>
                </a:lnTo>
                <a:lnTo>
                  <a:pt x="288" y="92"/>
                </a:lnTo>
                <a:lnTo>
                  <a:pt x="287" y="129"/>
                </a:lnTo>
                <a:lnTo>
                  <a:pt x="233" y="109"/>
                </a:lnTo>
                <a:lnTo>
                  <a:pt x="233" y="109"/>
                </a:lnTo>
                <a:lnTo>
                  <a:pt x="229" y="92"/>
                </a:lnTo>
                <a:lnTo>
                  <a:pt x="219" y="54"/>
                </a:lnTo>
                <a:lnTo>
                  <a:pt x="211" y="35"/>
                </a:lnTo>
                <a:lnTo>
                  <a:pt x="205" y="17"/>
                </a:lnTo>
                <a:lnTo>
                  <a:pt x="199" y="5"/>
                </a:lnTo>
                <a:lnTo>
                  <a:pt x="195" y="1"/>
                </a:lnTo>
                <a:lnTo>
                  <a:pt x="193" y="0"/>
                </a:lnTo>
                <a:lnTo>
                  <a:pt x="193" y="0"/>
                </a:lnTo>
                <a:lnTo>
                  <a:pt x="190" y="1"/>
                </a:lnTo>
                <a:lnTo>
                  <a:pt x="188" y="5"/>
                </a:lnTo>
                <a:lnTo>
                  <a:pt x="185" y="10"/>
                </a:lnTo>
                <a:lnTo>
                  <a:pt x="184" y="17"/>
                </a:lnTo>
                <a:lnTo>
                  <a:pt x="182" y="35"/>
                </a:lnTo>
                <a:lnTo>
                  <a:pt x="181" y="54"/>
                </a:lnTo>
                <a:lnTo>
                  <a:pt x="178" y="92"/>
                </a:lnTo>
                <a:lnTo>
                  <a:pt x="178" y="109"/>
                </a:lnTo>
                <a:lnTo>
                  <a:pt x="178" y="10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FB0E4766-686C-416C-8D36-FF8AD1A9A887}"/>
              </a:ext>
            </a:extLst>
          </p:cNvPr>
          <p:cNvSpPr>
            <a:spLocks/>
          </p:cNvSpPr>
          <p:nvPr/>
        </p:nvSpPr>
        <p:spPr bwMode="auto">
          <a:xfrm>
            <a:off x="6080345" y="3091488"/>
            <a:ext cx="1422862" cy="836590"/>
          </a:xfrm>
          <a:custGeom>
            <a:avLst/>
            <a:gdLst>
              <a:gd name="T0" fmla="*/ 413 w 648"/>
              <a:gd name="T1" fmla="*/ 100 h 381"/>
              <a:gd name="T2" fmla="*/ 430 w 648"/>
              <a:gd name="T3" fmla="*/ 63 h 381"/>
              <a:gd name="T4" fmla="*/ 444 w 648"/>
              <a:gd name="T5" fmla="*/ 45 h 381"/>
              <a:gd name="T6" fmla="*/ 476 w 648"/>
              <a:gd name="T7" fmla="*/ 16 h 381"/>
              <a:gd name="T8" fmla="*/ 482 w 648"/>
              <a:gd name="T9" fmla="*/ 6 h 381"/>
              <a:gd name="T10" fmla="*/ 474 w 648"/>
              <a:gd name="T11" fmla="*/ 3 h 381"/>
              <a:gd name="T12" fmla="*/ 426 w 648"/>
              <a:gd name="T13" fmla="*/ 11 h 381"/>
              <a:gd name="T14" fmla="*/ 365 w 648"/>
              <a:gd name="T15" fmla="*/ 33 h 381"/>
              <a:gd name="T16" fmla="*/ 347 w 648"/>
              <a:gd name="T17" fmla="*/ 44 h 381"/>
              <a:gd name="T18" fmla="*/ 311 w 648"/>
              <a:gd name="T19" fmla="*/ 78 h 381"/>
              <a:gd name="T20" fmla="*/ 293 w 648"/>
              <a:gd name="T21" fmla="*/ 109 h 381"/>
              <a:gd name="T22" fmla="*/ 256 w 648"/>
              <a:gd name="T23" fmla="*/ 119 h 381"/>
              <a:gd name="T24" fmla="*/ 171 w 648"/>
              <a:gd name="T25" fmla="*/ 156 h 381"/>
              <a:gd name="T26" fmla="*/ 124 w 648"/>
              <a:gd name="T27" fmla="*/ 185 h 381"/>
              <a:gd name="T28" fmla="*/ 82 w 648"/>
              <a:gd name="T29" fmla="*/ 223 h 381"/>
              <a:gd name="T30" fmla="*/ 25 w 648"/>
              <a:gd name="T31" fmla="*/ 283 h 381"/>
              <a:gd name="T32" fmla="*/ 2 w 648"/>
              <a:gd name="T33" fmla="*/ 318 h 381"/>
              <a:gd name="T34" fmla="*/ 4 w 648"/>
              <a:gd name="T35" fmla="*/ 329 h 381"/>
              <a:gd name="T36" fmla="*/ 18 w 648"/>
              <a:gd name="T37" fmla="*/ 338 h 381"/>
              <a:gd name="T38" fmla="*/ 75 w 648"/>
              <a:gd name="T39" fmla="*/ 356 h 381"/>
              <a:gd name="T40" fmla="*/ 140 w 648"/>
              <a:gd name="T41" fmla="*/ 366 h 381"/>
              <a:gd name="T42" fmla="*/ 179 w 648"/>
              <a:gd name="T43" fmla="*/ 365 h 381"/>
              <a:gd name="T44" fmla="*/ 225 w 648"/>
              <a:gd name="T45" fmla="*/ 361 h 381"/>
              <a:gd name="T46" fmla="*/ 238 w 648"/>
              <a:gd name="T47" fmla="*/ 356 h 381"/>
              <a:gd name="T48" fmla="*/ 273 w 648"/>
              <a:gd name="T49" fmla="*/ 371 h 381"/>
              <a:gd name="T50" fmla="*/ 314 w 648"/>
              <a:gd name="T51" fmla="*/ 374 h 381"/>
              <a:gd name="T52" fmla="*/ 342 w 648"/>
              <a:gd name="T53" fmla="*/ 371 h 381"/>
              <a:gd name="T54" fmla="*/ 352 w 648"/>
              <a:gd name="T55" fmla="*/ 352 h 381"/>
              <a:gd name="T56" fmla="*/ 550 w 648"/>
              <a:gd name="T57" fmla="*/ 381 h 381"/>
              <a:gd name="T58" fmla="*/ 498 w 648"/>
              <a:gd name="T59" fmla="*/ 239 h 381"/>
              <a:gd name="T60" fmla="*/ 496 w 648"/>
              <a:gd name="T61" fmla="*/ 231 h 381"/>
              <a:gd name="T62" fmla="*/ 521 w 648"/>
              <a:gd name="T63" fmla="*/ 213 h 381"/>
              <a:gd name="T64" fmla="*/ 540 w 648"/>
              <a:gd name="T65" fmla="*/ 203 h 381"/>
              <a:gd name="T66" fmla="*/ 569 w 648"/>
              <a:gd name="T67" fmla="*/ 199 h 381"/>
              <a:gd name="T68" fmla="*/ 632 w 648"/>
              <a:gd name="T69" fmla="*/ 205 h 381"/>
              <a:gd name="T70" fmla="*/ 647 w 648"/>
              <a:gd name="T71" fmla="*/ 200 h 381"/>
              <a:gd name="T72" fmla="*/ 647 w 648"/>
              <a:gd name="T73" fmla="*/ 172 h 381"/>
              <a:gd name="T74" fmla="*/ 638 w 648"/>
              <a:gd name="T75" fmla="*/ 148 h 381"/>
              <a:gd name="T76" fmla="*/ 630 w 648"/>
              <a:gd name="T77" fmla="*/ 138 h 381"/>
              <a:gd name="T78" fmla="*/ 602 w 648"/>
              <a:gd name="T79" fmla="*/ 110 h 381"/>
              <a:gd name="T80" fmla="*/ 595 w 648"/>
              <a:gd name="T81" fmla="*/ 74 h 381"/>
              <a:gd name="T82" fmla="*/ 590 w 648"/>
              <a:gd name="T83" fmla="*/ 0 h 381"/>
              <a:gd name="T84" fmla="*/ 581 w 648"/>
              <a:gd name="T85" fmla="*/ 29 h 381"/>
              <a:gd name="T86" fmla="*/ 557 w 648"/>
              <a:gd name="T87" fmla="*/ 83 h 381"/>
              <a:gd name="T88" fmla="*/ 542 w 648"/>
              <a:gd name="T89" fmla="*/ 100 h 381"/>
              <a:gd name="T90" fmla="*/ 529 w 648"/>
              <a:gd name="T91" fmla="*/ 106 h 381"/>
              <a:gd name="T92" fmla="*/ 482 w 648"/>
              <a:gd name="T93" fmla="*/ 109 h 381"/>
              <a:gd name="T94" fmla="*/ 412 w 648"/>
              <a:gd name="T95" fmla="*/ 104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8" h="381">
                <a:moveTo>
                  <a:pt x="412" y="104"/>
                </a:moveTo>
                <a:lnTo>
                  <a:pt x="412" y="104"/>
                </a:lnTo>
                <a:lnTo>
                  <a:pt x="413" y="100"/>
                </a:lnTo>
                <a:lnTo>
                  <a:pt x="417" y="88"/>
                </a:lnTo>
                <a:lnTo>
                  <a:pt x="425" y="73"/>
                </a:lnTo>
                <a:lnTo>
                  <a:pt x="430" y="63"/>
                </a:lnTo>
                <a:lnTo>
                  <a:pt x="436" y="54"/>
                </a:lnTo>
                <a:lnTo>
                  <a:pt x="436" y="54"/>
                </a:lnTo>
                <a:lnTo>
                  <a:pt x="444" y="45"/>
                </a:lnTo>
                <a:lnTo>
                  <a:pt x="452" y="37"/>
                </a:lnTo>
                <a:lnTo>
                  <a:pt x="470" y="22"/>
                </a:lnTo>
                <a:lnTo>
                  <a:pt x="476" y="16"/>
                </a:lnTo>
                <a:lnTo>
                  <a:pt x="481" y="11"/>
                </a:lnTo>
                <a:lnTo>
                  <a:pt x="482" y="7"/>
                </a:lnTo>
                <a:lnTo>
                  <a:pt x="482" y="6"/>
                </a:lnTo>
                <a:lnTo>
                  <a:pt x="481" y="5"/>
                </a:lnTo>
                <a:lnTo>
                  <a:pt x="481" y="5"/>
                </a:lnTo>
                <a:lnTo>
                  <a:pt x="474" y="3"/>
                </a:lnTo>
                <a:lnTo>
                  <a:pt x="462" y="5"/>
                </a:lnTo>
                <a:lnTo>
                  <a:pt x="445" y="7"/>
                </a:lnTo>
                <a:lnTo>
                  <a:pt x="426" y="11"/>
                </a:lnTo>
                <a:lnTo>
                  <a:pt x="405" y="17"/>
                </a:lnTo>
                <a:lnTo>
                  <a:pt x="384" y="24"/>
                </a:lnTo>
                <a:lnTo>
                  <a:pt x="365" y="33"/>
                </a:lnTo>
                <a:lnTo>
                  <a:pt x="356" y="38"/>
                </a:lnTo>
                <a:lnTo>
                  <a:pt x="347" y="44"/>
                </a:lnTo>
                <a:lnTo>
                  <a:pt x="347" y="44"/>
                </a:lnTo>
                <a:lnTo>
                  <a:pt x="332" y="55"/>
                </a:lnTo>
                <a:lnTo>
                  <a:pt x="321" y="68"/>
                </a:lnTo>
                <a:lnTo>
                  <a:pt x="311" y="78"/>
                </a:lnTo>
                <a:lnTo>
                  <a:pt x="304" y="88"/>
                </a:lnTo>
                <a:lnTo>
                  <a:pt x="295" y="102"/>
                </a:lnTo>
                <a:lnTo>
                  <a:pt x="293" y="109"/>
                </a:lnTo>
                <a:lnTo>
                  <a:pt x="293" y="109"/>
                </a:lnTo>
                <a:lnTo>
                  <a:pt x="275" y="114"/>
                </a:lnTo>
                <a:lnTo>
                  <a:pt x="256" y="119"/>
                </a:lnTo>
                <a:lnTo>
                  <a:pt x="231" y="127"/>
                </a:lnTo>
                <a:lnTo>
                  <a:pt x="202" y="140"/>
                </a:lnTo>
                <a:lnTo>
                  <a:pt x="171" y="156"/>
                </a:lnTo>
                <a:lnTo>
                  <a:pt x="155" y="164"/>
                </a:lnTo>
                <a:lnTo>
                  <a:pt x="139" y="174"/>
                </a:lnTo>
                <a:lnTo>
                  <a:pt x="124" y="185"/>
                </a:lnTo>
                <a:lnTo>
                  <a:pt x="109" y="198"/>
                </a:lnTo>
                <a:lnTo>
                  <a:pt x="109" y="198"/>
                </a:lnTo>
                <a:lnTo>
                  <a:pt x="82" y="223"/>
                </a:lnTo>
                <a:lnTo>
                  <a:pt x="59" y="245"/>
                </a:lnTo>
                <a:lnTo>
                  <a:pt x="40" y="265"/>
                </a:lnTo>
                <a:lnTo>
                  <a:pt x="25" y="283"/>
                </a:lnTo>
                <a:lnTo>
                  <a:pt x="13" y="298"/>
                </a:lnTo>
                <a:lnTo>
                  <a:pt x="5" y="309"/>
                </a:lnTo>
                <a:lnTo>
                  <a:pt x="2" y="318"/>
                </a:lnTo>
                <a:lnTo>
                  <a:pt x="0" y="322"/>
                </a:lnTo>
                <a:lnTo>
                  <a:pt x="0" y="322"/>
                </a:lnTo>
                <a:lnTo>
                  <a:pt x="4" y="329"/>
                </a:lnTo>
                <a:lnTo>
                  <a:pt x="5" y="332"/>
                </a:lnTo>
                <a:lnTo>
                  <a:pt x="5" y="332"/>
                </a:lnTo>
                <a:lnTo>
                  <a:pt x="18" y="338"/>
                </a:lnTo>
                <a:lnTo>
                  <a:pt x="33" y="343"/>
                </a:lnTo>
                <a:lnTo>
                  <a:pt x="52" y="349"/>
                </a:lnTo>
                <a:lnTo>
                  <a:pt x="75" y="356"/>
                </a:lnTo>
                <a:lnTo>
                  <a:pt x="99" y="361"/>
                </a:lnTo>
                <a:lnTo>
                  <a:pt x="127" y="365"/>
                </a:lnTo>
                <a:lnTo>
                  <a:pt x="140" y="366"/>
                </a:lnTo>
                <a:lnTo>
                  <a:pt x="154" y="366"/>
                </a:lnTo>
                <a:lnTo>
                  <a:pt x="154" y="366"/>
                </a:lnTo>
                <a:lnTo>
                  <a:pt x="179" y="365"/>
                </a:lnTo>
                <a:lnTo>
                  <a:pt x="199" y="364"/>
                </a:lnTo>
                <a:lnTo>
                  <a:pt x="213" y="363"/>
                </a:lnTo>
                <a:lnTo>
                  <a:pt x="225" y="361"/>
                </a:lnTo>
                <a:lnTo>
                  <a:pt x="236" y="358"/>
                </a:lnTo>
                <a:lnTo>
                  <a:pt x="238" y="356"/>
                </a:lnTo>
                <a:lnTo>
                  <a:pt x="238" y="356"/>
                </a:lnTo>
                <a:lnTo>
                  <a:pt x="249" y="363"/>
                </a:lnTo>
                <a:lnTo>
                  <a:pt x="260" y="368"/>
                </a:lnTo>
                <a:lnTo>
                  <a:pt x="273" y="371"/>
                </a:lnTo>
                <a:lnTo>
                  <a:pt x="273" y="371"/>
                </a:lnTo>
                <a:lnTo>
                  <a:pt x="290" y="373"/>
                </a:lnTo>
                <a:lnTo>
                  <a:pt x="314" y="374"/>
                </a:lnTo>
                <a:lnTo>
                  <a:pt x="334" y="374"/>
                </a:lnTo>
                <a:lnTo>
                  <a:pt x="340" y="373"/>
                </a:lnTo>
                <a:lnTo>
                  <a:pt x="342" y="371"/>
                </a:lnTo>
                <a:lnTo>
                  <a:pt x="342" y="371"/>
                </a:lnTo>
                <a:lnTo>
                  <a:pt x="347" y="359"/>
                </a:lnTo>
                <a:lnTo>
                  <a:pt x="352" y="352"/>
                </a:lnTo>
                <a:lnTo>
                  <a:pt x="387" y="312"/>
                </a:lnTo>
                <a:lnTo>
                  <a:pt x="550" y="381"/>
                </a:lnTo>
                <a:lnTo>
                  <a:pt x="550" y="381"/>
                </a:lnTo>
                <a:lnTo>
                  <a:pt x="524" y="307"/>
                </a:lnTo>
                <a:lnTo>
                  <a:pt x="506" y="256"/>
                </a:lnTo>
                <a:lnTo>
                  <a:pt x="498" y="239"/>
                </a:lnTo>
                <a:lnTo>
                  <a:pt x="496" y="233"/>
                </a:lnTo>
                <a:lnTo>
                  <a:pt x="496" y="233"/>
                </a:lnTo>
                <a:lnTo>
                  <a:pt x="496" y="231"/>
                </a:lnTo>
                <a:lnTo>
                  <a:pt x="498" y="230"/>
                </a:lnTo>
                <a:lnTo>
                  <a:pt x="507" y="221"/>
                </a:lnTo>
                <a:lnTo>
                  <a:pt x="521" y="213"/>
                </a:lnTo>
                <a:lnTo>
                  <a:pt x="531" y="208"/>
                </a:lnTo>
                <a:lnTo>
                  <a:pt x="540" y="203"/>
                </a:lnTo>
                <a:lnTo>
                  <a:pt x="540" y="203"/>
                </a:lnTo>
                <a:lnTo>
                  <a:pt x="547" y="202"/>
                </a:lnTo>
                <a:lnTo>
                  <a:pt x="553" y="200"/>
                </a:lnTo>
                <a:lnTo>
                  <a:pt x="569" y="199"/>
                </a:lnTo>
                <a:lnTo>
                  <a:pt x="586" y="199"/>
                </a:lnTo>
                <a:lnTo>
                  <a:pt x="604" y="202"/>
                </a:lnTo>
                <a:lnTo>
                  <a:pt x="632" y="205"/>
                </a:lnTo>
                <a:lnTo>
                  <a:pt x="644" y="208"/>
                </a:lnTo>
                <a:lnTo>
                  <a:pt x="644" y="208"/>
                </a:lnTo>
                <a:lnTo>
                  <a:pt x="647" y="200"/>
                </a:lnTo>
                <a:lnTo>
                  <a:pt x="648" y="193"/>
                </a:lnTo>
                <a:lnTo>
                  <a:pt x="648" y="183"/>
                </a:lnTo>
                <a:lnTo>
                  <a:pt x="647" y="172"/>
                </a:lnTo>
                <a:lnTo>
                  <a:pt x="644" y="161"/>
                </a:lnTo>
                <a:lnTo>
                  <a:pt x="642" y="154"/>
                </a:lnTo>
                <a:lnTo>
                  <a:pt x="638" y="148"/>
                </a:lnTo>
                <a:lnTo>
                  <a:pt x="635" y="143"/>
                </a:lnTo>
                <a:lnTo>
                  <a:pt x="630" y="138"/>
                </a:lnTo>
                <a:lnTo>
                  <a:pt x="630" y="138"/>
                </a:lnTo>
                <a:lnTo>
                  <a:pt x="612" y="122"/>
                </a:lnTo>
                <a:lnTo>
                  <a:pt x="606" y="116"/>
                </a:lnTo>
                <a:lnTo>
                  <a:pt x="602" y="110"/>
                </a:lnTo>
                <a:lnTo>
                  <a:pt x="600" y="104"/>
                </a:lnTo>
                <a:lnTo>
                  <a:pt x="597" y="95"/>
                </a:lnTo>
                <a:lnTo>
                  <a:pt x="595" y="74"/>
                </a:lnTo>
                <a:lnTo>
                  <a:pt x="595" y="74"/>
                </a:lnTo>
                <a:lnTo>
                  <a:pt x="591" y="23"/>
                </a:lnTo>
                <a:lnTo>
                  <a:pt x="590" y="0"/>
                </a:lnTo>
                <a:lnTo>
                  <a:pt x="590" y="0"/>
                </a:lnTo>
                <a:lnTo>
                  <a:pt x="586" y="14"/>
                </a:lnTo>
                <a:lnTo>
                  <a:pt x="581" y="29"/>
                </a:lnTo>
                <a:lnTo>
                  <a:pt x="574" y="47"/>
                </a:lnTo>
                <a:lnTo>
                  <a:pt x="566" y="65"/>
                </a:lnTo>
                <a:lnTo>
                  <a:pt x="557" y="83"/>
                </a:lnTo>
                <a:lnTo>
                  <a:pt x="552" y="90"/>
                </a:lnTo>
                <a:lnTo>
                  <a:pt x="547" y="96"/>
                </a:lnTo>
                <a:lnTo>
                  <a:pt x="542" y="100"/>
                </a:lnTo>
                <a:lnTo>
                  <a:pt x="535" y="104"/>
                </a:lnTo>
                <a:lnTo>
                  <a:pt x="535" y="104"/>
                </a:lnTo>
                <a:lnTo>
                  <a:pt x="529" y="106"/>
                </a:lnTo>
                <a:lnTo>
                  <a:pt x="522" y="107"/>
                </a:lnTo>
                <a:lnTo>
                  <a:pt x="503" y="109"/>
                </a:lnTo>
                <a:lnTo>
                  <a:pt x="482" y="109"/>
                </a:lnTo>
                <a:lnTo>
                  <a:pt x="462" y="109"/>
                </a:lnTo>
                <a:lnTo>
                  <a:pt x="426" y="105"/>
                </a:lnTo>
                <a:lnTo>
                  <a:pt x="412" y="104"/>
                </a:lnTo>
                <a:lnTo>
                  <a:pt x="412" y="10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C5A91038-87CD-4CA8-AB64-579CD219E9D5}"/>
              </a:ext>
            </a:extLst>
          </p:cNvPr>
          <p:cNvSpPr>
            <a:spLocks/>
          </p:cNvSpPr>
          <p:nvPr/>
        </p:nvSpPr>
        <p:spPr bwMode="auto">
          <a:xfrm>
            <a:off x="513211" y="1296836"/>
            <a:ext cx="1435230" cy="675402"/>
          </a:xfrm>
          <a:custGeom>
            <a:avLst/>
            <a:gdLst>
              <a:gd name="T0" fmla="*/ 198 w 391"/>
              <a:gd name="T1" fmla="*/ 25 h 184"/>
              <a:gd name="T2" fmla="*/ 229 w 391"/>
              <a:gd name="T3" fmla="*/ 21 h 184"/>
              <a:gd name="T4" fmla="*/ 242 w 391"/>
              <a:gd name="T5" fmla="*/ 20 h 184"/>
              <a:gd name="T6" fmla="*/ 258 w 391"/>
              <a:gd name="T7" fmla="*/ 23 h 184"/>
              <a:gd name="T8" fmla="*/ 262 w 391"/>
              <a:gd name="T9" fmla="*/ 25 h 184"/>
              <a:gd name="T10" fmla="*/ 260 w 391"/>
              <a:gd name="T11" fmla="*/ 26 h 184"/>
              <a:gd name="T12" fmla="*/ 250 w 391"/>
              <a:gd name="T13" fmla="*/ 35 h 184"/>
              <a:gd name="T14" fmla="*/ 244 w 391"/>
              <a:gd name="T15" fmla="*/ 45 h 184"/>
              <a:gd name="T16" fmla="*/ 242 w 391"/>
              <a:gd name="T17" fmla="*/ 50 h 184"/>
              <a:gd name="T18" fmla="*/ 244 w 391"/>
              <a:gd name="T19" fmla="*/ 60 h 184"/>
              <a:gd name="T20" fmla="*/ 251 w 391"/>
              <a:gd name="T21" fmla="*/ 73 h 184"/>
              <a:gd name="T22" fmla="*/ 252 w 391"/>
              <a:gd name="T23" fmla="*/ 75 h 184"/>
              <a:gd name="T24" fmla="*/ 265 w 391"/>
              <a:gd name="T25" fmla="*/ 80 h 184"/>
              <a:gd name="T26" fmla="*/ 302 w 391"/>
              <a:gd name="T27" fmla="*/ 89 h 184"/>
              <a:gd name="T28" fmla="*/ 315 w 391"/>
              <a:gd name="T29" fmla="*/ 91 h 184"/>
              <a:gd name="T30" fmla="*/ 345 w 391"/>
              <a:gd name="T31" fmla="*/ 87 h 184"/>
              <a:gd name="T32" fmla="*/ 382 w 391"/>
              <a:gd name="T33" fmla="*/ 81 h 184"/>
              <a:gd name="T34" fmla="*/ 391 w 391"/>
              <a:gd name="T35" fmla="*/ 80 h 184"/>
              <a:gd name="T36" fmla="*/ 390 w 391"/>
              <a:gd name="T37" fmla="*/ 82 h 184"/>
              <a:gd name="T38" fmla="*/ 374 w 391"/>
              <a:gd name="T39" fmla="*/ 96 h 184"/>
              <a:gd name="T40" fmla="*/ 360 w 391"/>
              <a:gd name="T41" fmla="*/ 109 h 184"/>
              <a:gd name="T42" fmla="*/ 351 w 391"/>
              <a:gd name="T43" fmla="*/ 124 h 184"/>
              <a:gd name="T44" fmla="*/ 350 w 391"/>
              <a:gd name="T45" fmla="*/ 132 h 184"/>
              <a:gd name="T46" fmla="*/ 355 w 391"/>
              <a:gd name="T47" fmla="*/ 161 h 184"/>
              <a:gd name="T48" fmla="*/ 361 w 391"/>
              <a:gd name="T49" fmla="*/ 184 h 184"/>
              <a:gd name="T50" fmla="*/ 354 w 391"/>
              <a:gd name="T51" fmla="*/ 176 h 184"/>
              <a:gd name="T52" fmla="*/ 325 w 391"/>
              <a:gd name="T53" fmla="*/ 153 h 184"/>
              <a:gd name="T54" fmla="*/ 303 w 391"/>
              <a:gd name="T55" fmla="*/ 141 h 184"/>
              <a:gd name="T56" fmla="*/ 292 w 391"/>
              <a:gd name="T57" fmla="*/ 139 h 184"/>
              <a:gd name="T58" fmla="*/ 281 w 391"/>
              <a:gd name="T59" fmla="*/ 139 h 184"/>
              <a:gd name="T60" fmla="*/ 246 w 391"/>
              <a:gd name="T61" fmla="*/ 148 h 184"/>
              <a:gd name="T62" fmla="*/ 208 w 391"/>
              <a:gd name="T63" fmla="*/ 164 h 184"/>
              <a:gd name="T64" fmla="*/ 199 w 391"/>
              <a:gd name="T65" fmla="*/ 167 h 184"/>
              <a:gd name="T66" fmla="*/ 172 w 391"/>
              <a:gd name="T67" fmla="*/ 172 h 184"/>
              <a:gd name="T68" fmla="*/ 137 w 391"/>
              <a:gd name="T69" fmla="*/ 172 h 184"/>
              <a:gd name="T70" fmla="*/ 100 w 391"/>
              <a:gd name="T71" fmla="*/ 169 h 184"/>
              <a:gd name="T72" fmla="*/ 84 w 391"/>
              <a:gd name="T73" fmla="*/ 164 h 184"/>
              <a:gd name="T74" fmla="*/ 68 w 391"/>
              <a:gd name="T75" fmla="*/ 156 h 184"/>
              <a:gd name="T76" fmla="*/ 38 w 391"/>
              <a:gd name="T77" fmla="*/ 135 h 184"/>
              <a:gd name="T78" fmla="*/ 14 w 391"/>
              <a:gd name="T79" fmla="*/ 109 h 184"/>
              <a:gd name="T80" fmla="*/ 1 w 391"/>
              <a:gd name="T81" fmla="*/ 87 h 184"/>
              <a:gd name="T82" fmla="*/ 0 w 391"/>
              <a:gd name="T83" fmla="*/ 80 h 184"/>
              <a:gd name="T84" fmla="*/ 1 w 391"/>
              <a:gd name="T85" fmla="*/ 77 h 184"/>
              <a:gd name="T86" fmla="*/ 10 w 391"/>
              <a:gd name="T87" fmla="*/ 67 h 184"/>
              <a:gd name="T88" fmla="*/ 32 w 391"/>
              <a:gd name="T89" fmla="*/ 53 h 184"/>
              <a:gd name="T90" fmla="*/ 74 w 391"/>
              <a:gd name="T91" fmla="*/ 35 h 184"/>
              <a:gd name="T92" fmla="*/ 84 w 391"/>
              <a:gd name="T93" fmla="*/ 31 h 184"/>
              <a:gd name="T94" fmla="*/ 104 w 391"/>
              <a:gd name="T95" fmla="*/ 25 h 184"/>
              <a:gd name="T96" fmla="*/ 168 w 391"/>
              <a:gd name="T97" fmla="*/ 5 h 184"/>
              <a:gd name="T98" fmla="*/ 185 w 391"/>
              <a:gd name="T99" fmla="*/ 1 h 184"/>
              <a:gd name="T100" fmla="*/ 209 w 391"/>
              <a:gd name="T101" fmla="*/ 0 h 184"/>
              <a:gd name="T102" fmla="*/ 198 w 391"/>
              <a:gd name="T103" fmla="*/ 2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1" h="184">
                <a:moveTo>
                  <a:pt x="198" y="25"/>
                </a:moveTo>
                <a:lnTo>
                  <a:pt x="198" y="25"/>
                </a:lnTo>
                <a:lnTo>
                  <a:pt x="214" y="23"/>
                </a:lnTo>
                <a:lnTo>
                  <a:pt x="229" y="21"/>
                </a:lnTo>
                <a:lnTo>
                  <a:pt x="242" y="20"/>
                </a:lnTo>
                <a:lnTo>
                  <a:pt x="242" y="20"/>
                </a:lnTo>
                <a:lnTo>
                  <a:pt x="252" y="21"/>
                </a:lnTo>
                <a:lnTo>
                  <a:pt x="258" y="23"/>
                </a:lnTo>
                <a:lnTo>
                  <a:pt x="261" y="24"/>
                </a:lnTo>
                <a:lnTo>
                  <a:pt x="262" y="25"/>
                </a:lnTo>
                <a:lnTo>
                  <a:pt x="262" y="25"/>
                </a:lnTo>
                <a:lnTo>
                  <a:pt x="260" y="26"/>
                </a:lnTo>
                <a:lnTo>
                  <a:pt x="252" y="31"/>
                </a:lnTo>
                <a:lnTo>
                  <a:pt x="250" y="35"/>
                </a:lnTo>
                <a:lnTo>
                  <a:pt x="246" y="40"/>
                </a:lnTo>
                <a:lnTo>
                  <a:pt x="244" y="45"/>
                </a:lnTo>
                <a:lnTo>
                  <a:pt x="242" y="50"/>
                </a:lnTo>
                <a:lnTo>
                  <a:pt x="242" y="50"/>
                </a:lnTo>
                <a:lnTo>
                  <a:pt x="242" y="55"/>
                </a:lnTo>
                <a:lnTo>
                  <a:pt x="244" y="60"/>
                </a:lnTo>
                <a:lnTo>
                  <a:pt x="247" y="67"/>
                </a:lnTo>
                <a:lnTo>
                  <a:pt x="251" y="73"/>
                </a:lnTo>
                <a:lnTo>
                  <a:pt x="252" y="75"/>
                </a:lnTo>
                <a:lnTo>
                  <a:pt x="252" y="75"/>
                </a:lnTo>
                <a:lnTo>
                  <a:pt x="255" y="76"/>
                </a:lnTo>
                <a:lnTo>
                  <a:pt x="265" y="80"/>
                </a:lnTo>
                <a:lnTo>
                  <a:pt x="280" y="84"/>
                </a:lnTo>
                <a:lnTo>
                  <a:pt x="302" y="89"/>
                </a:lnTo>
                <a:lnTo>
                  <a:pt x="302" y="89"/>
                </a:lnTo>
                <a:lnTo>
                  <a:pt x="315" y="91"/>
                </a:lnTo>
                <a:lnTo>
                  <a:pt x="330" y="89"/>
                </a:lnTo>
                <a:lnTo>
                  <a:pt x="345" y="87"/>
                </a:lnTo>
                <a:lnTo>
                  <a:pt x="360" y="84"/>
                </a:lnTo>
                <a:lnTo>
                  <a:pt x="382" y="81"/>
                </a:lnTo>
                <a:lnTo>
                  <a:pt x="389" y="80"/>
                </a:lnTo>
                <a:lnTo>
                  <a:pt x="391" y="80"/>
                </a:lnTo>
                <a:lnTo>
                  <a:pt x="391" y="80"/>
                </a:lnTo>
                <a:lnTo>
                  <a:pt x="390" y="82"/>
                </a:lnTo>
                <a:lnTo>
                  <a:pt x="386" y="86"/>
                </a:lnTo>
                <a:lnTo>
                  <a:pt x="374" y="96"/>
                </a:lnTo>
                <a:lnTo>
                  <a:pt x="366" y="103"/>
                </a:lnTo>
                <a:lnTo>
                  <a:pt x="360" y="109"/>
                </a:lnTo>
                <a:lnTo>
                  <a:pt x="355" y="117"/>
                </a:lnTo>
                <a:lnTo>
                  <a:pt x="351" y="124"/>
                </a:lnTo>
                <a:lnTo>
                  <a:pt x="351" y="124"/>
                </a:lnTo>
                <a:lnTo>
                  <a:pt x="350" y="132"/>
                </a:lnTo>
                <a:lnTo>
                  <a:pt x="351" y="141"/>
                </a:lnTo>
                <a:lnTo>
                  <a:pt x="355" y="161"/>
                </a:lnTo>
                <a:lnTo>
                  <a:pt x="359" y="177"/>
                </a:lnTo>
                <a:lnTo>
                  <a:pt x="361" y="184"/>
                </a:lnTo>
                <a:lnTo>
                  <a:pt x="361" y="184"/>
                </a:lnTo>
                <a:lnTo>
                  <a:pt x="354" y="176"/>
                </a:lnTo>
                <a:lnTo>
                  <a:pt x="337" y="161"/>
                </a:lnTo>
                <a:lnTo>
                  <a:pt x="325" y="153"/>
                </a:lnTo>
                <a:lnTo>
                  <a:pt x="314" y="146"/>
                </a:lnTo>
                <a:lnTo>
                  <a:pt x="303" y="141"/>
                </a:lnTo>
                <a:lnTo>
                  <a:pt x="297" y="139"/>
                </a:lnTo>
                <a:lnTo>
                  <a:pt x="292" y="139"/>
                </a:lnTo>
                <a:lnTo>
                  <a:pt x="292" y="139"/>
                </a:lnTo>
                <a:lnTo>
                  <a:pt x="281" y="139"/>
                </a:lnTo>
                <a:lnTo>
                  <a:pt x="270" y="141"/>
                </a:lnTo>
                <a:lnTo>
                  <a:pt x="246" y="148"/>
                </a:lnTo>
                <a:lnTo>
                  <a:pt x="225" y="155"/>
                </a:lnTo>
                <a:lnTo>
                  <a:pt x="208" y="164"/>
                </a:lnTo>
                <a:lnTo>
                  <a:pt x="208" y="164"/>
                </a:lnTo>
                <a:lnTo>
                  <a:pt x="199" y="167"/>
                </a:lnTo>
                <a:lnTo>
                  <a:pt x="187" y="170"/>
                </a:lnTo>
                <a:lnTo>
                  <a:pt x="172" y="172"/>
                </a:lnTo>
                <a:lnTo>
                  <a:pt x="154" y="172"/>
                </a:lnTo>
                <a:lnTo>
                  <a:pt x="137" y="172"/>
                </a:lnTo>
                <a:lnTo>
                  <a:pt x="119" y="171"/>
                </a:lnTo>
                <a:lnTo>
                  <a:pt x="100" y="169"/>
                </a:lnTo>
                <a:lnTo>
                  <a:pt x="84" y="164"/>
                </a:lnTo>
                <a:lnTo>
                  <a:pt x="84" y="164"/>
                </a:lnTo>
                <a:lnTo>
                  <a:pt x="76" y="161"/>
                </a:lnTo>
                <a:lnTo>
                  <a:pt x="68" y="156"/>
                </a:lnTo>
                <a:lnTo>
                  <a:pt x="53" y="148"/>
                </a:lnTo>
                <a:lnTo>
                  <a:pt x="38" y="135"/>
                </a:lnTo>
                <a:lnTo>
                  <a:pt x="26" y="123"/>
                </a:lnTo>
                <a:lnTo>
                  <a:pt x="14" y="109"/>
                </a:lnTo>
                <a:lnTo>
                  <a:pt x="6" y="98"/>
                </a:lnTo>
                <a:lnTo>
                  <a:pt x="1" y="87"/>
                </a:lnTo>
                <a:lnTo>
                  <a:pt x="0" y="83"/>
                </a:lnTo>
                <a:lnTo>
                  <a:pt x="0" y="80"/>
                </a:lnTo>
                <a:lnTo>
                  <a:pt x="0" y="80"/>
                </a:lnTo>
                <a:lnTo>
                  <a:pt x="1" y="77"/>
                </a:lnTo>
                <a:lnTo>
                  <a:pt x="2" y="73"/>
                </a:lnTo>
                <a:lnTo>
                  <a:pt x="10" y="67"/>
                </a:lnTo>
                <a:lnTo>
                  <a:pt x="21" y="60"/>
                </a:lnTo>
                <a:lnTo>
                  <a:pt x="32" y="53"/>
                </a:lnTo>
                <a:lnTo>
                  <a:pt x="57" y="42"/>
                </a:lnTo>
                <a:lnTo>
                  <a:pt x="74" y="35"/>
                </a:lnTo>
                <a:lnTo>
                  <a:pt x="74" y="35"/>
                </a:lnTo>
                <a:lnTo>
                  <a:pt x="84" y="31"/>
                </a:lnTo>
                <a:lnTo>
                  <a:pt x="94" y="27"/>
                </a:lnTo>
                <a:lnTo>
                  <a:pt x="104" y="25"/>
                </a:lnTo>
                <a:lnTo>
                  <a:pt x="104" y="25"/>
                </a:lnTo>
                <a:lnTo>
                  <a:pt x="168" y="5"/>
                </a:lnTo>
                <a:lnTo>
                  <a:pt x="168" y="5"/>
                </a:lnTo>
                <a:lnTo>
                  <a:pt x="185" y="1"/>
                </a:lnTo>
                <a:lnTo>
                  <a:pt x="200" y="0"/>
                </a:lnTo>
                <a:lnTo>
                  <a:pt x="209" y="0"/>
                </a:lnTo>
                <a:lnTo>
                  <a:pt x="213" y="0"/>
                </a:lnTo>
                <a:lnTo>
                  <a:pt x="198" y="2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AE99A63C-47B9-45DD-BB6E-6BF8F042B4FC}"/>
              </a:ext>
            </a:extLst>
          </p:cNvPr>
          <p:cNvSpPr>
            <a:spLocks/>
          </p:cNvSpPr>
          <p:nvPr/>
        </p:nvSpPr>
        <p:spPr bwMode="auto">
          <a:xfrm>
            <a:off x="7930880" y="5170206"/>
            <a:ext cx="1487320" cy="586778"/>
          </a:xfrm>
          <a:custGeom>
            <a:avLst/>
            <a:gdLst>
              <a:gd name="T0" fmla="*/ 388 w 730"/>
              <a:gd name="T1" fmla="*/ 53 h 288"/>
              <a:gd name="T2" fmla="*/ 332 w 730"/>
              <a:gd name="T3" fmla="*/ 18 h 288"/>
              <a:gd name="T4" fmla="*/ 309 w 730"/>
              <a:gd name="T5" fmla="*/ 12 h 288"/>
              <a:gd name="T6" fmla="*/ 297 w 730"/>
              <a:gd name="T7" fmla="*/ 15 h 288"/>
              <a:gd name="T8" fmla="*/ 293 w 730"/>
              <a:gd name="T9" fmla="*/ 24 h 288"/>
              <a:gd name="T10" fmla="*/ 298 w 730"/>
              <a:gd name="T11" fmla="*/ 47 h 288"/>
              <a:gd name="T12" fmla="*/ 297 w 730"/>
              <a:gd name="T13" fmla="*/ 64 h 288"/>
              <a:gd name="T14" fmla="*/ 278 w 730"/>
              <a:gd name="T15" fmla="*/ 84 h 288"/>
              <a:gd name="T16" fmla="*/ 262 w 730"/>
              <a:gd name="T17" fmla="*/ 89 h 288"/>
              <a:gd name="T18" fmla="*/ 204 w 730"/>
              <a:gd name="T19" fmla="*/ 89 h 288"/>
              <a:gd name="T20" fmla="*/ 174 w 730"/>
              <a:gd name="T21" fmla="*/ 84 h 288"/>
              <a:gd name="T22" fmla="*/ 141 w 730"/>
              <a:gd name="T23" fmla="*/ 65 h 288"/>
              <a:gd name="T24" fmla="*/ 58 w 730"/>
              <a:gd name="T25" fmla="*/ 8 h 288"/>
              <a:gd name="T26" fmla="*/ 35 w 730"/>
              <a:gd name="T27" fmla="*/ 0 h 288"/>
              <a:gd name="T28" fmla="*/ 33 w 730"/>
              <a:gd name="T29" fmla="*/ 3 h 288"/>
              <a:gd name="T30" fmla="*/ 53 w 730"/>
              <a:gd name="T31" fmla="*/ 38 h 288"/>
              <a:gd name="T32" fmla="*/ 58 w 730"/>
              <a:gd name="T33" fmla="*/ 64 h 288"/>
              <a:gd name="T34" fmla="*/ 55 w 730"/>
              <a:gd name="T35" fmla="*/ 79 h 288"/>
              <a:gd name="T36" fmla="*/ 19 w 730"/>
              <a:gd name="T37" fmla="*/ 137 h 288"/>
              <a:gd name="T38" fmla="*/ 0 w 730"/>
              <a:gd name="T39" fmla="*/ 168 h 288"/>
              <a:gd name="T40" fmla="*/ 1 w 730"/>
              <a:gd name="T41" fmla="*/ 173 h 288"/>
              <a:gd name="T42" fmla="*/ 27 w 730"/>
              <a:gd name="T43" fmla="*/ 181 h 288"/>
              <a:gd name="T44" fmla="*/ 74 w 730"/>
              <a:gd name="T45" fmla="*/ 181 h 288"/>
              <a:gd name="T46" fmla="*/ 110 w 730"/>
              <a:gd name="T47" fmla="*/ 173 h 288"/>
              <a:gd name="T48" fmla="*/ 162 w 730"/>
              <a:gd name="T49" fmla="*/ 164 h 288"/>
              <a:gd name="T50" fmla="*/ 205 w 730"/>
              <a:gd name="T51" fmla="*/ 167 h 288"/>
              <a:gd name="T52" fmla="*/ 224 w 730"/>
              <a:gd name="T53" fmla="*/ 173 h 288"/>
              <a:gd name="T54" fmla="*/ 263 w 730"/>
              <a:gd name="T55" fmla="*/ 198 h 288"/>
              <a:gd name="T56" fmla="*/ 266 w 730"/>
              <a:gd name="T57" fmla="*/ 208 h 288"/>
              <a:gd name="T58" fmla="*/ 257 w 730"/>
              <a:gd name="T59" fmla="*/ 220 h 288"/>
              <a:gd name="T60" fmla="*/ 227 w 730"/>
              <a:gd name="T61" fmla="*/ 225 h 288"/>
              <a:gd name="T62" fmla="*/ 184 w 730"/>
              <a:gd name="T63" fmla="*/ 228 h 288"/>
              <a:gd name="T64" fmla="*/ 260 w 730"/>
              <a:gd name="T65" fmla="*/ 255 h 288"/>
              <a:gd name="T66" fmla="*/ 307 w 730"/>
              <a:gd name="T67" fmla="*/ 267 h 288"/>
              <a:gd name="T68" fmla="*/ 323 w 730"/>
              <a:gd name="T69" fmla="*/ 266 h 288"/>
              <a:gd name="T70" fmla="*/ 346 w 730"/>
              <a:gd name="T71" fmla="*/ 260 h 288"/>
              <a:gd name="T72" fmla="*/ 457 w 730"/>
              <a:gd name="T73" fmla="*/ 267 h 288"/>
              <a:gd name="T74" fmla="*/ 439 w 730"/>
              <a:gd name="T75" fmla="*/ 275 h 288"/>
              <a:gd name="T76" fmla="*/ 432 w 730"/>
              <a:gd name="T77" fmla="*/ 282 h 288"/>
              <a:gd name="T78" fmla="*/ 437 w 730"/>
              <a:gd name="T79" fmla="*/ 287 h 288"/>
              <a:gd name="T80" fmla="*/ 447 w 730"/>
              <a:gd name="T81" fmla="*/ 288 h 288"/>
              <a:gd name="T82" fmla="*/ 501 w 730"/>
              <a:gd name="T83" fmla="*/ 285 h 288"/>
              <a:gd name="T84" fmla="*/ 551 w 730"/>
              <a:gd name="T85" fmla="*/ 277 h 288"/>
              <a:gd name="T86" fmla="*/ 660 w 730"/>
              <a:gd name="T87" fmla="*/ 257 h 288"/>
              <a:gd name="T88" fmla="*/ 672 w 730"/>
              <a:gd name="T89" fmla="*/ 252 h 288"/>
              <a:gd name="T90" fmla="*/ 702 w 730"/>
              <a:gd name="T91" fmla="*/ 228 h 288"/>
              <a:gd name="T92" fmla="*/ 719 w 730"/>
              <a:gd name="T93" fmla="*/ 203 h 288"/>
              <a:gd name="T94" fmla="*/ 728 w 730"/>
              <a:gd name="T95" fmla="*/ 200 h 288"/>
              <a:gd name="T96" fmla="*/ 729 w 730"/>
              <a:gd name="T97" fmla="*/ 191 h 288"/>
              <a:gd name="T98" fmla="*/ 717 w 730"/>
              <a:gd name="T99" fmla="*/ 176 h 288"/>
              <a:gd name="T100" fmla="*/ 685 w 730"/>
              <a:gd name="T101" fmla="*/ 152 h 288"/>
              <a:gd name="T102" fmla="*/ 615 w 730"/>
              <a:gd name="T103" fmla="*/ 110 h 288"/>
              <a:gd name="T104" fmla="*/ 562 w 730"/>
              <a:gd name="T105" fmla="*/ 93 h 288"/>
              <a:gd name="T106" fmla="*/ 521 w 730"/>
              <a:gd name="T107" fmla="*/ 84 h 288"/>
              <a:gd name="T108" fmla="*/ 437 w 730"/>
              <a:gd name="T109" fmla="*/ 49 h 288"/>
              <a:gd name="T110" fmla="*/ 432 w 730"/>
              <a:gd name="T111" fmla="*/ 49 h 288"/>
              <a:gd name="T112" fmla="*/ 397 w 730"/>
              <a:gd name="T113" fmla="*/ 5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30" h="288">
                <a:moveTo>
                  <a:pt x="397" y="59"/>
                </a:moveTo>
                <a:lnTo>
                  <a:pt x="397" y="59"/>
                </a:lnTo>
                <a:lnTo>
                  <a:pt x="388" y="53"/>
                </a:lnTo>
                <a:lnTo>
                  <a:pt x="367" y="38"/>
                </a:lnTo>
                <a:lnTo>
                  <a:pt x="344" y="23"/>
                </a:lnTo>
                <a:lnTo>
                  <a:pt x="332" y="18"/>
                </a:lnTo>
                <a:lnTo>
                  <a:pt x="323" y="15"/>
                </a:lnTo>
                <a:lnTo>
                  <a:pt x="323" y="15"/>
                </a:lnTo>
                <a:lnTo>
                  <a:pt x="309" y="12"/>
                </a:lnTo>
                <a:lnTo>
                  <a:pt x="304" y="12"/>
                </a:lnTo>
                <a:lnTo>
                  <a:pt x="299" y="12"/>
                </a:lnTo>
                <a:lnTo>
                  <a:pt x="297" y="15"/>
                </a:lnTo>
                <a:lnTo>
                  <a:pt x="294" y="17"/>
                </a:lnTo>
                <a:lnTo>
                  <a:pt x="293" y="19"/>
                </a:lnTo>
                <a:lnTo>
                  <a:pt x="293" y="24"/>
                </a:lnTo>
                <a:lnTo>
                  <a:pt x="293" y="24"/>
                </a:lnTo>
                <a:lnTo>
                  <a:pt x="296" y="36"/>
                </a:lnTo>
                <a:lnTo>
                  <a:pt x="298" y="47"/>
                </a:lnTo>
                <a:lnTo>
                  <a:pt x="299" y="53"/>
                </a:lnTo>
                <a:lnTo>
                  <a:pt x="298" y="58"/>
                </a:lnTo>
                <a:lnTo>
                  <a:pt x="297" y="64"/>
                </a:lnTo>
                <a:lnTo>
                  <a:pt x="293" y="69"/>
                </a:lnTo>
                <a:lnTo>
                  <a:pt x="293" y="69"/>
                </a:lnTo>
                <a:lnTo>
                  <a:pt x="278" y="84"/>
                </a:lnTo>
                <a:lnTo>
                  <a:pt x="273" y="89"/>
                </a:lnTo>
                <a:lnTo>
                  <a:pt x="273" y="89"/>
                </a:lnTo>
                <a:lnTo>
                  <a:pt x="262" y="89"/>
                </a:lnTo>
                <a:lnTo>
                  <a:pt x="236" y="90"/>
                </a:lnTo>
                <a:lnTo>
                  <a:pt x="220" y="90"/>
                </a:lnTo>
                <a:lnTo>
                  <a:pt x="204" y="89"/>
                </a:lnTo>
                <a:lnTo>
                  <a:pt x="188" y="86"/>
                </a:lnTo>
                <a:lnTo>
                  <a:pt x="174" y="84"/>
                </a:lnTo>
                <a:lnTo>
                  <a:pt x="174" y="84"/>
                </a:lnTo>
                <a:lnTo>
                  <a:pt x="167" y="81"/>
                </a:lnTo>
                <a:lnTo>
                  <a:pt x="159" y="78"/>
                </a:lnTo>
                <a:lnTo>
                  <a:pt x="141" y="65"/>
                </a:lnTo>
                <a:lnTo>
                  <a:pt x="97" y="36"/>
                </a:lnTo>
                <a:lnTo>
                  <a:pt x="76" y="21"/>
                </a:lnTo>
                <a:lnTo>
                  <a:pt x="58" y="8"/>
                </a:lnTo>
                <a:lnTo>
                  <a:pt x="44" y="1"/>
                </a:lnTo>
                <a:lnTo>
                  <a:pt x="39" y="0"/>
                </a:lnTo>
                <a:lnTo>
                  <a:pt x="35" y="0"/>
                </a:lnTo>
                <a:lnTo>
                  <a:pt x="35" y="0"/>
                </a:lnTo>
                <a:lnTo>
                  <a:pt x="34" y="1"/>
                </a:lnTo>
                <a:lnTo>
                  <a:pt x="33" y="3"/>
                </a:lnTo>
                <a:lnTo>
                  <a:pt x="35" y="10"/>
                </a:lnTo>
                <a:lnTo>
                  <a:pt x="47" y="27"/>
                </a:lnTo>
                <a:lnTo>
                  <a:pt x="53" y="38"/>
                </a:lnTo>
                <a:lnTo>
                  <a:pt x="57" y="50"/>
                </a:lnTo>
                <a:lnTo>
                  <a:pt x="58" y="58"/>
                </a:lnTo>
                <a:lnTo>
                  <a:pt x="58" y="64"/>
                </a:lnTo>
                <a:lnTo>
                  <a:pt x="58" y="72"/>
                </a:lnTo>
                <a:lnTo>
                  <a:pt x="55" y="79"/>
                </a:lnTo>
                <a:lnTo>
                  <a:pt x="55" y="79"/>
                </a:lnTo>
                <a:lnTo>
                  <a:pt x="48" y="94"/>
                </a:lnTo>
                <a:lnTo>
                  <a:pt x="39" y="109"/>
                </a:lnTo>
                <a:lnTo>
                  <a:pt x="19" y="137"/>
                </a:lnTo>
                <a:lnTo>
                  <a:pt x="9" y="150"/>
                </a:lnTo>
                <a:lnTo>
                  <a:pt x="3" y="161"/>
                </a:lnTo>
                <a:lnTo>
                  <a:pt x="0" y="168"/>
                </a:lnTo>
                <a:lnTo>
                  <a:pt x="0" y="171"/>
                </a:lnTo>
                <a:lnTo>
                  <a:pt x="1" y="173"/>
                </a:lnTo>
                <a:lnTo>
                  <a:pt x="1" y="173"/>
                </a:lnTo>
                <a:lnTo>
                  <a:pt x="7" y="176"/>
                </a:lnTo>
                <a:lnTo>
                  <a:pt x="16" y="178"/>
                </a:lnTo>
                <a:lnTo>
                  <a:pt x="27" y="181"/>
                </a:lnTo>
                <a:lnTo>
                  <a:pt x="42" y="182"/>
                </a:lnTo>
                <a:lnTo>
                  <a:pt x="58" y="182"/>
                </a:lnTo>
                <a:lnTo>
                  <a:pt x="74" y="181"/>
                </a:lnTo>
                <a:lnTo>
                  <a:pt x="92" y="177"/>
                </a:lnTo>
                <a:lnTo>
                  <a:pt x="110" y="173"/>
                </a:lnTo>
                <a:lnTo>
                  <a:pt x="110" y="173"/>
                </a:lnTo>
                <a:lnTo>
                  <a:pt x="127" y="169"/>
                </a:lnTo>
                <a:lnTo>
                  <a:pt x="146" y="166"/>
                </a:lnTo>
                <a:lnTo>
                  <a:pt x="162" y="164"/>
                </a:lnTo>
                <a:lnTo>
                  <a:pt x="178" y="164"/>
                </a:lnTo>
                <a:lnTo>
                  <a:pt x="193" y="166"/>
                </a:lnTo>
                <a:lnTo>
                  <a:pt x="205" y="167"/>
                </a:lnTo>
                <a:lnTo>
                  <a:pt x="216" y="171"/>
                </a:lnTo>
                <a:lnTo>
                  <a:pt x="224" y="173"/>
                </a:lnTo>
                <a:lnTo>
                  <a:pt x="224" y="173"/>
                </a:lnTo>
                <a:lnTo>
                  <a:pt x="250" y="189"/>
                </a:lnTo>
                <a:lnTo>
                  <a:pt x="263" y="198"/>
                </a:lnTo>
                <a:lnTo>
                  <a:pt x="263" y="198"/>
                </a:lnTo>
                <a:lnTo>
                  <a:pt x="265" y="202"/>
                </a:lnTo>
                <a:lnTo>
                  <a:pt x="266" y="204"/>
                </a:lnTo>
                <a:lnTo>
                  <a:pt x="266" y="208"/>
                </a:lnTo>
                <a:lnTo>
                  <a:pt x="265" y="213"/>
                </a:lnTo>
                <a:lnTo>
                  <a:pt x="262" y="217"/>
                </a:lnTo>
                <a:lnTo>
                  <a:pt x="257" y="220"/>
                </a:lnTo>
                <a:lnTo>
                  <a:pt x="249" y="223"/>
                </a:lnTo>
                <a:lnTo>
                  <a:pt x="249" y="223"/>
                </a:lnTo>
                <a:lnTo>
                  <a:pt x="227" y="225"/>
                </a:lnTo>
                <a:lnTo>
                  <a:pt x="206" y="226"/>
                </a:lnTo>
                <a:lnTo>
                  <a:pt x="184" y="228"/>
                </a:lnTo>
                <a:lnTo>
                  <a:pt x="184" y="228"/>
                </a:lnTo>
                <a:lnTo>
                  <a:pt x="200" y="234"/>
                </a:lnTo>
                <a:lnTo>
                  <a:pt x="237" y="248"/>
                </a:lnTo>
                <a:lnTo>
                  <a:pt x="260" y="255"/>
                </a:lnTo>
                <a:lnTo>
                  <a:pt x="281" y="261"/>
                </a:lnTo>
                <a:lnTo>
                  <a:pt x="299" y="266"/>
                </a:lnTo>
                <a:lnTo>
                  <a:pt x="307" y="267"/>
                </a:lnTo>
                <a:lnTo>
                  <a:pt x="313" y="267"/>
                </a:lnTo>
                <a:lnTo>
                  <a:pt x="313" y="267"/>
                </a:lnTo>
                <a:lnTo>
                  <a:pt x="323" y="266"/>
                </a:lnTo>
                <a:lnTo>
                  <a:pt x="332" y="265"/>
                </a:lnTo>
                <a:lnTo>
                  <a:pt x="339" y="262"/>
                </a:lnTo>
                <a:lnTo>
                  <a:pt x="346" y="260"/>
                </a:lnTo>
                <a:lnTo>
                  <a:pt x="355" y="255"/>
                </a:lnTo>
                <a:lnTo>
                  <a:pt x="358" y="252"/>
                </a:lnTo>
                <a:lnTo>
                  <a:pt x="457" y="267"/>
                </a:lnTo>
                <a:lnTo>
                  <a:pt x="457" y="267"/>
                </a:lnTo>
                <a:lnTo>
                  <a:pt x="450" y="270"/>
                </a:lnTo>
                <a:lnTo>
                  <a:pt x="439" y="275"/>
                </a:lnTo>
                <a:lnTo>
                  <a:pt x="434" y="277"/>
                </a:lnTo>
                <a:lnTo>
                  <a:pt x="432" y="281"/>
                </a:lnTo>
                <a:lnTo>
                  <a:pt x="432" y="282"/>
                </a:lnTo>
                <a:lnTo>
                  <a:pt x="432" y="285"/>
                </a:lnTo>
                <a:lnTo>
                  <a:pt x="434" y="286"/>
                </a:lnTo>
                <a:lnTo>
                  <a:pt x="437" y="287"/>
                </a:lnTo>
                <a:lnTo>
                  <a:pt x="437" y="287"/>
                </a:lnTo>
                <a:lnTo>
                  <a:pt x="442" y="288"/>
                </a:lnTo>
                <a:lnTo>
                  <a:pt x="447" y="288"/>
                </a:lnTo>
                <a:lnTo>
                  <a:pt x="463" y="288"/>
                </a:lnTo>
                <a:lnTo>
                  <a:pt x="481" y="287"/>
                </a:lnTo>
                <a:lnTo>
                  <a:pt x="501" y="285"/>
                </a:lnTo>
                <a:lnTo>
                  <a:pt x="536" y="280"/>
                </a:lnTo>
                <a:lnTo>
                  <a:pt x="551" y="277"/>
                </a:lnTo>
                <a:lnTo>
                  <a:pt x="551" y="277"/>
                </a:lnTo>
                <a:lnTo>
                  <a:pt x="593" y="270"/>
                </a:lnTo>
                <a:lnTo>
                  <a:pt x="629" y="264"/>
                </a:lnTo>
                <a:lnTo>
                  <a:pt x="660" y="257"/>
                </a:lnTo>
                <a:lnTo>
                  <a:pt x="660" y="257"/>
                </a:lnTo>
                <a:lnTo>
                  <a:pt x="666" y="256"/>
                </a:lnTo>
                <a:lnTo>
                  <a:pt x="672" y="252"/>
                </a:lnTo>
                <a:lnTo>
                  <a:pt x="682" y="246"/>
                </a:lnTo>
                <a:lnTo>
                  <a:pt x="693" y="236"/>
                </a:lnTo>
                <a:lnTo>
                  <a:pt x="702" y="228"/>
                </a:lnTo>
                <a:lnTo>
                  <a:pt x="714" y="210"/>
                </a:lnTo>
                <a:lnTo>
                  <a:pt x="719" y="203"/>
                </a:lnTo>
                <a:lnTo>
                  <a:pt x="719" y="203"/>
                </a:lnTo>
                <a:lnTo>
                  <a:pt x="722" y="203"/>
                </a:lnTo>
                <a:lnTo>
                  <a:pt x="725" y="202"/>
                </a:lnTo>
                <a:lnTo>
                  <a:pt x="728" y="200"/>
                </a:lnTo>
                <a:lnTo>
                  <a:pt x="729" y="199"/>
                </a:lnTo>
                <a:lnTo>
                  <a:pt x="730" y="195"/>
                </a:lnTo>
                <a:lnTo>
                  <a:pt x="729" y="191"/>
                </a:lnTo>
                <a:lnTo>
                  <a:pt x="724" y="183"/>
                </a:lnTo>
                <a:lnTo>
                  <a:pt x="724" y="183"/>
                </a:lnTo>
                <a:lnTo>
                  <a:pt x="717" y="176"/>
                </a:lnTo>
                <a:lnTo>
                  <a:pt x="708" y="167"/>
                </a:lnTo>
                <a:lnTo>
                  <a:pt x="697" y="160"/>
                </a:lnTo>
                <a:lnTo>
                  <a:pt x="685" y="152"/>
                </a:lnTo>
                <a:lnTo>
                  <a:pt x="630" y="119"/>
                </a:lnTo>
                <a:lnTo>
                  <a:pt x="630" y="119"/>
                </a:lnTo>
                <a:lnTo>
                  <a:pt x="615" y="110"/>
                </a:lnTo>
                <a:lnTo>
                  <a:pt x="598" y="104"/>
                </a:lnTo>
                <a:lnTo>
                  <a:pt x="579" y="98"/>
                </a:lnTo>
                <a:lnTo>
                  <a:pt x="562" y="93"/>
                </a:lnTo>
                <a:lnTo>
                  <a:pt x="533" y="86"/>
                </a:lnTo>
                <a:lnTo>
                  <a:pt x="521" y="84"/>
                </a:lnTo>
                <a:lnTo>
                  <a:pt x="521" y="84"/>
                </a:lnTo>
                <a:lnTo>
                  <a:pt x="478" y="65"/>
                </a:lnTo>
                <a:lnTo>
                  <a:pt x="448" y="53"/>
                </a:lnTo>
                <a:lnTo>
                  <a:pt x="437" y="49"/>
                </a:lnTo>
                <a:lnTo>
                  <a:pt x="433" y="49"/>
                </a:lnTo>
                <a:lnTo>
                  <a:pt x="432" y="49"/>
                </a:lnTo>
                <a:lnTo>
                  <a:pt x="432" y="49"/>
                </a:lnTo>
                <a:lnTo>
                  <a:pt x="426" y="58"/>
                </a:lnTo>
                <a:lnTo>
                  <a:pt x="422" y="64"/>
                </a:lnTo>
                <a:lnTo>
                  <a:pt x="397" y="5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78AD0B03-004E-469A-AF68-AD9DDB8E5070}"/>
              </a:ext>
            </a:extLst>
          </p:cNvPr>
          <p:cNvSpPr>
            <a:spLocks/>
          </p:cNvSpPr>
          <p:nvPr/>
        </p:nvSpPr>
        <p:spPr bwMode="auto">
          <a:xfrm>
            <a:off x="6194899" y="5221481"/>
            <a:ext cx="1343938" cy="554078"/>
          </a:xfrm>
          <a:custGeom>
            <a:avLst/>
            <a:gdLst>
              <a:gd name="T0" fmla="*/ 429 w 570"/>
              <a:gd name="T1" fmla="*/ 65 h 235"/>
              <a:gd name="T2" fmla="*/ 400 w 570"/>
              <a:gd name="T3" fmla="*/ 44 h 235"/>
              <a:gd name="T4" fmla="*/ 369 w 570"/>
              <a:gd name="T5" fmla="*/ 27 h 235"/>
              <a:gd name="T6" fmla="*/ 334 w 570"/>
              <a:gd name="T7" fmla="*/ 11 h 235"/>
              <a:gd name="T8" fmla="*/ 324 w 570"/>
              <a:gd name="T9" fmla="*/ 8 h 235"/>
              <a:gd name="T10" fmla="*/ 286 w 570"/>
              <a:gd name="T11" fmla="*/ 2 h 235"/>
              <a:gd name="T12" fmla="*/ 224 w 570"/>
              <a:gd name="T13" fmla="*/ 0 h 235"/>
              <a:gd name="T14" fmla="*/ 136 w 570"/>
              <a:gd name="T15" fmla="*/ 1 h 235"/>
              <a:gd name="T16" fmla="*/ 128 w 570"/>
              <a:gd name="T17" fmla="*/ 1 h 235"/>
              <a:gd name="T18" fmla="*/ 99 w 570"/>
              <a:gd name="T19" fmla="*/ 8 h 235"/>
              <a:gd name="T20" fmla="*/ 77 w 570"/>
              <a:gd name="T21" fmla="*/ 16 h 235"/>
              <a:gd name="T22" fmla="*/ 67 w 570"/>
              <a:gd name="T23" fmla="*/ 12 h 235"/>
              <a:gd name="T24" fmla="*/ 54 w 570"/>
              <a:gd name="T25" fmla="*/ 11 h 235"/>
              <a:gd name="T26" fmla="*/ 42 w 570"/>
              <a:gd name="T27" fmla="*/ 18 h 235"/>
              <a:gd name="T28" fmla="*/ 37 w 570"/>
              <a:gd name="T29" fmla="*/ 26 h 235"/>
              <a:gd name="T30" fmla="*/ 33 w 570"/>
              <a:gd name="T31" fmla="*/ 34 h 235"/>
              <a:gd name="T32" fmla="*/ 31 w 570"/>
              <a:gd name="T33" fmla="*/ 49 h 235"/>
              <a:gd name="T34" fmla="*/ 31 w 570"/>
              <a:gd name="T35" fmla="*/ 63 h 235"/>
              <a:gd name="T36" fmla="*/ 32 w 570"/>
              <a:gd name="T37" fmla="*/ 65 h 235"/>
              <a:gd name="T38" fmla="*/ 12 w 570"/>
              <a:gd name="T39" fmla="*/ 95 h 235"/>
              <a:gd name="T40" fmla="*/ 7 w 570"/>
              <a:gd name="T41" fmla="*/ 106 h 235"/>
              <a:gd name="T42" fmla="*/ 2 w 570"/>
              <a:gd name="T43" fmla="*/ 125 h 235"/>
              <a:gd name="T44" fmla="*/ 1 w 570"/>
              <a:gd name="T45" fmla="*/ 135 h 235"/>
              <a:gd name="T46" fmla="*/ 0 w 570"/>
              <a:gd name="T47" fmla="*/ 152 h 235"/>
              <a:gd name="T48" fmla="*/ 2 w 570"/>
              <a:gd name="T49" fmla="*/ 176 h 235"/>
              <a:gd name="T50" fmla="*/ 12 w 570"/>
              <a:gd name="T51" fmla="*/ 199 h 235"/>
              <a:gd name="T52" fmla="*/ 16 w 570"/>
              <a:gd name="T53" fmla="*/ 204 h 235"/>
              <a:gd name="T54" fmla="*/ 27 w 570"/>
              <a:gd name="T55" fmla="*/ 213 h 235"/>
              <a:gd name="T56" fmla="*/ 48 w 570"/>
              <a:gd name="T57" fmla="*/ 223 h 235"/>
              <a:gd name="T58" fmla="*/ 84 w 570"/>
              <a:gd name="T59" fmla="*/ 229 h 235"/>
              <a:gd name="T60" fmla="*/ 156 w 570"/>
              <a:gd name="T61" fmla="*/ 234 h 235"/>
              <a:gd name="T62" fmla="*/ 181 w 570"/>
              <a:gd name="T63" fmla="*/ 235 h 235"/>
              <a:gd name="T64" fmla="*/ 227 w 570"/>
              <a:gd name="T65" fmla="*/ 234 h 235"/>
              <a:gd name="T66" fmla="*/ 267 w 570"/>
              <a:gd name="T67" fmla="*/ 225 h 235"/>
              <a:gd name="T68" fmla="*/ 305 w 570"/>
              <a:gd name="T69" fmla="*/ 213 h 235"/>
              <a:gd name="T70" fmla="*/ 324 w 570"/>
              <a:gd name="T71" fmla="*/ 204 h 235"/>
              <a:gd name="T72" fmla="*/ 359 w 570"/>
              <a:gd name="T73" fmla="*/ 184 h 235"/>
              <a:gd name="T74" fmla="*/ 385 w 570"/>
              <a:gd name="T75" fmla="*/ 165 h 235"/>
              <a:gd name="T76" fmla="*/ 409 w 570"/>
              <a:gd name="T77" fmla="*/ 146 h 235"/>
              <a:gd name="T78" fmla="*/ 414 w 570"/>
              <a:gd name="T79" fmla="*/ 145 h 235"/>
              <a:gd name="T80" fmla="*/ 419 w 570"/>
              <a:gd name="T81" fmla="*/ 148 h 235"/>
              <a:gd name="T82" fmla="*/ 446 w 570"/>
              <a:gd name="T83" fmla="*/ 178 h 235"/>
              <a:gd name="T84" fmla="*/ 469 w 570"/>
              <a:gd name="T85" fmla="*/ 200 h 235"/>
              <a:gd name="T86" fmla="*/ 482 w 570"/>
              <a:gd name="T87" fmla="*/ 207 h 235"/>
              <a:gd name="T88" fmla="*/ 493 w 570"/>
              <a:gd name="T89" fmla="*/ 209 h 235"/>
              <a:gd name="T90" fmla="*/ 503 w 570"/>
              <a:gd name="T91" fmla="*/ 208 h 235"/>
              <a:gd name="T92" fmla="*/ 521 w 570"/>
              <a:gd name="T93" fmla="*/ 199 h 235"/>
              <a:gd name="T94" fmla="*/ 534 w 570"/>
              <a:gd name="T95" fmla="*/ 187 h 235"/>
              <a:gd name="T96" fmla="*/ 544 w 570"/>
              <a:gd name="T97" fmla="*/ 172 h 235"/>
              <a:gd name="T98" fmla="*/ 547 w 570"/>
              <a:gd name="T99" fmla="*/ 165 h 235"/>
              <a:gd name="T100" fmla="*/ 564 w 570"/>
              <a:gd name="T101" fmla="*/ 109 h 235"/>
              <a:gd name="T102" fmla="*/ 568 w 570"/>
              <a:gd name="T103" fmla="*/ 75 h 235"/>
              <a:gd name="T104" fmla="*/ 568 w 570"/>
              <a:gd name="T105" fmla="*/ 55 h 235"/>
              <a:gd name="T106" fmla="*/ 567 w 570"/>
              <a:gd name="T107" fmla="*/ 51 h 235"/>
              <a:gd name="T108" fmla="*/ 559 w 570"/>
              <a:gd name="T109" fmla="*/ 28 h 235"/>
              <a:gd name="T110" fmla="*/ 552 w 570"/>
              <a:gd name="T111" fmla="*/ 21 h 235"/>
              <a:gd name="T112" fmla="*/ 544 w 570"/>
              <a:gd name="T113" fmla="*/ 16 h 235"/>
              <a:gd name="T114" fmla="*/ 538 w 570"/>
              <a:gd name="T115" fmla="*/ 16 h 235"/>
              <a:gd name="T116" fmla="*/ 513 w 570"/>
              <a:gd name="T117" fmla="*/ 23 h 235"/>
              <a:gd name="T118" fmla="*/ 443 w 570"/>
              <a:gd name="T119" fmla="*/ 58 h 235"/>
              <a:gd name="T120" fmla="*/ 429 w 570"/>
              <a:gd name="T121" fmla="*/ 6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0" h="235">
                <a:moveTo>
                  <a:pt x="429" y="65"/>
                </a:moveTo>
                <a:lnTo>
                  <a:pt x="429" y="65"/>
                </a:lnTo>
                <a:lnTo>
                  <a:pt x="421" y="59"/>
                </a:lnTo>
                <a:lnTo>
                  <a:pt x="400" y="44"/>
                </a:lnTo>
                <a:lnTo>
                  <a:pt x="385" y="36"/>
                </a:lnTo>
                <a:lnTo>
                  <a:pt x="369" y="27"/>
                </a:lnTo>
                <a:lnTo>
                  <a:pt x="352" y="18"/>
                </a:lnTo>
                <a:lnTo>
                  <a:pt x="334" y="11"/>
                </a:lnTo>
                <a:lnTo>
                  <a:pt x="334" y="11"/>
                </a:lnTo>
                <a:lnTo>
                  <a:pt x="324" y="8"/>
                </a:lnTo>
                <a:lnTo>
                  <a:pt x="313" y="6"/>
                </a:lnTo>
                <a:lnTo>
                  <a:pt x="286" y="2"/>
                </a:lnTo>
                <a:lnTo>
                  <a:pt x="255" y="1"/>
                </a:lnTo>
                <a:lnTo>
                  <a:pt x="224" y="0"/>
                </a:lnTo>
                <a:lnTo>
                  <a:pt x="168" y="1"/>
                </a:lnTo>
                <a:lnTo>
                  <a:pt x="136" y="1"/>
                </a:lnTo>
                <a:lnTo>
                  <a:pt x="136" y="1"/>
                </a:lnTo>
                <a:lnTo>
                  <a:pt x="128" y="1"/>
                </a:lnTo>
                <a:lnTo>
                  <a:pt x="119" y="2"/>
                </a:lnTo>
                <a:lnTo>
                  <a:pt x="99" y="8"/>
                </a:lnTo>
                <a:lnTo>
                  <a:pt x="77" y="16"/>
                </a:lnTo>
                <a:lnTo>
                  <a:pt x="77" y="16"/>
                </a:lnTo>
                <a:lnTo>
                  <a:pt x="72" y="13"/>
                </a:lnTo>
                <a:lnTo>
                  <a:pt x="67" y="12"/>
                </a:lnTo>
                <a:lnTo>
                  <a:pt x="61" y="11"/>
                </a:lnTo>
                <a:lnTo>
                  <a:pt x="54" y="11"/>
                </a:lnTo>
                <a:lnTo>
                  <a:pt x="48" y="13"/>
                </a:lnTo>
                <a:lnTo>
                  <a:pt x="42" y="18"/>
                </a:lnTo>
                <a:lnTo>
                  <a:pt x="40" y="21"/>
                </a:lnTo>
                <a:lnTo>
                  <a:pt x="37" y="26"/>
                </a:lnTo>
                <a:lnTo>
                  <a:pt x="37" y="26"/>
                </a:lnTo>
                <a:lnTo>
                  <a:pt x="33" y="34"/>
                </a:lnTo>
                <a:lnTo>
                  <a:pt x="32" y="43"/>
                </a:lnTo>
                <a:lnTo>
                  <a:pt x="31" y="49"/>
                </a:lnTo>
                <a:lnTo>
                  <a:pt x="31" y="55"/>
                </a:lnTo>
                <a:lnTo>
                  <a:pt x="31" y="63"/>
                </a:lnTo>
                <a:lnTo>
                  <a:pt x="32" y="65"/>
                </a:lnTo>
                <a:lnTo>
                  <a:pt x="32" y="65"/>
                </a:lnTo>
                <a:lnTo>
                  <a:pt x="26" y="74"/>
                </a:lnTo>
                <a:lnTo>
                  <a:pt x="12" y="95"/>
                </a:lnTo>
                <a:lnTo>
                  <a:pt x="12" y="95"/>
                </a:lnTo>
                <a:lnTo>
                  <a:pt x="7" y="106"/>
                </a:lnTo>
                <a:lnTo>
                  <a:pt x="4" y="115"/>
                </a:lnTo>
                <a:lnTo>
                  <a:pt x="2" y="125"/>
                </a:lnTo>
                <a:lnTo>
                  <a:pt x="2" y="125"/>
                </a:lnTo>
                <a:lnTo>
                  <a:pt x="1" y="135"/>
                </a:lnTo>
                <a:lnTo>
                  <a:pt x="0" y="142"/>
                </a:lnTo>
                <a:lnTo>
                  <a:pt x="0" y="152"/>
                </a:lnTo>
                <a:lnTo>
                  <a:pt x="0" y="163"/>
                </a:lnTo>
                <a:lnTo>
                  <a:pt x="2" y="176"/>
                </a:lnTo>
                <a:lnTo>
                  <a:pt x="6" y="187"/>
                </a:lnTo>
                <a:lnTo>
                  <a:pt x="12" y="199"/>
                </a:lnTo>
                <a:lnTo>
                  <a:pt x="12" y="199"/>
                </a:lnTo>
                <a:lnTo>
                  <a:pt x="16" y="204"/>
                </a:lnTo>
                <a:lnTo>
                  <a:pt x="21" y="209"/>
                </a:lnTo>
                <a:lnTo>
                  <a:pt x="27" y="213"/>
                </a:lnTo>
                <a:lnTo>
                  <a:pt x="33" y="217"/>
                </a:lnTo>
                <a:lnTo>
                  <a:pt x="48" y="223"/>
                </a:lnTo>
                <a:lnTo>
                  <a:pt x="66" y="225"/>
                </a:lnTo>
                <a:lnTo>
                  <a:pt x="84" y="229"/>
                </a:lnTo>
                <a:lnTo>
                  <a:pt x="106" y="230"/>
                </a:lnTo>
                <a:lnTo>
                  <a:pt x="156" y="234"/>
                </a:lnTo>
                <a:lnTo>
                  <a:pt x="156" y="234"/>
                </a:lnTo>
                <a:lnTo>
                  <a:pt x="181" y="235"/>
                </a:lnTo>
                <a:lnTo>
                  <a:pt x="204" y="235"/>
                </a:lnTo>
                <a:lnTo>
                  <a:pt x="227" y="234"/>
                </a:lnTo>
                <a:lnTo>
                  <a:pt x="248" y="230"/>
                </a:lnTo>
                <a:lnTo>
                  <a:pt x="267" y="225"/>
                </a:lnTo>
                <a:lnTo>
                  <a:pt x="286" y="219"/>
                </a:lnTo>
                <a:lnTo>
                  <a:pt x="305" y="213"/>
                </a:lnTo>
                <a:lnTo>
                  <a:pt x="324" y="204"/>
                </a:lnTo>
                <a:lnTo>
                  <a:pt x="324" y="204"/>
                </a:lnTo>
                <a:lnTo>
                  <a:pt x="343" y="194"/>
                </a:lnTo>
                <a:lnTo>
                  <a:pt x="359" y="184"/>
                </a:lnTo>
                <a:lnTo>
                  <a:pt x="373" y="174"/>
                </a:lnTo>
                <a:lnTo>
                  <a:pt x="385" y="165"/>
                </a:lnTo>
                <a:lnTo>
                  <a:pt x="403" y="150"/>
                </a:lnTo>
                <a:lnTo>
                  <a:pt x="409" y="146"/>
                </a:lnTo>
                <a:lnTo>
                  <a:pt x="414" y="145"/>
                </a:lnTo>
                <a:lnTo>
                  <a:pt x="414" y="145"/>
                </a:lnTo>
                <a:lnTo>
                  <a:pt x="416" y="146"/>
                </a:lnTo>
                <a:lnTo>
                  <a:pt x="419" y="148"/>
                </a:lnTo>
                <a:lnTo>
                  <a:pt x="426" y="156"/>
                </a:lnTo>
                <a:lnTo>
                  <a:pt x="446" y="178"/>
                </a:lnTo>
                <a:lnTo>
                  <a:pt x="457" y="191"/>
                </a:lnTo>
                <a:lnTo>
                  <a:pt x="469" y="200"/>
                </a:lnTo>
                <a:lnTo>
                  <a:pt x="476" y="204"/>
                </a:lnTo>
                <a:lnTo>
                  <a:pt x="482" y="207"/>
                </a:lnTo>
                <a:lnTo>
                  <a:pt x="487" y="209"/>
                </a:lnTo>
                <a:lnTo>
                  <a:pt x="493" y="209"/>
                </a:lnTo>
                <a:lnTo>
                  <a:pt x="493" y="209"/>
                </a:lnTo>
                <a:lnTo>
                  <a:pt x="503" y="208"/>
                </a:lnTo>
                <a:lnTo>
                  <a:pt x="513" y="204"/>
                </a:lnTo>
                <a:lnTo>
                  <a:pt x="521" y="199"/>
                </a:lnTo>
                <a:lnTo>
                  <a:pt x="528" y="194"/>
                </a:lnTo>
                <a:lnTo>
                  <a:pt x="534" y="187"/>
                </a:lnTo>
                <a:lnTo>
                  <a:pt x="540" y="181"/>
                </a:lnTo>
                <a:lnTo>
                  <a:pt x="544" y="172"/>
                </a:lnTo>
                <a:lnTo>
                  <a:pt x="547" y="165"/>
                </a:lnTo>
                <a:lnTo>
                  <a:pt x="547" y="165"/>
                </a:lnTo>
                <a:lnTo>
                  <a:pt x="555" y="141"/>
                </a:lnTo>
                <a:lnTo>
                  <a:pt x="564" y="109"/>
                </a:lnTo>
                <a:lnTo>
                  <a:pt x="567" y="91"/>
                </a:lnTo>
                <a:lnTo>
                  <a:pt x="568" y="75"/>
                </a:lnTo>
                <a:lnTo>
                  <a:pt x="570" y="62"/>
                </a:lnTo>
                <a:lnTo>
                  <a:pt x="568" y="55"/>
                </a:lnTo>
                <a:lnTo>
                  <a:pt x="567" y="51"/>
                </a:lnTo>
                <a:lnTo>
                  <a:pt x="567" y="51"/>
                </a:lnTo>
                <a:lnTo>
                  <a:pt x="561" y="34"/>
                </a:lnTo>
                <a:lnTo>
                  <a:pt x="559" y="28"/>
                </a:lnTo>
                <a:lnTo>
                  <a:pt x="556" y="23"/>
                </a:lnTo>
                <a:lnTo>
                  <a:pt x="552" y="21"/>
                </a:lnTo>
                <a:lnTo>
                  <a:pt x="549" y="18"/>
                </a:lnTo>
                <a:lnTo>
                  <a:pt x="544" y="16"/>
                </a:lnTo>
                <a:lnTo>
                  <a:pt x="538" y="16"/>
                </a:lnTo>
                <a:lnTo>
                  <a:pt x="538" y="16"/>
                </a:lnTo>
                <a:lnTo>
                  <a:pt x="528" y="18"/>
                </a:lnTo>
                <a:lnTo>
                  <a:pt x="513" y="23"/>
                </a:lnTo>
                <a:lnTo>
                  <a:pt x="477" y="41"/>
                </a:lnTo>
                <a:lnTo>
                  <a:pt x="443" y="58"/>
                </a:lnTo>
                <a:lnTo>
                  <a:pt x="429" y="65"/>
                </a:lnTo>
                <a:lnTo>
                  <a:pt x="429" y="6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E47F3F86-5472-4718-9557-1EDDF7D44616}"/>
              </a:ext>
            </a:extLst>
          </p:cNvPr>
          <p:cNvSpPr>
            <a:spLocks/>
          </p:cNvSpPr>
          <p:nvPr/>
        </p:nvSpPr>
        <p:spPr bwMode="auto">
          <a:xfrm>
            <a:off x="2577661" y="3271760"/>
            <a:ext cx="987425" cy="590550"/>
          </a:xfrm>
          <a:custGeom>
            <a:avLst/>
            <a:gdLst>
              <a:gd name="T0" fmla="*/ 89 w 622"/>
              <a:gd name="T1" fmla="*/ 107 h 372"/>
              <a:gd name="T2" fmla="*/ 79 w 622"/>
              <a:gd name="T3" fmla="*/ 93 h 372"/>
              <a:gd name="T4" fmla="*/ 73 w 622"/>
              <a:gd name="T5" fmla="*/ 64 h 372"/>
              <a:gd name="T6" fmla="*/ 70 w 622"/>
              <a:gd name="T7" fmla="*/ 22 h 372"/>
              <a:gd name="T8" fmla="*/ 63 w 622"/>
              <a:gd name="T9" fmla="*/ 7 h 372"/>
              <a:gd name="T10" fmla="*/ 41 w 622"/>
              <a:gd name="T11" fmla="*/ 25 h 372"/>
              <a:gd name="T12" fmla="*/ 33 w 622"/>
              <a:gd name="T13" fmla="*/ 40 h 372"/>
              <a:gd name="T14" fmla="*/ 21 w 622"/>
              <a:gd name="T15" fmla="*/ 104 h 372"/>
              <a:gd name="T16" fmla="*/ 17 w 622"/>
              <a:gd name="T17" fmla="*/ 131 h 372"/>
              <a:gd name="T18" fmla="*/ 1 w 622"/>
              <a:gd name="T19" fmla="*/ 152 h 372"/>
              <a:gd name="T20" fmla="*/ 4 w 622"/>
              <a:gd name="T21" fmla="*/ 188 h 372"/>
              <a:gd name="T22" fmla="*/ 22 w 622"/>
              <a:gd name="T23" fmla="*/ 234 h 372"/>
              <a:gd name="T24" fmla="*/ 28 w 622"/>
              <a:gd name="T25" fmla="*/ 243 h 372"/>
              <a:gd name="T26" fmla="*/ 73 w 622"/>
              <a:gd name="T27" fmla="*/ 182 h 372"/>
              <a:gd name="T28" fmla="*/ 84 w 622"/>
              <a:gd name="T29" fmla="*/ 176 h 372"/>
              <a:gd name="T30" fmla="*/ 88 w 622"/>
              <a:gd name="T31" fmla="*/ 179 h 372"/>
              <a:gd name="T32" fmla="*/ 88 w 622"/>
              <a:gd name="T33" fmla="*/ 193 h 372"/>
              <a:gd name="T34" fmla="*/ 80 w 622"/>
              <a:gd name="T35" fmla="*/ 216 h 372"/>
              <a:gd name="T36" fmla="*/ 80 w 622"/>
              <a:gd name="T37" fmla="*/ 228 h 372"/>
              <a:gd name="T38" fmla="*/ 88 w 622"/>
              <a:gd name="T39" fmla="*/ 239 h 372"/>
              <a:gd name="T40" fmla="*/ 130 w 622"/>
              <a:gd name="T41" fmla="*/ 274 h 372"/>
              <a:gd name="T42" fmla="*/ 151 w 622"/>
              <a:gd name="T43" fmla="*/ 290 h 372"/>
              <a:gd name="T44" fmla="*/ 187 w 622"/>
              <a:gd name="T45" fmla="*/ 327 h 372"/>
              <a:gd name="T46" fmla="*/ 215 w 622"/>
              <a:gd name="T47" fmla="*/ 367 h 372"/>
              <a:gd name="T48" fmla="*/ 222 w 622"/>
              <a:gd name="T49" fmla="*/ 372 h 372"/>
              <a:gd name="T50" fmla="*/ 251 w 622"/>
              <a:gd name="T51" fmla="*/ 361 h 372"/>
              <a:gd name="T52" fmla="*/ 365 w 622"/>
              <a:gd name="T53" fmla="*/ 357 h 372"/>
              <a:gd name="T54" fmla="*/ 390 w 622"/>
              <a:gd name="T55" fmla="*/ 357 h 372"/>
              <a:gd name="T56" fmla="*/ 459 w 622"/>
              <a:gd name="T57" fmla="*/ 347 h 372"/>
              <a:gd name="T58" fmla="*/ 453 w 622"/>
              <a:gd name="T59" fmla="*/ 364 h 372"/>
              <a:gd name="T60" fmla="*/ 459 w 622"/>
              <a:gd name="T61" fmla="*/ 372 h 372"/>
              <a:gd name="T62" fmla="*/ 479 w 622"/>
              <a:gd name="T63" fmla="*/ 372 h 372"/>
              <a:gd name="T64" fmla="*/ 509 w 622"/>
              <a:gd name="T65" fmla="*/ 362 h 372"/>
              <a:gd name="T66" fmla="*/ 520 w 622"/>
              <a:gd name="T67" fmla="*/ 352 h 372"/>
              <a:gd name="T68" fmla="*/ 516 w 622"/>
              <a:gd name="T69" fmla="*/ 338 h 372"/>
              <a:gd name="T70" fmla="*/ 509 w 622"/>
              <a:gd name="T71" fmla="*/ 332 h 372"/>
              <a:gd name="T72" fmla="*/ 576 w 622"/>
              <a:gd name="T73" fmla="*/ 325 h 372"/>
              <a:gd name="T74" fmla="*/ 603 w 622"/>
              <a:gd name="T75" fmla="*/ 317 h 372"/>
              <a:gd name="T76" fmla="*/ 617 w 622"/>
              <a:gd name="T77" fmla="*/ 306 h 372"/>
              <a:gd name="T78" fmla="*/ 622 w 622"/>
              <a:gd name="T79" fmla="*/ 289 h 372"/>
              <a:gd name="T80" fmla="*/ 614 w 622"/>
              <a:gd name="T81" fmla="*/ 243 h 372"/>
              <a:gd name="T82" fmla="*/ 598 w 622"/>
              <a:gd name="T83" fmla="*/ 213 h 372"/>
              <a:gd name="T84" fmla="*/ 547 w 622"/>
              <a:gd name="T85" fmla="*/ 161 h 372"/>
              <a:gd name="T86" fmla="*/ 474 w 622"/>
              <a:gd name="T87" fmla="*/ 99 h 372"/>
              <a:gd name="T88" fmla="*/ 399 w 622"/>
              <a:gd name="T89" fmla="*/ 30 h 372"/>
              <a:gd name="T90" fmla="*/ 395 w 622"/>
              <a:gd name="T91" fmla="*/ 35 h 372"/>
              <a:gd name="T92" fmla="*/ 365 w 622"/>
              <a:gd name="T93" fmla="*/ 0 h 372"/>
              <a:gd name="T94" fmla="*/ 326 w 622"/>
              <a:gd name="T95" fmla="*/ 5 h 372"/>
              <a:gd name="T96" fmla="*/ 316 w 622"/>
              <a:gd name="T97" fmla="*/ 0 h 372"/>
              <a:gd name="T98" fmla="*/ 311 w 622"/>
              <a:gd name="T99" fmla="*/ 5 h 372"/>
              <a:gd name="T100" fmla="*/ 308 w 622"/>
              <a:gd name="T101" fmla="*/ 16 h 372"/>
              <a:gd name="T102" fmla="*/ 231 w 622"/>
              <a:gd name="T103" fmla="*/ 15 h 372"/>
              <a:gd name="T104" fmla="*/ 217 w 622"/>
              <a:gd name="T105" fmla="*/ 12 h 372"/>
              <a:gd name="T106" fmla="*/ 212 w 622"/>
              <a:gd name="T107" fmla="*/ 15 h 372"/>
              <a:gd name="T108" fmla="*/ 198 w 622"/>
              <a:gd name="T109" fmla="*/ 27 h 372"/>
              <a:gd name="T110" fmla="*/ 196 w 622"/>
              <a:gd name="T111" fmla="*/ 31 h 372"/>
              <a:gd name="T112" fmla="*/ 167 w 622"/>
              <a:gd name="T113" fmla="*/ 35 h 372"/>
              <a:gd name="T114" fmla="*/ 167 w 622"/>
              <a:gd name="T115" fmla="*/ 42 h 372"/>
              <a:gd name="T116" fmla="*/ 165 w 622"/>
              <a:gd name="T117" fmla="*/ 56 h 372"/>
              <a:gd name="T118" fmla="*/ 136 w 622"/>
              <a:gd name="T119" fmla="*/ 76 h 372"/>
              <a:gd name="T120" fmla="*/ 120 w 622"/>
              <a:gd name="T121" fmla="*/ 86 h 372"/>
              <a:gd name="T122" fmla="*/ 93 w 622"/>
              <a:gd name="T123" fmla="*/ 109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2" h="372">
                <a:moveTo>
                  <a:pt x="93" y="109"/>
                </a:moveTo>
                <a:lnTo>
                  <a:pt x="93" y="109"/>
                </a:lnTo>
                <a:lnTo>
                  <a:pt x="89" y="107"/>
                </a:lnTo>
                <a:lnTo>
                  <a:pt x="87" y="103"/>
                </a:lnTo>
                <a:lnTo>
                  <a:pt x="83" y="99"/>
                </a:lnTo>
                <a:lnTo>
                  <a:pt x="79" y="93"/>
                </a:lnTo>
                <a:lnTo>
                  <a:pt x="75" y="86"/>
                </a:lnTo>
                <a:lnTo>
                  <a:pt x="73" y="76"/>
                </a:lnTo>
                <a:lnTo>
                  <a:pt x="73" y="64"/>
                </a:lnTo>
                <a:lnTo>
                  <a:pt x="73" y="64"/>
                </a:lnTo>
                <a:lnTo>
                  <a:pt x="73" y="42"/>
                </a:lnTo>
                <a:lnTo>
                  <a:pt x="70" y="22"/>
                </a:lnTo>
                <a:lnTo>
                  <a:pt x="68" y="5"/>
                </a:lnTo>
                <a:lnTo>
                  <a:pt x="68" y="5"/>
                </a:lnTo>
                <a:lnTo>
                  <a:pt x="63" y="7"/>
                </a:lnTo>
                <a:lnTo>
                  <a:pt x="53" y="15"/>
                </a:lnTo>
                <a:lnTo>
                  <a:pt x="47" y="20"/>
                </a:lnTo>
                <a:lnTo>
                  <a:pt x="41" y="25"/>
                </a:lnTo>
                <a:lnTo>
                  <a:pt x="37" y="32"/>
                </a:lnTo>
                <a:lnTo>
                  <a:pt x="33" y="40"/>
                </a:lnTo>
                <a:lnTo>
                  <a:pt x="33" y="40"/>
                </a:lnTo>
                <a:lnTo>
                  <a:pt x="28" y="58"/>
                </a:lnTo>
                <a:lnTo>
                  <a:pt x="25" y="81"/>
                </a:lnTo>
                <a:lnTo>
                  <a:pt x="21" y="104"/>
                </a:lnTo>
                <a:lnTo>
                  <a:pt x="18" y="124"/>
                </a:lnTo>
                <a:lnTo>
                  <a:pt x="18" y="124"/>
                </a:lnTo>
                <a:lnTo>
                  <a:pt x="17" y="131"/>
                </a:lnTo>
                <a:lnTo>
                  <a:pt x="13" y="138"/>
                </a:lnTo>
                <a:lnTo>
                  <a:pt x="5" y="146"/>
                </a:lnTo>
                <a:lnTo>
                  <a:pt x="1" y="152"/>
                </a:lnTo>
                <a:lnTo>
                  <a:pt x="0" y="161"/>
                </a:lnTo>
                <a:lnTo>
                  <a:pt x="0" y="172"/>
                </a:lnTo>
                <a:lnTo>
                  <a:pt x="4" y="188"/>
                </a:lnTo>
                <a:lnTo>
                  <a:pt x="4" y="188"/>
                </a:lnTo>
                <a:lnTo>
                  <a:pt x="13" y="217"/>
                </a:lnTo>
                <a:lnTo>
                  <a:pt x="22" y="234"/>
                </a:lnTo>
                <a:lnTo>
                  <a:pt x="27" y="242"/>
                </a:lnTo>
                <a:lnTo>
                  <a:pt x="28" y="243"/>
                </a:lnTo>
                <a:lnTo>
                  <a:pt x="28" y="243"/>
                </a:lnTo>
                <a:lnTo>
                  <a:pt x="49" y="212"/>
                </a:lnTo>
                <a:lnTo>
                  <a:pt x="65" y="190"/>
                </a:lnTo>
                <a:lnTo>
                  <a:pt x="73" y="182"/>
                </a:lnTo>
                <a:lnTo>
                  <a:pt x="78" y="179"/>
                </a:lnTo>
                <a:lnTo>
                  <a:pt x="78" y="179"/>
                </a:lnTo>
                <a:lnTo>
                  <a:pt x="84" y="176"/>
                </a:lnTo>
                <a:lnTo>
                  <a:pt x="85" y="176"/>
                </a:lnTo>
                <a:lnTo>
                  <a:pt x="87" y="176"/>
                </a:lnTo>
                <a:lnTo>
                  <a:pt x="88" y="179"/>
                </a:lnTo>
                <a:lnTo>
                  <a:pt x="88" y="181"/>
                </a:lnTo>
                <a:lnTo>
                  <a:pt x="88" y="193"/>
                </a:lnTo>
                <a:lnTo>
                  <a:pt x="88" y="193"/>
                </a:lnTo>
                <a:lnTo>
                  <a:pt x="87" y="201"/>
                </a:lnTo>
                <a:lnTo>
                  <a:pt x="85" y="207"/>
                </a:lnTo>
                <a:lnTo>
                  <a:pt x="80" y="216"/>
                </a:lnTo>
                <a:lnTo>
                  <a:pt x="79" y="219"/>
                </a:lnTo>
                <a:lnTo>
                  <a:pt x="79" y="223"/>
                </a:lnTo>
                <a:lnTo>
                  <a:pt x="80" y="228"/>
                </a:lnTo>
                <a:lnTo>
                  <a:pt x="83" y="233"/>
                </a:lnTo>
                <a:lnTo>
                  <a:pt x="83" y="233"/>
                </a:lnTo>
                <a:lnTo>
                  <a:pt x="88" y="239"/>
                </a:lnTo>
                <a:lnTo>
                  <a:pt x="95" y="245"/>
                </a:lnTo>
                <a:lnTo>
                  <a:pt x="113" y="260"/>
                </a:lnTo>
                <a:lnTo>
                  <a:pt x="130" y="274"/>
                </a:lnTo>
                <a:lnTo>
                  <a:pt x="142" y="283"/>
                </a:lnTo>
                <a:lnTo>
                  <a:pt x="142" y="283"/>
                </a:lnTo>
                <a:lnTo>
                  <a:pt x="151" y="290"/>
                </a:lnTo>
                <a:lnTo>
                  <a:pt x="162" y="301"/>
                </a:lnTo>
                <a:lnTo>
                  <a:pt x="187" y="327"/>
                </a:lnTo>
                <a:lnTo>
                  <a:pt x="187" y="327"/>
                </a:lnTo>
                <a:lnTo>
                  <a:pt x="199" y="342"/>
                </a:lnTo>
                <a:lnTo>
                  <a:pt x="208" y="356"/>
                </a:lnTo>
                <a:lnTo>
                  <a:pt x="215" y="367"/>
                </a:lnTo>
                <a:lnTo>
                  <a:pt x="219" y="369"/>
                </a:lnTo>
                <a:lnTo>
                  <a:pt x="222" y="372"/>
                </a:lnTo>
                <a:lnTo>
                  <a:pt x="222" y="372"/>
                </a:lnTo>
                <a:lnTo>
                  <a:pt x="225" y="372"/>
                </a:lnTo>
                <a:lnTo>
                  <a:pt x="233" y="369"/>
                </a:lnTo>
                <a:lnTo>
                  <a:pt x="251" y="361"/>
                </a:lnTo>
                <a:lnTo>
                  <a:pt x="276" y="347"/>
                </a:lnTo>
                <a:lnTo>
                  <a:pt x="276" y="347"/>
                </a:lnTo>
                <a:lnTo>
                  <a:pt x="365" y="357"/>
                </a:lnTo>
                <a:lnTo>
                  <a:pt x="365" y="357"/>
                </a:lnTo>
                <a:lnTo>
                  <a:pt x="376" y="357"/>
                </a:lnTo>
                <a:lnTo>
                  <a:pt x="390" y="357"/>
                </a:lnTo>
                <a:lnTo>
                  <a:pt x="421" y="353"/>
                </a:lnTo>
                <a:lnTo>
                  <a:pt x="459" y="347"/>
                </a:lnTo>
                <a:lnTo>
                  <a:pt x="459" y="347"/>
                </a:lnTo>
                <a:lnTo>
                  <a:pt x="457" y="351"/>
                </a:lnTo>
                <a:lnTo>
                  <a:pt x="454" y="359"/>
                </a:lnTo>
                <a:lnTo>
                  <a:pt x="453" y="364"/>
                </a:lnTo>
                <a:lnTo>
                  <a:pt x="453" y="368"/>
                </a:lnTo>
                <a:lnTo>
                  <a:pt x="456" y="371"/>
                </a:lnTo>
                <a:lnTo>
                  <a:pt x="459" y="372"/>
                </a:lnTo>
                <a:lnTo>
                  <a:pt x="459" y="372"/>
                </a:lnTo>
                <a:lnTo>
                  <a:pt x="469" y="372"/>
                </a:lnTo>
                <a:lnTo>
                  <a:pt x="479" y="372"/>
                </a:lnTo>
                <a:lnTo>
                  <a:pt x="492" y="369"/>
                </a:lnTo>
                <a:lnTo>
                  <a:pt x="509" y="362"/>
                </a:lnTo>
                <a:lnTo>
                  <a:pt x="509" y="362"/>
                </a:lnTo>
                <a:lnTo>
                  <a:pt x="516" y="357"/>
                </a:lnTo>
                <a:lnTo>
                  <a:pt x="519" y="354"/>
                </a:lnTo>
                <a:lnTo>
                  <a:pt x="520" y="352"/>
                </a:lnTo>
                <a:lnTo>
                  <a:pt x="521" y="347"/>
                </a:lnTo>
                <a:lnTo>
                  <a:pt x="519" y="342"/>
                </a:lnTo>
                <a:lnTo>
                  <a:pt x="516" y="338"/>
                </a:lnTo>
                <a:lnTo>
                  <a:pt x="513" y="335"/>
                </a:lnTo>
                <a:lnTo>
                  <a:pt x="509" y="332"/>
                </a:lnTo>
                <a:lnTo>
                  <a:pt x="509" y="332"/>
                </a:lnTo>
                <a:lnTo>
                  <a:pt x="519" y="332"/>
                </a:lnTo>
                <a:lnTo>
                  <a:pt x="545" y="330"/>
                </a:lnTo>
                <a:lnTo>
                  <a:pt x="576" y="325"/>
                </a:lnTo>
                <a:lnTo>
                  <a:pt x="591" y="321"/>
                </a:lnTo>
                <a:lnTo>
                  <a:pt x="603" y="317"/>
                </a:lnTo>
                <a:lnTo>
                  <a:pt x="603" y="317"/>
                </a:lnTo>
                <a:lnTo>
                  <a:pt x="608" y="315"/>
                </a:lnTo>
                <a:lnTo>
                  <a:pt x="613" y="311"/>
                </a:lnTo>
                <a:lnTo>
                  <a:pt x="617" y="306"/>
                </a:lnTo>
                <a:lnTo>
                  <a:pt x="619" y="301"/>
                </a:lnTo>
                <a:lnTo>
                  <a:pt x="620" y="295"/>
                </a:lnTo>
                <a:lnTo>
                  <a:pt x="622" y="289"/>
                </a:lnTo>
                <a:lnTo>
                  <a:pt x="622" y="274"/>
                </a:lnTo>
                <a:lnTo>
                  <a:pt x="619" y="259"/>
                </a:lnTo>
                <a:lnTo>
                  <a:pt x="614" y="243"/>
                </a:lnTo>
                <a:lnTo>
                  <a:pt x="607" y="228"/>
                </a:lnTo>
                <a:lnTo>
                  <a:pt x="598" y="213"/>
                </a:lnTo>
                <a:lnTo>
                  <a:pt x="598" y="213"/>
                </a:lnTo>
                <a:lnTo>
                  <a:pt x="586" y="197"/>
                </a:lnTo>
                <a:lnTo>
                  <a:pt x="568" y="180"/>
                </a:lnTo>
                <a:lnTo>
                  <a:pt x="547" y="161"/>
                </a:lnTo>
                <a:lnTo>
                  <a:pt x="526" y="143"/>
                </a:lnTo>
                <a:lnTo>
                  <a:pt x="490" y="112"/>
                </a:lnTo>
                <a:lnTo>
                  <a:pt x="474" y="99"/>
                </a:lnTo>
                <a:lnTo>
                  <a:pt x="400" y="25"/>
                </a:lnTo>
                <a:lnTo>
                  <a:pt x="400" y="25"/>
                </a:lnTo>
                <a:lnTo>
                  <a:pt x="399" y="30"/>
                </a:lnTo>
                <a:lnTo>
                  <a:pt x="396" y="34"/>
                </a:lnTo>
                <a:lnTo>
                  <a:pt x="395" y="35"/>
                </a:lnTo>
                <a:lnTo>
                  <a:pt x="395" y="35"/>
                </a:lnTo>
                <a:lnTo>
                  <a:pt x="389" y="30"/>
                </a:lnTo>
                <a:lnTo>
                  <a:pt x="379" y="17"/>
                </a:lnTo>
                <a:lnTo>
                  <a:pt x="365" y="0"/>
                </a:lnTo>
                <a:lnTo>
                  <a:pt x="355" y="15"/>
                </a:lnTo>
                <a:lnTo>
                  <a:pt x="326" y="5"/>
                </a:lnTo>
                <a:lnTo>
                  <a:pt x="326" y="5"/>
                </a:lnTo>
                <a:lnTo>
                  <a:pt x="323" y="4"/>
                </a:lnTo>
                <a:lnTo>
                  <a:pt x="318" y="1"/>
                </a:lnTo>
                <a:lnTo>
                  <a:pt x="316" y="0"/>
                </a:lnTo>
                <a:lnTo>
                  <a:pt x="313" y="1"/>
                </a:lnTo>
                <a:lnTo>
                  <a:pt x="312" y="3"/>
                </a:lnTo>
                <a:lnTo>
                  <a:pt x="311" y="5"/>
                </a:lnTo>
                <a:lnTo>
                  <a:pt x="311" y="5"/>
                </a:lnTo>
                <a:lnTo>
                  <a:pt x="309" y="11"/>
                </a:lnTo>
                <a:lnTo>
                  <a:pt x="308" y="16"/>
                </a:lnTo>
                <a:lnTo>
                  <a:pt x="306" y="20"/>
                </a:lnTo>
                <a:lnTo>
                  <a:pt x="266" y="10"/>
                </a:lnTo>
                <a:lnTo>
                  <a:pt x="231" y="15"/>
                </a:lnTo>
                <a:lnTo>
                  <a:pt x="231" y="15"/>
                </a:lnTo>
                <a:lnTo>
                  <a:pt x="224" y="12"/>
                </a:lnTo>
                <a:lnTo>
                  <a:pt x="217" y="12"/>
                </a:lnTo>
                <a:lnTo>
                  <a:pt x="214" y="14"/>
                </a:lnTo>
                <a:lnTo>
                  <a:pt x="212" y="15"/>
                </a:lnTo>
                <a:lnTo>
                  <a:pt x="212" y="15"/>
                </a:lnTo>
                <a:lnTo>
                  <a:pt x="207" y="20"/>
                </a:lnTo>
                <a:lnTo>
                  <a:pt x="203" y="24"/>
                </a:lnTo>
                <a:lnTo>
                  <a:pt x="198" y="27"/>
                </a:lnTo>
                <a:lnTo>
                  <a:pt x="197" y="30"/>
                </a:lnTo>
                <a:lnTo>
                  <a:pt x="197" y="30"/>
                </a:lnTo>
                <a:lnTo>
                  <a:pt x="196" y="31"/>
                </a:lnTo>
                <a:lnTo>
                  <a:pt x="192" y="31"/>
                </a:lnTo>
                <a:lnTo>
                  <a:pt x="182" y="34"/>
                </a:lnTo>
                <a:lnTo>
                  <a:pt x="167" y="35"/>
                </a:lnTo>
                <a:lnTo>
                  <a:pt x="167" y="35"/>
                </a:lnTo>
                <a:lnTo>
                  <a:pt x="167" y="38"/>
                </a:lnTo>
                <a:lnTo>
                  <a:pt x="167" y="42"/>
                </a:lnTo>
                <a:lnTo>
                  <a:pt x="167" y="45"/>
                </a:lnTo>
                <a:lnTo>
                  <a:pt x="167" y="45"/>
                </a:lnTo>
                <a:lnTo>
                  <a:pt x="165" y="56"/>
                </a:lnTo>
                <a:lnTo>
                  <a:pt x="162" y="64"/>
                </a:lnTo>
                <a:lnTo>
                  <a:pt x="162" y="64"/>
                </a:lnTo>
                <a:lnTo>
                  <a:pt x="136" y="76"/>
                </a:lnTo>
                <a:lnTo>
                  <a:pt x="136" y="76"/>
                </a:lnTo>
                <a:lnTo>
                  <a:pt x="127" y="79"/>
                </a:lnTo>
                <a:lnTo>
                  <a:pt x="120" y="86"/>
                </a:lnTo>
                <a:lnTo>
                  <a:pt x="106" y="95"/>
                </a:lnTo>
                <a:lnTo>
                  <a:pt x="96" y="105"/>
                </a:lnTo>
                <a:lnTo>
                  <a:pt x="93" y="109"/>
                </a:lnTo>
                <a:lnTo>
                  <a:pt x="93" y="10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E3B28B33-D6A0-4A54-9277-731D24D7EB72}"/>
              </a:ext>
            </a:extLst>
          </p:cNvPr>
          <p:cNvSpPr>
            <a:spLocks/>
          </p:cNvSpPr>
          <p:nvPr/>
        </p:nvSpPr>
        <p:spPr bwMode="auto">
          <a:xfrm>
            <a:off x="7922159" y="1280100"/>
            <a:ext cx="1461124" cy="718618"/>
          </a:xfrm>
          <a:custGeom>
            <a:avLst/>
            <a:gdLst>
              <a:gd name="T0" fmla="*/ 218 w 734"/>
              <a:gd name="T1" fmla="*/ 199 h 361"/>
              <a:gd name="T2" fmla="*/ 217 w 734"/>
              <a:gd name="T3" fmla="*/ 216 h 361"/>
              <a:gd name="T4" fmla="*/ 212 w 734"/>
              <a:gd name="T5" fmla="*/ 240 h 361"/>
              <a:gd name="T6" fmla="*/ 209 w 734"/>
              <a:gd name="T7" fmla="*/ 248 h 361"/>
              <a:gd name="T8" fmla="*/ 197 w 734"/>
              <a:gd name="T9" fmla="*/ 276 h 361"/>
              <a:gd name="T10" fmla="*/ 194 w 734"/>
              <a:gd name="T11" fmla="*/ 288 h 361"/>
              <a:gd name="T12" fmla="*/ 249 w 734"/>
              <a:gd name="T13" fmla="*/ 279 h 361"/>
              <a:gd name="T14" fmla="*/ 290 w 734"/>
              <a:gd name="T15" fmla="*/ 276 h 361"/>
              <a:gd name="T16" fmla="*/ 310 w 734"/>
              <a:gd name="T17" fmla="*/ 277 h 361"/>
              <a:gd name="T18" fmla="*/ 313 w 734"/>
              <a:gd name="T19" fmla="*/ 278 h 361"/>
              <a:gd name="T20" fmla="*/ 327 w 734"/>
              <a:gd name="T21" fmla="*/ 290 h 361"/>
              <a:gd name="T22" fmla="*/ 360 w 734"/>
              <a:gd name="T23" fmla="*/ 310 h 361"/>
              <a:gd name="T24" fmla="*/ 405 w 734"/>
              <a:gd name="T25" fmla="*/ 333 h 361"/>
              <a:gd name="T26" fmla="*/ 466 w 734"/>
              <a:gd name="T27" fmla="*/ 352 h 361"/>
              <a:gd name="T28" fmla="*/ 484 w 734"/>
              <a:gd name="T29" fmla="*/ 356 h 361"/>
              <a:gd name="T30" fmla="*/ 522 w 734"/>
              <a:gd name="T31" fmla="*/ 361 h 361"/>
              <a:gd name="T32" fmla="*/ 583 w 734"/>
              <a:gd name="T33" fmla="*/ 361 h 361"/>
              <a:gd name="T34" fmla="*/ 656 w 734"/>
              <a:gd name="T35" fmla="*/ 355 h 361"/>
              <a:gd name="T36" fmla="*/ 709 w 734"/>
              <a:gd name="T37" fmla="*/ 347 h 361"/>
              <a:gd name="T38" fmla="*/ 714 w 734"/>
              <a:gd name="T39" fmla="*/ 345 h 361"/>
              <a:gd name="T40" fmla="*/ 728 w 734"/>
              <a:gd name="T41" fmla="*/ 336 h 361"/>
              <a:gd name="T42" fmla="*/ 734 w 734"/>
              <a:gd name="T43" fmla="*/ 328 h 361"/>
              <a:gd name="T44" fmla="*/ 734 w 734"/>
              <a:gd name="T45" fmla="*/ 323 h 361"/>
              <a:gd name="T46" fmla="*/ 730 w 734"/>
              <a:gd name="T47" fmla="*/ 316 h 361"/>
              <a:gd name="T48" fmla="*/ 697 w 734"/>
              <a:gd name="T49" fmla="*/ 278 h 361"/>
              <a:gd name="T50" fmla="*/ 625 w 734"/>
              <a:gd name="T51" fmla="*/ 209 h 361"/>
              <a:gd name="T52" fmla="*/ 615 w 734"/>
              <a:gd name="T53" fmla="*/ 200 h 361"/>
              <a:gd name="T54" fmla="*/ 574 w 734"/>
              <a:gd name="T55" fmla="*/ 173 h 361"/>
              <a:gd name="T56" fmla="*/ 510 w 734"/>
              <a:gd name="T57" fmla="*/ 137 h 361"/>
              <a:gd name="T58" fmla="*/ 432 w 734"/>
              <a:gd name="T59" fmla="*/ 100 h 361"/>
              <a:gd name="T60" fmla="*/ 415 w 734"/>
              <a:gd name="T61" fmla="*/ 87 h 361"/>
              <a:gd name="T62" fmla="*/ 360 w 734"/>
              <a:gd name="T63" fmla="*/ 45 h 361"/>
              <a:gd name="T64" fmla="*/ 334 w 734"/>
              <a:gd name="T65" fmla="*/ 29 h 361"/>
              <a:gd name="T66" fmla="*/ 321 w 734"/>
              <a:gd name="T67" fmla="*/ 25 h 361"/>
              <a:gd name="T68" fmla="*/ 318 w 734"/>
              <a:gd name="T69" fmla="*/ 25 h 361"/>
              <a:gd name="T70" fmla="*/ 301 w 734"/>
              <a:gd name="T71" fmla="*/ 39 h 361"/>
              <a:gd name="T72" fmla="*/ 258 w 734"/>
              <a:gd name="T73" fmla="*/ 90 h 361"/>
              <a:gd name="T74" fmla="*/ 258 w 734"/>
              <a:gd name="T75" fmla="*/ 91 h 361"/>
              <a:gd name="T76" fmla="*/ 252 w 734"/>
              <a:gd name="T77" fmla="*/ 93 h 361"/>
              <a:gd name="T78" fmla="*/ 238 w 734"/>
              <a:gd name="T79" fmla="*/ 95 h 361"/>
              <a:gd name="T80" fmla="*/ 209 w 734"/>
              <a:gd name="T81" fmla="*/ 90 h 361"/>
              <a:gd name="T82" fmla="*/ 199 w 734"/>
              <a:gd name="T83" fmla="*/ 87 h 361"/>
              <a:gd name="T84" fmla="*/ 160 w 734"/>
              <a:gd name="T85" fmla="*/ 71 h 361"/>
              <a:gd name="T86" fmla="*/ 106 w 734"/>
              <a:gd name="T87" fmla="*/ 41 h 361"/>
              <a:gd name="T88" fmla="*/ 40 w 734"/>
              <a:gd name="T89" fmla="*/ 0 h 361"/>
              <a:gd name="T90" fmla="*/ 45 w 734"/>
              <a:gd name="T91" fmla="*/ 10 h 361"/>
              <a:gd name="T92" fmla="*/ 56 w 734"/>
              <a:gd name="T93" fmla="*/ 34 h 361"/>
              <a:gd name="T94" fmla="*/ 64 w 734"/>
              <a:gd name="T95" fmla="*/ 61 h 361"/>
              <a:gd name="T96" fmla="*/ 64 w 734"/>
              <a:gd name="T97" fmla="*/ 75 h 361"/>
              <a:gd name="T98" fmla="*/ 60 w 734"/>
              <a:gd name="T99" fmla="*/ 85 h 361"/>
              <a:gd name="T100" fmla="*/ 52 w 734"/>
              <a:gd name="T101" fmla="*/ 93 h 361"/>
              <a:gd name="T102" fmla="*/ 23 w 734"/>
              <a:gd name="T103" fmla="*/ 122 h 361"/>
              <a:gd name="T104" fmla="*/ 5 w 734"/>
              <a:gd name="T105" fmla="*/ 138 h 361"/>
              <a:gd name="T106" fmla="*/ 0 w 734"/>
              <a:gd name="T107" fmla="*/ 147 h 361"/>
              <a:gd name="T108" fmla="*/ 0 w 734"/>
              <a:gd name="T109" fmla="*/ 149 h 361"/>
              <a:gd name="T110" fmla="*/ 7 w 734"/>
              <a:gd name="T111" fmla="*/ 157 h 361"/>
              <a:gd name="T112" fmla="*/ 20 w 734"/>
              <a:gd name="T113" fmla="*/ 162 h 361"/>
              <a:gd name="T114" fmla="*/ 45 w 734"/>
              <a:gd name="T115" fmla="*/ 165 h 361"/>
              <a:gd name="T116" fmla="*/ 85 w 734"/>
              <a:gd name="T117" fmla="*/ 164 h 361"/>
              <a:gd name="T118" fmla="*/ 109 w 734"/>
              <a:gd name="T119" fmla="*/ 164 h 361"/>
              <a:gd name="T120" fmla="*/ 155 w 734"/>
              <a:gd name="T121" fmla="*/ 169 h 361"/>
              <a:gd name="T122" fmla="*/ 206 w 734"/>
              <a:gd name="T123" fmla="*/ 180 h 361"/>
              <a:gd name="T124" fmla="*/ 218 w 734"/>
              <a:gd name="T125" fmla="*/ 199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4" h="361">
                <a:moveTo>
                  <a:pt x="218" y="199"/>
                </a:moveTo>
                <a:lnTo>
                  <a:pt x="218" y="199"/>
                </a:lnTo>
                <a:lnTo>
                  <a:pt x="218" y="204"/>
                </a:lnTo>
                <a:lnTo>
                  <a:pt x="217" y="216"/>
                </a:lnTo>
                <a:lnTo>
                  <a:pt x="215" y="231"/>
                </a:lnTo>
                <a:lnTo>
                  <a:pt x="212" y="240"/>
                </a:lnTo>
                <a:lnTo>
                  <a:pt x="209" y="248"/>
                </a:lnTo>
                <a:lnTo>
                  <a:pt x="209" y="248"/>
                </a:lnTo>
                <a:lnTo>
                  <a:pt x="202" y="263"/>
                </a:lnTo>
                <a:lnTo>
                  <a:pt x="197" y="276"/>
                </a:lnTo>
                <a:lnTo>
                  <a:pt x="194" y="288"/>
                </a:lnTo>
                <a:lnTo>
                  <a:pt x="194" y="288"/>
                </a:lnTo>
                <a:lnTo>
                  <a:pt x="211" y="286"/>
                </a:lnTo>
                <a:lnTo>
                  <a:pt x="249" y="279"/>
                </a:lnTo>
                <a:lnTo>
                  <a:pt x="270" y="277"/>
                </a:lnTo>
                <a:lnTo>
                  <a:pt x="290" y="276"/>
                </a:lnTo>
                <a:lnTo>
                  <a:pt x="305" y="276"/>
                </a:lnTo>
                <a:lnTo>
                  <a:pt x="310" y="277"/>
                </a:lnTo>
                <a:lnTo>
                  <a:pt x="313" y="278"/>
                </a:lnTo>
                <a:lnTo>
                  <a:pt x="313" y="278"/>
                </a:lnTo>
                <a:lnTo>
                  <a:pt x="319" y="283"/>
                </a:lnTo>
                <a:lnTo>
                  <a:pt x="327" y="290"/>
                </a:lnTo>
                <a:lnTo>
                  <a:pt x="341" y="300"/>
                </a:lnTo>
                <a:lnTo>
                  <a:pt x="360" y="310"/>
                </a:lnTo>
                <a:lnTo>
                  <a:pt x="381" y="321"/>
                </a:lnTo>
                <a:lnTo>
                  <a:pt x="405" y="333"/>
                </a:lnTo>
                <a:lnTo>
                  <a:pt x="434" y="343"/>
                </a:lnTo>
                <a:lnTo>
                  <a:pt x="466" y="352"/>
                </a:lnTo>
                <a:lnTo>
                  <a:pt x="466" y="352"/>
                </a:lnTo>
                <a:lnTo>
                  <a:pt x="484" y="356"/>
                </a:lnTo>
                <a:lnTo>
                  <a:pt x="502" y="359"/>
                </a:lnTo>
                <a:lnTo>
                  <a:pt x="522" y="361"/>
                </a:lnTo>
                <a:lnTo>
                  <a:pt x="543" y="361"/>
                </a:lnTo>
                <a:lnTo>
                  <a:pt x="583" y="361"/>
                </a:lnTo>
                <a:lnTo>
                  <a:pt x="621" y="359"/>
                </a:lnTo>
                <a:lnTo>
                  <a:pt x="656" y="355"/>
                </a:lnTo>
                <a:lnTo>
                  <a:pt x="684" y="351"/>
                </a:lnTo>
                <a:lnTo>
                  <a:pt x="709" y="347"/>
                </a:lnTo>
                <a:lnTo>
                  <a:pt x="709" y="347"/>
                </a:lnTo>
                <a:lnTo>
                  <a:pt x="714" y="345"/>
                </a:lnTo>
                <a:lnTo>
                  <a:pt x="724" y="340"/>
                </a:lnTo>
                <a:lnTo>
                  <a:pt x="728" y="336"/>
                </a:lnTo>
                <a:lnTo>
                  <a:pt x="733" y="333"/>
                </a:lnTo>
                <a:lnTo>
                  <a:pt x="734" y="328"/>
                </a:lnTo>
                <a:lnTo>
                  <a:pt x="734" y="325"/>
                </a:lnTo>
                <a:lnTo>
                  <a:pt x="734" y="323"/>
                </a:lnTo>
                <a:lnTo>
                  <a:pt x="734" y="323"/>
                </a:lnTo>
                <a:lnTo>
                  <a:pt x="730" y="316"/>
                </a:lnTo>
                <a:lnTo>
                  <a:pt x="721" y="305"/>
                </a:lnTo>
                <a:lnTo>
                  <a:pt x="697" y="278"/>
                </a:lnTo>
                <a:lnTo>
                  <a:pt x="662" y="245"/>
                </a:lnTo>
                <a:lnTo>
                  <a:pt x="625" y="209"/>
                </a:lnTo>
                <a:lnTo>
                  <a:pt x="625" y="209"/>
                </a:lnTo>
                <a:lnTo>
                  <a:pt x="615" y="200"/>
                </a:lnTo>
                <a:lnTo>
                  <a:pt x="602" y="191"/>
                </a:lnTo>
                <a:lnTo>
                  <a:pt x="574" y="173"/>
                </a:lnTo>
                <a:lnTo>
                  <a:pt x="542" y="154"/>
                </a:lnTo>
                <a:lnTo>
                  <a:pt x="510" y="137"/>
                </a:lnTo>
                <a:lnTo>
                  <a:pt x="455" y="111"/>
                </a:lnTo>
                <a:lnTo>
                  <a:pt x="432" y="100"/>
                </a:lnTo>
                <a:lnTo>
                  <a:pt x="432" y="100"/>
                </a:lnTo>
                <a:lnTo>
                  <a:pt x="415" y="87"/>
                </a:lnTo>
                <a:lnTo>
                  <a:pt x="381" y="59"/>
                </a:lnTo>
                <a:lnTo>
                  <a:pt x="360" y="45"/>
                </a:lnTo>
                <a:lnTo>
                  <a:pt x="341" y="34"/>
                </a:lnTo>
                <a:lnTo>
                  <a:pt x="334" y="29"/>
                </a:lnTo>
                <a:lnTo>
                  <a:pt x="326" y="27"/>
                </a:lnTo>
                <a:lnTo>
                  <a:pt x="321" y="25"/>
                </a:lnTo>
                <a:lnTo>
                  <a:pt x="318" y="25"/>
                </a:lnTo>
                <a:lnTo>
                  <a:pt x="318" y="25"/>
                </a:lnTo>
                <a:lnTo>
                  <a:pt x="310" y="30"/>
                </a:lnTo>
                <a:lnTo>
                  <a:pt x="301" y="39"/>
                </a:lnTo>
                <a:lnTo>
                  <a:pt x="283" y="61"/>
                </a:lnTo>
                <a:lnTo>
                  <a:pt x="258" y="90"/>
                </a:lnTo>
                <a:lnTo>
                  <a:pt x="258" y="90"/>
                </a:lnTo>
                <a:lnTo>
                  <a:pt x="258" y="91"/>
                </a:lnTo>
                <a:lnTo>
                  <a:pt x="256" y="92"/>
                </a:lnTo>
                <a:lnTo>
                  <a:pt x="252" y="93"/>
                </a:lnTo>
                <a:lnTo>
                  <a:pt x="247" y="95"/>
                </a:lnTo>
                <a:lnTo>
                  <a:pt x="238" y="95"/>
                </a:lnTo>
                <a:lnTo>
                  <a:pt x="226" y="93"/>
                </a:lnTo>
                <a:lnTo>
                  <a:pt x="209" y="90"/>
                </a:lnTo>
                <a:lnTo>
                  <a:pt x="209" y="90"/>
                </a:lnTo>
                <a:lnTo>
                  <a:pt x="199" y="87"/>
                </a:lnTo>
                <a:lnTo>
                  <a:pt x="186" y="82"/>
                </a:lnTo>
                <a:lnTo>
                  <a:pt x="160" y="71"/>
                </a:lnTo>
                <a:lnTo>
                  <a:pt x="133" y="56"/>
                </a:lnTo>
                <a:lnTo>
                  <a:pt x="106" y="41"/>
                </a:lnTo>
                <a:lnTo>
                  <a:pt x="59" y="13"/>
                </a:lnTo>
                <a:lnTo>
                  <a:pt x="40" y="0"/>
                </a:lnTo>
                <a:lnTo>
                  <a:pt x="40" y="0"/>
                </a:lnTo>
                <a:lnTo>
                  <a:pt x="45" y="10"/>
                </a:lnTo>
                <a:lnTo>
                  <a:pt x="50" y="22"/>
                </a:lnTo>
                <a:lnTo>
                  <a:pt x="56" y="34"/>
                </a:lnTo>
                <a:lnTo>
                  <a:pt x="60" y="48"/>
                </a:lnTo>
                <a:lnTo>
                  <a:pt x="64" y="61"/>
                </a:lnTo>
                <a:lnTo>
                  <a:pt x="64" y="69"/>
                </a:lnTo>
                <a:lnTo>
                  <a:pt x="64" y="75"/>
                </a:lnTo>
                <a:lnTo>
                  <a:pt x="62" y="80"/>
                </a:lnTo>
                <a:lnTo>
                  <a:pt x="60" y="85"/>
                </a:lnTo>
                <a:lnTo>
                  <a:pt x="60" y="85"/>
                </a:lnTo>
                <a:lnTo>
                  <a:pt x="52" y="93"/>
                </a:lnTo>
                <a:lnTo>
                  <a:pt x="44" y="103"/>
                </a:lnTo>
                <a:lnTo>
                  <a:pt x="23" y="122"/>
                </a:lnTo>
                <a:lnTo>
                  <a:pt x="13" y="129"/>
                </a:lnTo>
                <a:lnTo>
                  <a:pt x="5" y="138"/>
                </a:lnTo>
                <a:lnTo>
                  <a:pt x="0" y="144"/>
                </a:lnTo>
                <a:lnTo>
                  <a:pt x="0" y="147"/>
                </a:lnTo>
                <a:lnTo>
                  <a:pt x="0" y="149"/>
                </a:lnTo>
                <a:lnTo>
                  <a:pt x="0" y="149"/>
                </a:lnTo>
                <a:lnTo>
                  <a:pt x="3" y="153"/>
                </a:lnTo>
                <a:lnTo>
                  <a:pt x="7" y="157"/>
                </a:lnTo>
                <a:lnTo>
                  <a:pt x="13" y="160"/>
                </a:lnTo>
                <a:lnTo>
                  <a:pt x="20" y="162"/>
                </a:lnTo>
                <a:lnTo>
                  <a:pt x="31" y="164"/>
                </a:lnTo>
                <a:lnTo>
                  <a:pt x="45" y="165"/>
                </a:lnTo>
                <a:lnTo>
                  <a:pt x="62" y="165"/>
                </a:lnTo>
                <a:lnTo>
                  <a:pt x="85" y="164"/>
                </a:lnTo>
                <a:lnTo>
                  <a:pt x="85" y="164"/>
                </a:lnTo>
                <a:lnTo>
                  <a:pt x="109" y="164"/>
                </a:lnTo>
                <a:lnTo>
                  <a:pt x="133" y="165"/>
                </a:lnTo>
                <a:lnTo>
                  <a:pt x="155" y="169"/>
                </a:lnTo>
                <a:lnTo>
                  <a:pt x="176" y="173"/>
                </a:lnTo>
                <a:lnTo>
                  <a:pt x="206" y="180"/>
                </a:lnTo>
                <a:lnTo>
                  <a:pt x="218" y="184"/>
                </a:lnTo>
                <a:lnTo>
                  <a:pt x="218" y="19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A2B71311-5487-4E1B-AAE2-8A73B8E6EF4F}"/>
              </a:ext>
            </a:extLst>
          </p:cNvPr>
          <p:cNvSpPr>
            <a:spLocks/>
          </p:cNvSpPr>
          <p:nvPr/>
        </p:nvSpPr>
        <p:spPr bwMode="auto">
          <a:xfrm>
            <a:off x="4208595" y="3110670"/>
            <a:ext cx="1432704" cy="992106"/>
          </a:xfrm>
          <a:custGeom>
            <a:avLst/>
            <a:gdLst>
              <a:gd name="T0" fmla="*/ 208 w 465"/>
              <a:gd name="T1" fmla="*/ 83 h 322"/>
              <a:gd name="T2" fmla="*/ 170 w 465"/>
              <a:gd name="T3" fmla="*/ 94 h 322"/>
              <a:gd name="T4" fmla="*/ 154 w 465"/>
              <a:gd name="T5" fmla="*/ 94 h 322"/>
              <a:gd name="T6" fmla="*/ 109 w 465"/>
              <a:gd name="T7" fmla="*/ 77 h 322"/>
              <a:gd name="T8" fmla="*/ 70 w 465"/>
              <a:gd name="T9" fmla="*/ 69 h 322"/>
              <a:gd name="T10" fmla="*/ 42 w 465"/>
              <a:gd name="T11" fmla="*/ 74 h 322"/>
              <a:gd name="T12" fmla="*/ 10 w 465"/>
              <a:gd name="T13" fmla="*/ 92 h 322"/>
              <a:gd name="T14" fmla="*/ 0 w 465"/>
              <a:gd name="T15" fmla="*/ 103 h 322"/>
              <a:gd name="T16" fmla="*/ 4 w 465"/>
              <a:gd name="T17" fmla="*/ 105 h 322"/>
              <a:gd name="T18" fmla="*/ 40 w 465"/>
              <a:gd name="T19" fmla="*/ 111 h 322"/>
              <a:gd name="T20" fmla="*/ 62 w 465"/>
              <a:gd name="T21" fmla="*/ 121 h 322"/>
              <a:gd name="T22" fmla="*/ 75 w 465"/>
              <a:gd name="T23" fmla="*/ 135 h 322"/>
              <a:gd name="T24" fmla="*/ 90 w 465"/>
              <a:gd name="T25" fmla="*/ 155 h 322"/>
              <a:gd name="T26" fmla="*/ 91 w 465"/>
              <a:gd name="T27" fmla="*/ 162 h 322"/>
              <a:gd name="T28" fmla="*/ 109 w 465"/>
              <a:gd name="T29" fmla="*/ 177 h 322"/>
              <a:gd name="T30" fmla="*/ 113 w 465"/>
              <a:gd name="T31" fmla="*/ 189 h 322"/>
              <a:gd name="T32" fmla="*/ 109 w 465"/>
              <a:gd name="T33" fmla="*/ 198 h 322"/>
              <a:gd name="T34" fmla="*/ 90 w 465"/>
              <a:gd name="T35" fmla="*/ 248 h 322"/>
              <a:gd name="T36" fmla="*/ 133 w 465"/>
              <a:gd name="T37" fmla="*/ 202 h 322"/>
              <a:gd name="T38" fmla="*/ 144 w 465"/>
              <a:gd name="T39" fmla="*/ 193 h 322"/>
              <a:gd name="T40" fmla="*/ 160 w 465"/>
              <a:gd name="T41" fmla="*/ 199 h 322"/>
              <a:gd name="T42" fmla="*/ 170 w 465"/>
              <a:gd name="T43" fmla="*/ 215 h 322"/>
              <a:gd name="T44" fmla="*/ 170 w 465"/>
              <a:gd name="T45" fmla="*/ 235 h 322"/>
              <a:gd name="T46" fmla="*/ 156 w 465"/>
              <a:gd name="T47" fmla="*/ 292 h 322"/>
              <a:gd name="T48" fmla="*/ 159 w 465"/>
              <a:gd name="T49" fmla="*/ 312 h 322"/>
              <a:gd name="T50" fmla="*/ 164 w 465"/>
              <a:gd name="T51" fmla="*/ 315 h 322"/>
              <a:gd name="T52" fmla="*/ 190 w 465"/>
              <a:gd name="T53" fmla="*/ 307 h 322"/>
              <a:gd name="T54" fmla="*/ 213 w 465"/>
              <a:gd name="T55" fmla="*/ 292 h 322"/>
              <a:gd name="T56" fmla="*/ 246 w 465"/>
              <a:gd name="T57" fmla="*/ 312 h 322"/>
              <a:gd name="T58" fmla="*/ 278 w 465"/>
              <a:gd name="T59" fmla="*/ 322 h 322"/>
              <a:gd name="T60" fmla="*/ 298 w 465"/>
              <a:gd name="T61" fmla="*/ 321 h 322"/>
              <a:gd name="T62" fmla="*/ 334 w 465"/>
              <a:gd name="T63" fmla="*/ 310 h 322"/>
              <a:gd name="T64" fmla="*/ 360 w 465"/>
              <a:gd name="T65" fmla="*/ 293 h 322"/>
              <a:gd name="T66" fmla="*/ 387 w 465"/>
              <a:gd name="T67" fmla="*/ 272 h 322"/>
              <a:gd name="T68" fmla="*/ 436 w 465"/>
              <a:gd name="T69" fmla="*/ 272 h 322"/>
              <a:gd name="T70" fmla="*/ 452 w 465"/>
              <a:gd name="T71" fmla="*/ 279 h 322"/>
              <a:gd name="T72" fmla="*/ 461 w 465"/>
              <a:gd name="T73" fmla="*/ 277 h 322"/>
              <a:gd name="T74" fmla="*/ 465 w 465"/>
              <a:gd name="T75" fmla="*/ 271 h 322"/>
              <a:gd name="T76" fmla="*/ 456 w 465"/>
              <a:gd name="T77" fmla="*/ 263 h 322"/>
              <a:gd name="T78" fmla="*/ 444 w 465"/>
              <a:gd name="T79" fmla="*/ 256 h 322"/>
              <a:gd name="T80" fmla="*/ 417 w 465"/>
              <a:gd name="T81" fmla="*/ 248 h 322"/>
              <a:gd name="T82" fmla="*/ 444 w 465"/>
              <a:gd name="T83" fmla="*/ 204 h 322"/>
              <a:gd name="T84" fmla="*/ 449 w 465"/>
              <a:gd name="T85" fmla="*/ 188 h 322"/>
              <a:gd name="T86" fmla="*/ 449 w 465"/>
              <a:gd name="T87" fmla="*/ 172 h 322"/>
              <a:gd name="T88" fmla="*/ 436 w 465"/>
              <a:gd name="T89" fmla="*/ 144 h 322"/>
              <a:gd name="T90" fmla="*/ 419 w 465"/>
              <a:gd name="T91" fmla="*/ 119 h 322"/>
              <a:gd name="T92" fmla="*/ 377 w 465"/>
              <a:gd name="T93" fmla="*/ 78 h 322"/>
              <a:gd name="T94" fmla="*/ 356 w 465"/>
              <a:gd name="T95" fmla="*/ 58 h 322"/>
              <a:gd name="T96" fmla="*/ 319 w 465"/>
              <a:gd name="T97" fmla="*/ 37 h 322"/>
              <a:gd name="T98" fmla="*/ 304 w 465"/>
              <a:gd name="T99" fmla="*/ 33 h 322"/>
              <a:gd name="T100" fmla="*/ 285 w 465"/>
              <a:gd name="T101" fmla="*/ 18 h 322"/>
              <a:gd name="T102" fmla="*/ 268 w 465"/>
              <a:gd name="T103" fmla="*/ 10 h 322"/>
              <a:gd name="T104" fmla="*/ 231 w 465"/>
              <a:gd name="T105" fmla="*/ 0 h 322"/>
              <a:gd name="T106" fmla="*/ 229 w 465"/>
              <a:gd name="T107" fmla="*/ 12 h 322"/>
              <a:gd name="T108" fmla="*/ 228 w 465"/>
              <a:gd name="T109" fmla="*/ 34 h 322"/>
              <a:gd name="T110" fmla="*/ 222 w 465"/>
              <a:gd name="T111" fmla="*/ 48 h 322"/>
              <a:gd name="T112" fmla="*/ 218 w 465"/>
              <a:gd name="T113" fmla="*/ 59 h 322"/>
              <a:gd name="T114" fmla="*/ 220 w 465"/>
              <a:gd name="T115" fmla="*/ 79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5" h="322">
                <a:moveTo>
                  <a:pt x="218" y="79"/>
                </a:moveTo>
                <a:lnTo>
                  <a:pt x="218" y="79"/>
                </a:lnTo>
                <a:lnTo>
                  <a:pt x="208" y="83"/>
                </a:lnTo>
                <a:lnTo>
                  <a:pt x="190" y="89"/>
                </a:lnTo>
                <a:lnTo>
                  <a:pt x="180" y="92"/>
                </a:lnTo>
                <a:lnTo>
                  <a:pt x="170" y="94"/>
                </a:lnTo>
                <a:lnTo>
                  <a:pt x="161" y="95"/>
                </a:lnTo>
                <a:lnTo>
                  <a:pt x="154" y="94"/>
                </a:lnTo>
                <a:lnTo>
                  <a:pt x="154" y="94"/>
                </a:lnTo>
                <a:lnTo>
                  <a:pt x="140" y="88"/>
                </a:lnTo>
                <a:lnTo>
                  <a:pt x="120" y="80"/>
                </a:lnTo>
                <a:lnTo>
                  <a:pt x="109" y="77"/>
                </a:lnTo>
                <a:lnTo>
                  <a:pt x="97" y="73"/>
                </a:lnTo>
                <a:lnTo>
                  <a:pt x="83" y="70"/>
                </a:lnTo>
                <a:lnTo>
                  <a:pt x="70" y="69"/>
                </a:lnTo>
                <a:lnTo>
                  <a:pt x="70" y="69"/>
                </a:lnTo>
                <a:lnTo>
                  <a:pt x="56" y="70"/>
                </a:lnTo>
                <a:lnTo>
                  <a:pt x="42" y="74"/>
                </a:lnTo>
                <a:lnTo>
                  <a:pt x="30" y="79"/>
                </a:lnTo>
                <a:lnTo>
                  <a:pt x="19" y="85"/>
                </a:lnTo>
                <a:lnTo>
                  <a:pt x="10" y="92"/>
                </a:lnTo>
                <a:lnTo>
                  <a:pt x="4" y="96"/>
                </a:lnTo>
                <a:lnTo>
                  <a:pt x="0" y="101"/>
                </a:lnTo>
                <a:lnTo>
                  <a:pt x="0" y="103"/>
                </a:lnTo>
                <a:lnTo>
                  <a:pt x="0" y="104"/>
                </a:lnTo>
                <a:lnTo>
                  <a:pt x="0" y="104"/>
                </a:lnTo>
                <a:lnTo>
                  <a:pt x="4" y="105"/>
                </a:lnTo>
                <a:lnTo>
                  <a:pt x="10" y="106"/>
                </a:lnTo>
                <a:lnTo>
                  <a:pt x="30" y="109"/>
                </a:lnTo>
                <a:lnTo>
                  <a:pt x="40" y="111"/>
                </a:lnTo>
                <a:lnTo>
                  <a:pt x="50" y="114"/>
                </a:lnTo>
                <a:lnTo>
                  <a:pt x="59" y="119"/>
                </a:lnTo>
                <a:lnTo>
                  <a:pt x="62" y="121"/>
                </a:lnTo>
                <a:lnTo>
                  <a:pt x="65" y="124"/>
                </a:lnTo>
                <a:lnTo>
                  <a:pt x="65" y="124"/>
                </a:lnTo>
                <a:lnTo>
                  <a:pt x="75" y="135"/>
                </a:lnTo>
                <a:lnTo>
                  <a:pt x="82" y="144"/>
                </a:lnTo>
                <a:lnTo>
                  <a:pt x="87" y="151"/>
                </a:lnTo>
                <a:lnTo>
                  <a:pt x="90" y="155"/>
                </a:lnTo>
                <a:lnTo>
                  <a:pt x="90" y="158"/>
                </a:lnTo>
                <a:lnTo>
                  <a:pt x="90" y="158"/>
                </a:lnTo>
                <a:lnTo>
                  <a:pt x="91" y="162"/>
                </a:lnTo>
                <a:lnTo>
                  <a:pt x="94" y="166"/>
                </a:lnTo>
                <a:lnTo>
                  <a:pt x="106" y="172"/>
                </a:lnTo>
                <a:lnTo>
                  <a:pt x="109" y="177"/>
                </a:lnTo>
                <a:lnTo>
                  <a:pt x="113" y="182"/>
                </a:lnTo>
                <a:lnTo>
                  <a:pt x="113" y="186"/>
                </a:lnTo>
                <a:lnTo>
                  <a:pt x="113" y="189"/>
                </a:lnTo>
                <a:lnTo>
                  <a:pt x="112" y="193"/>
                </a:lnTo>
                <a:lnTo>
                  <a:pt x="109" y="198"/>
                </a:lnTo>
                <a:lnTo>
                  <a:pt x="109" y="198"/>
                </a:lnTo>
                <a:lnTo>
                  <a:pt x="99" y="217"/>
                </a:lnTo>
                <a:lnTo>
                  <a:pt x="94" y="233"/>
                </a:lnTo>
                <a:lnTo>
                  <a:pt x="90" y="248"/>
                </a:lnTo>
                <a:lnTo>
                  <a:pt x="90" y="248"/>
                </a:lnTo>
                <a:lnTo>
                  <a:pt x="114" y="220"/>
                </a:lnTo>
                <a:lnTo>
                  <a:pt x="133" y="202"/>
                </a:lnTo>
                <a:lnTo>
                  <a:pt x="140" y="196"/>
                </a:lnTo>
                <a:lnTo>
                  <a:pt x="144" y="193"/>
                </a:lnTo>
                <a:lnTo>
                  <a:pt x="144" y="193"/>
                </a:lnTo>
                <a:lnTo>
                  <a:pt x="150" y="194"/>
                </a:lnTo>
                <a:lnTo>
                  <a:pt x="155" y="196"/>
                </a:lnTo>
                <a:lnTo>
                  <a:pt x="160" y="199"/>
                </a:lnTo>
                <a:lnTo>
                  <a:pt x="164" y="203"/>
                </a:lnTo>
                <a:lnTo>
                  <a:pt x="164" y="203"/>
                </a:lnTo>
                <a:lnTo>
                  <a:pt x="170" y="215"/>
                </a:lnTo>
                <a:lnTo>
                  <a:pt x="174" y="223"/>
                </a:lnTo>
                <a:lnTo>
                  <a:pt x="174" y="223"/>
                </a:lnTo>
                <a:lnTo>
                  <a:pt x="170" y="235"/>
                </a:lnTo>
                <a:lnTo>
                  <a:pt x="163" y="263"/>
                </a:lnTo>
                <a:lnTo>
                  <a:pt x="159" y="279"/>
                </a:lnTo>
                <a:lnTo>
                  <a:pt x="156" y="292"/>
                </a:lnTo>
                <a:lnTo>
                  <a:pt x="156" y="305"/>
                </a:lnTo>
                <a:lnTo>
                  <a:pt x="158" y="308"/>
                </a:lnTo>
                <a:lnTo>
                  <a:pt x="159" y="312"/>
                </a:lnTo>
                <a:lnTo>
                  <a:pt x="159" y="312"/>
                </a:lnTo>
                <a:lnTo>
                  <a:pt x="161" y="315"/>
                </a:lnTo>
                <a:lnTo>
                  <a:pt x="164" y="315"/>
                </a:lnTo>
                <a:lnTo>
                  <a:pt x="171" y="315"/>
                </a:lnTo>
                <a:lnTo>
                  <a:pt x="181" y="312"/>
                </a:lnTo>
                <a:lnTo>
                  <a:pt x="190" y="307"/>
                </a:lnTo>
                <a:lnTo>
                  <a:pt x="206" y="297"/>
                </a:lnTo>
                <a:lnTo>
                  <a:pt x="213" y="292"/>
                </a:lnTo>
                <a:lnTo>
                  <a:pt x="213" y="292"/>
                </a:lnTo>
                <a:lnTo>
                  <a:pt x="220" y="296"/>
                </a:lnTo>
                <a:lnTo>
                  <a:pt x="236" y="306"/>
                </a:lnTo>
                <a:lnTo>
                  <a:pt x="246" y="312"/>
                </a:lnTo>
                <a:lnTo>
                  <a:pt x="257" y="316"/>
                </a:lnTo>
                <a:lnTo>
                  <a:pt x="268" y="320"/>
                </a:lnTo>
                <a:lnTo>
                  <a:pt x="278" y="322"/>
                </a:lnTo>
                <a:lnTo>
                  <a:pt x="278" y="322"/>
                </a:lnTo>
                <a:lnTo>
                  <a:pt x="288" y="322"/>
                </a:lnTo>
                <a:lnTo>
                  <a:pt x="298" y="321"/>
                </a:lnTo>
                <a:lnTo>
                  <a:pt x="308" y="320"/>
                </a:lnTo>
                <a:lnTo>
                  <a:pt x="316" y="317"/>
                </a:lnTo>
                <a:lnTo>
                  <a:pt x="334" y="310"/>
                </a:lnTo>
                <a:lnTo>
                  <a:pt x="347" y="302"/>
                </a:lnTo>
                <a:lnTo>
                  <a:pt x="347" y="302"/>
                </a:lnTo>
                <a:lnTo>
                  <a:pt x="360" y="293"/>
                </a:lnTo>
                <a:lnTo>
                  <a:pt x="373" y="284"/>
                </a:lnTo>
                <a:lnTo>
                  <a:pt x="387" y="272"/>
                </a:lnTo>
                <a:lnTo>
                  <a:pt x="387" y="272"/>
                </a:lnTo>
                <a:lnTo>
                  <a:pt x="407" y="271"/>
                </a:lnTo>
                <a:lnTo>
                  <a:pt x="423" y="271"/>
                </a:lnTo>
                <a:lnTo>
                  <a:pt x="436" y="272"/>
                </a:lnTo>
                <a:lnTo>
                  <a:pt x="436" y="272"/>
                </a:lnTo>
                <a:lnTo>
                  <a:pt x="445" y="275"/>
                </a:lnTo>
                <a:lnTo>
                  <a:pt x="452" y="279"/>
                </a:lnTo>
                <a:lnTo>
                  <a:pt x="459" y="280"/>
                </a:lnTo>
                <a:lnTo>
                  <a:pt x="460" y="279"/>
                </a:lnTo>
                <a:lnTo>
                  <a:pt x="461" y="277"/>
                </a:lnTo>
                <a:lnTo>
                  <a:pt x="461" y="277"/>
                </a:lnTo>
                <a:lnTo>
                  <a:pt x="464" y="274"/>
                </a:lnTo>
                <a:lnTo>
                  <a:pt x="465" y="271"/>
                </a:lnTo>
                <a:lnTo>
                  <a:pt x="465" y="270"/>
                </a:lnTo>
                <a:lnTo>
                  <a:pt x="464" y="269"/>
                </a:lnTo>
                <a:lnTo>
                  <a:pt x="456" y="263"/>
                </a:lnTo>
                <a:lnTo>
                  <a:pt x="456" y="263"/>
                </a:lnTo>
                <a:lnTo>
                  <a:pt x="450" y="259"/>
                </a:lnTo>
                <a:lnTo>
                  <a:pt x="444" y="256"/>
                </a:lnTo>
                <a:lnTo>
                  <a:pt x="430" y="251"/>
                </a:lnTo>
                <a:lnTo>
                  <a:pt x="417" y="248"/>
                </a:lnTo>
                <a:lnTo>
                  <a:pt x="417" y="248"/>
                </a:lnTo>
                <a:lnTo>
                  <a:pt x="430" y="229"/>
                </a:lnTo>
                <a:lnTo>
                  <a:pt x="440" y="213"/>
                </a:lnTo>
                <a:lnTo>
                  <a:pt x="444" y="204"/>
                </a:lnTo>
                <a:lnTo>
                  <a:pt x="446" y="198"/>
                </a:lnTo>
                <a:lnTo>
                  <a:pt x="446" y="198"/>
                </a:lnTo>
                <a:lnTo>
                  <a:pt x="449" y="188"/>
                </a:lnTo>
                <a:lnTo>
                  <a:pt x="450" y="183"/>
                </a:lnTo>
                <a:lnTo>
                  <a:pt x="450" y="178"/>
                </a:lnTo>
                <a:lnTo>
                  <a:pt x="449" y="172"/>
                </a:lnTo>
                <a:lnTo>
                  <a:pt x="446" y="165"/>
                </a:lnTo>
                <a:lnTo>
                  <a:pt x="443" y="156"/>
                </a:lnTo>
                <a:lnTo>
                  <a:pt x="436" y="144"/>
                </a:lnTo>
                <a:lnTo>
                  <a:pt x="436" y="144"/>
                </a:lnTo>
                <a:lnTo>
                  <a:pt x="428" y="130"/>
                </a:lnTo>
                <a:lnTo>
                  <a:pt x="419" y="119"/>
                </a:lnTo>
                <a:lnTo>
                  <a:pt x="408" y="106"/>
                </a:lnTo>
                <a:lnTo>
                  <a:pt x="398" y="96"/>
                </a:lnTo>
                <a:lnTo>
                  <a:pt x="377" y="78"/>
                </a:lnTo>
                <a:lnTo>
                  <a:pt x="362" y="64"/>
                </a:lnTo>
                <a:lnTo>
                  <a:pt x="362" y="64"/>
                </a:lnTo>
                <a:lnTo>
                  <a:pt x="356" y="58"/>
                </a:lnTo>
                <a:lnTo>
                  <a:pt x="350" y="53"/>
                </a:lnTo>
                <a:lnTo>
                  <a:pt x="334" y="44"/>
                </a:lnTo>
                <a:lnTo>
                  <a:pt x="319" y="37"/>
                </a:lnTo>
                <a:lnTo>
                  <a:pt x="308" y="34"/>
                </a:lnTo>
                <a:lnTo>
                  <a:pt x="308" y="34"/>
                </a:lnTo>
                <a:lnTo>
                  <a:pt x="304" y="33"/>
                </a:lnTo>
                <a:lnTo>
                  <a:pt x="300" y="32"/>
                </a:lnTo>
                <a:lnTo>
                  <a:pt x="294" y="27"/>
                </a:lnTo>
                <a:lnTo>
                  <a:pt x="285" y="18"/>
                </a:lnTo>
                <a:lnTo>
                  <a:pt x="278" y="15"/>
                </a:lnTo>
                <a:lnTo>
                  <a:pt x="268" y="10"/>
                </a:lnTo>
                <a:lnTo>
                  <a:pt x="268" y="10"/>
                </a:lnTo>
                <a:lnTo>
                  <a:pt x="249" y="2"/>
                </a:lnTo>
                <a:lnTo>
                  <a:pt x="237" y="0"/>
                </a:lnTo>
                <a:lnTo>
                  <a:pt x="231" y="0"/>
                </a:lnTo>
                <a:lnTo>
                  <a:pt x="228" y="0"/>
                </a:lnTo>
                <a:lnTo>
                  <a:pt x="228" y="0"/>
                </a:lnTo>
                <a:lnTo>
                  <a:pt x="229" y="12"/>
                </a:lnTo>
                <a:lnTo>
                  <a:pt x="229" y="23"/>
                </a:lnTo>
                <a:lnTo>
                  <a:pt x="229" y="30"/>
                </a:lnTo>
                <a:lnTo>
                  <a:pt x="228" y="34"/>
                </a:lnTo>
                <a:lnTo>
                  <a:pt x="228" y="34"/>
                </a:lnTo>
                <a:lnTo>
                  <a:pt x="225" y="43"/>
                </a:lnTo>
                <a:lnTo>
                  <a:pt x="222" y="48"/>
                </a:lnTo>
                <a:lnTo>
                  <a:pt x="220" y="53"/>
                </a:lnTo>
                <a:lnTo>
                  <a:pt x="218" y="59"/>
                </a:lnTo>
                <a:lnTo>
                  <a:pt x="218" y="59"/>
                </a:lnTo>
                <a:lnTo>
                  <a:pt x="220" y="73"/>
                </a:lnTo>
                <a:lnTo>
                  <a:pt x="220" y="77"/>
                </a:lnTo>
                <a:lnTo>
                  <a:pt x="220" y="79"/>
                </a:lnTo>
                <a:lnTo>
                  <a:pt x="218" y="79"/>
                </a:lnTo>
                <a:lnTo>
                  <a:pt x="218" y="7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id="{21D5101D-6085-47D2-B76C-F9E2BD6B2026}"/>
              </a:ext>
            </a:extLst>
          </p:cNvPr>
          <p:cNvSpPr>
            <a:spLocks/>
          </p:cNvSpPr>
          <p:nvPr/>
        </p:nvSpPr>
        <p:spPr bwMode="auto">
          <a:xfrm>
            <a:off x="2318494" y="1419772"/>
            <a:ext cx="1505756" cy="578946"/>
          </a:xfrm>
          <a:custGeom>
            <a:avLst/>
            <a:gdLst>
              <a:gd name="T0" fmla="*/ 476 w 606"/>
              <a:gd name="T1" fmla="*/ 69 h 233"/>
              <a:gd name="T2" fmla="*/ 495 w 606"/>
              <a:gd name="T3" fmla="*/ 48 h 233"/>
              <a:gd name="T4" fmla="*/ 493 w 606"/>
              <a:gd name="T5" fmla="*/ 41 h 233"/>
              <a:gd name="T6" fmla="*/ 483 w 606"/>
              <a:gd name="T7" fmla="*/ 37 h 233"/>
              <a:gd name="T8" fmla="*/ 417 w 606"/>
              <a:gd name="T9" fmla="*/ 25 h 233"/>
              <a:gd name="T10" fmla="*/ 389 w 606"/>
              <a:gd name="T11" fmla="*/ 16 h 233"/>
              <a:gd name="T12" fmla="*/ 338 w 606"/>
              <a:gd name="T13" fmla="*/ 7 h 233"/>
              <a:gd name="T14" fmla="*/ 253 w 606"/>
              <a:gd name="T15" fmla="*/ 0 h 233"/>
              <a:gd name="T16" fmla="*/ 218 w 606"/>
              <a:gd name="T17" fmla="*/ 0 h 233"/>
              <a:gd name="T18" fmla="*/ 184 w 606"/>
              <a:gd name="T19" fmla="*/ 10 h 233"/>
              <a:gd name="T20" fmla="*/ 117 w 606"/>
              <a:gd name="T21" fmla="*/ 53 h 233"/>
              <a:gd name="T22" fmla="*/ 63 w 606"/>
              <a:gd name="T23" fmla="*/ 83 h 233"/>
              <a:gd name="T24" fmla="*/ 3 w 606"/>
              <a:gd name="T25" fmla="*/ 120 h 233"/>
              <a:gd name="T26" fmla="*/ 0 w 606"/>
              <a:gd name="T27" fmla="*/ 124 h 233"/>
              <a:gd name="T28" fmla="*/ 10 w 606"/>
              <a:gd name="T29" fmla="*/ 144 h 233"/>
              <a:gd name="T30" fmla="*/ 10 w 606"/>
              <a:gd name="T31" fmla="*/ 147 h 233"/>
              <a:gd name="T32" fmla="*/ 20 w 606"/>
              <a:gd name="T33" fmla="*/ 159 h 233"/>
              <a:gd name="T34" fmla="*/ 40 w 606"/>
              <a:gd name="T35" fmla="*/ 173 h 233"/>
              <a:gd name="T36" fmla="*/ 101 w 606"/>
              <a:gd name="T37" fmla="*/ 202 h 233"/>
              <a:gd name="T38" fmla="*/ 179 w 606"/>
              <a:gd name="T39" fmla="*/ 225 h 233"/>
              <a:gd name="T40" fmla="*/ 228 w 606"/>
              <a:gd name="T41" fmla="*/ 233 h 233"/>
              <a:gd name="T42" fmla="*/ 299 w 606"/>
              <a:gd name="T43" fmla="*/ 228 h 233"/>
              <a:gd name="T44" fmla="*/ 367 w 606"/>
              <a:gd name="T45" fmla="*/ 213 h 233"/>
              <a:gd name="T46" fmla="*/ 423 w 606"/>
              <a:gd name="T47" fmla="*/ 204 h 233"/>
              <a:gd name="T48" fmla="*/ 441 w 606"/>
              <a:gd name="T49" fmla="*/ 198 h 233"/>
              <a:gd name="T50" fmla="*/ 476 w 606"/>
              <a:gd name="T51" fmla="*/ 168 h 233"/>
              <a:gd name="T52" fmla="*/ 444 w 606"/>
              <a:gd name="T53" fmla="*/ 181 h 233"/>
              <a:gd name="T54" fmla="*/ 412 w 606"/>
              <a:gd name="T55" fmla="*/ 183 h 233"/>
              <a:gd name="T56" fmla="*/ 431 w 606"/>
              <a:gd name="T57" fmla="*/ 162 h 233"/>
              <a:gd name="T58" fmla="*/ 482 w 606"/>
              <a:gd name="T59" fmla="*/ 128 h 233"/>
              <a:gd name="T60" fmla="*/ 516 w 606"/>
              <a:gd name="T61" fmla="*/ 119 h 233"/>
              <a:gd name="T62" fmla="*/ 544 w 606"/>
              <a:gd name="T63" fmla="*/ 131 h 233"/>
              <a:gd name="T64" fmla="*/ 565 w 606"/>
              <a:gd name="T65" fmla="*/ 149 h 233"/>
              <a:gd name="T66" fmla="*/ 566 w 606"/>
              <a:gd name="T67" fmla="*/ 149 h 233"/>
              <a:gd name="T68" fmla="*/ 573 w 606"/>
              <a:gd name="T69" fmla="*/ 109 h 233"/>
              <a:gd name="T70" fmla="*/ 578 w 606"/>
              <a:gd name="T71" fmla="*/ 78 h 233"/>
              <a:gd name="T72" fmla="*/ 604 w 606"/>
              <a:gd name="T73" fmla="*/ 16 h 233"/>
              <a:gd name="T74" fmla="*/ 605 w 606"/>
              <a:gd name="T75" fmla="*/ 5 h 233"/>
              <a:gd name="T76" fmla="*/ 600 w 606"/>
              <a:gd name="T77" fmla="*/ 4 h 233"/>
              <a:gd name="T78" fmla="*/ 570 w 606"/>
              <a:gd name="T79" fmla="*/ 25 h 233"/>
              <a:gd name="T80" fmla="*/ 543 w 606"/>
              <a:gd name="T81" fmla="*/ 53 h 233"/>
              <a:gd name="T82" fmla="*/ 521 w 606"/>
              <a:gd name="T83" fmla="*/ 74 h 233"/>
              <a:gd name="T84" fmla="*/ 500 w 606"/>
              <a:gd name="T85" fmla="*/ 82 h 233"/>
              <a:gd name="T86" fmla="*/ 482 w 606"/>
              <a:gd name="T87" fmla="*/ 83 h 233"/>
              <a:gd name="T88" fmla="*/ 471 w 606"/>
              <a:gd name="T89" fmla="*/ 7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6" h="233">
                <a:moveTo>
                  <a:pt x="471" y="74"/>
                </a:moveTo>
                <a:lnTo>
                  <a:pt x="471" y="74"/>
                </a:lnTo>
                <a:lnTo>
                  <a:pt x="476" y="69"/>
                </a:lnTo>
                <a:lnTo>
                  <a:pt x="487" y="59"/>
                </a:lnTo>
                <a:lnTo>
                  <a:pt x="491" y="53"/>
                </a:lnTo>
                <a:lnTo>
                  <a:pt x="495" y="48"/>
                </a:lnTo>
                <a:lnTo>
                  <a:pt x="495" y="46"/>
                </a:lnTo>
                <a:lnTo>
                  <a:pt x="495" y="43"/>
                </a:lnTo>
                <a:lnTo>
                  <a:pt x="493" y="41"/>
                </a:lnTo>
                <a:lnTo>
                  <a:pt x="491" y="40"/>
                </a:lnTo>
                <a:lnTo>
                  <a:pt x="491" y="40"/>
                </a:lnTo>
                <a:lnTo>
                  <a:pt x="483" y="37"/>
                </a:lnTo>
                <a:lnTo>
                  <a:pt x="473" y="35"/>
                </a:lnTo>
                <a:lnTo>
                  <a:pt x="449" y="30"/>
                </a:lnTo>
                <a:lnTo>
                  <a:pt x="417" y="25"/>
                </a:lnTo>
                <a:lnTo>
                  <a:pt x="417" y="25"/>
                </a:lnTo>
                <a:lnTo>
                  <a:pt x="409" y="22"/>
                </a:lnTo>
                <a:lnTo>
                  <a:pt x="389" y="16"/>
                </a:lnTo>
                <a:lnTo>
                  <a:pt x="374" y="12"/>
                </a:lnTo>
                <a:lnTo>
                  <a:pt x="358" y="10"/>
                </a:lnTo>
                <a:lnTo>
                  <a:pt x="338" y="7"/>
                </a:lnTo>
                <a:lnTo>
                  <a:pt x="317" y="5"/>
                </a:lnTo>
                <a:lnTo>
                  <a:pt x="317" y="5"/>
                </a:lnTo>
                <a:lnTo>
                  <a:pt x="253" y="0"/>
                </a:lnTo>
                <a:lnTo>
                  <a:pt x="234" y="0"/>
                </a:lnTo>
                <a:lnTo>
                  <a:pt x="218" y="0"/>
                </a:lnTo>
                <a:lnTo>
                  <a:pt x="218" y="0"/>
                </a:lnTo>
                <a:lnTo>
                  <a:pt x="205" y="2"/>
                </a:lnTo>
                <a:lnTo>
                  <a:pt x="194" y="5"/>
                </a:lnTo>
                <a:lnTo>
                  <a:pt x="184" y="10"/>
                </a:lnTo>
                <a:lnTo>
                  <a:pt x="184" y="10"/>
                </a:lnTo>
                <a:lnTo>
                  <a:pt x="148" y="33"/>
                </a:lnTo>
                <a:lnTo>
                  <a:pt x="117" y="53"/>
                </a:lnTo>
                <a:lnTo>
                  <a:pt x="89" y="69"/>
                </a:lnTo>
                <a:lnTo>
                  <a:pt x="89" y="69"/>
                </a:lnTo>
                <a:lnTo>
                  <a:pt x="63" y="83"/>
                </a:lnTo>
                <a:lnTo>
                  <a:pt x="34" y="99"/>
                </a:lnTo>
                <a:lnTo>
                  <a:pt x="10" y="114"/>
                </a:lnTo>
                <a:lnTo>
                  <a:pt x="3" y="120"/>
                </a:lnTo>
                <a:lnTo>
                  <a:pt x="2" y="123"/>
                </a:lnTo>
                <a:lnTo>
                  <a:pt x="0" y="124"/>
                </a:lnTo>
                <a:lnTo>
                  <a:pt x="0" y="124"/>
                </a:lnTo>
                <a:lnTo>
                  <a:pt x="2" y="130"/>
                </a:lnTo>
                <a:lnTo>
                  <a:pt x="5" y="136"/>
                </a:lnTo>
                <a:lnTo>
                  <a:pt x="10" y="144"/>
                </a:lnTo>
                <a:lnTo>
                  <a:pt x="10" y="144"/>
                </a:lnTo>
                <a:lnTo>
                  <a:pt x="10" y="145"/>
                </a:lnTo>
                <a:lnTo>
                  <a:pt x="10" y="147"/>
                </a:lnTo>
                <a:lnTo>
                  <a:pt x="11" y="150"/>
                </a:lnTo>
                <a:lnTo>
                  <a:pt x="14" y="154"/>
                </a:lnTo>
                <a:lnTo>
                  <a:pt x="20" y="159"/>
                </a:lnTo>
                <a:lnTo>
                  <a:pt x="28" y="166"/>
                </a:lnTo>
                <a:lnTo>
                  <a:pt x="40" y="173"/>
                </a:lnTo>
                <a:lnTo>
                  <a:pt x="40" y="173"/>
                </a:lnTo>
                <a:lnTo>
                  <a:pt x="56" y="182"/>
                </a:lnTo>
                <a:lnTo>
                  <a:pt x="77" y="192"/>
                </a:lnTo>
                <a:lnTo>
                  <a:pt x="101" y="202"/>
                </a:lnTo>
                <a:lnTo>
                  <a:pt x="125" y="211"/>
                </a:lnTo>
                <a:lnTo>
                  <a:pt x="153" y="219"/>
                </a:lnTo>
                <a:lnTo>
                  <a:pt x="179" y="225"/>
                </a:lnTo>
                <a:lnTo>
                  <a:pt x="205" y="230"/>
                </a:lnTo>
                <a:lnTo>
                  <a:pt x="228" y="233"/>
                </a:lnTo>
                <a:lnTo>
                  <a:pt x="228" y="233"/>
                </a:lnTo>
                <a:lnTo>
                  <a:pt x="252" y="233"/>
                </a:lnTo>
                <a:lnTo>
                  <a:pt x="275" y="232"/>
                </a:lnTo>
                <a:lnTo>
                  <a:pt x="299" y="228"/>
                </a:lnTo>
                <a:lnTo>
                  <a:pt x="320" y="224"/>
                </a:lnTo>
                <a:lnTo>
                  <a:pt x="353" y="217"/>
                </a:lnTo>
                <a:lnTo>
                  <a:pt x="367" y="213"/>
                </a:lnTo>
                <a:lnTo>
                  <a:pt x="367" y="213"/>
                </a:lnTo>
                <a:lnTo>
                  <a:pt x="398" y="209"/>
                </a:lnTo>
                <a:lnTo>
                  <a:pt x="423" y="204"/>
                </a:lnTo>
                <a:lnTo>
                  <a:pt x="433" y="202"/>
                </a:lnTo>
                <a:lnTo>
                  <a:pt x="441" y="198"/>
                </a:lnTo>
                <a:lnTo>
                  <a:pt x="441" y="198"/>
                </a:lnTo>
                <a:lnTo>
                  <a:pt x="454" y="190"/>
                </a:lnTo>
                <a:lnTo>
                  <a:pt x="465" y="180"/>
                </a:lnTo>
                <a:lnTo>
                  <a:pt x="476" y="168"/>
                </a:lnTo>
                <a:lnTo>
                  <a:pt x="476" y="168"/>
                </a:lnTo>
                <a:lnTo>
                  <a:pt x="459" y="176"/>
                </a:lnTo>
                <a:lnTo>
                  <a:pt x="444" y="181"/>
                </a:lnTo>
                <a:lnTo>
                  <a:pt x="431" y="183"/>
                </a:lnTo>
                <a:lnTo>
                  <a:pt x="431" y="183"/>
                </a:lnTo>
                <a:lnTo>
                  <a:pt x="412" y="183"/>
                </a:lnTo>
                <a:lnTo>
                  <a:pt x="402" y="183"/>
                </a:lnTo>
                <a:lnTo>
                  <a:pt x="402" y="183"/>
                </a:lnTo>
                <a:lnTo>
                  <a:pt x="431" y="162"/>
                </a:lnTo>
                <a:lnTo>
                  <a:pt x="471" y="134"/>
                </a:lnTo>
                <a:lnTo>
                  <a:pt x="471" y="134"/>
                </a:lnTo>
                <a:lnTo>
                  <a:pt x="482" y="128"/>
                </a:lnTo>
                <a:lnTo>
                  <a:pt x="495" y="124"/>
                </a:lnTo>
                <a:lnTo>
                  <a:pt x="516" y="119"/>
                </a:lnTo>
                <a:lnTo>
                  <a:pt x="516" y="119"/>
                </a:lnTo>
                <a:lnTo>
                  <a:pt x="521" y="119"/>
                </a:lnTo>
                <a:lnTo>
                  <a:pt x="527" y="121"/>
                </a:lnTo>
                <a:lnTo>
                  <a:pt x="544" y="131"/>
                </a:lnTo>
                <a:lnTo>
                  <a:pt x="558" y="141"/>
                </a:lnTo>
                <a:lnTo>
                  <a:pt x="563" y="146"/>
                </a:lnTo>
                <a:lnTo>
                  <a:pt x="565" y="149"/>
                </a:lnTo>
                <a:lnTo>
                  <a:pt x="565" y="149"/>
                </a:lnTo>
                <a:lnTo>
                  <a:pt x="565" y="149"/>
                </a:lnTo>
                <a:lnTo>
                  <a:pt x="566" y="149"/>
                </a:lnTo>
                <a:lnTo>
                  <a:pt x="568" y="145"/>
                </a:lnTo>
                <a:lnTo>
                  <a:pt x="570" y="130"/>
                </a:lnTo>
                <a:lnTo>
                  <a:pt x="573" y="109"/>
                </a:lnTo>
                <a:lnTo>
                  <a:pt x="575" y="89"/>
                </a:lnTo>
                <a:lnTo>
                  <a:pt x="575" y="89"/>
                </a:lnTo>
                <a:lnTo>
                  <a:pt x="578" y="78"/>
                </a:lnTo>
                <a:lnTo>
                  <a:pt x="581" y="66"/>
                </a:lnTo>
                <a:lnTo>
                  <a:pt x="592" y="40"/>
                </a:lnTo>
                <a:lnTo>
                  <a:pt x="604" y="16"/>
                </a:lnTo>
                <a:lnTo>
                  <a:pt x="605" y="9"/>
                </a:lnTo>
                <a:lnTo>
                  <a:pt x="606" y="6"/>
                </a:lnTo>
                <a:lnTo>
                  <a:pt x="605" y="5"/>
                </a:lnTo>
                <a:lnTo>
                  <a:pt x="605" y="5"/>
                </a:lnTo>
                <a:lnTo>
                  <a:pt x="602" y="4"/>
                </a:lnTo>
                <a:lnTo>
                  <a:pt x="600" y="4"/>
                </a:lnTo>
                <a:lnTo>
                  <a:pt x="594" y="7"/>
                </a:lnTo>
                <a:lnTo>
                  <a:pt x="570" y="25"/>
                </a:lnTo>
                <a:lnTo>
                  <a:pt x="570" y="25"/>
                </a:lnTo>
                <a:lnTo>
                  <a:pt x="563" y="31"/>
                </a:lnTo>
                <a:lnTo>
                  <a:pt x="555" y="38"/>
                </a:lnTo>
                <a:lnTo>
                  <a:pt x="543" y="53"/>
                </a:lnTo>
                <a:lnTo>
                  <a:pt x="532" y="66"/>
                </a:lnTo>
                <a:lnTo>
                  <a:pt x="526" y="71"/>
                </a:lnTo>
                <a:lnTo>
                  <a:pt x="521" y="74"/>
                </a:lnTo>
                <a:lnTo>
                  <a:pt x="521" y="74"/>
                </a:lnTo>
                <a:lnTo>
                  <a:pt x="509" y="78"/>
                </a:lnTo>
                <a:lnTo>
                  <a:pt x="500" y="82"/>
                </a:lnTo>
                <a:lnTo>
                  <a:pt x="486" y="84"/>
                </a:lnTo>
                <a:lnTo>
                  <a:pt x="486" y="84"/>
                </a:lnTo>
                <a:lnTo>
                  <a:pt x="482" y="83"/>
                </a:lnTo>
                <a:lnTo>
                  <a:pt x="477" y="79"/>
                </a:lnTo>
                <a:lnTo>
                  <a:pt x="471" y="74"/>
                </a:lnTo>
                <a:lnTo>
                  <a:pt x="471" y="7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9">
            <a:extLst>
              <a:ext uri="{FF2B5EF4-FFF2-40B4-BE49-F238E27FC236}">
                <a16:creationId xmlns:a16="http://schemas.microsoft.com/office/drawing/2014/main" id="{DBAB57A3-E066-4962-AD32-3E6DF3043004}"/>
              </a:ext>
            </a:extLst>
          </p:cNvPr>
          <p:cNvSpPr>
            <a:spLocks/>
          </p:cNvSpPr>
          <p:nvPr/>
        </p:nvSpPr>
        <p:spPr bwMode="auto">
          <a:xfrm>
            <a:off x="349788" y="3194015"/>
            <a:ext cx="1573016" cy="768266"/>
          </a:xfrm>
          <a:custGeom>
            <a:avLst/>
            <a:gdLst>
              <a:gd name="T0" fmla="*/ 404 w 733"/>
              <a:gd name="T1" fmla="*/ 32 h 358"/>
              <a:gd name="T2" fmla="*/ 367 w 733"/>
              <a:gd name="T3" fmla="*/ 0 h 358"/>
              <a:gd name="T4" fmla="*/ 360 w 733"/>
              <a:gd name="T5" fmla="*/ 12 h 358"/>
              <a:gd name="T6" fmla="*/ 342 w 733"/>
              <a:gd name="T7" fmla="*/ 74 h 358"/>
              <a:gd name="T8" fmla="*/ 263 w 733"/>
              <a:gd name="T9" fmla="*/ 84 h 358"/>
              <a:gd name="T10" fmla="*/ 228 w 733"/>
              <a:gd name="T11" fmla="*/ 84 h 358"/>
              <a:gd name="T12" fmla="*/ 192 w 733"/>
              <a:gd name="T13" fmla="*/ 78 h 358"/>
              <a:gd name="T14" fmla="*/ 170 w 733"/>
              <a:gd name="T15" fmla="*/ 67 h 358"/>
              <a:gd name="T16" fmla="*/ 159 w 733"/>
              <a:gd name="T17" fmla="*/ 54 h 358"/>
              <a:gd name="T18" fmla="*/ 121 w 733"/>
              <a:gd name="T19" fmla="*/ 17 h 358"/>
              <a:gd name="T20" fmla="*/ 94 w 733"/>
              <a:gd name="T21" fmla="*/ 0 h 358"/>
              <a:gd name="T22" fmla="*/ 92 w 733"/>
              <a:gd name="T23" fmla="*/ 11 h 358"/>
              <a:gd name="T24" fmla="*/ 69 w 733"/>
              <a:gd name="T25" fmla="*/ 84 h 358"/>
              <a:gd name="T26" fmla="*/ 58 w 733"/>
              <a:gd name="T27" fmla="*/ 110 h 358"/>
              <a:gd name="T28" fmla="*/ 40 w 733"/>
              <a:gd name="T29" fmla="*/ 134 h 358"/>
              <a:gd name="T30" fmla="*/ 12 w 733"/>
              <a:gd name="T31" fmla="*/ 183 h 358"/>
              <a:gd name="T32" fmla="*/ 0 w 733"/>
              <a:gd name="T33" fmla="*/ 213 h 358"/>
              <a:gd name="T34" fmla="*/ 94 w 733"/>
              <a:gd name="T35" fmla="*/ 181 h 358"/>
              <a:gd name="T36" fmla="*/ 181 w 733"/>
              <a:gd name="T37" fmla="*/ 159 h 358"/>
              <a:gd name="T38" fmla="*/ 213 w 733"/>
              <a:gd name="T39" fmla="*/ 159 h 358"/>
              <a:gd name="T40" fmla="*/ 228 w 733"/>
              <a:gd name="T41" fmla="*/ 167 h 358"/>
              <a:gd name="T42" fmla="*/ 287 w 733"/>
              <a:gd name="T43" fmla="*/ 213 h 358"/>
              <a:gd name="T44" fmla="*/ 337 w 733"/>
              <a:gd name="T45" fmla="*/ 258 h 358"/>
              <a:gd name="T46" fmla="*/ 337 w 733"/>
              <a:gd name="T47" fmla="*/ 352 h 358"/>
              <a:gd name="T48" fmla="*/ 339 w 733"/>
              <a:gd name="T49" fmla="*/ 358 h 358"/>
              <a:gd name="T50" fmla="*/ 348 w 733"/>
              <a:gd name="T51" fmla="*/ 349 h 358"/>
              <a:gd name="T52" fmla="*/ 362 w 733"/>
              <a:gd name="T53" fmla="*/ 322 h 358"/>
              <a:gd name="T54" fmla="*/ 441 w 733"/>
              <a:gd name="T55" fmla="*/ 312 h 358"/>
              <a:gd name="T56" fmla="*/ 425 w 733"/>
              <a:gd name="T57" fmla="*/ 322 h 358"/>
              <a:gd name="T58" fmla="*/ 414 w 733"/>
              <a:gd name="T59" fmla="*/ 335 h 358"/>
              <a:gd name="T60" fmla="*/ 416 w 733"/>
              <a:gd name="T61" fmla="*/ 337 h 358"/>
              <a:gd name="T62" fmla="*/ 477 w 733"/>
              <a:gd name="T63" fmla="*/ 338 h 358"/>
              <a:gd name="T64" fmla="*/ 550 w 733"/>
              <a:gd name="T65" fmla="*/ 340 h 358"/>
              <a:gd name="T66" fmla="*/ 623 w 733"/>
              <a:gd name="T67" fmla="*/ 346 h 358"/>
              <a:gd name="T68" fmla="*/ 674 w 733"/>
              <a:gd name="T69" fmla="*/ 342 h 358"/>
              <a:gd name="T70" fmla="*/ 694 w 733"/>
              <a:gd name="T71" fmla="*/ 337 h 358"/>
              <a:gd name="T72" fmla="*/ 726 w 733"/>
              <a:gd name="T73" fmla="*/ 320 h 358"/>
              <a:gd name="T74" fmla="*/ 733 w 733"/>
              <a:gd name="T75" fmla="*/ 310 h 358"/>
              <a:gd name="T76" fmla="*/ 733 w 733"/>
              <a:gd name="T77" fmla="*/ 300 h 358"/>
              <a:gd name="T78" fmla="*/ 722 w 733"/>
              <a:gd name="T79" fmla="*/ 266 h 358"/>
              <a:gd name="T80" fmla="*/ 684 w 733"/>
              <a:gd name="T81" fmla="*/ 213 h 358"/>
              <a:gd name="T82" fmla="*/ 643 w 733"/>
              <a:gd name="T83" fmla="*/ 175 h 358"/>
              <a:gd name="T84" fmla="*/ 562 w 733"/>
              <a:gd name="T85" fmla="*/ 110 h 358"/>
              <a:gd name="T86" fmla="*/ 535 w 733"/>
              <a:gd name="T87" fmla="*/ 94 h 358"/>
              <a:gd name="T88" fmla="*/ 476 w 733"/>
              <a:gd name="T89" fmla="*/ 74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33" h="358">
                <a:moveTo>
                  <a:pt x="436" y="64"/>
                </a:moveTo>
                <a:lnTo>
                  <a:pt x="436" y="64"/>
                </a:lnTo>
                <a:lnTo>
                  <a:pt x="404" y="32"/>
                </a:lnTo>
                <a:lnTo>
                  <a:pt x="379" y="10"/>
                </a:lnTo>
                <a:lnTo>
                  <a:pt x="372" y="2"/>
                </a:lnTo>
                <a:lnTo>
                  <a:pt x="367" y="0"/>
                </a:lnTo>
                <a:lnTo>
                  <a:pt x="367" y="0"/>
                </a:lnTo>
                <a:lnTo>
                  <a:pt x="364" y="4"/>
                </a:lnTo>
                <a:lnTo>
                  <a:pt x="360" y="12"/>
                </a:lnTo>
                <a:lnTo>
                  <a:pt x="353" y="37"/>
                </a:lnTo>
                <a:lnTo>
                  <a:pt x="342" y="74"/>
                </a:lnTo>
                <a:lnTo>
                  <a:pt x="342" y="74"/>
                </a:lnTo>
                <a:lnTo>
                  <a:pt x="330" y="77"/>
                </a:lnTo>
                <a:lnTo>
                  <a:pt x="300" y="81"/>
                </a:lnTo>
                <a:lnTo>
                  <a:pt x="263" y="84"/>
                </a:lnTo>
                <a:lnTo>
                  <a:pt x="244" y="84"/>
                </a:lnTo>
                <a:lnTo>
                  <a:pt x="228" y="84"/>
                </a:lnTo>
                <a:lnTo>
                  <a:pt x="228" y="84"/>
                </a:lnTo>
                <a:lnTo>
                  <a:pt x="214" y="83"/>
                </a:lnTo>
                <a:lnTo>
                  <a:pt x="202" y="82"/>
                </a:lnTo>
                <a:lnTo>
                  <a:pt x="192" y="78"/>
                </a:lnTo>
                <a:lnTo>
                  <a:pt x="183" y="76"/>
                </a:lnTo>
                <a:lnTo>
                  <a:pt x="176" y="72"/>
                </a:lnTo>
                <a:lnTo>
                  <a:pt x="170" y="67"/>
                </a:lnTo>
                <a:lnTo>
                  <a:pt x="164" y="61"/>
                </a:lnTo>
                <a:lnTo>
                  <a:pt x="159" y="54"/>
                </a:lnTo>
                <a:lnTo>
                  <a:pt x="159" y="54"/>
                </a:lnTo>
                <a:lnTo>
                  <a:pt x="152" y="47"/>
                </a:lnTo>
                <a:lnTo>
                  <a:pt x="142" y="37"/>
                </a:lnTo>
                <a:lnTo>
                  <a:pt x="121" y="17"/>
                </a:lnTo>
                <a:lnTo>
                  <a:pt x="103" y="4"/>
                </a:lnTo>
                <a:lnTo>
                  <a:pt x="97" y="0"/>
                </a:lnTo>
                <a:lnTo>
                  <a:pt x="94" y="0"/>
                </a:lnTo>
                <a:lnTo>
                  <a:pt x="94" y="0"/>
                </a:lnTo>
                <a:lnTo>
                  <a:pt x="94" y="0"/>
                </a:lnTo>
                <a:lnTo>
                  <a:pt x="92" y="11"/>
                </a:lnTo>
                <a:lnTo>
                  <a:pt x="87" y="32"/>
                </a:lnTo>
                <a:lnTo>
                  <a:pt x="78" y="59"/>
                </a:lnTo>
                <a:lnTo>
                  <a:pt x="69" y="84"/>
                </a:lnTo>
                <a:lnTo>
                  <a:pt x="69" y="84"/>
                </a:lnTo>
                <a:lnTo>
                  <a:pt x="62" y="102"/>
                </a:lnTo>
                <a:lnTo>
                  <a:pt x="58" y="110"/>
                </a:lnTo>
                <a:lnTo>
                  <a:pt x="52" y="119"/>
                </a:lnTo>
                <a:lnTo>
                  <a:pt x="40" y="134"/>
                </a:lnTo>
                <a:lnTo>
                  <a:pt x="40" y="134"/>
                </a:lnTo>
                <a:lnTo>
                  <a:pt x="32" y="145"/>
                </a:lnTo>
                <a:lnTo>
                  <a:pt x="25" y="157"/>
                </a:lnTo>
                <a:lnTo>
                  <a:pt x="12" y="183"/>
                </a:lnTo>
                <a:lnTo>
                  <a:pt x="4" y="204"/>
                </a:lnTo>
                <a:lnTo>
                  <a:pt x="0" y="213"/>
                </a:lnTo>
                <a:lnTo>
                  <a:pt x="0" y="213"/>
                </a:lnTo>
                <a:lnTo>
                  <a:pt x="28" y="203"/>
                </a:lnTo>
                <a:lnTo>
                  <a:pt x="58" y="192"/>
                </a:lnTo>
                <a:lnTo>
                  <a:pt x="94" y="181"/>
                </a:lnTo>
                <a:lnTo>
                  <a:pt x="131" y="170"/>
                </a:lnTo>
                <a:lnTo>
                  <a:pt x="166" y="161"/>
                </a:lnTo>
                <a:lnTo>
                  <a:pt x="181" y="159"/>
                </a:lnTo>
                <a:lnTo>
                  <a:pt x="194" y="157"/>
                </a:lnTo>
                <a:lnTo>
                  <a:pt x="206" y="157"/>
                </a:lnTo>
                <a:lnTo>
                  <a:pt x="213" y="159"/>
                </a:lnTo>
                <a:lnTo>
                  <a:pt x="213" y="159"/>
                </a:lnTo>
                <a:lnTo>
                  <a:pt x="220" y="162"/>
                </a:lnTo>
                <a:lnTo>
                  <a:pt x="228" y="167"/>
                </a:lnTo>
                <a:lnTo>
                  <a:pt x="247" y="180"/>
                </a:lnTo>
                <a:lnTo>
                  <a:pt x="268" y="196"/>
                </a:lnTo>
                <a:lnTo>
                  <a:pt x="287" y="213"/>
                </a:lnTo>
                <a:lnTo>
                  <a:pt x="322" y="244"/>
                </a:lnTo>
                <a:lnTo>
                  <a:pt x="337" y="258"/>
                </a:lnTo>
                <a:lnTo>
                  <a:pt x="337" y="258"/>
                </a:lnTo>
                <a:lnTo>
                  <a:pt x="336" y="297"/>
                </a:lnTo>
                <a:lnTo>
                  <a:pt x="336" y="328"/>
                </a:lnTo>
                <a:lnTo>
                  <a:pt x="337" y="352"/>
                </a:lnTo>
                <a:lnTo>
                  <a:pt x="337" y="352"/>
                </a:lnTo>
                <a:lnTo>
                  <a:pt x="338" y="357"/>
                </a:lnTo>
                <a:lnTo>
                  <a:pt x="339" y="358"/>
                </a:lnTo>
                <a:lnTo>
                  <a:pt x="341" y="357"/>
                </a:lnTo>
                <a:lnTo>
                  <a:pt x="344" y="354"/>
                </a:lnTo>
                <a:lnTo>
                  <a:pt x="348" y="349"/>
                </a:lnTo>
                <a:lnTo>
                  <a:pt x="356" y="335"/>
                </a:lnTo>
                <a:lnTo>
                  <a:pt x="362" y="322"/>
                </a:lnTo>
                <a:lnTo>
                  <a:pt x="362" y="322"/>
                </a:lnTo>
                <a:lnTo>
                  <a:pt x="374" y="300"/>
                </a:lnTo>
                <a:lnTo>
                  <a:pt x="382" y="287"/>
                </a:lnTo>
                <a:lnTo>
                  <a:pt x="441" y="312"/>
                </a:lnTo>
                <a:lnTo>
                  <a:pt x="441" y="312"/>
                </a:lnTo>
                <a:lnTo>
                  <a:pt x="436" y="316"/>
                </a:lnTo>
                <a:lnTo>
                  <a:pt x="425" y="322"/>
                </a:lnTo>
                <a:lnTo>
                  <a:pt x="419" y="327"/>
                </a:lnTo>
                <a:lnTo>
                  <a:pt x="415" y="331"/>
                </a:lnTo>
                <a:lnTo>
                  <a:pt x="414" y="335"/>
                </a:lnTo>
                <a:lnTo>
                  <a:pt x="415" y="336"/>
                </a:lnTo>
                <a:lnTo>
                  <a:pt x="416" y="337"/>
                </a:lnTo>
                <a:lnTo>
                  <a:pt x="416" y="337"/>
                </a:lnTo>
                <a:lnTo>
                  <a:pt x="425" y="338"/>
                </a:lnTo>
                <a:lnTo>
                  <a:pt x="439" y="340"/>
                </a:lnTo>
                <a:lnTo>
                  <a:pt x="477" y="338"/>
                </a:lnTo>
                <a:lnTo>
                  <a:pt x="530" y="337"/>
                </a:lnTo>
                <a:lnTo>
                  <a:pt x="530" y="337"/>
                </a:lnTo>
                <a:lnTo>
                  <a:pt x="550" y="340"/>
                </a:lnTo>
                <a:lnTo>
                  <a:pt x="571" y="342"/>
                </a:lnTo>
                <a:lnTo>
                  <a:pt x="596" y="344"/>
                </a:lnTo>
                <a:lnTo>
                  <a:pt x="623" y="346"/>
                </a:lnTo>
                <a:lnTo>
                  <a:pt x="650" y="344"/>
                </a:lnTo>
                <a:lnTo>
                  <a:pt x="663" y="344"/>
                </a:lnTo>
                <a:lnTo>
                  <a:pt x="674" y="342"/>
                </a:lnTo>
                <a:lnTo>
                  <a:pt x="685" y="340"/>
                </a:lnTo>
                <a:lnTo>
                  <a:pt x="694" y="337"/>
                </a:lnTo>
                <a:lnTo>
                  <a:pt x="694" y="337"/>
                </a:lnTo>
                <a:lnTo>
                  <a:pt x="707" y="331"/>
                </a:lnTo>
                <a:lnTo>
                  <a:pt x="718" y="325"/>
                </a:lnTo>
                <a:lnTo>
                  <a:pt x="726" y="320"/>
                </a:lnTo>
                <a:lnTo>
                  <a:pt x="730" y="315"/>
                </a:lnTo>
                <a:lnTo>
                  <a:pt x="732" y="312"/>
                </a:lnTo>
                <a:lnTo>
                  <a:pt x="733" y="310"/>
                </a:lnTo>
                <a:lnTo>
                  <a:pt x="733" y="307"/>
                </a:lnTo>
                <a:lnTo>
                  <a:pt x="733" y="307"/>
                </a:lnTo>
                <a:lnTo>
                  <a:pt x="733" y="300"/>
                </a:lnTo>
                <a:lnTo>
                  <a:pt x="731" y="291"/>
                </a:lnTo>
                <a:lnTo>
                  <a:pt x="728" y="280"/>
                </a:lnTo>
                <a:lnTo>
                  <a:pt x="722" y="266"/>
                </a:lnTo>
                <a:lnTo>
                  <a:pt x="713" y="250"/>
                </a:lnTo>
                <a:lnTo>
                  <a:pt x="701" y="232"/>
                </a:lnTo>
                <a:lnTo>
                  <a:pt x="684" y="213"/>
                </a:lnTo>
                <a:lnTo>
                  <a:pt x="684" y="213"/>
                </a:lnTo>
                <a:lnTo>
                  <a:pt x="664" y="193"/>
                </a:lnTo>
                <a:lnTo>
                  <a:pt x="643" y="175"/>
                </a:lnTo>
                <a:lnTo>
                  <a:pt x="601" y="139"/>
                </a:lnTo>
                <a:lnTo>
                  <a:pt x="581" y="124"/>
                </a:lnTo>
                <a:lnTo>
                  <a:pt x="562" y="110"/>
                </a:lnTo>
                <a:lnTo>
                  <a:pt x="548" y="100"/>
                </a:lnTo>
                <a:lnTo>
                  <a:pt x="535" y="94"/>
                </a:lnTo>
                <a:lnTo>
                  <a:pt x="535" y="94"/>
                </a:lnTo>
                <a:lnTo>
                  <a:pt x="523" y="89"/>
                </a:lnTo>
                <a:lnTo>
                  <a:pt x="508" y="84"/>
                </a:lnTo>
                <a:lnTo>
                  <a:pt x="476" y="74"/>
                </a:lnTo>
                <a:lnTo>
                  <a:pt x="436" y="64"/>
                </a:lnTo>
                <a:lnTo>
                  <a:pt x="436" y="6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7">
            <a:extLst>
              <a:ext uri="{FF2B5EF4-FFF2-40B4-BE49-F238E27FC236}">
                <a16:creationId xmlns:a16="http://schemas.microsoft.com/office/drawing/2014/main" id="{CDB3A948-F6DA-4BDE-9027-885BB75077FD}"/>
              </a:ext>
            </a:extLst>
          </p:cNvPr>
          <p:cNvSpPr>
            <a:spLocks/>
          </p:cNvSpPr>
          <p:nvPr/>
        </p:nvSpPr>
        <p:spPr bwMode="auto">
          <a:xfrm>
            <a:off x="373089" y="5080849"/>
            <a:ext cx="1643718" cy="908368"/>
          </a:xfrm>
          <a:custGeom>
            <a:avLst/>
            <a:gdLst>
              <a:gd name="T0" fmla="*/ 351 w 684"/>
              <a:gd name="T1" fmla="*/ 38 h 378"/>
              <a:gd name="T2" fmla="*/ 302 w 684"/>
              <a:gd name="T3" fmla="*/ 5 h 378"/>
              <a:gd name="T4" fmla="*/ 288 w 684"/>
              <a:gd name="T5" fmla="*/ 0 h 378"/>
              <a:gd name="T6" fmla="*/ 278 w 684"/>
              <a:gd name="T7" fmla="*/ 3 h 378"/>
              <a:gd name="T8" fmla="*/ 278 w 684"/>
              <a:gd name="T9" fmla="*/ 10 h 378"/>
              <a:gd name="T10" fmla="*/ 290 w 684"/>
              <a:gd name="T11" fmla="*/ 31 h 378"/>
              <a:gd name="T12" fmla="*/ 297 w 684"/>
              <a:gd name="T13" fmla="*/ 52 h 378"/>
              <a:gd name="T14" fmla="*/ 295 w 684"/>
              <a:gd name="T15" fmla="*/ 66 h 378"/>
              <a:gd name="T16" fmla="*/ 274 w 684"/>
              <a:gd name="T17" fmla="*/ 93 h 378"/>
              <a:gd name="T18" fmla="*/ 261 w 684"/>
              <a:gd name="T19" fmla="*/ 102 h 378"/>
              <a:gd name="T20" fmla="*/ 211 w 684"/>
              <a:gd name="T21" fmla="*/ 117 h 378"/>
              <a:gd name="T22" fmla="*/ 151 w 684"/>
              <a:gd name="T23" fmla="*/ 125 h 378"/>
              <a:gd name="T24" fmla="*/ 139 w 684"/>
              <a:gd name="T25" fmla="*/ 124 h 378"/>
              <a:gd name="T26" fmla="*/ 62 w 684"/>
              <a:gd name="T27" fmla="*/ 91 h 378"/>
              <a:gd name="T28" fmla="*/ 0 w 684"/>
              <a:gd name="T29" fmla="*/ 64 h 378"/>
              <a:gd name="T30" fmla="*/ 3 w 684"/>
              <a:gd name="T31" fmla="*/ 68 h 378"/>
              <a:gd name="T32" fmla="*/ 45 w 684"/>
              <a:gd name="T33" fmla="*/ 109 h 378"/>
              <a:gd name="T34" fmla="*/ 74 w 684"/>
              <a:gd name="T35" fmla="*/ 148 h 378"/>
              <a:gd name="T36" fmla="*/ 86 w 684"/>
              <a:gd name="T37" fmla="*/ 175 h 378"/>
              <a:gd name="T38" fmla="*/ 76 w 684"/>
              <a:gd name="T39" fmla="*/ 218 h 378"/>
              <a:gd name="T40" fmla="*/ 58 w 684"/>
              <a:gd name="T41" fmla="*/ 289 h 378"/>
              <a:gd name="T42" fmla="*/ 60 w 684"/>
              <a:gd name="T43" fmla="*/ 293 h 378"/>
              <a:gd name="T44" fmla="*/ 74 w 684"/>
              <a:gd name="T45" fmla="*/ 283 h 378"/>
              <a:gd name="T46" fmla="*/ 131 w 684"/>
              <a:gd name="T47" fmla="*/ 236 h 378"/>
              <a:gd name="T48" fmla="*/ 159 w 684"/>
              <a:gd name="T49" fmla="*/ 223 h 378"/>
              <a:gd name="T50" fmla="*/ 180 w 684"/>
              <a:gd name="T51" fmla="*/ 224 h 378"/>
              <a:gd name="T52" fmla="*/ 203 w 684"/>
              <a:gd name="T53" fmla="*/ 236 h 378"/>
              <a:gd name="T54" fmla="*/ 213 w 684"/>
              <a:gd name="T55" fmla="*/ 248 h 378"/>
              <a:gd name="T56" fmla="*/ 212 w 684"/>
              <a:gd name="T57" fmla="*/ 270 h 378"/>
              <a:gd name="T58" fmla="*/ 213 w 684"/>
              <a:gd name="T59" fmla="*/ 293 h 378"/>
              <a:gd name="T60" fmla="*/ 218 w 684"/>
              <a:gd name="T61" fmla="*/ 295 h 378"/>
              <a:gd name="T62" fmla="*/ 317 w 684"/>
              <a:gd name="T63" fmla="*/ 307 h 378"/>
              <a:gd name="T64" fmla="*/ 347 w 684"/>
              <a:gd name="T65" fmla="*/ 330 h 378"/>
              <a:gd name="T66" fmla="*/ 362 w 684"/>
              <a:gd name="T67" fmla="*/ 337 h 378"/>
              <a:gd name="T68" fmla="*/ 399 w 684"/>
              <a:gd name="T69" fmla="*/ 345 h 378"/>
              <a:gd name="T70" fmla="*/ 416 w 684"/>
              <a:gd name="T71" fmla="*/ 351 h 378"/>
              <a:gd name="T72" fmla="*/ 399 w 684"/>
              <a:gd name="T73" fmla="*/ 371 h 378"/>
              <a:gd name="T74" fmla="*/ 401 w 684"/>
              <a:gd name="T75" fmla="*/ 377 h 378"/>
              <a:gd name="T76" fmla="*/ 416 w 684"/>
              <a:gd name="T77" fmla="*/ 377 h 378"/>
              <a:gd name="T78" fmla="*/ 470 w 684"/>
              <a:gd name="T79" fmla="*/ 366 h 378"/>
              <a:gd name="T80" fmla="*/ 481 w 684"/>
              <a:gd name="T81" fmla="*/ 358 h 378"/>
              <a:gd name="T82" fmla="*/ 506 w 684"/>
              <a:gd name="T83" fmla="*/ 327 h 378"/>
              <a:gd name="T84" fmla="*/ 519 w 684"/>
              <a:gd name="T85" fmla="*/ 319 h 378"/>
              <a:gd name="T86" fmla="*/ 561 w 684"/>
              <a:gd name="T87" fmla="*/ 304 h 378"/>
              <a:gd name="T88" fmla="*/ 597 w 684"/>
              <a:gd name="T89" fmla="*/ 294 h 378"/>
              <a:gd name="T90" fmla="*/ 629 w 684"/>
              <a:gd name="T91" fmla="*/ 278 h 378"/>
              <a:gd name="T92" fmla="*/ 660 w 684"/>
              <a:gd name="T93" fmla="*/ 249 h 378"/>
              <a:gd name="T94" fmla="*/ 683 w 684"/>
              <a:gd name="T95" fmla="*/ 217 h 378"/>
              <a:gd name="T96" fmla="*/ 681 w 684"/>
              <a:gd name="T97" fmla="*/ 208 h 378"/>
              <a:gd name="T98" fmla="*/ 662 w 684"/>
              <a:gd name="T99" fmla="*/ 170 h 378"/>
              <a:gd name="T100" fmla="*/ 644 w 684"/>
              <a:gd name="T101" fmla="*/ 148 h 378"/>
              <a:gd name="T102" fmla="*/ 597 w 684"/>
              <a:gd name="T103" fmla="*/ 108 h 378"/>
              <a:gd name="T104" fmla="*/ 534 w 684"/>
              <a:gd name="T105" fmla="*/ 77 h 378"/>
              <a:gd name="T106" fmla="*/ 487 w 684"/>
              <a:gd name="T107" fmla="*/ 64 h 378"/>
              <a:gd name="T108" fmla="*/ 423 w 684"/>
              <a:gd name="T109" fmla="*/ 61 h 378"/>
              <a:gd name="T110" fmla="*/ 382 w 684"/>
              <a:gd name="T111" fmla="*/ 6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4" h="378">
                <a:moveTo>
                  <a:pt x="382" y="64"/>
                </a:moveTo>
                <a:lnTo>
                  <a:pt x="382" y="64"/>
                </a:lnTo>
                <a:lnTo>
                  <a:pt x="351" y="38"/>
                </a:lnTo>
                <a:lnTo>
                  <a:pt x="325" y="19"/>
                </a:lnTo>
                <a:lnTo>
                  <a:pt x="312" y="11"/>
                </a:lnTo>
                <a:lnTo>
                  <a:pt x="302" y="5"/>
                </a:lnTo>
                <a:lnTo>
                  <a:pt x="302" y="5"/>
                </a:lnTo>
                <a:lnTo>
                  <a:pt x="295" y="1"/>
                </a:lnTo>
                <a:lnTo>
                  <a:pt x="288" y="0"/>
                </a:lnTo>
                <a:lnTo>
                  <a:pt x="284" y="0"/>
                </a:lnTo>
                <a:lnTo>
                  <a:pt x="280" y="1"/>
                </a:lnTo>
                <a:lnTo>
                  <a:pt x="278" y="3"/>
                </a:lnTo>
                <a:lnTo>
                  <a:pt x="276" y="5"/>
                </a:lnTo>
                <a:lnTo>
                  <a:pt x="276" y="7"/>
                </a:lnTo>
                <a:lnTo>
                  <a:pt x="278" y="10"/>
                </a:lnTo>
                <a:lnTo>
                  <a:pt x="278" y="10"/>
                </a:lnTo>
                <a:lnTo>
                  <a:pt x="283" y="17"/>
                </a:lnTo>
                <a:lnTo>
                  <a:pt x="290" y="31"/>
                </a:lnTo>
                <a:lnTo>
                  <a:pt x="294" y="38"/>
                </a:lnTo>
                <a:lnTo>
                  <a:pt x="296" y="46"/>
                </a:lnTo>
                <a:lnTo>
                  <a:pt x="297" y="52"/>
                </a:lnTo>
                <a:lnTo>
                  <a:pt x="297" y="60"/>
                </a:lnTo>
                <a:lnTo>
                  <a:pt x="297" y="60"/>
                </a:lnTo>
                <a:lnTo>
                  <a:pt x="295" y="66"/>
                </a:lnTo>
                <a:lnTo>
                  <a:pt x="292" y="72"/>
                </a:lnTo>
                <a:lnTo>
                  <a:pt x="283" y="84"/>
                </a:lnTo>
                <a:lnTo>
                  <a:pt x="274" y="93"/>
                </a:lnTo>
                <a:lnTo>
                  <a:pt x="268" y="99"/>
                </a:lnTo>
                <a:lnTo>
                  <a:pt x="268" y="99"/>
                </a:lnTo>
                <a:lnTo>
                  <a:pt x="261" y="102"/>
                </a:lnTo>
                <a:lnTo>
                  <a:pt x="249" y="107"/>
                </a:lnTo>
                <a:lnTo>
                  <a:pt x="232" y="112"/>
                </a:lnTo>
                <a:lnTo>
                  <a:pt x="211" y="117"/>
                </a:lnTo>
                <a:lnTo>
                  <a:pt x="190" y="122"/>
                </a:lnTo>
                <a:lnTo>
                  <a:pt x="170" y="124"/>
                </a:lnTo>
                <a:lnTo>
                  <a:pt x="151" y="125"/>
                </a:lnTo>
                <a:lnTo>
                  <a:pt x="145" y="125"/>
                </a:lnTo>
                <a:lnTo>
                  <a:pt x="139" y="124"/>
                </a:lnTo>
                <a:lnTo>
                  <a:pt x="139" y="124"/>
                </a:lnTo>
                <a:lnTo>
                  <a:pt x="125" y="119"/>
                </a:lnTo>
                <a:lnTo>
                  <a:pt x="107" y="110"/>
                </a:lnTo>
                <a:lnTo>
                  <a:pt x="62" y="91"/>
                </a:lnTo>
                <a:lnTo>
                  <a:pt x="20" y="72"/>
                </a:lnTo>
                <a:lnTo>
                  <a:pt x="6" y="66"/>
                </a:lnTo>
                <a:lnTo>
                  <a:pt x="0" y="64"/>
                </a:lnTo>
                <a:lnTo>
                  <a:pt x="0" y="64"/>
                </a:lnTo>
                <a:lnTo>
                  <a:pt x="0" y="66"/>
                </a:lnTo>
                <a:lnTo>
                  <a:pt x="3" y="68"/>
                </a:lnTo>
                <a:lnTo>
                  <a:pt x="13" y="78"/>
                </a:lnTo>
                <a:lnTo>
                  <a:pt x="27" y="92"/>
                </a:lnTo>
                <a:lnTo>
                  <a:pt x="45" y="109"/>
                </a:lnTo>
                <a:lnTo>
                  <a:pt x="61" y="128"/>
                </a:lnTo>
                <a:lnTo>
                  <a:pt x="68" y="138"/>
                </a:lnTo>
                <a:lnTo>
                  <a:pt x="74" y="148"/>
                </a:lnTo>
                <a:lnTo>
                  <a:pt x="79" y="156"/>
                </a:lnTo>
                <a:lnTo>
                  <a:pt x="83" y="166"/>
                </a:lnTo>
                <a:lnTo>
                  <a:pt x="86" y="175"/>
                </a:lnTo>
                <a:lnTo>
                  <a:pt x="84" y="183"/>
                </a:lnTo>
                <a:lnTo>
                  <a:pt x="84" y="183"/>
                </a:lnTo>
                <a:lnTo>
                  <a:pt x="76" y="218"/>
                </a:lnTo>
                <a:lnTo>
                  <a:pt x="66" y="254"/>
                </a:lnTo>
                <a:lnTo>
                  <a:pt x="58" y="281"/>
                </a:lnTo>
                <a:lnTo>
                  <a:pt x="58" y="289"/>
                </a:lnTo>
                <a:lnTo>
                  <a:pt x="58" y="291"/>
                </a:lnTo>
                <a:lnTo>
                  <a:pt x="60" y="293"/>
                </a:lnTo>
                <a:lnTo>
                  <a:pt x="60" y="293"/>
                </a:lnTo>
                <a:lnTo>
                  <a:pt x="62" y="293"/>
                </a:lnTo>
                <a:lnTo>
                  <a:pt x="65" y="290"/>
                </a:lnTo>
                <a:lnTo>
                  <a:pt x="74" y="283"/>
                </a:lnTo>
                <a:lnTo>
                  <a:pt x="100" y="259"/>
                </a:lnTo>
                <a:lnTo>
                  <a:pt x="115" y="247"/>
                </a:lnTo>
                <a:lnTo>
                  <a:pt x="131" y="236"/>
                </a:lnTo>
                <a:lnTo>
                  <a:pt x="146" y="227"/>
                </a:lnTo>
                <a:lnTo>
                  <a:pt x="152" y="224"/>
                </a:lnTo>
                <a:lnTo>
                  <a:pt x="159" y="223"/>
                </a:lnTo>
                <a:lnTo>
                  <a:pt x="159" y="223"/>
                </a:lnTo>
                <a:lnTo>
                  <a:pt x="170" y="223"/>
                </a:lnTo>
                <a:lnTo>
                  <a:pt x="180" y="224"/>
                </a:lnTo>
                <a:lnTo>
                  <a:pt x="190" y="228"/>
                </a:lnTo>
                <a:lnTo>
                  <a:pt x="197" y="232"/>
                </a:lnTo>
                <a:lnTo>
                  <a:pt x="203" y="236"/>
                </a:lnTo>
                <a:lnTo>
                  <a:pt x="208" y="240"/>
                </a:lnTo>
                <a:lnTo>
                  <a:pt x="212" y="244"/>
                </a:lnTo>
                <a:lnTo>
                  <a:pt x="213" y="248"/>
                </a:lnTo>
                <a:lnTo>
                  <a:pt x="213" y="248"/>
                </a:lnTo>
                <a:lnTo>
                  <a:pt x="213" y="258"/>
                </a:lnTo>
                <a:lnTo>
                  <a:pt x="212" y="270"/>
                </a:lnTo>
                <a:lnTo>
                  <a:pt x="212" y="284"/>
                </a:lnTo>
                <a:lnTo>
                  <a:pt x="212" y="289"/>
                </a:lnTo>
                <a:lnTo>
                  <a:pt x="213" y="293"/>
                </a:lnTo>
                <a:lnTo>
                  <a:pt x="213" y="293"/>
                </a:lnTo>
                <a:lnTo>
                  <a:pt x="214" y="294"/>
                </a:lnTo>
                <a:lnTo>
                  <a:pt x="218" y="295"/>
                </a:lnTo>
                <a:lnTo>
                  <a:pt x="231" y="297"/>
                </a:lnTo>
                <a:lnTo>
                  <a:pt x="266" y="302"/>
                </a:lnTo>
                <a:lnTo>
                  <a:pt x="317" y="307"/>
                </a:lnTo>
                <a:lnTo>
                  <a:pt x="317" y="307"/>
                </a:lnTo>
                <a:lnTo>
                  <a:pt x="332" y="320"/>
                </a:lnTo>
                <a:lnTo>
                  <a:pt x="347" y="330"/>
                </a:lnTo>
                <a:lnTo>
                  <a:pt x="354" y="333"/>
                </a:lnTo>
                <a:lnTo>
                  <a:pt x="362" y="337"/>
                </a:lnTo>
                <a:lnTo>
                  <a:pt x="362" y="337"/>
                </a:lnTo>
                <a:lnTo>
                  <a:pt x="369" y="340"/>
                </a:lnTo>
                <a:lnTo>
                  <a:pt x="379" y="342"/>
                </a:lnTo>
                <a:lnTo>
                  <a:pt x="399" y="345"/>
                </a:lnTo>
                <a:lnTo>
                  <a:pt x="421" y="347"/>
                </a:lnTo>
                <a:lnTo>
                  <a:pt x="421" y="347"/>
                </a:lnTo>
                <a:lnTo>
                  <a:pt x="416" y="351"/>
                </a:lnTo>
                <a:lnTo>
                  <a:pt x="406" y="361"/>
                </a:lnTo>
                <a:lnTo>
                  <a:pt x="403" y="366"/>
                </a:lnTo>
                <a:lnTo>
                  <a:pt x="399" y="371"/>
                </a:lnTo>
                <a:lnTo>
                  <a:pt x="399" y="374"/>
                </a:lnTo>
                <a:lnTo>
                  <a:pt x="400" y="376"/>
                </a:lnTo>
                <a:lnTo>
                  <a:pt x="401" y="377"/>
                </a:lnTo>
                <a:lnTo>
                  <a:pt x="401" y="377"/>
                </a:lnTo>
                <a:lnTo>
                  <a:pt x="408" y="378"/>
                </a:lnTo>
                <a:lnTo>
                  <a:pt x="416" y="377"/>
                </a:lnTo>
                <a:lnTo>
                  <a:pt x="439" y="374"/>
                </a:lnTo>
                <a:lnTo>
                  <a:pt x="460" y="368"/>
                </a:lnTo>
                <a:lnTo>
                  <a:pt x="470" y="366"/>
                </a:lnTo>
                <a:lnTo>
                  <a:pt x="476" y="362"/>
                </a:lnTo>
                <a:lnTo>
                  <a:pt x="476" y="362"/>
                </a:lnTo>
                <a:lnTo>
                  <a:pt x="481" y="358"/>
                </a:lnTo>
                <a:lnTo>
                  <a:pt x="486" y="353"/>
                </a:lnTo>
                <a:lnTo>
                  <a:pt x="496" y="341"/>
                </a:lnTo>
                <a:lnTo>
                  <a:pt x="506" y="327"/>
                </a:lnTo>
                <a:lnTo>
                  <a:pt x="506" y="327"/>
                </a:lnTo>
                <a:lnTo>
                  <a:pt x="508" y="325"/>
                </a:lnTo>
                <a:lnTo>
                  <a:pt x="519" y="319"/>
                </a:lnTo>
                <a:lnTo>
                  <a:pt x="530" y="314"/>
                </a:lnTo>
                <a:lnTo>
                  <a:pt x="544" y="309"/>
                </a:lnTo>
                <a:lnTo>
                  <a:pt x="561" y="304"/>
                </a:lnTo>
                <a:lnTo>
                  <a:pt x="585" y="297"/>
                </a:lnTo>
                <a:lnTo>
                  <a:pt x="585" y="297"/>
                </a:lnTo>
                <a:lnTo>
                  <a:pt x="597" y="294"/>
                </a:lnTo>
                <a:lnTo>
                  <a:pt x="608" y="289"/>
                </a:lnTo>
                <a:lnTo>
                  <a:pt x="619" y="284"/>
                </a:lnTo>
                <a:lnTo>
                  <a:pt x="629" y="278"/>
                </a:lnTo>
                <a:lnTo>
                  <a:pt x="638" y="271"/>
                </a:lnTo>
                <a:lnTo>
                  <a:pt x="647" y="264"/>
                </a:lnTo>
                <a:lnTo>
                  <a:pt x="660" y="249"/>
                </a:lnTo>
                <a:lnTo>
                  <a:pt x="671" y="237"/>
                </a:lnTo>
                <a:lnTo>
                  <a:pt x="679" y="224"/>
                </a:lnTo>
                <a:lnTo>
                  <a:pt x="683" y="217"/>
                </a:lnTo>
                <a:lnTo>
                  <a:pt x="684" y="213"/>
                </a:lnTo>
                <a:lnTo>
                  <a:pt x="684" y="213"/>
                </a:lnTo>
                <a:lnTo>
                  <a:pt x="681" y="208"/>
                </a:lnTo>
                <a:lnTo>
                  <a:pt x="676" y="197"/>
                </a:lnTo>
                <a:lnTo>
                  <a:pt x="668" y="180"/>
                </a:lnTo>
                <a:lnTo>
                  <a:pt x="662" y="170"/>
                </a:lnTo>
                <a:lnTo>
                  <a:pt x="654" y="159"/>
                </a:lnTo>
                <a:lnTo>
                  <a:pt x="654" y="159"/>
                </a:lnTo>
                <a:lnTo>
                  <a:pt x="644" y="148"/>
                </a:lnTo>
                <a:lnTo>
                  <a:pt x="631" y="134"/>
                </a:lnTo>
                <a:lnTo>
                  <a:pt x="616" y="122"/>
                </a:lnTo>
                <a:lnTo>
                  <a:pt x="597" y="108"/>
                </a:lnTo>
                <a:lnTo>
                  <a:pt x="579" y="97"/>
                </a:lnTo>
                <a:lnTo>
                  <a:pt x="556" y="86"/>
                </a:lnTo>
                <a:lnTo>
                  <a:pt x="534" y="77"/>
                </a:lnTo>
                <a:lnTo>
                  <a:pt x="510" y="69"/>
                </a:lnTo>
                <a:lnTo>
                  <a:pt x="510" y="69"/>
                </a:lnTo>
                <a:lnTo>
                  <a:pt x="487" y="64"/>
                </a:lnTo>
                <a:lnTo>
                  <a:pt x="463" y="62"/>
                </a:lnTo>
                <a:lnTo>
                  <a:pt x="441" y="61"/>
                </a:lnTo>
                <a:lnTo>
                  <a:pt x="423" y="61"/>
                </a:lnTo>
                <a:lnTo>
                  <a:pt x="393" y="63"/>
                </a:lnTo>
                <a:lnTo>
                  <a:pt x="382" y="64"/>
                </a:lnTo>
                <a:lnTo>
                  <a:pt x="382" y="6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2">
            <a:extLst>
              <a:ext uri="{FF2B5EF4-FFF2-40B4-BE49-F238E27FC236}">
                <a16:creationId xmlns:a16="http://schemas.microsoft.com/office/drawing/2014/main" id="{4C90C4AF-099F-46CA-BD64-B8FF1D0504E9}"/>
              </a:ext>
            </a:extLst>
          </p:cNvPr>
          <p:cNvSpPr>
            <a:spLocks/>
          </p:cNvSpPr>
          <p:nvPr/>
        </p:nvSpPr>
        <p:spPr bwMode="auto">
          <a:xfrm>
            <a:off x="6243435" y="950971"/>
            <a:ext cx="1123040" cy="1342170"/>
          </a:xfrm>
          <a:custGeom>
            <a:avLst/>
            <a:gdLst>
              <a:gd name="T0" fmla="*/ 96 w 492"/>
              <a:gd name="T1" fmla="*/ 354 h 588"/>
              <a:gd name="T2" fmla="*/ 62 w 492"/>
              <a:gd name="T3" fmla="*/ 333 h 588"/>
              <a:gd name="T4" fmla="*/ 51 w 492"/>
              <a:gd name="T5" fmla="*/ 334 h 588"/>
              <a:gd name="T6" fmla="*/ 21 w 492"/>
              <a:gd name="T7" fmla="*/ 371 h 588"/>
              <a:gd name="T8" fmla="*/ 4 w 492"/>
              <a:gd name="T9" fmla="*/ 422 h 588"/>
              <a:gd name="T10" fmla="*/ 2 w 492"/>
              <a:gd name="T11" fmla="*/ 480 h 588"/>
              <a:gd name="T12" fmla="*/ 9 w 492"/>
              <a:gd name="T13" fmla="*/ 501 h 588"/>
              <a:gd name="T14" fmla="*/ 67 w 492"/>
              <a:gd name="T15" fmla="*/ 476 h 588"/>
              <a:gd name="T16" fmla="*/ 125 w 492"/>
              <a:gd name="T17" fmla="*/ 469 h 588"/>
              <a:gd name="T18" fmla="*/ 134 w 492"/>
              <a:gd name="T19" fmla="*/ 488 h 588"/>
              <a:gd name="T20" fmla="*/ 88 w 492"/>
              <a:gd name="T21" fmla="*/ 512 h 588"/>
              <a:gd name="T22" fmla="*/ 51 w 492"/>
              <a:gd name="T23" fmla="*/ 540 h 588"/>
              <a:gd name="T24" fmla="*/ 70 w 492"/>
              <a:gd name="T25" fmla="*/ 557 h 588"/>
              <a:gd name="T26" fmla="*/ 107 w 492"/>
              <a:gd name="T27" fmla="*/ 571 h 588"/>
              <a:gd name="T28" fmla="*/ 127 w 492"/>
              <a:gd name="T29" fmla="*/ 562 h 588"/>
              <a:gd name="T30" fmla="*/ 163 w 492"/>
              <a:gd name="T31" fmla="*/ 521 h 588"/>
              <a:gd name="T32" fmla="*/ 232 w 492"/>
              <a:gd name="T33" fmla="*/ 526 h 588"/>
              <a:gd name="T34" fmla="*/ 258 w 492"/>
              <a:gd name="T35" fmla="*/ 526 h 588"/>
              <a:gd name="T36" fmla="*/ 277 w 492"/>
              <a:gd name="T37" fmla="*/ 521 h 588"/>
              <a:gd name="T38" fmla="*/ 295 w 492"/>
              <a:gd name="T39" fmla="*/ 548 h 588"/>
              <a:gd name="T40" fmla="*/ 329 w 492"/>
              <a:gd name="T41" fmla="*/ 573 h 588"/>
              <a:gd name="T42" fmla="*/ 371 w 492"/>
              <a:gd name="T43" fmla="*/ 588 h 588"/>
              <a:gd name="T44" fmla="*/ 381 w 492"/>
              <a:gd name="T45" fmla="*/ 585 h 588"/>
              <a:gd name="T46" fmla="*/ 336 w 492"/>
              <a:gd name="T47" fmla="*/ 541 h 588"/>
              <a:gd name="T48" fmla="*/ 305 w 492"/>
              <a:gd name="T49" fmla="*/ 494 h 588"/>
              <a:gd name="T50" fmla="*/ 321 w 492"/>
              <a:gd name="T51" fmla="*/ 476 h 588"/>
              <a:gd name="T52" fmla="*/ 331 w 492"/>
              <a:gd name="T53" fmla="*/ 452 h 588"/>
              <a:gd name="T54" fmla="*/ 409 w 492"/>
              <a:gd name="T55" fmla="*/ 502 h 588"/>
              <a:gd name="T56" fmla="*/ 431 w 492"/>
              <a:gd name="T57" fmla="*/ 526 h 588"/>
              <a:gd name="T58" fmla="*/ 440 w 492"/>
              <a:gd name="T59" fmla="*/ 521 h 588"/>
              <a:gd name="T60" fmla="*/ 475 w 492"/>
              <a:gd name="T61" fmla="*/ 453 h 588"/>
              <a:gd name="T62" fmla="*/ 490 w 492"/>
              <a:gd name="T63" fmla="*/ 407 h 588"/>
              <a:gd name="T64" fmla="*/ 492 w 492"/>
              <a:gd name="T65" fmla="*/ 390 h 588"/>
              <a:gd name="T66" fmla="*/ 475 w 492"/>
              <a:gd name="T67" fmla="*/ 380 h 588"/>
              <a:gd name="T68" fmla="*/ 410 w 492"/>
              <a:gd name="T69" fmla="*/ 371 h 588"/>
              <a:gd name="T70" fmla="*/ 356 w 492"/>
              <a:gd name="T71" fmla="*/ 345 h 588"/>
              <a:gd name="T72" fmla="*/ 343 w 492"/>
              <a:gd name="T73" fmla="*/ 206 h 588"/>
              <a:gd name="T74" fmla="*/ 326 w 492"/>
              <a:gd name="T75" fmla="*/ 165 h 588"/>
              <a:gd name="T76" fmla="*/ 270 w 492"/>
              <a:gd name="T77" fmla="*/ 88 h 588"/>
              <a:gd name="T78" fmla="*/ 261 w 492"/>
              <a:gd name="T79" fmla="*/ 41 h 588"/>
              <a:gd name="T80" fmla="*/ 254 w 492"/>
              <a:gd name="T81" fmla="*/ 2 h 588"/>
              <a:gd name="T82" fmla="*/ 247 w 492"/>
              <a:gd name="T83" fmla="*/ 3 h 588"/>
              <a:gd name="T84" fmla="*/ 230 w 492"/>
              <a:gd name="T85" fmla="*/ 71 h 588"/>
              <a:gd name="T86" fmla="*/ 208 w 492"/>
              <a:gd name="T87" fmla="*/ 93 h 588"/>
              <a:gd name="T88" fmla="*/ 161 w 492"/>
              <a:gd name="T89" fmla="*/ 134 h 588"/>
              <a:gd name="T90" fmla="*/ 147 w 492"/>
              <a:gd name="T91" fmla="*/ 165 h 588"/>
              <a:gd name="T92" fmla="*/ 129 w 492"/>
              <a:gd name="T93" fmla="*/ 250 h 588"/>
              <a:gd name="T94" fmla="*/ 118 w 492"/>
              <a:gd name="T95" fmla="*/ 318 h 588"/>
              <a:gd name="T96" fmla="*/ 119 w 492"/>
              <a:gd name="T97" fmla="*/ 376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92" h="588">
                <a:moveTo>
                  <a:pt x="119" y="376"/>
                </a:moveTo>
                <a:lnTo>
                  <a:pt x="119" y="376"/>
                </a:lnTo>
                <a:lnTo>
                  <a:pt x="113" y="369"/>
                </a:lnTo>
                <a:lnTo>
                  <a:pt x="96" y="354"/>
                </a:lnTo>
                <a:lnTo>
                  <a:pt x="86" y="346"/>
                </a:lnTo>
                <a:lnTo>
                  <a:pt x="76" y="339"/>
                </a:lnTo>
                <a:lnTo>
                  <a:pt x="66" y="334"/>
                </a:lnTo>
                <a:lnTo>
                  <a:pt x="62" y="333"/>
                </a:lnTo>
                <a:lnTo>
                  <a:pt x="59" y="333"/>
                </a:lnTo>
                <a:lnTo>
                  <a:pt x="59" y="333"/>
                </a:lnTo>
                <a:lnTo>
                  <a:pt x="55" y="333"/>
                </a:lnTo>
                <a:lnTo>
                  <a:pt x="51" y="334"/>
                </a:lnTo>
                <a:lnTo>
                  <a:pt x="44" y="339"/>
                </a:lnTo>
                <a:lnTo>
                  <a:pt x="36" y="347"/>
                </a:lnTo>
                <a:lnTo>
                  <a:pt x="28" y="359"/>
                </a:lnTo>
                <a:lnTo>
                  <a:pt x="21" y="371"/>
                </a:lnTo>
                <a:lnTo>
                  <a:pt x="14" y="386"/>
                </a:lnTo>
                <a:lnTo>
                  <a:pt x="9" y="403"/>
                </a:lnTo>
                <a:lnTo>
                  <a:pt x="4" y="422"/>
                </a:lnTo>
                <a:lnTo>
                  <a:pt x="4" y="422"/>
                </a:lnTo>
                <a:lnTo>
                  <a:pt x="2" y="440"/>
                </a:lnTo>
                <a:lnTo>
                  <a:pt x="0" y="455"/>
                </a:lnTo>
                <a:lnTo>
                  <a:pt x="0" y="469"/>
                </a:lnTo>
                <a:lnTo>
                  <a:pt x="2" y="480"/>
                </a:lnTo>
                <a:lnTo>
                  <a:pt x="3" y="489"/>
                </a:lnTo>
                <a:lnTo>
                  <a:pt x="5" y="495"/>
                </a:lnTo>
                <a:lnTo>
                  <a:pt x="8" y="500"/>
                </a:lnTo>
                <a:lnTo>
                  <a:pt x="9" y="501"/>
                </a:lnTo>
                <a:lnTo>
                  <a:pt x="9" y="501"/>
                </a:lnTo>
                <a:lnTo>
                  <a:pt x="15" y="500"/>
                </a:lnTo>
                <a:lnTo>
                  <a:pt x="29" y="494"/>
                </a:lnTo>
                <a:lnTo>
                  <a:pt x="67" y="476"/>
                </a:lnTo>
                <a:lnTo>
                  <a:pt x="123" y="452"/>
                </a:lnTo>
                <a:lnTo>
                  <a:pt x="123" y="452"/>
                </a:lnTo>
                <a:lnTo>
                  <a:pt x="124" y="460"/>
                </a:lnTo>
                <a:lnTo>
                  <a:pt x="125" y="469"/>
                </a:lnTo>
                <a:lnTo>
                  <a:pt x="128" y="476"/>
                </a:lnTo>
                <a:lnTo>
                  <a:pt x="128" y="476"/>
                </a:lnTo>
                <a:lnTo>
                  <a:pt x="130" y="483"/>
                </a:lnTo>
                <a:lnTo>
                  <a:pt x="134" y="488"/>
                </a:lnTo>
                <a:lnTo>
                  <a:pt x="138" y="491"/>
                </a:lnTo>
                <a:lnTo>
                  <a:pt x="138" y="491"/>
                </a:lnTo>
                <a:lnTo>
                  <a:pt x="122" y="497"/>
                </a:lnTo>
                <a:lnTo>
                  <a:pt x="88" y="512"/>
                </a:lnTo>
                <a:lnTo>
                  <a:pt x="71" y="522"/>
                </a:lnTo>
                <a:lnTo>
                  <a:pt x="59" y="531"/>
                </a:lnTo>
                <a:lnTo>
                  <a:pt x="54" y="535"/>
                </a:lnTo>
                <a:lnTo>
                  <a:pt x="51" y="540"/>
                </a:lnTo>
                <a:lnTo>
                  <a:pt x="51" y="543"/>
                </a:lnTo>
                <a:lnTo>
                  <a:pt x="54" y="546"/>
                </a:lnTo>
                <a:lnTo>
                  <a:pt x="54" y="546"/>
                </a:lnTo>
                <a:lnTo>
                  <a:pt x="70" y="557"/>
                </a:lnTo>
                <a:lnTo>
                  <a:pt x="86" y="566"/>
                </a:lnTo>
                <a:lnTo>
                  <a:pt x="93" y="568"/>
                </a:lnTo>
                <a:lnTo>
                  <a:pt x="101" y="571"/>
                </a:lnTo>
                <a:lnTo>
                  <a:pt x="107" y="571"/>
                </a:lnTo>
                <a:lnTo>
                  <a:pt x="113" y="571"/>
                </a:lnTo>
                <a:lnTo>
                  <a:pt x="113" y="571"/>
                </a:lnTo>
                <a:lnTo>
                  <a:pt x="119" y="568"/>
                </a:lnTo>
                <a:lnTo>
                  <a:pt x="127" y="562"/>
                </a:lnTo>
                <a:lnTo>
                  <a:pt x="135" y="553"/>
                </a:lnTo>
                <a:lnTo>
                  <a:pt x="144" y="545"/>
                </a:lnTo>
                <a:lnTo>
                  <a:pt x="156" y="528"/>
                </a:lnTo>
                <a:lnTo>
                  <a:pt x="163" y="521"/>
                </a:lnTo>
                <a:lnTo>
                  <a:pt x="163" y="521"/>
                </a:lnTo>
                <a:lnTo>
                  <a:pt x="187" y="521"/>
                </a:lnTo>
                <a:lnTo>
                  <a:pt x="210" y="523"/>
                </a:lnTo>
                <a:lnTo>
                  <a:pt x="232" y="526"/>
                </a:lnTo>
                <a:lnTo>
                  <a:pt x="232" y="526"/>
                </a:lnTo>
                <a:lnTo>
                  <a:pt x="242" y="527"/>
                </a:lnTo>
                <a:lnTo>
                  <a:pt x="251" y="527"/>
                </a:lnTo>
                <a:lnTo>
                  <a:pt x="258" y="526"/>
                </a:lnTo>
                <a:lnTo>
                  <a:pt x="264" y="525"/>
                </a:lnTo>
                <a:lnTo>
                  <a:pt x="273" y="522"/>
                </a:lnTo>
                <a:lnTo>
                  <a:pt x="277" y="521"/>
                </a:lnTo>
                <a:lnTo>
                  <a:pt x="277" y="521"/>
                </a:lnTo>
                <a:lnTo>
                  <a:pt x="278" y="525"/>
                </a:lnTo>
                <a:lnTo>
                  <a:pt x="284" y="535"/>
                </a:lnTo>
                <a:lnTo>
                  <a:pt x="289" y="541"/>
                </a:lnTo>
                <a:lnTo>
                  <a:pt x="295" y="548"/>
                </a:lnTo>
                <a:lnTo>
                  <a:pt x="305" y="557"/>
                </a:lnTo>
                <a:lnTo>
                  <a:pt x="316" y="566"/>
                </a:lnTo>
                <a:lnTo>
                  <a:pt x="316" y="566"/>
                </a:lnTo>
                <a:lnTo>
                  <a:pt x="329" y="573"/>
                </a:lnTo>
                <a:lnTo>
                  <a:pt x="341" y="579"/>
                </a:lnTo>
                <a:lnTo>
                  <a:pt x="352" y="584"/>
                </a:lnTo>
                <a:lnTo>
                  <a:pt x="362" y="587"/>
                </a:lnTo>
                <a:lnTo>
                  <a:pt x="371" y="588"/>
                </a:lnTo>
                <a:lnTo>
                  <a:pt x="376" y="588"/>
                </a:lnTo>
                <a:lnTo>
                  <a:pt x="379" y="588"/>
                </a:lnTo>
                <a:lnTo>
                  <a:pt x="381" y="587"/>
                </a:lnTo>
                <a:lnTo>
                  <a:pt x="381" y="585"/>
                </a:lnTo>
                <a:lnTo>
                  <a:pt x="381" y="585"/>
                </a:lnTo>
                <a:lnTo>
                  <a:pt x="377" y="580"/>
                </a:lnTo>
                <a:lnTo>
                  <a:pt x="366" y="569"/>
                </a:lnTo>
                <a:lnTo>
                  <a:pt x="336" y="541"/>
                </a:lnTo>
                <a:lnTo>
                  <a:pt x="291" y="501"/>
                </a:lnTo>
                <a:lnTo>
                  <a:pt x="291" y="501"/>
                </a:lnTo>
                <a:lnTo>
                  <a:pt x="295" y="499"/>
                </a:lnTo>
                <a:lnTo>
                  <a:pt x="305" y="494"/>
                </a:lnTo>
                <a:lnTo>
                  <a:pt x="310" y="490"/>
                </a:lnTo>
                <a:lnTo>
                  <a:pt x="315" y="486"/>
                </a:lnTo>
                <a:lnTo>
                  <a:pt x="319" y="481"/>
                </a:lnTo>
                <a:lnTo>
                  <a:pt x="321" y="476"/>
                </a:lnTo>
                <a:lnTo>
                  <a:pt x="321" y="476"/>
                </a:lnTo>
                <a:lnTo>
                  <a:pt x="324" y="466"/>
                </a:lnTo>
                <a:lnTo>
                  <a:pt x="327" y="459"/>
                </a:lnTo>
                <a:lnTo>
                  <a:pt x="331" y="452"/>
                </a:lnTo>
                <a:lnTo>
                  <a:pt x="331" y="452"/>
                </a:lnTo>
                <a:lnTo>
                  <a:pt x="400" y="496"/>
                </a:lnTo>
                <a:lnTo>
                  <a:pt x="400" y="496"/>
                </a:lnTo>
                <a:lnTo>
                  <a:pt x="409" y="502"/>
                </a:lnTo>
                <a:lnTo>
                  <a:pt x="415" y="509"/>
                </a:lnTo>
                <a:lnTo>
                  <a:pt x="424" y="518"/>
                </a:lnTo>
                <a:lnTo>
                  <a:pt x="429" y="525"/>
                </a:lnTo>
                <a:lnTo>
                  <a:pt x="431" y="526"/>
                </a:lnTo>
                <a:lnTo>
                  <a:pt x="435" y="526"/>
                </a:lnTo>
                <a:lnTo>
                  <a:pt x="435" y="526"/>
                </a:lnTo>
                <a:lnTo>
                  <a:pt x="438" y="525"/>
                </a:lnTo>
                <a:lnTo>
                  <a:pt x="440" y="521"/>
                </a:lnTo>
                <a:lnTo>
                  <a:pt x="448" y="509"/>
                </a:lnTo>
                <a:lnTo>
                  <a:pt x="456" y="492"/>
                </a:lnTo>
                <a:lnTo>
                  <a:pt x="466" y="473"/>
                </a:lnTo>
                <a:lnTo>
                  <a:pt x="475" y="453"/>
                </a:lnTo>
                <a:lnTo>
                  <a:pt x="482" y="433"/>
                </a:lnTo>
                <a:lnTo>
                  <a:pt x="487" y="418"/>
                </a:lnTo>
                <a:lnTo>
                  <a:pt x="490" y="407"/>
                </a:lnTo>
                <a:lnTo>
                  <a:pt x="490" y="407"/>
                </a:lnTo>
                <a:lnTo>
                  <a:pt x="490" y="401"/>
                </a:lnTo>
                <a:lnTo>
                  <a:pt x="491" y="396"/>
                </a:lnTo>
                <a:lnTo>
                  <a:pt x="492" y="391"/>
                </a:lnTo>
                <a:lnTo>
                  <a:pt x="492" y="390"/>
                </a:lnTo>
                <a:lnTo>
                  <a:pt x="490" y="388"/>
                </a:lnTo>
                <a:lnTo>
                  <a:pt x="480" y="382"/>
                </a:lnTo>
                <a:lnTo>
                  <a:pt x="480" y="382"/>
                </a:lnTo>
                <a:lnTo>
                  <a:pt x="475" y="380"/>
                </a:lnTo>
                <a:lnTo>
                  <a:pt x="469" y="378"/>
                </a:lnTo>
                <a:lnTo>
                  <a:pt x="452" y="375"/>
                </a:lnTo>
                <a:lnTo>
                  <a:pt x="431" y="372"/>
                </a:lnTo>
                <a:lnTo>
                  <a:pt x="410" y="371"/>
                </a:lnTo>
                <a:lnTo>
                  <a:pt x="372" y="369"/>
                </a:lnTo>
                <a:lnTo>
                  <a:pt x="356" y="367"/>
                </a:lnTo>
                <a:lnTo>
                  <a:pt x="356" y="367"/>
                </a:lnTo>
                <a:lnTo>
                  <a:pt x="356" y="345"/>
                </a:lnTo>
                <a:lnTo>
                  <a:pt x="353" y="294"/>
                </a:lnTo>
                <a:lnTo>
                  <a:pt x="352" y="263"/>
                </a:lnTo>
                <a:lnTo>
                  <a:pt x="348" y="233"/>
                </a:lnTo>
                <a:lnTo>
                  <a:pt x="343" y="206"/>
                </a:lnTo>
                <a:lnTo>
                  <a:pt x="340" y="194"/>
                </a:lnTo>
                <a:lnTo>
                  <a:pt x="336" y="184"/>
                </a:lnTo>
                <a:lnTo>
                  <a:pt x="336" y="184"/>
                </a:lnTo>
                <a:lnTo>
                  <a:pt x="326" y="165"/>
                </a:lnTo>
                <a:lnTo>
                  <a:pt x="315" y="147"/>
                </a:lnTo>
                <a:lnTo>
                  <a:pt x="303" y="129"/>
                </a:lnTo>
                <a:lnTo>
                  <a:pt x="291" y="113"/>
                </a:lnTo>
                <a:lnTo>
                  <a:pt x="270" y="88"/>
                </a:lnTo>
                <a:lnTo>
                  <a:pt x="262" y="80"/>
                </a:lnTo>
                <a:lnTo>
                  <a:pt x="262" y="80"/>
                </a:lnTo>
                <a:lnTo>
                  <a:pt x="262" y="67"/>
                </a:lnTo>
                <a:lnTo>
                  <a:pt x="261" y="41"/>
                </a:lnTo>
                <a:lnTo>
                  <a:pt x="261" y="27"/>
                </a:lnTo>
                <a:lnTo>
                  <a:pt x="258" y="14"/>
                </a:lnTo>
                <a:lnTo>
                  <a:pt x="256" y="5"/>
                </a:lnTo>
                <a:lnTo>
                  <a:pt x="254" y="2"/>
                </a:lnTo>
                <a:lnTo>
                  <a:pt x="252" y="0"/>
                </a:lnTo>
                <a:lnTo>
                  <a:pt x="252" y="0"/>
                </a:lnTo>
                <a:lnTo>
                  <a:pt x="249" y="0"/>
                </a:lnTo>
                <a:lnTo>
                  <a:pt x="247" y="3"/>
                </a:lnTo>
                <a:lnTo>
                  <a:pt x="243" y="12"/>
                </a:lnTo>
                <a:lnTo>
                  <a:pt x="239" y="25"/>
                </a:lnTo>
                <a:lnTo>
                  <a:pt x="236" y="41"/>
                </a:lnTo>
                <a:lnTo>
                  <a:pt x="230" y="71"/>
                </a:lnTo>
                <a:lnTo>
                  <a:pt x="227" y="85"/>
                </a:lnTo>
                <a:lnTo>
                  <a:pt x="227" y="85"/>
                </a:lnTo>
                <a:lnTo>
                  <a:pt x="218" y="88"/>
                </a:lnTo>
                <a:lnTo>
                  <a:pt x="208" y="93"/>
                </a:lnTo>
                <a:lnTo>
                  <a:pt x="197" y="101"/>
                </a:lnTo>
                <a:lnTo>
                  <a:pt x="184" y="110"/>
                </a:lnTo>
                <a:lnTo>
                  <a:pt x="173" y="121"/>
                </a:lnTo>
                <a:lnTo>
                  <a:pt x="161" y="134"/>
                </a:lnTo>
                <a:lnTo>
                  <a:pt x="156" y="142"/>
                </a:lnTo>
                <a:lnTo>
                  <a:pt x="153" y="149"/>
                </a:lnTo>
                <a:lnTo>
                  <a:pt x="153" y="149"/>
                </a:lnTo>
                <a:lnTo>
                  <a:pt x="147" y="165"/>
                </a:lnTo>
                <a:lnTo>
                  <a:pt x="142" y="181"/>
                </a:lnTo>
                <a:lnTo>
                  <a:pt x="138" y="198"/>
                </a:lnTo>
                <a:lnTo>
                  <a:pt x="134" y="215"/>
                </a:lnTo>
                <a:lnTo>
                  <a:pt x="129" y="250"/>
                </a:lnTo>
                <a:lnTo>
                  <a:pt x="122" y="288"/>
                </a:lnTo>
                <a:lnTo>
                  <a:pt x="122" y="288"/>
                </a:lnTo>
                <a:lnTo>
                  <a:pt x="119" y="303"/>
                </a:lnTo>
                <a:lnTo>
                  <a:pt x="118" y="318"/>
                </a:lnTo>
                <a:lnTo>
                  <a:pt x="117" y="346"/>
                </a:lnTo>
                <a:lnTo>
                  <a:pt x="119" y="367"/>
                </a:lnTo>
                <a:lnTo>
                  <a:pt x="119" y="376"/>
                </a:lnTo>
                <a:lnTo>
                  <a:pt x="119" y="376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4">
            <a:extLst>
              <a:ext uri="{FF2B5EF4-FFF2-40B4-BE49-F238E27FC236}">
                <a16:creationId xmlns:a16="http://schemas.microsoft.com/office/drawing/2014/main" id="{1DD823EF-5D2E-42E9-A102-6256D75304C6}"/>
              </a:ext>
            </a:extLst>
          </p:cNvPr>
          <p:cNvSpPr>
            <a:spLocks/>
          </p:cNvSpPr>
          <p:nvPr/>
        </p:nvSpPr>
        <p:spPr bwMode="auto">
          <a:xfrm>
            <a:off x="4295786" y="1166163"/>
            <a:ext cx="1314428" cy="936748"/>
          </a:xfrm>
          <a:custGeom>
            <a:avLst/>
            <a:gdLst>
              <a:gd name="T0" fmla="*/ 130 w 529"/>
              <a:gd name="T1" fmla="*/ 245 h 377"/>
              <a:gd name="T2" fmla="*/ 135 w 529"/>
              <a:gd name="T3" fmla="*/ 281 h 377"/>
              <a:gd name="T4" fmla="*/ 133 w 529"/>
              <a:gd name="T5" fmla="*/ 297 h 377"/>
              <a:gd name="T6" fmla="*/ 108 w 529"/>
              <a:gd name="T7" fmla="*/ 332 h 377"/>
              <a:gd name="T8" fmla="*/ 123 w 529"/>
              <a:gd name="T9" fmla="*/ 331 h 377"/>
              <a:gd name="T10" fmla="*/ 157 w 529"/>
              <a:gd name="T11" fmla="*/ 322 h 377"/>
              <a:gd name="T12" fmla="*/ 175 w 529"/>
              <a:gd name="T13" fmla="*/ 312 h 377"/>
              <a:gd name="T14" fmla="*/ 195 w 529"/>
              <a:gd name="T15" fmla="*/ 291 h 377"/>
              <a:gd name="T16" fmla="*/ 257 w 529"/>
              <a:gd name="T17" fmla="*/ 307 h 377"/>
              <a:gd name="T18" fmla="*/ 212 w 529"/>
              <a:gd name="T19" fmla="*/ 354 h 377"/>
              <a:gd name="T20" fmla="*/ 200 w 529"/>
              <a:gd name="T21" fmla="*/ 373 h 377"/>
              <a:gd name="T22" fmla="*/ 202 w 529"/>
              <a:gd name="T23" fmla="*/ 377 h 377"/>
              <a:gd name="T24" fmla="*/ 250 w 529"/>
              <a:gd name="T25" fmla="*/ 368 h 377"/>
              <a:gd name="T26" fmla="*/ 321 w 529"/>
              <a:gd name="T27" fmla="*/ 347 h 377"/>
              <a:gd name="T28" fmla="*/ 348 w 529"/>
              <a:gd name="T29" fmla="*/ 331 h 377"/>
              <a:gd name="T30" fmla="*/ 370 w 529"/>
              <a:gd name="T31" fmla="*/ 302 h 377"/>
              <a:gd name="T32" fmla="*/ 375 w 529"/>
              <a:gd name="T33" fmla="*/ 288 h 377"/>
              <a:gd name="T34" fmla="*/ 479 w 529"/>
              <a:gd name="T35" fmla="*/ 203 h 377"/>
              <a:gd name="T36" fmla="*/ 519 w 529"/>
              <a:gd name="T37" fmla="*/ 171 h 377"/>
              <a:gd name="T38" fmla="*/ 529 w 529"/>
              <a:gd name="T39" fmla="*/ 157 h 377"/>
              <a:gd name="T40" fmla="*/ 529 w 529"/>
              <a:gd name="T41" fmla="*/ 152 h 377"/>
              <a:gd name="T42" fmla="*/ 517 w 529"/>
              <a:gd name="T43" fmla="*/ 146 h 377"/>
              <a:gd name="T44" fmla="*/ 489 w 529"/>
              <a:gd name="T45" fmla="*/ 144 h 377"/>
              <a:gd name="T46" fmla="*/ 508 w 529"/>
              <a:gd name="T47" fmla="*/ 128 h 377"/>
              <a:gd name="T48" fmla="*/ 520 w 529"/>
              <a:gd name="T49" fmla="*/ 108 h 377"/>
              <a:gd name="T50" fmla="*/ 519 w 529"/>
              <a:gd name="T51" fmla="*/ 104 h 377"/>
              <a:gd name="T52" fmla="*/ 482 w 529"/>
              <a:gd name="T53" fmla="*/ 88 h 377"/>
              <a:gd name="T54" fmla="*/ 425 w 529"/>
              <a:gd name="T55" fmla="*/ 64 h 377"/>
              <a:gd name="T56" fmla="*/ 393 w 529"/>
              <a:gd name="T57" fmla="*/ 52 h 377"/>
              <a:gd name="T58" fmla="*/ 286 w 529"/>
              <a:gd name="T59" fmla="*/ 25 h 377"/>
              <a:gd name="T60" fmla="*/ 263 w 529"/>
              <a:gd name="T61" fmla="*/ 21 h 377"/>
              <a:gd name="T62" fmla="*/ 217 w 529"/>
              <a:gd name="T63" fmla="*/ 25 h 377"/>
              <a:gd name="T64" fmla="*/ 177 w 529"/>
              <a:gd name="T65" fmla="*/ 24 h 377"/>
              <a:gd name="T66" fmla="*/ 162 w 529"/>
              <a:gd name="T67" fmla="*/ 20 h 377"/>
              <a:gd name="T68" fmla="*/ 107 w 529"/>
              <a:gd name="T69" fmla="*/ 16 h 377"/>
              <a:gd name="T70" fmla="*/ 118 w 529"/>
              <a:gd name="T71" fmla="*/ 40 h 377"/>
              <a:gd name="T72" fmla="*/ 138 w 529"/>
              <a:gd name="T73" fmla="*/ 60 h 377"/>
              <a:gd name="T74" fmla="*/ 103 w 529"/>
              <a:gd name="T75" fmla="*/ 94 h 377"/>
              <a:gd name="T76" fmla="*/ 96 w 529"/>
              <a:gd name="T77" fmla="*/ 97 h 377"/>
              <a:gd name="T78" fmla="*/ 83 w 529"/>
              <a:gd name="T79" fmla="*/ 104 h 377"/>
              <a:gd name="T80" fmla="*/ 71 w 529"/>
              <a:gd name="T81" fmla="*/ 117 h 377"/>
              <a:gd name="T82" fmla="*/ 58 w 529"/>
              <a:gd name="T83" fmla="*/ 114 h 377"/>
              <a:gd name="T84" fmla="*/ 43 w 529"/>
              <a:gd name="T85" fmla="*/ 102 h 377"/>
              <a:gd name="T86" fmla="*/ 6 w 529"/>
              <a:gd name="T87" fmla="*/ 63 h 377"/>
              <a:gd name="T88" fmla="*/ 4 w 529"/>
              <a:gd name="T89" fmla="*/ 64 h 377"/>
              <a:gd name="T90" fmla="*/ 14 w 529"/>
              <a:gd name="T91" fmla="*/ 100 h 377"/>
              <a:gd name="T92" fmla="*/ 24 w 529"/>
              <a:gd name="T93" fmla="*/ 139 h 377"/>
              <a:gd name="T94" fmla="*/ 16 w 529"/>
              <a:gd name="T95" fmla="*/ 151 h 377"/>
              <a:gd name="T96" fmla="*/ 0 w 529"/>
              <a:gd name="T97" fmla="*/ 177 h 377"/>
              <a:gd name="T98" fmla="*/ 1 w 529"/>
              <a:gd name="T99" fmla="*/ 182 h 377"/>
              <a:gd name="T100" fmla="*/ 10 w 529"/>
              <a:gd name="T101" fmla="*/ 183 h 377"/>
              <a:gd name="T102" fmla="*/ 46 w 529"/>
              <a:gd name="T103" fmla="*/ 166 h 377"/>
              <a:gd name="T104" fmla="*/ 58 w 529"/>
              <a:gd name="T105" fmla="*/ 164 h 377"/>
              <a:gd name="T106" fmla="*/ 69 w 529"/>
              <a:gd name="T107" fmla="*/ 174 h 377"/>
              <a:gd name="T108" fmla="*/ 79 w 529"/>
              <a:gd name="T109" fmla="*/ 198 h 377"/>
              <a:gd name="T110" fmla="*/ 94 w 529"/>
              <a:gd name="T111" fmla="*/ 214 h 377"/>
              <a:gd name="T112" fmla="*/ 128 w 529"/>
              <a:gd name="T113" fmla="*/ 238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9" h="377">
                <a:moveTo>
                  <a:pt x="128" y="238"/>
                </a:moveTo>
                <a:lnTo>
                  <a:pt x="128" y="238"/>
                </a:lnTo>
                <a:lnTo>
                  <a:pt x="130" y="245"/>
                </a:lnTo>
                <a:lnTo>
                  <a:pt x="134" y="262"/>
                </a:lnTo>
                <a:lnTo>
                  <a:pt x="135" y="271"/>
                </a:lnTo>
                <a:lnTo>
                  <a:pt x="135" y="281"/>
                </a:lnTo>
                <a:lnTo>
                  <a:pt x="135" y="290"/>
                </a:lnTo>
                <a:lnTo>
                  <a:pt x="133" y="297"/>
                </a:lnTo>
                <a:lnTo>
                  <a:pt x="133" y="297"/>
                </a:lnTo>
                <a:lnTo>
                  <a:pt x="125" y="310"/>
                </a:lnTo>
                <a:lnTo>
                  <a:pt x="117" y="321"/>
                </a:lnTo>
                <a:lnTo>
                  <a:pt x="108" y="332"/>
                </a:lnTo>
                <a:lnTo>
                  <a:pt x="108" y="332"/>
                </a:lnTo>
                <a:lnTo>
                  <a:pt x="112" y="332"/>
                </a:lnTo>
                <a:lnTo>
                  <a:pt x="123" y="331"/>
                </a:lnTo>
                <a:lnTo>
                  <a:pt x="139" y="328"/>
                </a:lnTo>
                <a:lnTo>
                  <a:pt x="148" y="326"/>
                </a:lnTo>
                <a:lnTo>
                  <a:pt x="157" y="322"/>
                </a:lnTo>
                <a:lnTo>
                  <a:pt x="157" y="322"/>
                </a:lnTo>
                <a:lnTo>
                  <a:pt x="166" y="317"/>
                </a:lnTo>
                <a:lnTo>
                  <a:pt x="175" y="312"/>
                </a:lnTo>
                <a:lnTo>
                  <a:pt x="181" y="306"/>
                </a:lnTo>
                <a:lnTo>
                  <a:pt x="187" y="301"/>
                </a:lnTo>
                <a:lnTo>
                  <a:pt x="195" y="291"/>
                </a:lnTo>
                <a:lnTo>
                  <a:pt x="197" y="288"/>
                </a:lnTo>
                <a:lnTo>
                  <a:pt x="257" y="307"/>
                </a:lnTo>
                <a:lnTo>
                  <a:pt x="257" y="307"/>
                </a:lnTo>
                <a:lnTo>
                  <a:pt x="245" y="319"/>
                </a:lnTo>
                <a:lnTo>
                  <a:pt x="223" y="342"/>
                </a:lnTo>
                <a:lnTo>
                  <a:pt x="212" y="354"/>
                </a:lnTo>
                <a:lnTo>
                  <a:pt x="205" y="366"/>
                </a:lnTo>
                <a:lnTo>
                  <a:pt x="201" y="369"/>
                </a:lnTo>
                <a:lnTo>
                  <a:pt x="200" y="373"/>
                </a:lnTo>
                <a:lnTo>
                  <a:pt x="200" y="376"/>
                </a:lnTo>
                <a:lnTo>
                  <a:pt x="202" y="377"/>
                </a:lnTo>
                <a:lnTo>
                  <a:pt x="202" y="377"/>
                </a:lnTo>
                <a:lnTo>
                  <a:pt x="209" y="377"/>
                </a:lnTo>
                <a:lnTo>
                  <a:pt x="221" y="376"/>
                </a:lnTo>
                <a:lnTo>
                  <a:pt x="250" y="368"/>
                </a:lnTo>
                <a:lnTo>
                  <a:pt x="285" y="358"/>
                </a:lnTo>
                <a:lnTo>
                  <a:pt x="321" y="347"/>
                </a:lnTo>
                <a:lnTo>
                  <a:pt x="321" y="347"/>
                </a:lnTo>
                <a:lnTo>
                  <a:pt x="330" y="343"/>
                </a:lnTo>
                <a:lnTo>
                  <a:pt x="336" y="340"/>
                </a:lnTo>
                <a:lnTo>
                  <a:pt x="348" y="331"/>
                </a:lnTo>
                <a:lnTo>
                  <a:pt x="358" y="321"/>
                </a:lnTo>
                <a:lnTo>
                  <a:pt x="366" y="311"/>
                </a:lnTo>
                <a:lnTo>
                  <a:pt x="370" y="302"/>
                </a:lnTo>
                <a:lnTo>
                  <a:pt x="373" y="295"/>
                </a:lnTo>
                <a:lnTo>
                  <a:pt x="375" y="288"/>
                </a:lnTo>
                <a:lnTo>
                  <a:pt x="375" y="288"/>
                </a:lnTo>
                <a:lnTo>
                  <a:pt x="413" y="257"/>
                </a:lnTo>
                <a:lnTo>
                  <a:pt x="446" y="229"/>
                </a:lnTo>
                <a:lnTo>
                  <a:pt x="479" y="203"/>
                </a:lnTo>
                <a:lnTo>
                  <a:pt x="479" y="203"/>
                </a:lnTo>
                <a:lnTo>
                  <a:pt x="504" y="185"/>
                </a:lnTo>
                <a:lnTo>
                  <a:pt x="519" y="171"/>
                </a:lnTo>
                <a:lnTo>
                  <a:pt x="524" y="166"/>
                </a:lnTo>
                <a:lnTo>
                  <a:pt x="528" y="161"/>
                </a:lnTo>
                <a:lnTo>
                  <a:pt x="529" y="157"/>
                </a:lnTo>
                <a:lnTo>
                  <a:pt x="529" y="154"/>
                </a:lnTo>
                <a:lnTo>
                  <a:pt x="529" y="154"/>
                </a:lnTo>
                <a:lnTo>
                  <a:pt x="529" y="152"/>
                </a:lnTo>
                <a:lnTo>
                  <a:pt x="527" y="151"/>
                </a:lnTo>
                <a:lnTo>
                  <a:pt x="523" y="149"/>
                </a:lnTo>
                <a:lnTo>
                  <a:pt x="517" y="146"/>
                </a:lnTo>
                <a:lnTo>
                  <a:pt x="509" y="145"/>
                </a:lnTo>
                <a:lnTo>
                  <a:pt x="496" y="144"/>
                </a:lnTo>
                <a:lnTo>
                  <a:pt x="489" y="144"/>
                </a:lnTo>
                <a:lnTo>
                  <a:pt x="489" y="144"/>
                </a:lnTo>
                <a:lnTo>
                  <a:pt x="496" y="139"/>
                </a:lnTo>
                <a:lnTo>
                  <a:pt x="508" y="128"/>
                </a:lnTo>
                <a:lnTo>
                  <a:pt x="514" y="120"/>
                </a:lnTo>
                <a:lnTo>
                  <a:pt x="519" y="114"/>
                </a:lnTo>
                <a:lnTo>
                  <a:pt x="520" y="108"/>
                </a:lnTo>
                <a:lnTo>
                  <a:pt x="520" y="105"/>
                </a:lnTo>
                <a:lnTo>
                  <a:pt x="519" y="104"/>
                </a:lnTo>
                <a:lnTo>
                  <a:pt x="519" y="104"/>
                </a:lnTo>
                <a:lnTo>
                  <a:pt x="514" y="100"/>
                </a:lnTo>
                <a:lnTo>
                  <a:pt x="506" y="97"/>
                </a:lnTo>
                <a:lnTo>
                  <a:pt x="482" y="88"/>
                </a:lnTo>
                <a:lnTo>
                  <a:pt x="453" y="77"/>
                </a:lnTo>
                <a:lnTo>
                  <a:pt x="439" y="71"/>
                </a:lnTo>
                <a:lnTo>
                  <a:pt x="425" y="64"/>
                </a:lnTo>
                <a:lnTo>
                  <a:pt x="425" y="64"/>
                </a:lnTo>
                <a:lnTo>
                  <a:pt x="410" y="58"/>
                </a:lnTo>
                <a:lnTo>
                  <a:pt x="393" y="52"/>
                </a:lnTo>
                <a:lnTo>
                  <a:pt x="354" y="41"/>
                </a:lnTo>
                <a:lnTo>
                  <a:pt x="316" y="31"/>
                </a:lnTo>
                <a:lnTo>
                  <a:pt x="286" y="25"/>
                </a:lnTo>
                <a:lnTo>
                  <a:pt x="286" y="25"/>
                </a:lnTo>
                <a:lnTo>
                  <a:pt x="274" y="22"/>
                </a:lnTo>
                <a:lnTo>
                  <a:pt x="263" y="21"/>
                </a:lnTo>
                <a:lnTo>
                  <a:pt x="240" y="22"/>
                </a:lnTo>
                <a:lnTo>
                  <a:pt x="223" y="24"/>
                </a:lnTo>
                <a:lnTo>
                  <a:pt x="217" y="25"/>
                </a:lnTo>
                <a:lnTo>
                  <a:pt x="217" y="25"/>
                </a:lnTo>
                <a:lnTo>
                  <a:pt x="196" y="25"/>
                </a:lnTo>
                <a:lnTo>
                  <a:pt x="177" y="24"/>
                </a:lnTo>
                <a:lnTo>
                  <a:pt x="170" y="22"/>
                </a:lnTo>
                <a:lnTo>
                  <a:pt x="162" y="20"/>
                </a:lnTo>
                <a:lnTo>
                  <a:pt x="162" y="20"/>
                </a:lnTo>
                <a:lnTo>
                  <a:pt x="103" y="0"/>
                </a:lnTo>
                <a:lnTo>
                  <a:pt x="103" y="0"/>
                </a:lnTo>
                <a:lnTo>
                  <a:pt x="107" y="16"/>
                </a:lnTo>
                <a:lnTo>
                  <a:pt x="112" y="30"/>
                </a:lnTo>
                <a:lnTo>
                  <a:pt x="115" y="35"/>
                </a:lnTo>
                <a:lnTo>
                  <a:pt x="118" y="40"/>
                </a:lnTo>
                <a:lnTo>
                  <a:pt x="118" y="40"/>
                </a:lnTo>
                <a:lnTo>
                  <a:pt x="131" y="53"/>
                </a:lnTo>
                <a:lnTo>
                  <a:pt x="138" y="60"/>
                </a:lnTo>
                <a:lnTo>
                  <a:pt x="138" y="60"/>
                </a:lnTo>
                <a:lnTo>
                  <a:pt x="122" y="76"/>
                </a:lnTo>
                <a:lnTo>
                  <a:pt x="103" y="94"/>
                </a:lnTo>
                <a:lnTo>
                  <a:pt x="103" y="94"/>
                </a:lnTo>
                <a:lnTo>
                  <a:pt x="100" y="95"/>
                </a:lnTo>
                <a:lnTo>
                  <a:pt x="96" y="97"/>
                </a:lnTo>
                <a:lnTo>
                  <a:pt x="91" y="99"/>
                </a:lnTo>
                <a:lnTo>
                  <a:pt x="83" y="104"/>
                </a:lnTo>
                <a:lnTo>
                  <a:pt x="83" y="104"/>
                </a:lnTo>
                <a:lnTo>
                  <a:pt x="77" y="110"/>
                </a:lnTo>
                <a:lnTo>
                  <a:pt x="73" y="115"/>
                </a:lnTo>
                <a:lnTo>
                  <a:pt x="71" y="117"/>
                </a:lnTo>
                <a:lnTo>
                  <a:pt x="67" y="117"/>
                </a:lnTo>
                <a:lnTo>
                  <a:pt x="63" y="115"/>
                </a:lnTo>
                <a:lnTo>
                  <a:pt x="58" y="114"/>
                </a:lnTo>
                <a:lnTo>
                  <a:pt x="58" y="114"/>
                </a:lnTo>
                <a:lnTo>
                  <a:pt x="52" y="109"/>
                </a:lnTo>
                <a:lnTo>
                  <a:pt x="43" y="102"/>
                </a:lnTo>
                <a:lnTo>
                  <a:pt x="26" y="83"/>
                </a:lnTo>
                <a:lnTo>
                  <a:pt x="11" y="67"/>
                </a:lnTo>
                <a:lnTo>
                  <a:pt x="6" y="63"/>
                </a:lnTo>
                <a:lnTo>
                  <a:pt x="5" y="63"/>
                </a:lnTo>
                <a:lnTo>
                  <a:pt x="4" y="64"/>
                </a:lnTo>
                <a:lnTo>
                  <a:pt x="4" y="64"/>
                </a:lnTo>
                <a:lnTo>
                  <a:pt x="4" y="69"/>
                </a:lnTo>
                <a:lnTo>
                  <a:pt x="6" y="78"/>
                </a:lnTo>
                <a:lnTo>
                  <a:pt x="14" y="100"/>
                </a:lnTo>
                <a:lnTo>
                  <a:pt x="21" y="123"/>
                </a:lnTo>
                <a:lnTo>
                  <a:pt x="24" y="133"/>
                </a:lnTo>
                <a:lnTo>
                  <a:pt x="24" y="139"/>
                </a:lnTo>
                <a:lnTo>
                  <a:pt x="24" y="139"/>
                </a:lnTo>
                <a:lnTo>
                  <a:pt x="21" y="145"/>
                </a:lnTo>
                <a:lnTo>
                  <a:pt x="16" y="151"/>
                </a:lnTo>
                <a:lnTo>
                  <a:pt x="6" y="165"/>
                </a:lnTo>
                <a:lnTo>
                  <a:pt x="3" y="171"/>
                </a:lnTo>
                <a:lnTo>
                  <a:pt x="0" y="177"/>
                </a:lnTo>
                <a:lnTo>
                  <a:pt x="0" y="180"/>
                </a:lnTo>
                <a:lnTo>
                  <a:pt x="0" y="181"/>
                </a:lnTo>
                <a:lnTo>
                  <a:pt x="1" y="182"/>
                </a:lnTo>
                <a:lnTo>
                  <a:pt x="4" y="183"/>
                </a:lnTo>
                <a:lnTo>
                  <a:pt x="4" y="183"/>
                </a:lnTo>
                <a:lnTo>
                  <a:pt x="10" y="183"/>
                </a:lnTo>
                <a:lnTo>
                  <a:pt x="16" y="181"/>
                </a:lnTo>
                <a:lnTo>
                  <a:pt x="31" y="175"/>
                </a:lnTo>
                <a:lnTo>
                  <a:pt x="46" y="166"/>
                </a:lnTo>
                <a:lnTo>
                  <a:pt x="53" y="164"/>
                </a:lnTo>
                <a:lnTo>
                  <a:pt x="58" y="164"/>
                </a:lnTo>
                <a:lnTo>
                  <a:pt x="58" y="164"/>
                </a:lnTo>
                <a:lnTo>
                  <a:pt x="63" y="165"/>
                </a:lnTo>
                <a:lnTo>
                  <a:pt x="66" y="169"/>
                </a:lnTo>
                <a:lnTo>
                  <a:pt x="69" y="174"/>
                </a:lnTo>
                <a:lnTo>
                  <a:pt x="72" y="180"/>
                </a:lnTo>
                <a:lnTo>
                  <a:pt x="77" y="192"/>
                </a:lnTo>
                <a:lnTo>
                  <a:pt x="79" y="198"/>
                </a:lnTo>
                <a:lnTo>
                  <a:pt x="83" y="203"/>
                </a:lnTo>
                <a:lnTo>
                  <a:pt x="83" y="203"/>
                </a:lnTo>
                <a:lnTo>
                  <a:pt x="94" y="214"/>
                </a:lnTo>
                <a:lnTo>
                  <a:pt x="109" y="226"/>
                </a:lnTo>
                <a:lnTo>
                  <a:pt x="128" y="238"/>
                </a:lnTo>
                <a:lnTo>
                  <a:pt x="128" y="238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8">
            <a:extLst>
              <a:ext uri="{FF2B5EF4-FFF2-40B4-BE49-F238E27FC236}">
                <a16:creationId xmlns:a16="http://schemas.microsoft.com/office/drawing/2014/main" id="{436C2EDE-9E01-42F6-AF02-52BB5ADB7143}"/>
              </a:ext>
            </a:extLst>
          </p:cNvPr>
          <p:cNvSpPr>
            <a:spLocks/>
          </p:cNvSpPr>
          <p:nvPr/>
        </p:nvSpPr>
        <p:spPr bwMode="auto">
          <a:xfrm>
            <a:off x="4203669" y="5182248"/>
            <a:ext cx="1540540" cy="705568"/>
          </a:xfrm>
          <a:custGeom>
            <a:avLst/>
            <a:gdLst>
              <a:gd name="T0" fmla="*/ 140 w 500"/>
              <a:gd name="T1" fmla="*/ 7 h 229"/>
              <a:gd name="T2" fmla="*/ 78 w 500"/>
              <a:gd name="T3" fmla="*/ 16 h 229"/>
              <a:gd name="T4" fmla="*/ 50 w 500"/>
              <a:gd name="T5" fmla="*/ 27 h 229"/>
              <a:gd name="T6" fmla="*/ 18 w 500"/>
              <a:gd name="T7" fmla="*/ 50 h 229"/>
              <a:gd name="T8" fmla="*/ 15 w 500"/>
              <a:gd name="T9" fmla="*/ 95 h 229"/>
              <a:gd name="T10" fmla="*/ 22 w 500"/>
              <a:gd name="T11" fmla="*/ 114 h 229"/>
              <a:gd name="T12" fmla="*/ 37 w 500"/>
              <a:gd name="T13" fmla="*/ 141 h 229"/>
              <a:gd name="T14" fmla="*/ 53 w 500"/>
              <a:gd name="T15" fmla="*/ 157 h 229"/>
              <a:gd name="T16" fmla="*/ 81 w 500"/>
              <a:gd name="T17" fmla="*/ 176 h 229"/>
              <a:gd name="T18" fmla="*/ 104 w 500"/>
              <a:gd name="T19" fmla="*/ 184 h 229"/>
              <a:gd name="T20" fmla="*/ 117 w 500"/>
              <a:gd name="T21" fmla="*/ 208 h 229"/>
              <a:gd name="T22" fmla="*/ 121 w 500"/>
              <a:gd name="T23" fmla="*/ 209 h 229"/>
              <a:gd name="T24" fmla="*/ 151 w 500"/>
              <a:gd name="T25" fmla="*/ 225 h 229"/>
              <a:gd name="T26" fmla="*/ 168 w 500"/>
              <a:gd name="T27" fmla="*/ 229 h 229"/>
              <a:gd name="T28" fmla="*/ 189 w 500"/>
              <a:gd name="T29" fmla="*/ 225 h 229"/>
              <a:gd name="T30" fmla="*/ 203 w 500"/>
              <a:gd name="T31" fmla="*/ 214 h 229"/>
              <a:gd name="T32" fmla="*/ 273 w 500"/>
              <a:gd name="T33" fmla="*/ 213 h 229"/>
              <a:gd name="T34" fmla="*/ 302 w 500"/>
              <a:gd name="T35" fmla="*/ 229 h 229"/>
              <a:gd name="T36" fmla="*/ 309 w 500"/>
              <a:gd name="T37" fmla="*/ 225 h 229"/>
              <a:gd name="T38" fmla="*/ 317 w 500"/>
              <a:gd name="T39" fmla="*/ 199 h 229"/>
              <a:gd name="T40" fmla="*/ 321 w 500"/>
              <a:gd name="T41" fmla="*/ 187 h 229"/>
              <a:gd name="T42" fmla="*/ 337 w 500"/>
              <a:gd name="T43" fmla="*/ 164 h 229"/>
              <a:gd name="T44" fmla="*/ 358 w 500"/>
              <a:gd name="T45" fmla="*/ 164 h 229"/>
              <a:gd name="T46" fmla="*/ 363 w 500"/>
              <a:gd name="T47" fmla="*/ 166 h 229"/>
              <a:gd name="T48" fmla="*/ 376 w 500"/>
              <a:gd name="T49" fmla="*/ 177 h 229"/>
              <a:gd name="T50" fmla="*/ 416 w 500"/>
              <a:gd name="T51" fmla="*/ 194 h 229"/>
              <a:gd name="T52" fmla="*/ 451 w 500"/>
              <a:gd name="T53" fmla="*/ 202 h 229"/>
              <a:gd name="T54" fmla="*/ 487 w 500"/>
              <a:gd name="T55" fmla="*/ 202 h 229"/>
              <a:gd name="T56" fmla="*/ 500 w 500"/>
              <a:gd name="T57" fmla="*/ 199 h 229"/>
              <a:gd name="T58" fmla="*/ 470 w 500"/>
              <a:gd name="T59" fmla="*/ 179 h 229"/>
              <a:gd name="T60" fmla="*/ 448 w 500"/>
              <a:gd name="T61" fmla="*/ 153 h 229"/>
              <a:gd name="T62" fmla="*/ 446 w 500"/>
              <a:gd name="T63" fmla="*/ 135 h 229"/>
              <a:gd name="T64" fmla="*/ 454 w 500"/>
              <a:gd name="T65" fmla="*/ 107 h 229"/>
              <a:gd name="T66" fmla="*/ 480 w 500"/>
              <a:gd name="T67" fmla="*/ 63 h 229"/>
              <a:gd name="T68" fmla="*/ 461 w 500"/>
              <a:gd name="T69" fmla="*/ 63 h 229"/>
              <a:gd name="T70" fmla="*/ 426 w 500"/>
              <a:gd name="T71" fmla="*/ 75 h 229"/>
              <a:gd name="T72" fmla="*/ 401 w 500"/>
              <a:gd name="T73" fmla="*/ 88 h 229"/>
              <a:gd name="T74" fmla="*/ 379 w 500"/>
              <a:gd name="T75" fmla="*/ 89 h 229"/>
              <a:gd name="T76" fmla="*/ 364 w 500"/>
              <a:gd name="T77" fmla="*/ 80 h 229"/>
              <a:gd name="T78" fmla="*/ 351 w 500"/>
              <a:gd name="T79" fmla="*/ 65 h 229"/>
              <a:gd name="T80" fmla="*/ 347 w 500"/>
              <a:gd name="T81" fmla="*/ 55 h 229"/>
              <a:gd name="T82" fmla="*/ 363 w 500"/>
              <a:gd name="T83" fmla="*/ 3 h 229"/>
              <a:gd name="T84" fmla="*/ 361 w 500"/>
              <a:gd name="T85" fmla="*/ 1 h 229"/>
              <a:gd name="T86" fmla="*/ 332 w 500"/>
              <a:gd name="T87" fmla="*/ 0 h 229"/>
              <a:gd name="T88" fmla="*/ 299 w 500"/>
              <a:gd name="T89" fmla="*/ 2 h 229"/>
              <a:gd name="T90" fmla="*/ 249 w 500"/>
              <a:gd name="T91" fmla="*/ 18 h 229"/>
              <a:gd name="T92" fmla="*/ 235 w 500"/>
              <a:gd name="T93" fmla="*/ 18 h 229"/>
              <a:gd name="T94" fmla="*/ 176 w 500"/>
              <a:gd name="T95" fmla="*/ 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00" h="229">
                <a:moveTo>
                  <a:pt x="163" y="6"/>
                </a:moveTo>
                <a:lnTo>
                  <a:pt x="163" y="6"/>
                </a:lnTo>
                <a:lnTo>
                  <a:pt x="140" y="7"/>
                </a:lnTo>
                <a:lnTo>
                  <a:pt x="116" y="8"/>
                </a:lnTo>
                <a:lnTo>
                  <a:pt x="91" y="13"/>
                </a:lnTo>
                <a:lnTo>
                  <a:pt x="78" y="16"/>
                </a:lnTo>
                <a:lnTo>
                  <a:pt x="64" y="21"/>
                </a:lnTo>
                <a:lnTo>
                  <a:pt x="64" y="21"/>
                </a:lnTo>
                <a:lnTo>
                  <a:pt x="50" y="27"/>
                </a:lnTo>
                <a:lnTo>
                  <a:pt x="38" y="34"/>
                </a:lnTo>
                <a:lnTo>
                  <a:pt x="27" y="42"/>
                </a:lnTo>
                <a:lnTo>
                  <a:pt x="18" y="50"/>
                </a:lnTo>
                <a:lnTo>
                  <a:pt x="5" y="64"/>
                </a:lnTo>
                <a:lnTo>
                  <a:pt x="0" y="70"/>
                </a:lnTo>
                <a:lnTo>
                  <a:pt x="15" y="95"/>
                </a:lnTo>
                <a:lnTo>
                  <a:pt x="15" y="95"/>
                </a:lnTo>
                <a:lnTo>
                  <a:pt x="16" y="100"/>
                </a:lnTo>
                <a:lnTo>
                  <a:pt x="22" y="114"/>
                </a:lnTo>
                <a:lnTo>
                  <a:pt x="26" y="122"/>
                </a:lnTo>
                <a:lnTo>
                  <a:pt x="31" y="132"/>
                </a:lnTo>
                <a:lnTo>
                  <a:pt x="37" y="141"/>
                </a:lnTo>
                <a:lnTo>
                  <a:pt x="44" y="150"/>
                </a:lnTo>
                <a:lnTo>
                  <a:pt x="44" y="150"/>
                </a:lnTo>
                <a:lnTo>
                  <a:pt x="53" y="157"/>
                </a:lnTo>
                <a:lnTo>
                  <a:pt x="63" y="164"/>
                </a:lnTo>
                <a:lnTo>
                  <a:pt x="73" y="171"/>
                </a:lnTo>
                <a:lnTo>
                  <a:pt x="81" y="176"/>
                </a:lnTo>
                <a:lnTo>
                  <a:pt x="98" y="182"/>
                </a:lnTo>
                <a:lnTo>
                  <a:pt x="104" y="184"/>
                </a:lnTo>
                <a:lnTo>
                  <a:pt x="104" y="184"/>
                </a:lnTo>
                <a:lnTo>
                  <a:pt x="110" y="197"/>
                </a:lnTo>
                <a:lnTo>
                  <a:pt x="115" y="205"/>
                </a:lnTo>
                <a:lnTo>
                  <a:pt x="117" y="208"/>
                </a:lnTo>
                <a:lnTo>
                  <a:pt x="119" y="209"/>
                </a:lnTo>
                <a:lnTo>
                  <a:pt x="119" y="209"/>
                </a:lnTo>
                <a:lnTo>
                  <a:pt x="121" y="209"/>
                </a:lnTo>
                <a:lnTo>
                  <a:pt x="124" y="212"/>
                </a:lnTo>
                <a:lnTo>
                  <a:pt x="136" y="218"/>
                </a:lnTo>
                <a:lnTo>
                  <a:pt x="151" y="225"/>
                </a:lnTo>
                <a:lnTo>
                  <a:pt x="159" y="228"/>
                </a:lnTo>
                <a:lnTo>
                  <a:pt x="168" y="229"/>
                </a:lnTo>
                <a:lnTo>
                  <a:pt x="168" y="229"/>
                </a:lnTo>
                <a:lnTo>
                  <a:pt x="177" y="229"/>
                </a:lnTo>
                <a:lnTo>
                  <a:pt x="183" y="228"/>
                </a:lnTo>
                <a:lnTo>
                  <a:pt x="189" y="225"/>
                </a:lnTo>
                <a:lnTo>
                  <a:pt x="194" y="221"/>
                </a:lnTo>
                <a:lnTo>
                  <a:pt x="200" y="217"/>
                </a:lnTo>
                <a:lnTo>
                  <a:pt x="203" y="214"/>
                </a:lnTo>
                <a:lnTo>
                  <a:pt x="252" y="199"/>
                </a:lnTo>
                <a:lnTo>
                  <a:pt x="252" y="199"/>
                </a:lnTo>
                <a:lnTo>
                  <a:pt x="273" y="213"/>
                </a:lnTo>
                <a:lnTo>
                  <a:pt x="291" y="223"/>
                </a:lnTo>
                <a:lnTo>
                  <a:pt x="302" y="229"/>
                </a:lnTo>
                <a:lnTo>
                  <a:pt x="302" y="229"/>
                </a:lnTo>
                <a:lnTo>
                  <a:pt x="304" y="229"/>
                </a:lnTo>
                <a:lnTo>
                  <a:pt x="308" y="228"/>
                </a:lnTo>
                <a:lnTo>
                  <a:pt x="309" y="225"/>
                </a:lnTo>
                <a:lnTo>
                  <a:pt x="312" y="221"/>
                </a:lnTo>
                <a:lnTo>
                  <a:pt x="314" y="212"/>
                </a:lnTo>
                <a:lnTo>
                  <a:pt x="317" y="199"/>
                </a:lnTo>
                <a:lnTo>
                  <a:pt x="317" y="199"/>
                </a:lnTo>
                <a:lnTo>
                  <a:pt x="318" y="193"/>
                </a:lnTo>
                <a:lnTo>
                  <a:pt x="321" y="187"/>
                </a:lnTo>
                <a:lnTo>
                  <a:pt x="328" y="176"/>
                </a:lnTo>
                <a:lnTo>
                  <a:pt x="334" y="167"/>
                </a:lnTo>
                <a:lnTo>
                  <a:pt x="337" y="164"/>
                </a:lnTo>
                <a:lnTo>
                  <a:pt x="337" y="164"/>
                </a:lnTo>
                <a:lnTo>
                  <a:pt x="349" y="164"/>
                </a:lnTo>
                <a:lnTo>
                  <a:pt x="358" y="164"/>
                </a:lnTo>
                <a:lnTo>
                  <a:pt x="361" y="164"/>
                </a:lnTo>
                <a:lnTo>
                  <a:pt x="361" y="164"/>
                </a:lnTo>
                <a:lnTo>
                  <a:pt x="363" y="166"/>
                </a:lnTo>
                <a:lnTo>
                  <a:pt x="365" y="169"/>
                </a:lnTo>
                <a:lnTo>
                  <a:pt x="369" y="173"/>
                </a:lnTo>
                <a:lnTo>
                  <a:pt x="376" y="177"/>
                </a:lnTo>
                <a:lnTo>
                  <a:pt x="386" y="183"/>
                </a:lnTo>
                <a:lnTo>
                  <a:pt x="399" y="188"/>
                </a:lnTo>
                <a:lnTo>
                  <a:pt x="416" y="194"/>
                </a:lnTo>
                <a:lnTo>
                  <a:pt x="416" y="194"/>
                </a:lnTo>
                <a:lnTo>
                  <a:pt x="434" y="199"/>
                </a:lnTo>
                <a:lnTo>
                  <a:pt x="451" y="202"/>
                </a:lnTo>
                <a:lnTo>
                  <a:pt x="465" y="203"/>
                </a:lnTo>
                <a:lnTo>
                  <a:pt x="477" y="203"/>
                </a:lnTo>
                <a:lnTo>
                  <a:pt x="487" y="202"/>
                </a:lnTo>
                <a:lnTo>
                  <a:pt x="494" y="200"/>
                </a:lnTo>
                <a:lnTo>
                  <a:pt x="500" y="199"/>
                </a:lnTo>
                <a:lnTo>
                  <a:pt x="500" y="199"/>
                </a:lnTo>
                <a:lnTo>
                  <a:pt x="490" y="194"/>
                </a:lnTo>
                <a:lnTo>
                  <a:pt x="482" y="188"/>
                </a:lnTo>
                <a:lnTo>
                  <a:pt x="470" y="179"/>
                </a:lnTo>
                <a:lnTo>
                  <a:pt x="461" y="171"/>
                </a:lnTo>
                <a:lnTo>
                  <a:pt x="452" y="160"/>
                </a:lnTo>
                <a:lnTo>
                  <a:pt x="448" y="153"/>
                </a:lnTo>
                <a:lnTo>
                  <a:pt x="446" y="147"/>
                </a:lnTo>
                <a:lnTo>
                  <a:pt x="446" y="141"/>
                </a:lnTo>
                <a:lnTo>
                  <a:pt x="446" y="135"/>
                </a:lnTo>
                <a:lnTo>
                  <a:pt x="446" y="135"/>
                </a:lnTo>
                <a:lnTo>
                  <a:pt x="449" y="121"/>
                </a:lnTo>
                <a:lnTo>
                  <a:pt x="454" y="107"/>
                </a:lnTo>
                <a:lnTo>
                  <a:pt x="461" y="94"/>
                </a:lnTo>
                <a:lnTo>
                  <a:pt x="468" y="81"/>
                </a:lnTo>
                <a:lnTo>
                  <a:pt x="480" y="63"/>
                </a:lnTo>
                <a:lnTo>
                  <a:pt x="485" y="55"/>
                </a:lnTo>
                <a:lnTo>
                  <a:pt x="485" y="55"/>
                </a:lnTo>
                <a:lnTo>
                  <a:pt x="461" y="63"/>
                </a:lnTo>
                <a:lnTo>
                  <a:pt x="441" y="69"/>
                </a:lnTo>
                <a:lnTo>
                  <a:pt x="426" y="75"/>
                </a:lnTo>
                <a:lnTo>
                  <a:pt x="426" y="75"/>
                </a:lnTo>
                <a:lnTo>
                  <a:pt x="415" y="81"/>
                </a:lnTo>
                <a:lnTo>
                  <a:pt x="408" y="85"/>
                </a:lnTo>
                <a:lnTo>
                  <a:pt x="401" y="88"/>
                </a:lnTo>
                <a:lnTo>
                  <a:pt x="394" y="89"/>
                </a:lnTo>
                <a:lnTo>
                  <a:pt x="387" y="90"/>
                </a:lnTo>
                <a:lnTo>
                  <a:pt x="379" y="89"/>
                </a:lnTo>
                <a:lnTo>
                  <a:pt x="371" y="85"/>
                </a:lnTo>
                <a:lnTo>
                  <a:pt x="371" y="85"/>
                </a:lnTo>
                <a:lnTo>
                  <a:pt x="364" y="80"/>
                </a:lnTo>
                <a:lnTo>
                  <a:pt x="359" y="75"/>
                </a:lnTo>
                <a:lnTo>
                  <a:pt x="354" y="70"/>
                </a:lnTo>
                <a:lnTo>
                  <a:pt x="351" y="65"/>
                </a:lnTo>
                <a:lnTo>
                  <a:pt x="348" y="58"/>
                </a:lnTo>
                <a:lnTo>
                  <a:pt x="347" y="55"/>
                </a:lnTo>
                <a:lnTo>
                  <a:pt x="347" y="55"/>
                </a:lnTo>
                <a:lnTo>
                  <a:pt x="356" y="28"/>
                </a:lnTo>
                <a:lnTo>
                  <a:pt x="363" y="10"/>
                </a:lnTo>
                <a:lnTo>
                  <a:pt x="363" y="3"/>
                </a:lnTo>
                <a:lnTo>
                  <a:pt x="363" y="2"/>
                </a:lnTo>
                <a:lnTo>
                  <a:pt x="361" y="1"/>
                </a:lnTo>
                <a:lnTo>
                  <a:pt x="361" y="1"/>
                </a:lnTo>
                <a:lnTo>
                  <a:pt x="355" y="0"/>
                </a:lnTo>
                <a:lnTo>
                  <a:pt x="347" y="0"/>
                </a:lnTo>
                <a:lnTo>
                  <a:pt x="332" y="0"/>
                </a:lnTo>
                <a:lnTo>
                  <a:pt x="312" y="1"/>
                </a:lnTo>
                <a:lnTo>
                  <a:pt x="312" y="1"/>
                </a:lnTo>
                <a:lnTo>
                  <a:pt x="299" y="2"/>
                </a:lnTo>
                <a:lnTo>
                  <a:pt x="287" y="5"/>
                </a:lnTo>
                <a:lnTo>
                  <a:pt x="265" y="12"/>
                </a:lnTo>
                <a:lnTo>
                  <a:pt x="249" y="18"/>
                </a:lnTo>
                <a:lnTo>
                  <a:pt x="242" y="21"/>
                </a:lnTo>
                <a:lnTo>
                  <a:pt x="242" y="21"/>
                </a:lnTo>
                <a:lnTo>
                  <a:pt x="235" y="18"/>
                </a:lnTo>
                <a:lnTo>
                  <a:pt x="214" y="13"/>
                </a:lnTo>
                <a:lnTo>
                  <a:pt x="189" y="7"/>
                </a:lnTo>
                <a:lnTo>
                  <a:pt x="176" y="6"/>
                </a:lnTo>
                <a:lnTo>
                  <a:pt x="163" y="6"/>
                </a:lnTo>
                <a:lnTo>
                  <a:pt x="163" y="6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3">
            <a:extLst>
              <a:ext uri="{FF2B5EF4-FFF2-40B4-BE49-F238E27FC236}">
                <a16:creationId xmlns:a16="http://schemas.microsoft.com/office/drawing/2014/main" id="{CC013439-9C08-4532-AD22-9C1F6DB0C0F0}"/>
              </a:ext>
            </a:extLst>
          </p:cNvPr>
          <p:cNvSpPr>
            <a:spLocks/>
          </p:cNvSpPr>
          <p:nvPr/>
        </p:nvSpPr>
        <p:spPr bwMode="auto">
          <a:xfrm>
            <a:off x="2610750" y="4987061"/>
            <a:ext cx="921246" cy="1022918"/>
          </a:xfrm>
          <a:custGeom>
            <a:avLst/>
            <a:gdLst>
              <a:gd name="T0" fmla="*/ 73 w 299"/>
              <a:gd name="T1" fmla="*/ 54 h 332"/>
              <a:gd name="T2" fmla="*/ 87 w 299"/>
              <a:gd name="T3" fmla="*/ 10 h 332"/>
              <a:gd name="T4" fmla="*/ 93 w 299"/>
              <a:gd name="T5" fmla="*/ 0 h 332"/>
              <a:gd name="T6" fmla="*/ 94 w 299"/>
              <a:gd name="T7" fmla="*/ 0 h 332"/>
              <a:gd name="T8" fmla="*/ 100 w 299"/>
              <a:gd name="T9" fmla="*/ 4 h 332"/>
              <a:gd name="T10" fmla="*/ 109 w 299"/>
              <a:gd name="T11" fmla="*/ 13 h 332"/>
              <a:gd name="T12" fmla="*/ 118 w 299"/>
              <a:gd name="T13" fmla="*/ 30 h 332"/>
              <a:gd name="T14" fmla="*/ 124 w 299"/>
              <a:gd name="T15" fmla="*/ 27 h 332"/>
              <a:gd name="T16" fmla="*/ 150 w 299"/>
              <a:gd name="T17" fmla="*/ 22 h 332"/>
              <a:gd name="T18" fmla="*/ 170 w 299"/>
              <a:gd name="T19" fmla="*/ 22 h 332"/>
              <a:gd name="T20" fmla="*/ 177 w 299"/>
              <a:gd name="T21" fmla="*/ 25 h 332"/>
              <a:gd name="T22" fmla="*/ 204 w 299"/>
              <a:gd name="T23" fmla="*/ 38 h 332"/>
              <a:gd name="T24" fmla="*/ 212 w 299"/>
              <a:gd name="T25" fmla="*/ 39 h 332"/>
              <a:gd name="T26" fmla="*/ 227 w 299"/>
              <a:gd name="T27" fmla="*/ 43 h 332"/>
              <a:gd name="T28" fmla="*/ 233 w 299"/>
              <a:gd name="T29" fmla="*/ 44 h 332"/>
              <a:gd name="T30" fmla="*/ 242 w 299"/>
              <a:gd name="T31" fmla="*/ 39 h 332"/>
              <a:gd name="T32" fmla="*/ 270 w 299"/>
              <a:gd name="T33" fmla="*/ 16 h 332"/>
              <a:gd name="T34" fmla="*/ 291 w 299"/>
              <a:gd name="T35" fmla="*/ 0 h 332"/>
              <a:gd name="T36" fmla="*/ 271 w 299"/>
              <a:gd name="T37" fmla="*/ 89 h 332"/>
              <a:gd name="T38" fmla="*/ 270 w 299"/>
              <a:gd name="T39" fmla="*/ 95 h 332"/>
              <a:gd name="T40" fmla="*/ 273 w 299"/>
              <a:gd name="T41" fmla="*/ 109 h 332"/>
              <a:gd name="T42" fmla="*/ 279 w 299"/>
              <a:gd name="T43" fmla="*/ 127 h 332"/>
              <a:gd name="T44" fmla="*/ 286 w 299"/>
              <a:gd name="T45" fmla="*/ 139 h 332"/>
              <a:gd name="T46" fmla="*/ 290 w 299"/>
              <a:gd name="T47" fmla="*/ 147 h 332"/>
              <a:gd name="T48" fmla="*/ 295 w 299"/>
              <a:gd name="T49" fmla="*/ 178 h 332"/>
              <a:gd name="T50" fmla="*/ 299 w 299"/>
              <a:gd name="T51" fmla="*/ 214 h 332"/>
              <a:gd name="T52" fmla="*/ 299 w 299"/>
              <a:gd name="T53" fmla="*/ 240 h 332"/>
              <a:gd name="T54" fmla="*/ 296 w 299"/>
              <a:gd name="T55" fmla="*/ 243 h 332"/>
              <a:gd name="T56" fmla="*/ 291 w 299"/>
              <a:gd name="T57" fmla="*/ 238 h 332"/>
              <a:gd name="T58" fmla="*/ 264 w 299"/>
              <a:gd name="T59" fmla="*/ 201 h 332"/>
              <a:gd name="T60" fmla="*/ 237 w 299"/>
              <a:gd name="T61" fmla="*/ 163 h 332"/>
              <a:gd name="T62" fmla="*/ 232 w 299"/>
              <a:gd name="T63" fmla="*/ 158 h 332"/>
              <a:gd name="T64" fmla="*/ 225 w 299"/>
              <a:gd name="T65" fmla="*/ 156 h 332"/>
              <a:gd name="T66" fmla="*/ 222 w 299"/>
              <a:gd name="T67" fmla="*/ 161 h 332"/>
              <a:gd name="T68" fmla="*/ 217 w 299"/>
              <a:gd name="T69" fmla="*/ 178 h 332"/>
              <a:gd name="T70" fmla="*/ 214 w 299"/>
              <a:gd name="T71" fmla="*/ 196 h 332"/>
              <a:gd name="T72" fmla="*/ 202 w 299"/>
              <a:gd name="T73" fmla="*/ 230 h 332"/>
              <a:gd name="T74" fmla="*/ 192 w 299"/>
              <a:gd name="T75" fmla="*/ 248 h 332"/>
              <a:gd name="T76" fmla="*/ 181 w 299"/>
              <a:gd name="T77" fmla="*/ 264 h 332"/>
              <a:gd name="T78" fmla="*/ 170 w 299"/>
              <a:gd name="T79" fmla="*/ 286 h 332"/>
              <a:gd name="T80" fmla="*/ 167 w 299"/>
              <a:gd name="T81" fmla="*/ 292 h 332"/>
              <a:gd name="T82" fmla="*/ 161 w 299"/>
              <a:gd name="T83" fmla="*/ 327 h 332"/>
              <a:gd name="T84" fmla="*/ 157 w 299"/>
              <a:gd name="T85" fmla="*/ 332 h 332"/>
              <a:gd name="T86" fmla="*/ 155 w 299"/>
              <a:gd name="T87" fmla="*/ 329 h 332"/>
              <a:gd name="T88" fmla="*/ 139 w 299"/>
              <a:gd name="T89" fmla="*/ 312 h 332"/>
              <a:gd name="T90" fmla="*/ 123 w 299"/>
              <a:gd name="T91" fmla="*/ 292 h 332"/>
              <a:gd name="T92" fmla="*/ 116 w 299"/>
              <a:gd name="T93" fmla="*/ 300 h 332"/>
              <a:gd name="T94" fmla="*/ 107 w 299"/>
              <a:gd name="T95" fmla="*/ 306 h 332"/>
              <a:gd name="T96" fmla="*/ 103 w 299"/>
              <a:gd name="T97" fmla="*/ 307 h 332"/>
              <a:gd name="T98" fmla="*/ 77 w 299"/>
              <a:gd name="T99" fmla="*/ 305 h 332"/>
              <a:gd name="T100" fmla="*/ 53 w 299"/>
              <a:gd name="T101" fmla="*/ 302 h 332"/>
              <a:gd name="T102" fmla="*/ 47 w 299"/>
              <a:gd name="T103" fmla="*/ 298 h 332"/>
              <a:gd name="T104" fmla="*/ 28 w 299"/>
              <a:gd name="T105" fmla="*/ 282 h 332"/>
              <a:gd name="T106" fmla="*/ 9 w 299"/>
              <a:gd name="T107" fmla="*/ 272 h 332"/>
              <a:gd name="T108" fmla="*/ 6 w 299"/>
              <a:gd name="T109" fmla="*/ 248 h 332"/>
              <a:gd name="T110" fmla="*/ 4 w 299"/>
              <a:gd name="T111" fmla="*/ 208 h 332"/>
              <a:gd name="T112" fmla="*/ 2 w 299"/>
              <a:gd name="T113" fmla="*/ 193 h 332"/>
              <a:gd name="T114" fmla="*/ 0 w 299"/>
              <a:gd name="T115" fmla="*/ 170 h 332"/>
              <a:gd name="T116" fmla="*/ 4 w 299"/>
              <a:gd name="T117" fmla="*/ 150 h 332"/>
              <a:gd name="T118" fmla="*/ 9 w 299"/>
              <a:gd name="T119" fmla="*/ 139 h 332"/>
              <a:gd name="T120" fmla="*/ 25 w 299"/>
              <a:gd name="T121" fmla="*/ 113 h 332"/>
              <a:gd name="T122" fmla="*/ 66 w 299"/>
              <a:gd name="T123" fmla="*/ 63 h 332"/>
              <a:gd name="T124" fmla="*/ 73 w 299"/>
              <a:gd name="T125" fmla="*/ 5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9" h="332">
                <a:moveTo>
                  <a:pt x="73" y="54"/>
                </a:moveTo>
                <a:lnTo>
                  <a:pt x="73" y="54"/>
                </a:lnTo>
                <a:lnTo>
                  <a:pt x="79" y="28"/>
                </a:lnTo>
                <a:lnTo>
                  <a:pt x="87" y="10"/>
                </a:lnTo>
                <a:lnTo>
                  <a:pt x="89" y="4"/>
                </a:lnTo>
                <a:lnTo>
                  <a:pt x="93" y="0"/>
                </a:lnTo>
                <a:lnTo>
                  <a:pt x="93" y="0"/>
                </a:lnTo>
                <a:lnTo>
                  <a:pt x="94" y="0"/>
                </a:lnTo>
                <a:lnTo>
                  <a:pt x="97" y="0"/>
                </a:lnTo>
                <a:lnTo>
                  <a:pt x="100" y="4"/>
                </a:lnTo>
                <a:lnTo>
                  <a:pt x="104" y="7"/>
                </a:lnTo>
                <a:lnTo>
                  <a:pt x="109" y="13"/>
                </a:lnTo>
                <a:lnTo>
                  <a:pt x="115" y="25"/>
                </a:lnTo>
                <a:lnTo>
                  <a:pt x="118" y="30"/>
                </a:lnTo>
                <a:lnTo>
                  <a:pt x="118" y="30"/>
                </a:lnTo>
                <a:lnTo>
                  <a:pt x="124" y="27"/>
                </a:lnTo>
                <a:lnTo>
                  <a:pt x="140" y="23"/>
                </a:lnTo>
                <a:lnTo>
                  <a:pt x="150" y="22"/>
                </a:lnTo>
                <a:lnTo>
                  <a:pt x="160" y="22"/>
                </a:lnTo>
                <a:lnTo>
                  <a:pt x="170" y="22"/>
                </a:lnTo>
                <a:lnTo>
                  <a:pt x="177" y="25"/>
                </a:lnTo>
                <a:lnTo>
                  <a:pt x="177" y="25"/>
                </a:lnTo>
                <a:lnTo>
                  <a:pt x="198" y="35"/>
                </a:lnTo>
                <a:lnTo>
                  <a:pt x="204" y="38"/>
                </a:lnTo>
                <a:lnTo>
                  <a:pt x="212" y="39"/>
                </a:lnTo>
                <a:lnTo>
                  <a:pt x="212" y="39"/>
                </a:lnTo>
                <a:lnTo>
                  <a:pt x="219" y="42"/>
                </a:lnTo>
                <a:lnTo>
                  <a:pt x="227" y="43"/>
                </a:lnTo>
                <a:lnTo>
                  <a:pt x="229" y="44"/>
                </a:lnTo>
                <a:lnTo>
                  <a:pt x="233" y="44"/>
                </a:lnTo>
                <a:lnTo>
                  <a:pt x="238" y="42"/>
                </a:lnTo>
                <a:lnTo>
                  <a:pt x="242" y="39"/>
                </a:lnTo>
                <a:lnTo>
                  <a:pt x="242" y="39"/>
                </a:lnTo>
                <a:lnTo>
                  <a:pt x="270" y="16"/>
                </a:lnTo>
                <a:lnTo>
                  <a:pt x="291" y="0"/>
                </a:lnTo>
                <a:lnTo>
                  <a:pt x="291" y="0"/>
                </a:lnTo>
                <a:lnTo>
                  <a:pt x="282" y="37"/>
                </a:lnTo>
                <a:lnTo>
                  <a:pt x="271" y="89"/>
                </a:lnTo>
                <a:lnTo>
                  <a:pt x="271" y="89"/>
                </a:lnTo>
                <a:lnTo>
                  <a:pt x="270" y="95"/>
                </a:lnTo>
                <a:lnTo>
                  <a:pt x="271" y="103"/>
                </a:lnTo>
                <a:lnTo>
                  <a:pt x="273" y="109"/>
                </a:lnTo>
                <a:lnTo>
                  <a:pt x="274" y="115"/>
                </a:lnTo>
                <a:lnTo>
                  <a:pt x="279" y="127"/>
                </a:lnTo>
                <a:lnTo>
                  <a:pt x="286" y="139"/>
                </a:lnTo>
                <a:lnTo>
                  <a:pt x="286" y="139"/>
                </a:lnTo>
                <a:lnTo>
                  <a:pt x="287" y="142"/>
                </a:lnTo>
                <a:lnTo>
                  <a:pt x="290" y="147"/>
                </a:lnTo>
                <a:lnTo>
                  <a:pt x="292" y="161"/>
                </a:lnTo>
                <a:lnTo>
                  <a:pt x="295" y="178"/>
                </a:lnTo>
                <a:lnTo>
                  <a:pt x="297" y="197"/>
                </a:lnTo>
                <a:lnTo>
                  <a:pt x="299" y="214"/>
                </a:lnTo>
                <a:lnTo>
                  <a:pt x="299" y="230"/>
                </a:lnTo>
                <a:lnTo>
                  <a:pt x="299" y="240"/>
                </a:lnTo>
                <a:lnTo>
                  <a:pt x="297" y="243"/>
                </a:lnTo>
                <a:lnTo>
                  <a:pt x="296" y="243"/>
                </a:lnTo>
                <a:lnTo>
                  <a:pt x="296" y="243"/>
                </a:lnTo>
                <a:lnTo>
                  <a:pt x="291" y="238"/>
                </a:lnTo>
                <a:lnTo>
                  <a:pt x="284" y="229"/>
                </a:lnTo>
                <a:lnTo>
                  <a:pt x="264" y="201"/>
                </a:lnTo>
                <a:lnTo>
                  <a:pt x="244" y="173"/>
                </a:lnTo>
                <a:lnTo>
                  <a:pt x="237" y="163"/>
                </a:lnTo>
                <a:lnTo>
                  <a:pt x="232" y="158"/>
                </a:lnTo>
                <a:lnTo>
                  <a:pt x="232" y="158"/>
                </a:lnTo>
                <a:lnTo>
                  <a:pt x="227" y="156"/>
                </a:lnTo>
                <a:lnTo>
                  <a:pt x="225" y="156"/>
                </a:lnTo>
                <a:lnTo>
                  <a:pt x="223" y="157"/>
                </a:lnTo>
                <a:lnTo>
                  <a:pt x="222" y="161"/>
                </a:lnTo>
                <a:lnTo>
                  <a:pt x="219" y="165"/>
                </a:lnTo>
                <a:lnTo>
                  <a:pt x="217" y="178"/>
                </a:lnTo>
                <a:lnTo>
                  <a:pt x="217" y="178"/>
                </a:lnTo>
                <a:lnTo>
                  <a:pt x="214" y="196"/>
                </a:lnTo>
                <a:lnTo>
                  <a:pt x="209" y="213"/>
                </a:lnTo>
                <a:lnTo>
                  <a:pt x="202" y="230"/>
                </a:lnTo>
                <a:lnTo>
                  <a:pt x="198" y="239"/>
                </a:lnTo>
                <a:lnTo>
                  <a:pt x="192" y="248"/>
                </a:lnTo>
                <a:lnTo>
                  <a:pt x="192" y="248"/>
                </a:lnTo>
                <a:lnTo>
                  <a:pt x="181" y="264"/>
                </a:lnTo>
                <a:lnTo>
                  <a:pt x="175" y="276"/>
                </a:lnTo>
                <a:lnTo>
                  <a:pt x="170" y="286"/>
                </a:lnTo>
                <a:lnTo>
                  <a:pt x="167" y="292"/>
                </a:lnTo>
                <a:lnTo>
                  <a:pt x="167" y="292"/>
                </a:lnTo>
                <a:lnTo>
                  <a:pt x="163" y="315"/>
                </a:lnTo>
                <a:lnTo>
                  <a:pt x="161" y="327"/>
                </a:lnTo>
                <a:lnTo>
                  <a:pt x="159" y="331"/>
                </a:lnTo>
                <a:lnTo>
                  <a:pt x="157" y="332"/>
                </a:lnTo>
                <a:lnTo>
                  <a:pt x="157" y="332"/>
                </a:lnTo>
                <a:lnTo>
                  <a:pt x="155" y="329"/>
                </a:lnTo>
                <a:lnTo>
                  <a:pt x="150" y="325"/>
                </a:lnTo>
                <a:lnTo>
                  <a:pt x="139" y="312"/>
                </a:lnTo>
                <a:lnTo>
                  <a:pt x="123" y="292"/>
                </a:lnTo>
                <a:lnTo>
                  <a:pt x="123" y="292"/>
                </a:lnTo>
                <a:lnTo>
                  <a:pt x="121" y="295"/>
                </a:lnTo>
                <a:lnTo>
                  <a:pt x="116" y="300"/>
                </a:lnTo>
                <a:lnTo>
                  <a:pt x="110" y="305"/>
                </a:lnTo>
                <a:lnTo>
                  <a:pt x="107" y="306"/>
                </a:lnTo>
                <a:lnTo>
                  <a:pt x="103" y="307"/>
                </a:lnTo>
                <a:lnTo>
                  <a:pt x="103" y="307"/>
                </a:lnTo>
                <a:lnTo>
                  <a:pt x="92" y="306"/>
                </a:lnTo>
                <a:lnTo>
                  <a:pt x="77" y="305"/>
                </a:lnTo>
                <a:lnTo>
                  <a:pt x="53" y="302"/>
                </a:lnTo>
                <a:lnTo>
                  <a:pt x="53" y="302"/>
                </a:lnTo>
                <a:lnTo>
                  <a:pt x="51" y="301"/>
                </a:lnTo>
                <a:lnTo>
                  <a:pt x="47" y="298"/>
                </a:lnTo>
                <a:lnTo>
                  <a:pt x="38" y="292"/>
                </a:lnTo>
                <a:lnTo>
                  <a:pt x="28" y="282"/>
                </a:lnTo>
                <a:lnTo>
                  <a:pt x="24" y="272"/>
                </a:lnTo>
                <a:lnTo>
                  <a:pt x="9" y="272"/>
                </a:lnTo>
                <a:lnTo>
                  <a:pt x="9" y="272"/>
                </a:lnTo>
                <a:lnTo>
                  <a:pt x="6" y="248"/>
                </a:lnTo>
                <a:lnTo>
                  <a:pt x="5" y="227"/>
                </a:lnTo>
                <a:lnTo>
                  <a:pt x="4" y="208"/>
                </a:lnTo>
                <a:lnTo>
                  <a:pt x="4" y="208"/>
                </a:lnTo>
                <a:lnTo>
                  <a:pt x="2" y="193"/>
                </a:lnTo>
                <a:lnTo>
                  <a:pt x="1" y="177"/>
                </a:lnTo>
                <a:lnTo>
                  <a:pt x="0" y="170"/>
                </a:lnTo>
                <a:lnTo>
                  <a:pt x="1" y="160"/>
                </a:lnTo>
                <a:lnTo>
                  <a:pt x="4" y="150"/>
                </a:lnTo>
                <a:lnTo>
                  <a:pt x="9" y="139"/>
                </a:lnTo>
                <a:lnTo>
                  <a:pt x="9" y="139"/>
                </a:lnTo>
                <a:lnTo>
                  <a:pt x="16" y="126"/>
                </a:lnTo>
                <a:lnTo>
                  <a:pt x="25" y="113"/>
                </a:lnTo>
                <a:lnTo>
                  <a:pt x="47" y="85"/>
                </a:lnTo>
                <a:lnTo>
                  <a:pt x="66" y="63"/>
                </a:lnTo>
                <a:lnTo>
                  <a:pt x="73" y="54"/>
                </a:lnTo>
                <a:lnTo>
                  <a:pt x="73" y="5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>
            <a:extLst>
              <a:ext uri="{FF2B5EF4-FFF2-40B4-BE49-F238E27FC236}">
                <a16:creationId xmlns:a16="http://schemas.microsoft.com/office/drawing/2014/main" id="{52BC8182-1D00-4509-9C23-1768B7CB0199}"/>
              </a:ext>
            </a:extLst>
          </p:cNvPr>
          <p:cNvSpPr>
            <a:spLocks/>
          </p:cNvSpPr>
          <p:nvPr/>
        </p:nvSpPr>
        <p:spPr bwMode="auto">
          <a:xfrm>
            <a:off x="8258750" y="2955913"/>
            <a:ext cx="902342" cy="1201402"/>
          </a:xfrm>
          <a:custGeom>
            <a:avLst/>
            <a:gdLst>
              <a:gd name="T0" fmla="*/ 173 w 525"/>
              <a:gd name="T1" fmla="*/ 111 h 699"/>
              <a:gd name="T2" fmla="*/ 145 w 525"/>
              <a:gd name="T3" fmla="*/ 131 h 699"/>
              <a:gd name="T4" fmla="*/ 128 w 525"/>
              <a:gd name="T5" fmla="*/ 149 h 699"/>
              <a:gd name="T6" fmla="*/ 94 w 525"/>
              <a:gd name="T7" fmla="*/ 193 h 699"/>
              <a:gd name="T8" fmla="*/ 67 w 525"/>
              <a:gd name="T9" fmla="*/ 154 h 699"/>
              <a:gd name="T10" fmla="*/ 54 w 525"/>
              <a:gd name="T11" fmla="*/ 129 h 699"/>
              <a:gd name="T12" fmla="*/ 31 w 525"/>
              <a:gd name="T13" fmla="*/ 93 h 699"/>
              <a:gd name="T14" fmla="*/ 0 w 525"/>
              <a:gd name="T15" fmla="*/ 64 h 699"/>
              <a:gd name="T16" fmla="*/ 44 w 525"/>
              <a:gd name="T17" fmla="*/ 253 h 699"/>
              <a:gd name="T18" fmla="*/ 58 w 525"/>
              <a:gd name="T19" fmla="*/ 295 h 699"/>
              <a:gd name="T20" fmla="*/ 64 w 525"/>
              <a:gd name="T21" fmla="*/ 327 h 699"/>
              <a:gd name="T22" fmla="*/ 64 w 525"/>
              <a:gd name="T23" fmla="*/ 358 h 699"/>
              <a:gd name="T24" fmla="*/ 54 w 525"/>
              <a:gd name="T25" fmla="*/ 436 h 699"/>
              <a:gd name="T26" fmla="*/ 85 w 525"/>
              <a:gd name="T27" fmla="*/ 387 h 699"/>
              <a:gd name="T28" fmla="*/ 79 w 525"/>
              <a:gd name="T29" fmla="*/ 430 h 699"/>
              <a:gd name="T30" fmla="*/ 85 w 525"/>
              <a:gd name="T31" fmla="*/ 472 h 699"/>
              <a:gd name="T32" fmla="*/ 94 w 525"/>
              <a:gd name="T33" fmla="*/ 496 h 699"/>
              <a:gd name="T34" fmla="*/ 122 w 525"/>
              <a:gd name="T35" fmla="*/ 542 h 699"/>
              <a:gd name="T36" fmla="*/ 173 w 525"/>
              <a:gd name="T37" fmla="*/ 594 h 699"/>
              <a:gd name="T38" fmla="*/ 198 w 525"/>
              <a:gd name="T39" fmla="*/ 615 h 699"/>
              <a:gd name="T40" fmla="*/ 200 w 525"/>
              <a:gd name="T41" fmla="*/ 621 h 699"/>
              <a:gd name="T42" fmla="*/ 185 w 525"/>
              <a:gd name="T43" fmla="*/ 637 h 699"/>
              <a:gd name="T44" fmla="*/ 158 w 525"/>
              <a:gd name="T45" fmla="*/ 652 h 699"/>
              <a:gd name="T46" fmla="*/ 114 w 525"/>
              <a:gd name="T47" fmla="*/ 668 h 699"/>
              <a:gd name="T48" fmla="*/ 84 w 525"/>
              <a:gd name="T49" fmla="*/ 674 h 699"/>
              <a:gd name="T50" fmla="*/ 136 w 525"/>
              <a:gd name="T51" fmla="*/ 682 h 699"/>
              <a:gd name="T52" fmla="*/ 183 w 525"/>
              <a:gd name="T53" fmla="*/ 679 h 699"/>
              <a:gd name="T54" fmla="*/ 207 w 525"/>
              <a:gd name="T55" fmla="*/ 667 h 699"/>
              <a:gd name="T56" fmla="*/ 237 w 525"/>
              <a:gd name="T57" fmla="*/ 636 h 699"/>
              <a:gd name="T58" fmla="*/ 251 w 525"/>
              <a:gd name="T59" fmla="*/ 642 h 699"/>
              <a:gd name="T60" fmla="*/ 298 w 525"/>
              <a:gd name="T61" fmla="*/ 691 h 699"/>
              <a:gd name="T62" fmla="*/ 313 w 525"/>
              <a:gd name="T63" fmla="*/ 699 h 699"/>
              <a:gd name="T64" fmla="*/ 320 w 525"/>
              <a:gd name="T65" fmla="*/ 696 h 699"/>
              <a:gd name="T66" fmla="*/ 332 w 525"/>
              <a:gd name="T67" fmla="*/ 674 h 699"/>
              <a:gd name="T68" fmla="*/ 342 w 525"/>
              <a:gd name="T69" fmla="*/ 629 h 699"/>
              <a:gd name="T70" fmla="*/ 358 w 525"/>
              <a:gd name="T71" fmla="*/ 629 h 699"/>
              <a:gd name="T72" fmla="*/ 396 w 525"/>
              <a:gd name="T73" fmla="*/ 616 h 699"/>
              <a:gd name="T74" fmla="*/ 418 w 525"/>
              <a:gd name="T75" fmla="*/ 599 h 699"/>
              <a:gd name="T76" fmla="*/ 441 w 525"/>
              <a:gd name="T77" fmla="*/ 571 h 699"/>
              <a:gd name="T78" fmla="*/ 494 w 525"/>
              <a:gd name="T79" fmla="*/ 491 h 699"/>
              <a:gd name="T80" fmla="*/ 475 w 525"/>
              <a:gd name="T81" fmla="*/ 446 h 699"/>
              <a:gd name="T82" fmla="*/ 500 w 525"/>
              <a:gd name="T83" fmla="*/ 447 h 699"/>
              <a:gd name="T84" fmla="*/ 520 w 525"/>
              <a:gd name="T85" fmla="*/ 439 h 699"/>
              <a:gd name="T86" fmla="*/ 525 w 525"/>
              <a:gd name="T87" fmla="*/ 426 h 699"/>
              <a:gd name="T88" fmla="*/ 522 w 525"/>
              <a:gd name="T89" fmla="*/ 398 h 699"/>
              <a:gd name="T90" fmla="*/ 504 w 525"/>
              <a:gd name="T91" fmla="*/ 338 h 699"/>
              <a:gd name="T92" fmla="*/ 465 w 525"/>
              <a:gd name="T93" fmla="*/ 263 h 699"/>
              <a:gd name="T94" fmla="*/ 431 w 525"/>
              <a:gd name="T95" fmla="*/ 216 h 699"/>
              <a:gd name="T96" fmla="*/ 382 w 525"/>
              <a:gd name="T97" fmla="*/ 170 h 699"/>
              <a:gd name="T98" fmla="*/ 361 w 525"/>
              <a:gd name="T99" fmla="*/ 154 h 699"/>
              <a:gd name="T100" fmla="*/ 296 w 525"/>
              <a:gd name="T101" fmla="*/ 52 h 699"/>
              <a:gd name="T102" fmla="*/ 292 w 525"/>
              <a:gd name="T103" fmla="*/ 50 h 699"/>
              <a:gd name="T104" fmla="*/ 287 w 525"/>
              <a:gd name="T105" fmla="*/ 129 h 699"/>
              <a:gd name="T106" fmla="*/ 229 w 525"/>
              <a:gd name="T107" fmla="*/ 92 h 699"/>
              <a:gd name="T108" fmla="*/ 205 w 525"/>
              <a:gd name="T109" fmla="*/ 17 h 699"/>
              <a:gd name="T110" fmla="*/ 193 w 525"/>
              <a:gd name="T111" fmla="*/ 0 h 699"/>
              <a:gd name="T112" fmla="*/ 188 w 525"/>
              <a:gd name="T113" fmla="*/ 5 h 699"/>
              <a:gd name="T114" fmla="*/ 182 w 525"/>
              <a:gd name="T115" fmla="*/ 35 h 699"/>
              <a:gd name="T116" fmla="*/ 178 w 525"/>
              <a:gd name="T117" fmla="*/ 10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5" h="699">
                <a:moveTo>
                  <a:pt x="178" y="109"/>
                </a:moveTo>
                <a:lnTo>
                  <a:pt x="178" y="109"/>
                </a:lnTo>
                <a:lnTo>
                  <a:pt x="173" y="111"/>
                </a:lnTo>
                <a:lnTo>
                  <a:pt x="161" y="119"/>
                </a:lnTo>
                <a:lnTo>
                  <a:pt x="153" y="124"/>
                </a:lnTo>
                <a:lnTo>
                  <a:pt x="145" y="131"/>
                </a:lnTo>
                <a:lnTo>
                  <a:pt x="136" y="139"/>
                </a:lnTo>
                <a:lnTo>
                  <a:pt x="128" y="149"/>
                </a:lnTo>
                <a:lnTo>
                  <a:pt x="128" y="149"/>
                </a:lnTo>
                <a:lnTo>
                  <a:pt x="104" y="181"/>
                </a:lnTo>
                <a:lnTo>
                  <a:pt x="94" y="193"/>
                </a:lnTo>
                <a:lnTo>
                  <a:pt x="94" y="193"/>
                </a:lnTo>
                <a:lnTo>
                  <a:pt x="90" y="188"/>
                </a:lnTo>
                <a:lnTo>
                  <a:pt x="80" y="173"/>
                </a:lnTo>
                <a:lnTo>
                  <a:pt x="67" y="154"/>
                </a:lnTo>
                <a:lnTo>
                  <a:pt x="60" y="141"/>
                </a:lnTo>
                <a:lnTo>
                  <a:pt x="54" y="129"/>
                </a:lnTo>
                <a:lnTo>
                  <a:pt x="54" y="129"/>
                </a:lnTo>
                <a:lnTo>
                  <a:pt x="48" y="116"/>
                </a:lnTo>
                <a:lnTo>
                  <a:pt x="39" y="104"/>
                </a:lnTo>
                <a:lnTo>
                  <a:pt x="31" y="93"/>
                </a:lnTo>
                <a:lnTo>
                  <a:pt x="22" y="83"/>
                </a:lnTo>
                <a:lnTo>
                  <a:pt x="6" y="69"/>
                </a:lnTo>
                <a:lnTo>
                  <a:pt x="0" y="64"/>
                </a:lnTo>
                <a:lnTo>
                  <a:pt x="0" y="64"/>
                </a:lnTo>
                <a:lnTo>
                  <a:pt x="18" y="145"/>
                </a:lnTo>
                <a:lnTo>
                  <a:pt x="44" y="253"/>
                </a:lnTo>
                <a:lnTo>
                  <a:pt x="44" y="253"/>
                </a:lnTo>
                <a:lnTo>
                  <a:pt x="52" y="276"/>
                </a:lnTo>
                <a:lnTo>
                  <a:pt x="58" y="295"/>
                </a:lnTo>
                <a:lnTo>
                  <a:pt x="60" y="305"/>
                </a:lnTo>
                <a:lnTo>
                  <a:pt x="63" y="316"/>
                </a:lnTo>
                <a:lnTo>
                  <a:pt x="64" y="327"/>
                </a:lnTo>
                <a:lnTo>
                  <a:pt x="64" y="342"/>
                </a:lnTo>
                <a:lnTo>
                  <a:pt x="64" y="342"/>
                </a:lnTo>
                <a:lnTo>
                  <a:pt x="64" y="358"/>
                </a:lnTo>
                <a:lnTo>
                  <a:pt x="63" y="374"/>
                </a:lnTo>
                <a:lnTo>
                  <a:pt x="59" y="405"/>
                </a:lnTo>
                <a:lnTo>
                  <a:pt x="54" y="436"/>
                </a:lnTo>
                <a:lnTo>
                  <a:pt x="89" y="377"/>
                </a:lnTo>
                <a:lnTo>
                  <a:pt x="89" y="377"/>
                </a:lnTo>
                <a:lnTo>
                  <a:pt x="85" y="387"/>
                </a:lnTo>
                <a:lnTo>
                  <a:pt x="83" y="398"/>
                </a:lnTo>
                <a:lnTo>
                  <a:pt x="80" y="411"/>
                </a:lnTo>
                <a:lnTo>
                  <a:pt x="79" y="430"/>
                </a:lnTo>
                <a:lnTo>
                  <a:pt x="80" y="450"/>
                </a:lnTo>
                <a:lnTo>
                  <a:pt x="83" y="461"/>
                </a:lnTo>
                <a:lnTo>
                  <a:pt x="85" y="472"/>
                </a:lnTo>
                <a:lnTo>
                  <a:pt x="89" y="483"/>
                </a:lnTo>
                <a:lnTo>
                  <a:pt x="94" y="496"/>
                </a:lnTo>
                <a:lnTo>
                  <a:pt x="94" y="496"/>
                </a:lnTo>
                <a:lnTo>
                  <a:pt x="100" y="508"/>
                </a:lnTo>
                <a:lnTo>
                  <a:pt x="107" y="519"/>
                </a:lnTo>
                <a:lnTo>
                  <a:pt x="122" y="542"/>
                </a:lnTo>
                <a:lnTo>
                  <a:pt x="140" y="561"/>
                </a:lnTo>
                <a:lnTo>
                  <a:pt x="157" y="579"/>
                </a:lnTo>
                <a:lnTo>
                  <a:pt x="173" y="594"/>
                </a:lnTo>
                <a:lnTo>
                  <a:pt x="185" y="605"/>
                </a:lnTo>
                <a:lnTo>
                  <a:pt x="198" y="615"/>
                </a:lnTo>
                <a:lnTo>
                  <a:pt x="198" y="615"/>
                </a:lnTo>
                <a:lnTo>
                  <a:pt x="199" y="616"/>
                </a:lnTo>
                <a:lnTo>
                  <a:pt x="200" y="618"/>
                </a:lnTo>
                <a:lnTo>
                  <a:pt x="200" y="621"/>
                </a:lnTo>
                <a:lnTo>
                  <a:pt x="198" y="625"/>
                </a:lnTo>
                <a:lnTo>
                  <a:pt x="194" y="631"/>
                </a:lnTo>
                <a:lnTo>
                  <a:pt x="185" y="637"/>
                </a:lnTo>
                <a:lnTo>
                  <a:pt x="173" y="644"/>
                </a:lnTo>
                <a:lnTo>
                  <a:pt x="173" y="644"/>
                </a:lnTo>
                <a:lnTo>
                  <a:pt x="158" y="652"/>
                </a:lnTo>
                <a:lnTo>
                  <a:pt x="142" y="658"/>
                </a:lnTo>
                <a:lnTo>
                  <a:pt x="127" y="664"/>
                </a:lnTo>
                <a:lnTo>
                  <a:pt x="114" y="668"/>
                </a:lnTo>
                <a:lnTo>
                  <a:pt x="93" y="673"/>
                </a:lnTo>
                <a:lnTo>
                  <a:pt x="84" y="674"/>
                </a:lnTo>
                <a:lnTo>
                  <a:pt x="84" y="674"/>
                </a:lnTo>
                <a:lnTo>
                  <a:pt x="95" y="677"/>
                </a:lnTo>
                <a:lnTo>
                  <a:pt x="121" y="680"/>
                </a:lnTo>
                <a:lnTo>
                  <a:pt x="136" y="682"/>
                </a:lnTo>
                <a:lnTo>
                  <a:pt x="153" y="683"/>
                </a:lnTo>
                <a:lnTo>
                  <a:pt x="169" y="682"/>
                </a:lnTo>
                <a:lnTo>
                  <a:pt x="183" y="679"/>
                </a:lnTo>
                <a:lnTo>
                  <a:pt x="183" y="679"/>
                </a:lnTo>
                <a:lnTo>
                  <a:pt x="195" y="674"/>
                </a:lnTo>
                <a:lnTo>
                  <a:pt x="207" y="667"/>
                </a:lnTo>
                <a:lnTo>
                  <a:pt x="216" y="659"/>
                </a:lnTo>
                <a:lnTo>
                  <a:pt x="226" y="651"/>
                </a:lnTo>
                <a:lnTo>
                  <a:pt x="237" y="636"/>
                </a:lnTo>
                <a:lnTo>
                  <a:pt x="242" y="629"/>
                </a:lnTo>
                <a:lnTo>
                  <a:pt x="242" y="629"/>
                </a:lnTo>
                <a:lnTo>
                  <a:pt x="251" y="642"/>
                </a:lnTo>
                <a:lnTo>
                  <a:pt x="273" y="667"/>
                </a:lnTo>
                <a:lnTo>
                  <a:pt x="286" y="680"/>
                </a:lnTo>
                <a:lnTo>
                  <a:pt x="298" y="691"/>
                </a:lnTo>
                <a:lnTo>
                  <a:pt x="303" y="695"/>
                </a:lnTo>
                <a:lnTo>
                  <a:pt x="308" y="698"/>
                </a:lnTo>
                <a:lnTo>
                  <a:pt x="313" y="699"/>
                </a:lnTo>
                <a:lnTo>
                  <a:pt x="317" y="699"/>
                </a:lnTo>
                <a:lnTo>
                  <a:pt x="317" y="699"/>
                </a:lnTo>
                <a:lnTo>
                  <a:pt x="320" y="696"/>
                </a:lnTo>
                <a:lnTo>
                  <a:pt x="323" y="694"/>
                </a:lnTo>
                <a:lnTo>
                  <a:pt x="328" y="685"/>
                </a:lnTo>
                <a:lnTo>
                  <a:pt x="332" y="674"/>
                </a:lnTo>
                <a:lnTo>
                  <a:pt x="335" y="662"/>
                </a:lnTo>
                <a:lnTo>
                  <a:pt x="340" y="639"/>
                </a:lnTo>
                <a:lnTo>
                  <a:pt x="342" y="629"/>
                </a:lnTo>
                <a:lnTo>
                  <a:pt x="342" y="629"/>
                </a:lnTo>
                <a:lnTo>
                  <a:pt x="349" y="629"/>
                </a:lnTo>
                <a:lnTo>
                  <a:pt x="358" y="629"/>
                </a:lnTo>
                <a:lnTo>
                  <a:pt x="369" y="627"/>
                </a:lnTo>
                <a:lnTo>
                  <a:pt x="381" y="623"/>
                </a:lnTo>
                <a:lnTo>
                  <a:pt x="396" y="616"/>
                </a:lnTo>
                <a:lnTo>
                  <a:pt x="403" y="611"/>
                </a:lnTo>
                <a:lnTo>
                  <a:pt x="411" y="605"/>
                </a:lnTo>
                <a:lnTo>
                  <a:pt x="418" y="599"/>
                </a:lnTo>
                <a:lnTo>
                  <a:pt x="426" y="590"/>
                </a:lnTo>
                <a:lnTo>
                  <a:pt x="426" y="590"/>
                </a:lnTo>
                <a:lnTo>
                  <a:pt x="441" y="571"/>
                </a:lnTo>
                <a:lnTo>
                  <a:pt x="454" y="553"/>
                </a:lnTo>
                <a:lnTo>
                  <a:pt x="478" y="518"/>
                </a:lnTo>
                <a:lnTo>
                  <a:pt x="494" y="491"/>
                </a:lnTo>
                <a:lnTo>
                  <a:pt x="500" y="481"/>
                </a:lnTo>
                <a:lnTo>
                  <a:pt x="475" y="446"/>
                </a:lnTo>
                <a:lnTo>
                  <a:pt x="475" y="446"/>
                </a:lnTo>
                <a:lnTo>
                  <a:pt x="483" y="447"/>
                </a:lnTo>
                <a:lnTo>
                  <a:pt x="491" y="447"/>
                </a:lnTo>
                <a:lnTo>
                  <a:pt x="500" y="447"/>
                </a:lnTo>
                <a:lnTo>
                  <a:pt x="509" y="446"/>
                </a:lnTo>
                <a:lnTo>
                  <a:pt x="517" y="442"/>
                </a:lnTo>
                <a:lnTo>
                  <a:pt x="520" y="439"/>
                </a:lnTo>
                <a:lnTo>
                  <a:pt x="522" y="436"/>
                </a:lnTo>
                <a:lnTo>
                  <a:pt x="525" y="431"/>
                </a:lnTo>
                <a:lnTo>
                  <a:pt x="525" y="426"/>
                </a:lnTo>
                <a:lnTo>
                  <a:pt x="525" y="426"/>
                </a:lnTo>
                <a:lnTo>
                  <a:pt x="524" y="414"/>
                </a:lnTo>
                <a:lnTo>
                  <a:pt x="522" y="398"/>
                </a:lnTo>
                <a:lnTo>
                  <a:pt x="517" y="380"/>
                </a:lnTo>
                <a:lnTo>
                  <a:pt x="512" y="361"/>
                </a:lnTo>
                <a:lnTo>
                  <a:pt x="504" y="338"/>
                </a:lnTo>
                <a:lnTo>
                  <a:pt x="494" y="315"/>
                </a:lnTo>
                <a:lnTo>
                  <a:pt x="480" y="289"/>
                </a:lnTo>
                <a:lnTo>
                  <a:pt x="465" y="263"/>
                </a:lnTo>
                <a:lnTo>
                  <a:pt x="465" y="263"/>
                </a:lnTo>
                <a:lnTo>
                  <a:pt x="448" y="238"/>
                </a:lnTo>
                <a:lnTo>
                  <a:pt x="431" y="216"/>
                </a:lnTo>
                <a:lnTo>
                  <a:pt x="413" y="197"/>
                </a:lnTo>
                <a:lnTo>
                  <a:pt x="397" y="181"/>
                </a:lnTo>
                <a:lnTo>
                  <a:pt x="382" y="170"/>
                </a:lnTo>
                <a:lnTo>
                  <a:pt x="371" y="161"/>
                </a:lnTo>
                <a:lnTo>
                  <a:pt x="361" y="154"/>
                </a:lnTo>
                <a:lnTo>
                  <a:pt x="361" y="154"/>
                </a:lnTo>
                <a:lnTo>
                  <a:pt x="328" y="99"/>
                </a:lnTo>
                <a:lnTo>
                  <a:pt x="304" y="63"/>
                </a:lnTo>
                <a:lnTo>
                  <a:pt x="296" y="52"/>
                </a:lnTo>
                <a:lnTo>
                  <a:pt x="293" y="50"/>
                </a:lnTo>
                <a:lnTo>
                  <a:pt x="292" y="50"/>
                </a:lnTo>
                <a:lnTo>
                  <a:pt x="292" y="50"/>
                </a:lnTo>
                <a:lnTo>
                  <a:pt x="291" y="66"/>
                </a:lnTo>
                <a:lnTo>
                  <a:pt x="288" y="92"/>
                </a:lnTo>
                <a:lnTo>
                  <a:pt x="287" y="129"/>
                </a:lnTo>
                <a:lnTo>
                  <a:pt x="233" y="109"/>
                </a:lnTo>
                <a:lnTo>
                  <a:pt x="233" y="109"/>
                </a:lnTo>
                <a:lnTo>
                  <a:pt x="229" y="92"/>
                </a:lnTo>
                <a:lnTo>
                  <a:pt x="219" y="54"/>
                </a:lnTo>
                <a:lnTo>
                  <a:pt x="211" y="35"/>
                </a:lnTo>
                <a:lnTo>
                  <a:pt x="205" y="17"/>
                </a:lnTo>
                <a:lnTo>
                  <a:pt x="199" y="5"/>
                </a:lnTo>
                <a:lnTo>
                  <a:pt x="195" y="1"/>
                </a:lnTo>
                <a:lnTo>
                  <a:pt x="193" y="0"/>
                </a:lnTo>
                <a:lnTo>
                  <a:pt x="193" y="0"/>
                </a:lnTo>
                <a:lnTo>
                  <a:pt x="190" y="1"/>
                </a:lnTo>
                <a:lnTo>
                  <a:pt x="188" y="5"/>
                </a:lnTo>
                <a:lnTo>
                  <a:pt x="185" y="10"/>
                </a:lnTo>
                <a:lnTo>
                  <a:pt x="184" y="17"/>
                </a:lnTo>
                <a:lnTo>
                  <a:pt x="182" y="35"/>
                </a:lnTo>
                <a:lnTo>
                  <a:pt x="181" y="54"/>
                </a:lnTo>
                <a:lnTo>
                  <a:pt x="178" y="92"/>
                </a:lnTo>
                <a:lnTo>
                  <a:pt x="178" y="109"/>
                </a:lnTo>
                <a:lnTo>
                  <a:pt x="178" y="10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3F5146DC-D49D-4178-8A8D-8311EA4ECFE7}"/>
              </a:ext>
            </a:extLst>
          </p:cNvPr>
          <p:cNvSpPr>
            <a:spLocks/>
          </p:cNvSpPr>
          <p:nvPr/>
        </p:nvSpPr>
        <p:spPr bwMode="auto">
          <a:xfrm>
            <a:off x="6080345" y="3091488"/>
            <a:ext cx="1422862" cy="836590"/>
          </a:xfrm>
          <a:custGeom>
            <a:avLst/>
            <a:gdLst>
              <a:gd name="T0" fmla="*/ 413 w 648"/>
              <a:gd name="T1" fmla="*/ 100 h 381"/>
              <a:gd name="T2" fmla="*/ 430 w 648"/>
              <a:gd name="T3" fmla="*/ 63 h 381"/>
              <a:gd name="T4" fmla="*/ 444 w 648"/>
              <a:gd name="T5" fmla="*/ 45 h 381"/>
              <a:gd name="T6" fmla="*/ 476 w 648"/>
              <a:gd name="T7" fmla="*/ 16 h 381"/>
              <a:gd name="T8" fmla="*/ 482 w 648"/>
              <a:gd name="T9" fmla="*/ 6 h 381"/>
              <a:gd name="T10" fmla="*/ 474 w 648"/>
              <a:gd name="T11" fmla="*/ 3 h 381"/>
              <a:gd name="T12" fmla="*/ 426 w 648"/>
              <a:gd name="T13" fmla="*/ 11 h 381"/>
              <a:gd name="T14" fmla="*/ 365 w 648"/>
              <a:gd name="T15" fmla="*/ 33 h 381"/>
              <a:gd name="T16" fmla="*/ 347 w 648"/>
              <a:gd name="T17" fmla="*/ 44 h 381"/>
              <a:gd name="T18" fmla="*/ 311 w 648"/>
              <a:gd name="T19" fmla="*/ 78 h 381"/>
              <a:gd name="T20" fmla="*/ 293 w 648"/>
              <a:gd name="T21" fmla="*/ 109 h 381"/>
              <a:gd name="T22" fmla="*/ 256 w 648"/>
              <a:gd name="T23" fmla="*/ 119 h 381"/>
              <a:gd name="T24" fmla="*/ 171 w 648"/>
              <a:gd name="T25" fmla="*/ 156 h 381"/>
              <a:gd name="T26" fmla="*/ 124 w 648"/>
              <a:gd name="T27" fmla="*/ 185 h 381"/>
              <a:gd name="T28" fmla="*/ 82 w 648"/>
              <a:gd name="T29" fmla="*/ 223 h 381"/>
              <a:gd name="T30" fmla="*/ 25 w 648"/>
              <a:gd name="T31" fmla="*/ 283 h 381"/>
              <a:gd name="T32" fmla="*/ 2 w 648"/>
              <a:gd name="T33" fmla="*/ 318 h 381"/>
              <a:gd name="T34" fmla="*/ 4 w 648"/>
              <a:gd name="T35" fmla="*/ 329 h 381"/>
              <a:gd name="T36" fmla="*/ 18 w 648"/>
              <a:gd name="T37" fmla="*/ 338 h 381"/>
              <a:gd name="T38" fmla="*/ 75 w 648"/>
              <a:gd name="T39" fmla="*/ 356 h 381"/>
              <a:gd name="T40" fmla="*/ 140 w 648"/>
              <a:gd name="T41" fmla="*/ 366 h 381"/>
              <a:gd name="T42" fmla="*/ 179 w 648"/>
              <a:gd name="T43" fmla="*/ 365 h 381"/>
              <a:gd name="T44" fmla="*/ 225 w 648"/>
              <a:gd name="T45" fmla="*/ 361 h 381"/>
              <a:gd name="T46" fmla="*/ 238 w 648"/>
              <a:gd name="T47" fmla="*/ 356 h 381"/>
              <a:gd name="T48" fmla="*/ 273 w 648"/>
              <a:gd name="T49" fmla="*/ 371 h 381"/>
              <a:gd name="T50" fmla="*/ 314 w 648"/>
              <a:gd name="T51" fmla="*/ 374 h 381"/>
              <a:gd name="T52" fmla="*/ 342 w 648"/>
              <a:gd name="T53" fmla="*/ 371 h 381"/>
              <a:gd name="T54" fmla="*/ 352 w 648"/>
              <a:gd name="T55" fmla="*/ 352 h 381"/>
              <a:gd name="T56" fmla="*/ 550 w 648"/>
              <a:gd name="T57" fmla="*/ 381 h 381"/>
              <a:gd name="T58" fmla="*/ 498 w 648"/>
              <a:gd name="T59" fmla="*/ 239 h 381"/>
              <a:gd name="T60" fmla="*/ 496 w 648"/>
              <a:gd name="T61" fmla="*/ 231 h 381"/>
              <a:gd name="T62" fmla="*/ 521 w 648"/>
              <a:gd name="T63" fmla="*/ 213 h 381"/>
              <a:gd name="T64" fmla="*/ 540 w 648"/>
              <a:gd name="T65" fmla="*/ 203 h 381"/>
              <a:gd name="T66" fmla="*/ 569 w 648"/>
              <a:gd name="T67" fmla="*/ 199 h 381"/>
              <a:gd name="T68" fmla="*/ 632 w 648"/>
              <a:gd name="T69" fmla="*/ 205 h 381"/>
              <a:gd name="T70" fmla="*/ 647 w 648"/>
              <a:gd name="T71" fmla="*/ 200 h 381"/>
              <a:gd name="T72" fmla="*/ 647 w 648"/>
              <a:gd name="T73" fmla="*/ 172 h 381"/>
              <a:gd name="T74" fmla="*/ 638 w 648"/>
              <a:gd name="T75" fmla="*/ 148 h 381"/>
              <a:gd name="T76" fmla="*/ 630 w 648"/>
              <a:gd name="T77" fmla="*/ 138 h 381"/>
              <a:gd name="T78" fmla="*/ 602 w 648"/>
              <a:gd name="T79" fmla="*/ 110 h 381"/>
              <a:gd name="T80" fmla="*/ 595 w 648"/>
              <a:gd name="T81" fmla="*/ 74 h 381"/>
              <a:gd name="T82" fmla="*/ 590 w 648"/>
              <a:gd name="T83" fmla="*/ 0 h 381"/>
              <a:gd name="T84" fmla="*/ 581 w 648"/>
              <a:gd name="T85" fmla="*/ 29 h 381"/>
              <a:gd name="T86" fmla="*/ 557 w 648"/>
              <a:gd name="T87" fmla="*/ 83 h 381"/>
              <a:gd name="T88" fmla="*/ 542 w 648"/>
              <a:gd name="T89" fmla="*/ 100 h 381"/>
              <a:gd name="T90" fmla="*/ 529 w 648"/>
              <a:gd name="T91" fmla="*/ 106 h 381"/>
              <a:gd name="T92" fmla="*/ 482 w 648"/>
              <a:gd name="T93" fmla="*/ 109 h 381"/>
              <a:gd name="T94" fmla="*/ 412 w 648"/>
              <a:gd name="T95" fmla="*/ 104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8" h="381">
                <a:moveTo>
                  <a:pt x="412" y="104"/>
                </a:moveTo>
                <a:lnTo>
                  <a:pt x="412" y="104"/>
                </a:lnTo>
                <a:lnTo>
                  <a:pt x="413" y="100"/>
                </a:lnTo>
                <a:lnTo>
                  <a:pt x="417" y="88"/>
                </a:lnTo>
                <a:lnTo>
                  <a:pt x="425" y="73"/>
                </a:lnTo>
                <a:lnTo>
                  <a:pt x="430" y="63"/>
                </a:lnTo>
                <a:lnTo>
                  <a:pt x="436" y="54"/>
                </a:lnTo>
                <a:lnTo>
                  <a:pt x="436" y="54"/>
                </a:lnTo>
                <a:lnTo>
                  <a:pt x="444" y="45"/>
                </a:lnTo>
                <a:lnTo>
                  <a:pt x="452" y="37"/>
                </a:lnTo>
                <a:lnTo>
                  <a:pt x="470" y="22"/>
                </a:lnTo>
                <a:lnTo>
                  <a:pt x="476" y="16"/>
                </a:lnTo>
                <a:lnTo>
                  <a:pt x="481" y="11"/>
                </a:lnTo>
                <a:lnTo>
                  <a:pt x="482" y="7"/>
                </a:lnTo>
                <a:lnTo>
                  <a:pt x="482" y="6"/>
                </a:lnTo>
                <a:lnTo>
                  <a:pt x="481" y="5"/>
                </a:lnTo>
                <a:lnTo>
                  <a:pt x="481" y="5"/>
                </a:lnTo>
                <a:lnTo>
                  <a:pt x="474" y="3"/>
                </a:lnTo>
                <a:lnTo>
                  <a:pt x="462" y="5"/>
                </a:lnTo>
                <a:lnTo>
                  <a:pt x="445" y="7"/>
                </a:lnTo>
                <a:lnTo>
                  <a:pt x="426" y="11"/>
                </a:lnTo>
                <a:lnTo>
                  <a:pt x="405" y="17"/>
                </a:lnTo>
                <a:lnTo>
                  <a:pt x="384" y="24"/>
                </a:lnTo>
                <a:lnTo>
                  <a:pt x="365" y="33"/>
                </a:lnTo>
                <a:lnTo>
                  <a:pt x="356" y="38"/>
                </a:lnTo>
                <a:lnTo>
                  <a:pt x="347" y="44"/>
                </a:lnTo>
                <a:lnTo>
                  <a:pt x="347" y="44"/>
                </a:lnTo>
                <a:lnTo>
                  <a:pt x="332" y="55"/>
                </a:lnTo>
                <a:lnTo>
                  <a:pt x="321" y="68"/>
                </a:lnTo>
                <a:lnTo>
                  <a:pt x="311" y="78"/>
                </a:lnTo>
                <a:lnTo>
                  <a:pt x="304" y="88"/>
                </a:lnTo>
                <a:lnTo>
                  <a:pt x="295" y="102"/>
                </a:lnTo>
                <a:lnTo>
                  <a:pt x="293" y="109"/>
                </a:lnTo>
                <a:lnTo>
                  <a:pt x="293" y="109"/>
                </a:lnTo>
                <a:lnTo>
                  <a:pt x="275" y="114"/>
                </a:lnTo>
                <a:lnTo>
                  <a:pt x="256" y="119"/>
                </a:lnTo>
                <a:lnTo>
                  <a:pt x="231" y="127"/>
                </a:lnTo>
                <a:lnTo>
                  <a:pt x="202" y="140"/>
                </a:lnTo>
                <a:lnTo>
                  <a:pt x="171" y="156"/>
                </a:lnTo>
                <a:lnTo>
                  <a:pt x="155" y="164"/>
                </a:lnTo>
                <a:lnTo>
                  <a:pt x="139" y="174"/>
                </a:lnTo>
                <a:lnTo>
                  <a:pt x="124" y="185"/>
                </a:lnTo>
                <a:lnTo>
                  <a:pt x="109" y="198"/>
                </a:lnTo>
                <a:lnTo>
                  <a:pt x="109" y="198"/>
                </a:lnTo>
                <a:lnTo>
                  <a:pt x="82" y="223"/>
                </a:lnTo>
                <a:lnTo>
                  <a:pt x="59" y="245"/>
                </a:lnTo>
                <a:lnTo>
                  <a:pt x="40" y="265"/>
                </a:lnTo>
                <a:lnTo>
                  <a:pt x="25" y="283"/>
                </a:lnTo>
                <a:lnTo>
                  <a:pt x="13" y="298"/>
                </a:lnTo>
                <a:lnTo>
                  <a:pt x="5" y="309"/>
                </a:lnTo>
                <a:lnTo>
                  <a:pt x="2" y="318"/>
                </a:lnTo>
                <a:lnTo>
                  <a:pt x="0" y="322"/>
                </a:lnTo>
                <a:lnTo>
                  <a:pt x="0" y="322"/>
                </a:lnTo>
                <a:lnTo>
                  <a:pt x="4" y="329"/>
                </a:lnTo>
                <a:lnTo>
                  <a:pt x="5" y="332"/>
                </a:lnTo>
                <a:lnTo>
                  <a:pt x="5" y="332"/>
                </a:lnTo>
                <a:lnTo>
                  <a:pt x="18" y="338"/>
                </a:lnTo>
                <a:lnTo>
                  <a:pt x="33" y="343"/>
                </a:lnTo>
                <a:lnTo>
                  <a:pt x="52" y="349"/>
                </a:lnTo>
                <a:lnTo>
                  <a:pt x="75" y="356"/>
                </a:lnTo>
                <a:lnTo>
                  <a:pt x="99" y="361"/>
                </a:lnTo>
                <a:lnTo>
                  <a:pt x="127" y="365"/>
                </a:lnTo>
                <a:lnTo>
                  <a:pt x="140" y="366"/>
                </a:lnTo>
                <a:lnTo>
                  <a:pt x="154" y="366"/>
                </a:lnTo>
                <a:lnTo>
                  <a:pt x="154" y="366"/>
                </a:lnTo>
                <a:lnTo>
                  <a:pt x="179" y="365"/>
                </a:lnTo>
                <a:lnTo>
                  <a:pt x="199" y="364"/>
                </a:lnTo>
                <a:lnTo>
                  <a:pt x="213" y="363"/>
                </a:lnTo>
                <a:lnTo>
                  <a:pt x="225" y="361"/>
                </a:lnTo>
                <a:lnTo>
                  <a:pt x="236" y="358"/>
                </a:lnTo>
                <a:lnTo>
                  <a:pt x="238" y="356"/>
                </a:lnTo>
                <a:lnTo>
                  <a:pt x="238" y="356"/>
                </a:lnTo>
                <a:lnTo>
                  <a:pt x="249" y="363"/>
                </a:lnTo>
                <a:lnTo>
                  <a:pt x="260" y="368"/>
                </a:lnTo>
                <a:lnTo>
                  <a:pt x="273" y="371"/>
                </a:lnTo>
                <a:lnTo>
                  <a:pt x="273" y="371"/>
                </a:lnTo>
                <a:lnTo>
                  <a:pt x="290" y="373"/>
                </a:lnTo>
                <a:lnTo>
                  <a:pt x="314" y="374"/>
                </a:lnTo>
                <a:lnTo>
                  <a:pt x="334" y="374"/>
                </a:lnTo>
                <a:lnTo>
                  <a:pt x="340" y="373"/>
                </a:lnTo>
                <a:lnTo>
                  <a:pt x="342" y="371"/>
                </a:lnTo>
                <a:lnTo>
                  <a:pt x="342" y="371"/>
                </a:lnTo>
                <a:lnTo>
                  <a:pt x="347" y="359"/>
                </a:lnTo>
                <a:lnTo>
                  <a:pt x="352" y="352"/>
                </a:lnTo>
                <a:lnTo>
                  <a:pt x="387" y="312"/>
                </a:lnTo>
                <a:lnTo>
                  <a:pt x="550" y="381"/>
                </a:lnTo>
                <a:lnTo>
                  <a:pt x="550" y="381"/>
                </a:lnTo>
                <a:lnTo>
                  <a:pt x="524" y="307"/>
                </a:lnTo>
                <a:lnTo>
                  <a:pt x="506" y="256"/>
                </a:lnTo>
                <a:lnTo>
                  <a:pt x="498" y="239"/>
                </a:lnTo>
                <a:lnTo>
                  <a:pt x="496" y="233"/>
                </a:lnTo>
                <a:lnTo>
                  <a:pt x="496" y="233"/>
                </a:lnTo>
                <a:lnTo>
                  <a:pt x="496" y="231"/>
                </a:lnTo>
                <a:lnTo>
                  <a:pt x="498" y="230"/>
                </a:lnTo>
                <a:lnTo>
                  <a:pt x="507" y="221"/>
                </a:lnTo>
                <a:lnTo>
                  <a:pt x="521" y="213"/>
                </a:lnTo>
                <a:lnTo>
                  <a:pt x="531" y="208"/>
                </a:lnTo>
                <a:lnTo>
                  <a:pt x="540" y="203"/>
                </a:lnTo>
                <a:lnTo>
                  <a:pt x="540" y="203"/>
                </a:lnTo>
                <a:lnTo>
                  <a:pt x="547" y="202"/>
                </a:lnTo>
                <a:lnTo>
                  <a:pt x="553" y="200"/>
                </a:lnTo>
                <a:lnTo>
                  <a:pt x="569" y="199"/>
                </a:lnTo>
                <a:lnTo>
                  <a:pt x="586" y="199"/>
                </a:lnTo>
                <a:lnTo>
                  <a:pt x="604" y="202"/>
                </a:lnTo>
                <a:lnTo>
                  <a:pt x="632" y="205"/>
                </a:lnTo>
                <a:lnTo>
                  <a:pt x="644" y="208"/>
                </a:lnTo>
                <a:lnTo>
                  <a:pt x="644" y="208"/>
                </a:lnTo>
                <a:lnTo>
                  <a:pt x="647" y="200"/>
                </a:lnTo>
                <a:lnTo>
                  <a:pt x="648" y="193"/>
                </a:lnTo>
                <a:lnTo>
                  <a:pt x="648" y="183"/>
                </a:lnTo>
                <a:lnTo>
                  <a:pt x="647" y="172"/>
                </a:lnTo>
                <a:lnTo>
                  <a:pt x="644" y="161"/>
                </a:lnTo>
                <a:lnTo>
                  <a:pt x="642" y="154"/>
                </a:lnTo>
                <a:lnTo>
                  <a:pt x="638" y="148"/>
                </a:lnTo>
                <a:lnTo>
                  <a:pt x="635" y="143"/>
                </a:lnTo>
                <a:lnTo>
                  <a:pt x="630" y="138"/>
                </a:lnTo>
                <a:lnTo>
                  <a:pt x="630" y="138"/>
                </a:lnTo>
                <a:lnTo>
                  <a:pt x="612" y="122"/>
                </a:lnTo>
                <a:lnTo>
                  <a:pt x="606" y="116"/>
                </a:lnTo>
                <a:lnTo>
                  <a:pt x="602" y="110"/>
                </a:lnTo>
                <a:lnTo>
                  <a:pt x="600" y="104"/>
                </a:lnTo>
                <a:lnTo>
                  <a:pt x="597" y="95"/>
                </a:lnTo>
                <a:lnTo>
                  <a:pt x="595" y="74"/>
                </a:lnTo>
                <a:lnTo>
                  <a:pt x="595" y="74"/>
                </a:lnTo>
                <a:lnTo>
                  <a:pt x="591" y="23"/>
                </a:lnTo>
                <a:lnTo>
                  <a:pt x="590" y="0"/>
                </a:lnTo>
                <a:lnTo>
                  <a:pt x="590" y="0"/>
                </a:lnTo>
                <a:lnTo>
                  <a:pt x="586" y="14"/>
                </a:lnTo>
                <a:lnTo>
                  <a:pt x="581" y="29"/>
                </a:lnTo>
                <a:lnTo>
                  <a:pt x="574" y="47"/>
                </a:lnTo>
                <a:lnTo>
                  <a:pt x="566" y="65"/>
                </a:lnTo>
                <a:lnTo>
                  <a:pt x="557" y="83"/>
                </a:lnTo>
                <a:lnTo>
                  <a:pt x="552" y="90"/>
                </a:lnTo>
                <a:lnTo>
                  <a:pt x="547" y="96"/>
                </a:lnTo>
                <a:lnTo>
                  <a:pt x="542" y="100"/>
                </a:lnTo>
                <a:lnTo>
                  <a:pt x="535" y="104"/>
                </a:lnTo>
                <a:lnTo>
                  <a:pt x="535" y="104"/>
                </a:lnTo>
                <a:lnTo>
                  <a:pt x="529" y="106"/>
                </a:lnTo>
                <a:lnTo>
                  <a:pt x="522" y="107"/>
                </a:lnTo>
                <a:lnTo>
                  <a:pt x="503" y="109"/>
                </a:lnTo>
                <a:lnTo>
                  <a:pt x="482" y="109"/>
                </a:lnTo>
                <a:lnTo>
                  <a:pt x="462" y="109"/>
                </a:lnTo>
                <a:lnTo>
                  <a:pt x="426" y="105"/>
                </a:lnTo>
                <a:lnTo>
                  <a:pt x="412" y="104"/>
                </a:lnTo>
                <a:lnTo>
                  <a:pt x="412" y="1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BE72D485-5B6D-4750-999E-E55DC158AE9C}"/>
              </a:ext>
            </a:extLst>
          </p:cNvPr>
          <p:cNvSpPr>
            <a:spLocks/>
          </p:cNvSpPr>
          <p:nvPr/>
        </p:nvSpPr>
        <p:spPr bwMode="auto">
          <a:xfrm>
            <a:off x="2577661" y="3271760"/>
            <a:ext cx="987425" cy="590550"/>
          </a:xfrm>
          <a:custGeom>
            <a:avLst/>
            <a:gdLst>
              <a:gd name="T0" fmla="*/ 89 w 622"/>
              <a:gd name="T1" fmla="*/ 107 h 372"/>
              <a:gd name="T2" fmla="*/ 79 w 622"/>
              <a:gd name="T3" fmla="*/ 93 h 372"/>
              <a:gd name="T4" fmla="*/ 73 w 622"/>
              <a:gd name="T5" fmla="*/ 64 h 372"/>
              <a:gd name="T6" fmla="*/ 70 w 622"/>
              <a:gd name="T7" fmla="*/ 22 h 372"/>
              <a:gd name="T8" fmla="*/ 63 w 622"/>
              <a:gd name="T9" fmla="*/ 7 h 372"/>
              <a:gd name="T10" fmla="*/ 41 w 622"/>
              <a:gd name="T11" fmla="*/ 25 h 372"/>
              <a:gd name="T12" fmla="*/ 33 w 622"/>
              <a:gd name="T13" fmla="*/ 40 h 372"/>
              <a:gd name="T14" fmla="*/ 21 w 622"/>
              <a:gd name="T15" fmla="*/ 104 h 372"/>
              <a:gd name="T16" fmla="*/ 17 w 622"/>
              <a:gd name="T17" fmla="*/ 131 h 372"/>
              <a:gd name="T18" fmla="*/ 1 w 622"/>
              <a:gd name="T19" fmla="*/ 152 h 372"/>
              <a:gd name="T20" fmla="*/ 4 w 622"/>
              <a:gd name="T21" fmla="*/ 188 h 372"/>
              <a:gd name="T22" fmla="*/ 22 w 622"/>
              <a:gd name="T23" fmla="*/ 234 h 372"/>
              <a:gd name="T24" fmla="*/ 28 w 622"/>
              <a:gd name="T25" fmla="*/ 243 h 372"/>
              <a:gd name="T26" fmla="*/ 73 w 622"/>
              <a:gd name="T27" fmla="*/ 182 h 372"/>
              <a:gd name="T28" fmla="*/ 84 w 622"/>
              <a:gd name="T29" fmla="*/ 176 h 372"/>
              <a:gd name="T30" fmla="*/ 88 w 622"/>
              <a:gd name="T31" fmla="*/ 179 h 372"/>
              <a:gd name="T32" fmla="*/ 88 w 622"/>
              <a:gd name="T33" fmla="*/ 193 h 372"/>
              <a:gd name="T34" fmla="*/ 80 w 622"/>
              <a:gd name="T35" fmla="*/ 216 h 372"/>
              <a:gd name="T36" fmla="*/ 80 w 622"/>
              <a:gd name="T37" fmla="*/ 228 h 372"/>
              <a:gd name="T38" fmla="*/ 88 w 622"/>
              <a:gd name="T39" fmla="*/ 239 h 372"/>
              <a:gd name="T40" fmla="*/ 130 w 622"/>
              <a:gd name="T41" fmla="*/ 274 h 372"/>
              <a:gd name="T42" fmla="*/ 151 w 622"/>
              <a:gd name="T43" fmla="*/ 290 h 372"/>
              <a:gd name="T44" fmla="*/ 187 w 622"/>
              <a:gd name="T45" fmla="*/ 327 h 372"/>
              <a:gd name="T46" fmla="*/ 215 w 622"/>
              <a:gd name="T47" fmla="*/ 367 h 372"/>
              <a:gd name="T48" fmla="*/ 222 w 622"/>
              <a:gd name="T49" fmla="*/ 372 h 372"/>
              <a:gd name="T50" fmla="*/ 251 w 622"/>
              <a:gd name="T51" fmla="*/ 361 h 372"/>
              <a:gd name="T52" fmla="*/ 365 w 622"/>
              <a:gd name="T53" fmla="*/ 357 h 372"/>
              <a:gd name="T54" fmla="*/ 390 w 622"/>
              <a:gd name="T55" fmla="*/ 357 h 372"/>
              <a:gd name="T56" fmla="*/ 459 w 622"/>
              <a:gd name="T57" fmla="*/ 347 h 372"/>
              <a:gd name="T58" fmla="*/ 453 w 622"/>
              <a:gd name="T59" fmla="*/ 364 h 372"/>
              <a:gd name="T60" fmla="*/ 459 w 622"/>
              <a:gd name="T61" fmla="*/ 372 h 372"/>
              <a:gd name="T62" fmla="*/ 479 w 622"/>
              <a:gd name="T63" fmla="*/ 372 h 372"/>
              <a:gd name="T64" fmla="*/ 509 w 622"/>
              <a:gd name="T65" fmla="*/ 362 h 372"/>
              <a:gd name="T66" fmla="*/ 520 w 622"/>
              <a:gd name="T67" fmla="*/ 352 h 372"/>
              <a:gd name="T68" fmla="*/ 516 w 622"/>
              <a:gd name="T69" fmla="*/ 338 h 372"/>
              <a:gd name="T70" fmla="*/ 509 w 622"/>
              <a:gd name="T71" fmla="*/ 332 h 372"/>
              <a:gd name="T72" fmla="*/ 576 w 622"/>
              <a:gd name="T73" fmla="*/ 325 h 372"/>
              <a:gd name="T74" fmla="*/ 603 w 622"/>
              <a:gd name="T75" fmla="*/ 317 h 372"/>
              <a:gd name="T76" fmla="*/ 617 w 622"/>
              <a:gd name="T77" fmla="*/ 306 h 372"/>
              <a:gd name="T78" fmla="*/ 622 w 622"/>
              <a:gd name="T79" fmla="*/ 289 h 372"/>
              <a:gd name="T80" fmla="*/ 614 w 622"/>
              <a:gd name="T81" fmla="*/ 243 h 372"/>
              <a:gd name="T82" fmla="*/ 598 w 622"/>
              <a:gd name="T83" fmla="*/ 213 h 372"/>
              <a:gd name="T84" fmla="*/ 547 w 622"/>
              <a:gd name="T85" fmla="*/ 161 h 372"/>
              <a:gd name="T86" fmla="*/ 474 w 622"/>
              <a:gd name="T87" fmla="*/ 99 h 372"/>
              <a:gd name="T88" fmla="*/ 399 w 622"/>
              <a:gd name="T89" fmla="*/ 30 h 372"/>
              <a:gd name="T90" fmla="*/ 395 w 622"/>
              <a:gd name="T91" fmla="*/ 35 h 372"/>
              <a:gd name="T92" fmla="*/ 365 w 622"/>
              <a:gd name="T93" fmla="*/ 0 h 372"/>
              <a:gd name="T94" fmla="*/ 326 w 622"/>
              <a:gd name="T95" fmla="*/ 5 h 372"/>
              <a:gd name="T96" fmla="*/ 316 w 622"/>
              <a:gd name="T97" fmla="*/ 0 h 372"/>
              <a:gd name="T98" fmla="*/ 311 w 622"/>
              <a:gd name="T99" fmla="*/ 5 h 372"/>
              <a:gd name="T100" fmla="*/ 308 w 622"/>
              <a:gd name="T101" fmla="*/ 16 h 372"/>
              <a:gd name="T102" fmla="*/ 231 w 622"/>
              <a:gd name="T103" fmla="*/ 15 h 372"/>
              <a:gd name="T104" fmla="*/ 217 w 622"/>
              <a:gd name="T105" fmla="*/ 12 h 372"/>
              <a:gd name="T106" fmla="*/ 212 w 622"/>
              <a:gd name="T107" fmla="*/ 15 h 372"/>
              <a:gd name="T108" fmla="*/ 198 w 622"/>
              <a:gd name="T109" fmla="*/ 27 h 372"/>
              <a:gd name="T110" fmla="*/ 196 w 622"/>
              <a:gd name="T111" fmla="*/ 31 h 372"/>
              <a:gd name="T112" fmla="*/ 167 w 622"/>
              <a:gd name="T113" fmla="*/ 35 h 372"/>
              <a:gd name="T114" fmla="*/ 167 w 622"/>
              <a:gd name="T115" fmla="*/ 42 h 372"/>
              <a:gd name="T116" fmla="*/ 165 w 622"/>
              <a:gd name="T117" fmla="*/ 56 h 372"/>
              <a:gd name="T118" fmla="*/ 136 w 622"/>
              <a:gd name="T119" fmla="*/ 76 h 372"/>
              <a:gd name="T120" fmla="*/ 120 w 622"/>
              <a:gd name="T121" fmla="*/ 86 h 372"/>
              <a:gd name="T122" fmla="*/ 93 w 622"/>
              <a:gd name="T123" fmla="*/ 109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2" h="372">
                <a:moveTo>
                  <a:pt x="93" y="109"/>
                </a:moveTo>
                <a:lnTo>
                  <a:pt x="93" y="109"/>
                </a:lnTo>
                <a:lnTo>
                  <a:pt x="89" y="107"/>
                </a:lnTo>
                <a:lnTo>
                  <a:pt x="87" y="103"/>
                </a:lnTo>
                <a:lnTo>
                  <a:pt x="83" y="99"/>
                </a:lnTo>
                <a:lnTo>
                  <a:pt x="79" y="93"/>
                </a:lnTo>
                <a:lnTo>
                  <a:pt x="75" y="86"/>
                </a:lnTo>
                <a:lnTo>
                  <a:pt x="73" y="76"/>
                </a:lnTo>
                <a:lnTo>
                  <a:pt x="73" y="64"/>
                </a:lnTo>
                <a:lnTo>
                  <a:pt x="73" y="64"/>
                </a:lnTo>
                <a:lnTo>
                  <a:pt x="73" y="42"/>
                </a:lnTo>
                <a:lnTo>
                  <a:pt x="70" y="22"/>
                </a:lnTo>
                <a:lnTo>
                  <a:pt x="68" y="5"/>
                </a:lnTo>
                <a:lnTo>
                  <a:pt x="68" y="5"/>
                </a:lnTo>
                <a:lnTo>
                  <a:pt x="63" y="7"/>
                </a:lnTo>
                <a:lnTo>
                  <a:pt x="53" y="15"/>
                </a:lnTo>
                <a:lnTo>
                  <a:pt x="47" y="20"/>
                </a:lnTo>
                <a:lnTo>
                  <a:pt x="41" y="25"/>
                </a:lnTo>
                <a:lnTo>
                  <a:pt x="37" y="32"/>
                </a:lnTo>
                <a:lnTo>
                  <a:pt x="33" y="40"/>
                </a:lnTo>
                <a:lnTo>
                  <a:pt x="33" y="40"/>
                </a:lnTo>
                <a:lnTo>
                  <a:pt x="28" y="58"/>
                </a:lnTo>
                <a:lnTo>
                  <a:pt x="25" y="81"/>
                </a:lnTo>
                <a:lnTo>
                  <a:pt x="21" y="104"/>
                </a:lnTo>
                <a:lnTo>
                  <a:pt x="18" y="124"/>
                </a:lnTo>
                <a:lnTo>
                  <a:pt x="18" y="124"/>
                </a:lnTo>
                <a:lnTo>
                  <a:pt x="17" y="131"/>
                </a:lnTo>
                <a:lnTo>
                  <a:pt x="13" y="138"/>
                </a:lnTo>
                <a:lnTo>
                  <a:pt x="5" y="146"/>
                </a:lnTo>
                <a:lnTo>
                  <a:pt x="1" y="152"/>
                </a:lnTo>
                <a:lnTo>
                  <a:pt x="0" y="161"/>
                </a:lnTo>
                <a:lnTo>
                  <a:pt x="0" y="172"/>
                </a:lnTo>
                <a:lnTo>
                  <a:pt x="4" y="188"/>
                </a:lnTo>
                <a:lnTo>
                  <a:pt x="4" y="188"/>
                </a:lnTo>
                <a:lnTo>
                  <a:pt x="13" y="217"/>
                </a:lnTo>
                <a:lnTo>
                  <a:pt x="22" y="234"/>
                </a:lnTo>
                <a:lnTo>
                  <a:pt x="27" y="242"/>
                </a:lnTo>
                <a:lnTo>
                  <a:pt x="28" y="243"/>
                </a:lnTo>
                <a:lnTo>
                  <a:pt x="28" y="243"/>
                </a:lnTo>
                <a:lnTo>
                  <a:pt x="49" y="212"/>
                </a:lnTo>
                <a:lnTo>
                  <a:pt x="65" y="190"/>
                </a:lnTo>
                <a:lnTo>
                  <a:pt x="73" y="182"/>
                </a:lnTo>
                <a:lnTo>
                  <a:pt x="78" y="179"/>
                </a:lnTo>
                <a:lnTo>
                  <a:pt x="78" y="179"/>
                </a:lnTo>
                <a:lnTo>
                  <a:pt x="84" y="176"/>
                </a:lnTo>
                <a:lnTo>
                  <a:pt x="85" y="176"/>
                </a:lnTo>
                <a:lnTo>
                  <a:pt x="87" y="176"/>
                </a:lnTo>
                <a:lnTo>
                  <a:pt x="88" y="179"/>
                </a:lnTo>
                <a:lnTo>
                  <a:pt x="88" y="181"/>
                </a:lnTo>
                <a:lnTo>
                  <a:pt x="88" y="193"/>
                </a:lnTo>
                <a:lnTo>
                  <a:pt x="88" y="193"/>
                </a:lnTo>
                <a:lnTo>
                  <a:pt x="87" y="201"/>
                </a:lnTo>
                <a:lnTo>
                  <a:pt x="85" y="207"/>
                </a:lnTo>
                <a:lnTo>
                  <a:pt x="80" y="216"/>
                </a:lnTo>
                <a:lnTo>
                  <a:pt x="79" y="219"/>
                </a:lnTo>
                <a:lnTo>
                  <a:pt x="79" y="223"/>
                </a:lnTo>
                <a:lnTo>
                  <a:pt x="80" y="228"/>
                </a:lnTo>
                <a:lnTo>
                  <a:pt x="83" y="233"/>
                </a:lnTo>
                <a:lnTo>
                  <a:pt x="83" y="233"/>
                </a:lnTo>
                <a:lnTo>
                  <a:pt x="88" y="239"/>
                </a:lnTo>
                <a:lnTo>
                  <a:pt x="95" y="245"/>
                </a:lnTo>
                <a:lnTo>
                  <a:pt x="113" y="260"/>
                </a:lnTo>
                <a:lnTo>
                  <a:pt x="130" y="274"/>
                </a:lnTo>
                <a:lnTo>
                  <a:pt x="142" y="283"/>
                </a:lnTo>
                <a:lnTo>
                  <a:pt x="142" y="283"/>
                </a:lnTo>
                <a:lnTo>
                  <a:pt x="151" y="290"/>
                </a:lnTo>
                <a:lnTo>
                  <a:pt x="162" y="301"/>
                </a:lnTo>
                <a:lnTo>
                  <a:pt x="187" y="327"/>
                </a:lnTo>
                <a:lnTo>
                  <a:pt x="187" y="327"/>
                </a:lnTo>
                <a:lnTo>
                  <a:pt x="199" y="342"/>
                </a:lnTo>
                <a:lnTo>
                  <a:pt x="208" y="356"/>
                </a:lnTo>
                <a:lnTo>
                  <a:pt x="215" y="367"/>
                </a:lnTo>
                <a:lnTo>
                  <a:pt x="219" y="369"/>
                </a:lnTo>
                <a:lnTo>
                  <a:pt x="222" y="372"/>
                </a:lnTo>
                <a:lnTo>
                  <a:pt x="222" y="372"/>
                </a:lnTo>
                <a:lnTo>
                  <a:pt x="225" y="372"/>
                </a:lnTo>
                <a:lnTo>
                  <a:pt x="233" y="369"/>
                </a:lnTo>
                <a:lnTo>
                  <a:pt x="251" y="361"/>
                </a:lnTo>
                <a:lnTo>
                  <a:pt x="276" y="347"/>
                </a:lnTo>
                <a:lnTo>
                  <a:pt x="276" y="347"/>
                </a:lnTo>
                <a:lnTo>
                  <a:pt x="365" y="357"/>
                </a:lnTo>
                <a:lnTo>
                  <a:pt x="365" y="357"/>
                </a:lnTo>
                <a:lnTo>
                  <a:pt x="376" y="357"/>
                </a:lnTo>
                <a:lnTo>
                  <a:pt x="390" y="357"/>
                </a:lnTo>
                <a:lnTo>
                  <a:pt x="421" y="353"/>
                </a:lnTo>
                <a:lnTo>
                  <a:pt x="459" y="347"/>
                </a:lnTo>
                <a:lnTo>
                  <a:pt x="459" y="347"/>
                </a:lnTo>
                <a:lnTo>
                  <a:pt x="457" y="351"/>
                </a:lnTo>
                <a:lnTo>
                  <a:pt x="454" y="359"/>
                </a:lnTo>
                <a:lnTo>
                  <a:pt x="453" y="364"/>
                </a:lnTo>
                <a:lnTo>
                  <a:pt x="453" y="368"/>
                </a:lnTo>
                <a:lnTo>
                  <a:pt x="456" y="371"/>
                </a:lnTo>
                <a:lnTo>
                  <a:pt x="459" y="372"/>
                </a:lnTo>
                <a:lnTo>
                  <a:pt x="459" y="372"/>
                </a:lnTo>
                <a:lnTo>
                  <a:pt x="469" y="372"/>
                </a:lnTo>
                <a:lnTo>
                  <a:pt x="479" y="372"/>
                </a:lnTo>
                <a:lnTo>
                  <a:pt x="492" y="369"/>
                </a:lnTo>
                <a:lnTo>
                  <a:pt x="509" y="362"/>
                </a:lnTo>
                <a:lnTo>
                  <a:pt x="509" y="362"/>
                </a:lnTo>
                <a:lnTo>
                  <a:pt x="516" y="357"/>
                </a:lnTo>
                <a:lnTo>
                  <a:pt x="519" y="354"/>
                </a:lnTo>
                <a:lnTo>
                  <a:pt x="520" y="352"/>
                </a:lnTo>
                <a:lnTo>
                  <a:pt x="521" y="347"/>
                </a:lnTo>
                <a:lnTo>
                  <a:pt x="519" y="342"/>
                </a:lnTo>
                <a:lnTo>
                  <a:pt x="516" y="338"/>
                </a:lnTo>
                <a:lnTo>
                  <a:pt x="513" y="335"/>
                </a:lnTo>
                <a:lnTo>
                  <a:pt x="509" y="332"/>
                </a:lnTo>
                <a:lnTo>
                  <a:pt x="509" y="332"/>
                </a:lnTo>
                <a:lnTo>
                  <a:pt x="519" y="332"/>
                </a:lnTo>
                <a:lnTo>
                  <a:pt x="545" y="330"/>
                </a:lnTo>
                <a:lnTo>
                  <a:pt x="576" y="325"/>
                </a:lnTo>
                <a:lnTo>
                  <a:pt x="591" y="321"/>
                </a:lnTo>
                <a:lnTo>
                  <a:pt x="603" y="317"/>
                </a:lnTo>
                <a:lnTo>
                  <a:pt x="603" y="317"/>
                </a:lnTo>
                <a:lnTo>
                  <a:pt x="608" y="315"/>
                </a:lnTo>
                <a:lnTo>
                  <a:pt x="613" y="311"/>
                </a:lnTo>
                <a:lnTo>
                  <a:pt x="617" y="306"/>
                </a:lnTo>
                <a:lnTo>
                  <a:pt x="619" y="301"/>
                </a:lnTo>
                <a:lnTo>
                  <a:pt x="620" y="295"/>
                </a:lnTo>
                <a:lnTo>
                  <a:pt x="622" y="289"/>
                </a:lnTo>
                <a:lnTo>
                  <a:pt x="622" y="274"/>
                </a:lnTo>
                <a:lnTo>
                  <a:pt x="619" y="259"/>
                </a:lnTo>
                <a:lnTo>
                  <a:pt x="614" y="243"/>
                </a:lnTo>
                <a:lnTo>
                  <a:pt x="607" y="228"/>
                </a:lnTo>
                <a:lnTo>
                  <a:pt x="598" y="213"/>
                </a:lnTo>
                <a:lnTo>
                  <a:pt x="598" y="213"/>
                </a:lnTo>
                <a:lnTo>
                  <a:pt x="586" y="197"/>
                </a:lnTo>
                <a:lnTo>
                  <a:pt x="568" y="180"/>
                </a:lnTo>
                <a:lnTo>
                  <a:pt x="547" y="161"/>
                </a:lnTo>
                <a:lnTo>
                  <a:pt x="526" y="143"/>
                </a:lnTo>
                <a:lnTo>
                  <a:pt x="490" y="112"/>
                </a:lnTo>
                <a:lnTo>
                  <a:pt x="474" y="99"/>
                </a:lnTo>
                <a:lnTo>
                  <a:pt x="400" y="25"/>
                </a:lnTo>
                <a:lnTo>
                  <a:pt x="400" y="25"/>
                </a:lnTo>
                <a:lnTo>
                  <a:pt x="399" y="30"/>
                </a:lnTo>
                <a:lnTo>
                  <a:pt x="396" y="34"/>
                </a:lnTo>
                <a:lnTo>
                  <a:pt x="395" y="35"/>
                </a:lnTo>
                <a:lnTo>
                  <a:pt x="395" y="35"/>
                </a:lnTo>
                <a:lnTo>
                  <a:pt x="389" y="30"/>
                </a:lnTo>
                <a:lnTo>
                  <a:pt x="379" y="17"/>
                </a:lnTo>
                <a:lnTo>
                  <a:pt x="365" y="0"/>
                </a:lnTo>
                <a:lnTo>
                  <a:pt x="355" y="15"/>
                </a:lnTo>
                <a:lnTo>
                  <a:pt x="326" y="5"/>
                </a:lnTo>
                <a:lnTo>
                  <a:pt x="326" y="5"/>
                </a:lnTo>
                <a:lnTo>
                  <a:pt x="323" y="4"/>
                </a:lnTo>
                <a:lnTo>
                  <a:pt x="318" y="1"/>
                </a:lnTo>
                <a:lnTo>
                  <a:pt x="316" y="0"/>
                </a:lnTo>
                <a:lnTo>
                  <a:pt x="313" y="1"/>
                </a:lnTo>
                <a:lnTo>
                  <a:pt x="312" y="3"/>
                </a:lnTo>
                <a:lnTo>
                  <a:pt x="311" y="5"/>
                </a:lnTo>
                <a:lnTo>
                  <a:pt x="311" y="5"/>
                </a:lnTo>
                <a:lnTo>
                  <a:pt x="309" y="11"/>
                </a:lnTo>
                <a:lnTo>
                  <a:pt x="308" y="16"/>
                </a:lnTo>
                <a:lnTo>
                  <a:pt x="306" y="20"/>
                </a:lnTo>
                <a:lnTo>
                  <a:pt x="266" y="10"/>
                </a:lnTo>
                <a:lnTo>
                  <a:pt x="231" y="15"/>
                </a:lnTo>
                <a:lnTo>
                  <a:pt x="231" y="15"/>
                </a:lnTo>
                <a:lnTo>
                  <a:pt x="224" y="12"/>
                </a:lnTo>
                <a:lnTo>
                  <a:pt x="217" y="12"/>
                </a:lnTo>
                <a:lnTo>
                  <a:pt x="214" y="14"/>
                </a:lnTo>
                <a:lnTo>
                  <a:pt x="212" y="15"/>
                </a:lnTo>
                <a:lnTo>
                  <a:pt x="212" y="15"/>
                </a:lnTo>
                <a:lnTo>
                  <a:pt x="207" y="20"/>
                </a:lnTo>
                <a:lnTo>
                  <a:pt x="203" y="24"/>
                </a:lnTo>
                <a:lnTo>
                  <a:pt x="198" y="27"/>
                </a:lnTo>
                <a:lnTo>
                  <a:pt x="197" y="30"/>
                </a:lnTo>
                <a:lnTo>
                  <a:pt x="197" y="30"/>
                </a:lnTo>
                <a:lnTo>
                  <a:pt x="196" y="31"/>
                </a:lnTo>
                <a:lnTo>
                  <a:pt x="192" y="31"/>
                </a:lnTo>
                <a:lnTo>
                  <a:pt x="182" y="34"/>
                </a:lnTo>
                <a:lnTo>
                  <a:pt x="167" y="35"/>
                </a:lnTo>
                <a:lnTo>
                  <a:pt x="167" y="35"/>
                </a:lnTo>
                <a:lnTo>
                  <a:pt x="167" y="38"/>
                </a:lnTo>
                <a:lnTo>
                  <a:pt x="167" y="42"/>
                </a:lnTo>
                <a:lnTo>
                  <a:pt x="167" y="45"/>
                </a:lnTo>
                <a:lnTo>
                  <a:pt x="167" y="45"/>
                </a:lnTo>
                <a:lnTo>
                  <a:pt x="165" y="56"/>
                </a:lnTo>
                <a:lnTo>
                  <a:pt x="162" y="64"/>
                </a:lnTo>
                <a:lnTo>
                  <a:pt x="162" y="64"/>
                </a:lnTo>
                <a:lnTo>
                  <a:pt x="136" y="76"/>
                </a:lnTo>
                <a:lnTo>
                  <a:pt x="136" y="76"/>
                </a:lnTo>
                <a:lnTo>
                  <a:pt x="127" y="79"/>
                </a:lnTo>
                <a:lnTo>
                  <a:pt x="120" y="86"/>
                </a:lnTo>
                <a:lnTo>
                  <a:pt x="106" y="95"/>
                </a:lnTo>
                <a:lnTo>
                  <a:pt x="96" y="105"/>
                </a:lnTo>
                <a:lnTo>
                  <a:pt x="93" y="109"/>
                </a:lnTo>
                <a:lnTo>
                  <a:pt x="93" y="10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2B8111EB-6263-47CF-9A4D-803CE661D84B}"/>
              </a:ext>
            </a:extLst>
          </p:cNvPr>
          <p:cNvSpPr>
            <a:spLocks/>
          </p:cNvSpPr>
          <p:nvPr/>
        </p:nvSpPr>
        <p:spPr bwMode="auto">
          <a:xfrm>
            <a:off x="4208595" y="3110670"/>
            <a:ext cx="1432704" cy="992106"/>
          </a:xfrm>
          <a:custGeom>
            <a:avLst/>
            <a:gdLst>
              <a:gd name="T0" fmla="*/ 208 w 465"/>
              <a:gd name="T1" fmla="*/ 83 h 322"/>
              <a:gd name="T2" fmla="*/ 170 w 465"/>
              <a:gd name="T3" fmla="*/ 94 h 322"/>
              <a:gd name="T4" fmla="*/ 154 w 465"/>
              <a:gd name="T5" fmla="*/ 94 h 322"/>
              <a:gd name="T6" fmla="*/ 109 w 465"/>
              <a:gd name="T7" fmla="*/ 77 h 322"/>
              <a:gd name="T8" fmla="*/ 70 w 465"/>
              <a:gd name="T9" fmla="*/ 69 h 322"/>
              <a:gd name="T10" fmla="*/ 42 w 465"/>
              <a:gd name="T11" fmla="*/ 74 h 322"/>
              <a:gd name="T12" fmla="*/ 10 w 465"/>
              <a:gd name="T13" fmla="*/ 92 h 322"/>
              <a:gd name="T14" fmla="*/ 0 w 465"/>
              <a:gd name="T15" fmla="*/ 103 h 322"/>
              <a:gd name="T16" fmla="*/ 4 w 465"/>
              <a:gd name="T17" fmla="*/ 105 h 322"/>
              <a:gd name="T18" fmla="*/ 40 w 465"/>
              <a:gd name="T19" fmla="*/ 111 h 322"/>
              <a:gd name="T20" fmla="*/ 62 w 465"/>
              <a:gd name="T21" fmla="*/ 121 h 322"/>
              <a:gd name="T22" fmla="*/ 75 w 465"/>
              <a:gd name="T23" fmla="*/ 135 h 322"/>
              <a:gd name="T24" fmla="*/ 90 w 465"/>
              <a:gd name="T25" fmla="*/ 155 h 322"/>
              <a:gd name="T26" fmla="*/ 91 w 465"/>
              <a:gd name="T27" fmla="*/ 162 h 322"/>
              <a:gd name="T28" fmla="*/ 109 w 465"/>
              <a:gd name="T29" fmla="*/ 177 h 322"/>
              <a:gd name="T30" fmla="*/ 113 w 465"/>
              <a:gd name="T31" fmla="*/ 189 h 322"/>
              <a:gd name="T32" fmla="*/ 109 w 465"/>
              <a:gd name="T33" fmla="*/ 198 h 322"/>
              <a:gd name="T34" fmla="*/ 90 w 465"/>
              <a:gd name="T35" fmla="*/ 248 h 322"/>
              <a:gd name="T36" fmla="*/ 133 w 465"/>
              <a:gd name="T37" fmla="*/ 202 h 322"/>
              <a:gd name="T38" fmla="*/ 144 w 465"/>
              <a:gd name="T39" fmla="*/ 193 h 322"/>
              <a:gd name="T40" fmla="*/ 160 w 465"/>
              <a:gd name="T41" fmla="*/ 199 h 322"/>
              <a:gd name="T42" fmla="*/ 170 w 465"/>
              <a:gd name="T43" fmla="*/ 215 h 322"/>
              <a:gd name="T44" fmla="*/ 170 w 465"/>
              <a:gd name="T45" fmla="*/ 235 h 322"/>
              <a:gd name="T46" fmla="*/ 156 w 465"/>
              <a:gd name="T47" fmla="*/ 292 h 322"/>
              <a:gd name="T48" fmla="*/ 159 w 465"/>
              <a:gd name="T49" fmla="*/ 312 h 322"/>
              <a:gd name="T50" fmla="*/ 164 w 465"/>
              <a:gd name="T51" fmla="*/ 315 h 322"/>
              <a:gd name="T52" fmla="*/ 190 w 465"/>
              <a:gd name="T53" fmla="*/ 307 h 322"/>
              <a:gd name="T54" fmla="*/ 213 w 465"/>
              <a:gd name="T55" fmla="*/ 292 h 322"/>
              <a:gd name="T56" fmla="*/ 246 w 465"/>
              <a:gd name="T57" fmla="*/ 312 h 322"/>
              <a:gd name="T58" fmla="*/ 278 w 465"/>
              <a:gd name="T59" fmla="*/ 322 h 322"/>
              <a:gd name="T60" fmla="*/ 298 w 465"/>
              <a:gd name="T61" fmla="*/ 321 h 322"/>
              <a:gd name="T62" fmla="*/ 334 w 465"/>
              <a:gd name="T63" fmla="*/ 310 h 322"/>
              <a:gd name="T64" fmla="*/ 360 w 465"/>
              <a:gd name="T65" fmla="*/ 293 h 322"/>
              <a:gd name="T66" fmla="*/ 387 w 465"/>
              <a:gd name="T67" fmla="*/ 272 h 322"/>
              <a:gd name="T68" fmla="*/ 436 w 465"/>
              <a:gd name="T69" fmla="*/ 272 h 322"/>
              <a:gd name="T70" fmla="*/ 452 w 465"/>
              <a:gd name="T71" fmla="*/ 279 h 322"/>
              <a:gd name="T72" fmla="*/ 461 w 465"/>
              <a:gd name="T73" fmla="*/ 277 h 322"/>
              <a:gd name="T74" fmla="*/ 465 w 465"/>
              <a:gd name="T75" fmla="*/ 271 h 322"/>
              <a:gd name="T76" fmla="*/ 456 w 465"/>
              <a:gd name="T77" fmla="*/ 263 h 322"/>
              <a:gd name="T78" fmla="*/ 444 w 465"/>
              <a:gd name="T79" fmla="*/ 256 h 322"/>
              <a:gd name="T80" fmla="*/ 417 w 465"/>
              <a:gd name="T81" fmla="*/ 248 h 322"/>
              <a:gd name="T82" fmla="*/ 444 w 465"/>
              <a:gd name="T83" fmla="*/ 204 h 322"/>
              <a:gd name="T84" fmla="*/ 449 w 465"/>
              <a:gd name="T85" fmla="*/ 188 h 322"/>
              <a:gd name="T86" fmla="*/ 449 w 465"/>
              <a:gd name="T87" fmla="*/ 172 h 322"/>
              <a:gd name="T88" fmla="*/ 436 w 465"/>
              <a:gd name="T89" fmla="*/ 144 h 322"/>
              <a:gd name="T90" fmla="*/ 419 w 465"/>
              <a:gd name="T91" fmla="*/ 119 h 322"/>
              <a:gd name="T92" fmla="*/ 377 w 465"/>
              <a:gd name="T93" fmla="*/ 78 h 322"/>
              <a:gd name="T94" fmla="*/ 356 w 465"/>
              <a:gd name="T95" fmla="*/ 58 h 322"/>
              <a:gd name="T96" fmla="*/ 319 w 465"/>
              <a:gd name="T97" fmla="*/ 37 h 322"/>
              <a:gd name="T98" fmla="*/ 304 w 465"/>
              <a:gd name="T99" fmla="*/ 33 h 322"/>
              <a:gd name="T100" fmla="*/ 285 w 465"/>
              <a:gd name="T101" fmla="*/ 18 h 322"/>
              <a:gd name="T102" fmla="*/ 268 w 465"/>
              <a:gd name="T103" fmla="*/ 10 h 322"/>
              <a:gd name="T104" fmla="*/ 231 w 465"/>
              <a:gd name="T105" fmla="*/ 0 h 322"/>
              <a:gd name="T106" fmla="*/ 229 w 465"/>
              <a:gd name="T107" fmla="*/ 12 h 322"/>
              <a:gd name="T108" fmla="*/ 228 w 465"/>
              <a:gd name="T109" fmla="*/ 34 h 322"/>
              <a:gd name="T110" fmla="*/ 222 w 465"/>
              <a:gd name="T111" fmla="*/ 48 h 322"/>
              <a:gd name="T112" fmla="*/ 218 w 465"/>
              <a:gd name="T113" fmla="*/ 59 h 322"/>
              <a:gd name="T114" fmla="*/ 220 w 465"/>
              <a:gd name="T115" fmla="*/ 79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5" h="322">
                <a:moveTo>
                  <a:pt x="218" y="79"/>
                </a:moveTo>
                <a:lnTo>
                  <a:pt x="218" y="79"/>
                </a:lnTo>
                <a:lnTo>
                  <a:pt x="208" y="83"/>
                </a:lnTo>
                <a:lnTo>
                  <a:pt x="190" y="89"/>
                </a:lnTo>
                <a:lnTo>
                  <a:pt x="180" y="92"/>
                </a:lnTo>
                <a:lnTo>
                  <a:pt x="170" y="94"/>
                </a:lnTo>
                <a:lnTo>
                  <a:pt x="161" y="95"/>
                </a:lnTo>
                <a:lnTo>
                  <a:pt x="154" y="94"/>
                </a:lnTo>
                <a:lnTo>
                  <a:pt x="154" y="94"/>
                </a:lnTo>
                <a:lnTo>
                  <a:pt x="140" y="88"/>
                </a:lnTo>
                <a:lnTo>
                  <a:pt x="120" y="80"/>
                </a:lnTo>
                <a:lnTo>
                  <a:pt x="109" y="77"/>
                </a:lnTo>
                <a:lnTo>
                  <a:pt x="97" y="73"/>
                </a:lnTo>
                <a:lnTo>
                  <a:pt x="83" y="70"/>
                </a:lnTo>
                <a:lnTo>
                  <a:pt x="70" y="69"/>
                </a:lnTo>
                <a:lnTo>
                  <a:pt x="70" y="69"/>
                </a:lnTo>
                <a:lnTo>
                  <a:pt x="56" y="70"/>
                </a:lnTo>
                <a:lnTo>
                  <a:pt x="42" y="74"/>
                </a:lnTo>
                <a:lnTo>
                  <a:pt x="30" y="79"/>
                </a:lnTo>
                <a:lnTo>
                  <a:pt x="19" y="85"/>
                </a:lnTo>
                <a:lnTo>
                  <a:pt x="10" y="92"/>
                </a:lnTo>
                <a:lnTo>
                  <a:pt x="4" y="96"/>
                </a:lnTo>
                <a:lnTo>
                  <a:pt x="0" y="101"/>
                </a:lnTo>
                <a:lnTo>
                  <a:pt x="0" y="103"/>
                </a:lnTo>
                <a:lnTo>
                  <a:pt x="0" y="104"/>
                </a:lnTo>
                <a:lnTo>
                  <a:pt x="0" y="104"/>
                </a:lnTo>
                <a:lnTo>
                  <a:pt x="4" y="105"/>
                </a:lnTo>
                <a:lnTo>
                  <a:pt x="10" y="106"/>
                </a:lnTo>
                <a:lnTo>
                  <a:pt x="30" y="109"/>
                </a:lnTo>
                <a:lnTo>
                  <a:pt x="40" y="111"/>
                </a:lnTo>
                <a:lnTo>
                  <a:pt x="50" y="114"/>
                </a:lnTo>
                <a:lnTo>
                  <a:pt x="59" y="119"/>
                </a:lnTo>
                <a:lnTo>
                  <a:pt x="62" y="121"/>
                </a:lnTo>
                <a:lnTo>
                  <a:pt x="65" y="124"/>
                </a:lnTo>
                <a:lnTo>
                  <a:pt x="65" y="124"/>
                </a:lnTo>
                <a:lnTo>
                  <a:pt x="75" y="135"/>
                </a:lnTo>
                <a:lnTo>
                  <a:pt x="82" y="144"/>
                </a:lnTo>
                <a:lnTo>
                  <a:pt x="87" y="151"/>
                </a:lnTo>
                <a:lnTo>
                  <a:pt x="90" y="155"/>
                </a:lnTo>
                <a:lnTo>
                  <a:pt x="90" y="158"/>
                </a:lnTo>
                <a:lnTo>
                  <a:pt x="90" y="158"/>
                </a:lnTo>
                <a:lnTo>
                  <a:pt x="91" y="162"/>
                </a:lnTo>
                <a:lnTo>
                  <a:pt x="94" y="166"/>
                </a:lnTo>
                <a:lnTo>
                  <a:pt x="106" y="172"/>
                </a:lnTo>
                <a:lnTo>
                  <a:pt x="109" y="177"/>
                </a:lnTo>
                <a:lnTo>
                  <a:pt x="113" y="182"/>
                </a:lnTo>
                <a:lnTo>
                  <a:pt x="113" y="186"/>
                </a:lnTo>
                <a:lnTo>
                  <a:pt x="113" y="189"/>
                </a:lnTo>
                <a:lnTo>
                  <a:pt x="112" y="193"/>
                </a:lnTo>
                <a:lnTo>
                  <a:pt x="109" y="198"/>
                </a:lnTo>
                <a:lnTo>
                  <a:pt x="109" y="198"/>
                </a:lnTo>
                <a:lnTo>
                  <a:pt x="99" y="217"/>
                </a:lnTo>
                <a:lnTo>
                  <a:pt x="94" y="233"/>
                </a:lnTo>
                <a:lnTo>
                  <a:pt x="90" y="248"/>
                </a:lnTo>
                <a:lnTo>
                  <a:pt x="90" y="248"/>
                </a:lnTo>
                <a:lnTo>
                  <a:pt x="114" y="220"/>
                </a:lnTo>
                <a:lnTo>
                  <a:pt x="133" y="202"/>
                </a:lnTo>
                <a:lnTo>
                  <a:pt x="140" y="196"/>
                </a:lnTo>
                <a:lnTo>
                  <a:pt x="144" y="193"/>
                </a:lnTo>
                <a:lnTo>
                  <a:pt x="144" y="193"/>
                </a:lnTo>
                <a:lnTo>
                  <a:pt x="150" y="194"/>
                </a:lnTo>
                <a:lnTo>
                  <a:pt x="155" y="196"/>
                </a:lnTo>
                <a:lnTo>
                  <a:pt x="160" y="199"/>
                </a:lnTo>
                <a:lnTo>
                  <a:pt x="164" y="203"/>
                </a:lnTo>
                <a:lnTo>
                  <a:pt x="164" y="203"/>
                </a:lnTo>
                <a:lnTo>
                  <a:pt x="170" y="215"/>
                </a:lnTo>
                <a:lnTo>
                  <a:pt x="174" y="223"/>
                </a:lnTo>
                <a:lnTo>
                  <a:pt x="174" y="223"/>
                </a:lnTo>
                <a:lnTo>
                  <a:pt x="170" y="235"/>
                </a:lnTo>
                <a:lnTo>
                  <a:pt x="163" y="263"/>
                </a:lnTo>
                <a:lnTo>
                  <a:pt x="159" y="279"/>
                </a:lnTo>
                <a:lnTo>
                  <a:pt x="156" y="292"/>
                </a:lnTo>
                <a:lnTo>
                  <a:pt x="156" y="305"/>
                </a:lnTo>
                <a:lnTo>
                  <a:pt x="158" y="308"/>
                </a:lnTo>
                <a:lnTo>
                  <a:pt x="159" y="312"/>
                </a:lnTo>
                <a:lnTo>
                  <a:pt x="159" y="312"/>
                </a:lnTo>
                <a:lnTo>
                  <a:pt x="161" y="315"/>
                </a:lnTo>
                <a:lnTo>
                  <a:pt x="164" y="315"/>
                </a:lnTo>
                <a:lnTo>
                  <a:pt x="171" y="315"/>
                </a:lnTo>
                <a:lnTo>
                  <a:pt x="181" y="312"/>
                </a:lnTo>
                <a:lnTo>
                  <a:pt x="190" y="307"/>
                </a:lnTo>
                <a:lnTo>
                  <a:pt x="206" y="297"/>
                </a:lnTo>
                <a:lnTo>
                  <a:pt x="213" y="292"/>
                </a:lnTo>
                <a:lnTo>
                  <a:pt x="213" y="292"/>
                </a:lnTo>
                <a:lnTo>
                  <a:pt x="220" y="296"/>
                </a:lnTo>
                <a:lnTo>
                  <a:pt x="236" y="306"/>
                </a:lnTo>
                <a:lnTo>
                  <a:pt x="246" y="312"/>
                </a:lnTo>
                <a:lnTo>
                  <a:pt x="257" y="316"/>
                </a:lnTo>
                <a:lnTo>
                  <a:pt x="268" y="320"/>
                </a:lnTo>
                <a:lnTo>
                  <a:pt x="278" y="322"/>
                </a:lnTo>
                <a:lnTo>
                  <a:pt x="278" y="322"/>
                </a:lnTo>
                <a:lnTo>
                  <a:pt x="288" y="322"/>
                </a:lnTo>
                <a:lnTo>
                  <a:pt x="298" y="321"/>
                </a:lnTo>
                <a:lnTo>
                  <a:pt x="308" y="320"/>
                </a:lnTo>
                <a:lnTo>
                  <a:pt x="316" y="317"/>
                </a:lnTo>
                <a:lnTo>
                  <a:pt x="334" y="310"/>
                </a:lnTo>
                <a:lnTo>
                  <a:pt x="347" y="302"/>
                </a:lnTo>
                <a:lnTo>
                  <a:pt x="347" y="302"/>
                </a:lnTo>
                <a:lnTo>
                  <a:pt x="360" y="293"/>
                </a:lnTo>
                <a:lnTo>
                  <a:pt x="373" y="284"/>
                </a:lnTo>
                <a:lnTo>
                  <a:pt x="387" y="272"/>
                </a:lnTo>
                <a:lnTo>
                  <a:pt x="387" y="272"/>
                </a:lnTo>
                <a:lnTo>
                  <a:pt x="407" y="271"/>
                </a:lnTo>
                <a:lnTo>
                  <a:pt x="423" y="271"/>
                </a:lnTo>
                <a:lnTo>
                  <a:pt x="436" y="272"/>
                </a:lnTo>
                <a:lnTo>
                  <a:pt x="436" y="272"/>
                </a:lnTo>
                <a:lnTo>
                  <a:pt x="445" y="275"/>
                </a:lnTo>
                <a:lnTo>
                  <a:pt x="452" y="279"/>
                </a:lnTo>
                <a:lnTo>
                  <a:pt x="459" y="280"/>
                </a:lnTo>
                <a:lnTo>
                  <a:pt x="460" y="279"/>
                </a:lnTo>
                <a:lnTo>
                  <a:pt x="461" y="277"/>
                </a:lnTo>
                <a:lnTo>
                  <a:pt x="461" y="277"/>
                </a:lnTo>
                <a:lnTo>
                  <a:pt x="464" y="274"/>
                </a:lnTo>
                <a:lnTo>
                  <a:pt x="465" y="271"/>
                </a:lnTo>
                <a:lnTo>
                  <a:pt x="465" y="270"/>
                </a:lnTo>
                <a:lnTo>
                  <a:pt x="464" y="269"/>
                </a:lnTo>
                <a:lnTo>
                  <a:pt x="456" y="263"/>
                </a:lnTo>
                <a:lnTo>
                  <a:pt x="456" y="263"/>
                </a:lnTo>
                <a:lnTo>
                  <a:pt x="450" y="259"/>
                </a:lnTo>
                <a:lnTo>
                  <a:pt x="444" y="256"/>
                </a:lnTo>
                <a:lnTo>
                  <a:pt x="430" y="251"/>
                </a:lnTo>
                <a:lnTo>
                  <a:pt x="417" y="248"/>
                </a:lnTo>
                <a:lnTo>
                  <a:pt x="417" y="248"/>
                </a:lnTo>
                <a:lnTo>
                  <a:pt x="430" y="229"/>
                </a:lnTo>
                <a:lnTo>
                  <a:pt x="440" y="213"/>
                </a:lnTo>
                <a:lnTo>
                  <a:pt x="444" y="204"/>
                </a:lnTo>
                <a:lnTo>
                  <a:pt x="446" y="198"/>
                </a:lnTo>
                <a:lnTo>
                  <a:pt x="446" y="198"/>
                </a:lnTo>
                <a:lnTo>
                  <a:pt x="449" y="188"/>
                </a:lnTo>
                <a:lnTo>
                  <a:pt x="450" y="183"/>
                </a:lnTo>
                <a:lnTo>
                  <a:pt x="450" y="178"/>
                </a:lnTo>
                <a:lnTo>
                  <a:pt x="449" y="172"/>
                </a:lnTo>
                <a:lnTo>
                  <a:pt x="446" y="165"/>
                </a:lnTo>
                <a:lnTo>
                  <a:pt x="443" y="156"/>
                </a:lnTo>
                <a:lnTo>
                  <a:pt x="436" y="144"/>
                </a:lnTo>
                <a:lnTo>
                  <a:pt x="436" y="144"/>
                </a:lnTo>
                <a:lnTo>
                  <a:pt x="428" y="130"/>
                </a:lnTo>
                <a:lnTo>
                  <a:pt x="419" y="119"/>
                </a:lnTo>
                <a:lnTo>
                  <a:pt x="408" y="106"/>
                </a:lnTo>
                <a:lnTo>
                  <a:pt x="398" y="96"/>
                </a:lnTo>
                <a:lnTo>
                  <a:pt x="377" y="78"/>
                </a:lnTo>
                <a:lnTo>
                  <a:pt x="362" y="64"/>
                </a:lnTo>
                <a:lnTo>
                  <a:pt x="362" y="64"/>
                </a:lnTo>
                <a:lnTo>
                  <a:pt x="356" y="58"/>
                </a:lnTo>
                <a:lnTo>
                  <a:pt x="350" y="53"/>
                </a:lnTo>
                <a:lnTo>
                  <a:pt x="334" y="44"/>
                </a:lnTo>
                <a:lnTo>
                  <a:pt x="319" y="37"/>
                </a:lnTo>
                <a:lnTo>
                  <a:pt x="308" y="34"/>
                </a:lnTo>
                <a:lnTo>
                  <a:pt x="308" y="34"/>
                </a:lnTo>
                <a:lnTo>
                  <a:pt x="304" y="33"/>
                </a:lnTo>
                <a:lnTo>
                  <a:pt x="300" y="32"/>
                </a:lnTo>
                <a:lnTo>
                  <a:pt x="294" y="27"/>
                </a:lnTo>
                <a:lnTo>
                  <a:pt x="285" y="18"/>
                </a:lnTo>
                <a:lnTo>
                  <a:pt x="278" y="15"/>
                </a:lnTo>
                <a:lnTo>
                  <a:pt x="268" y="10"/>
                </a:lnTo>
                <a:lnTo>
                  <a:pt x="268" y="10"/>
                </a:lnTo>
                <a:lnTo>
                  <a:pt x="249" y="2"/>
                </a:lnTo>
                <a:lnTo>
                  <a:pt x="237" y="0"/>
                </a:lnTo>
                <a:lnTo>
                  <a:pt x="231" y="0"/>
                </a:lnTo>
                <a:lnTo>
                  <a:pt x="228" y="0"/>
                </a:lnTo>
                <a:lnTo>
                  <a:pt x="228" y="0"/>
                </a:lnTo>
                <a:lnTo>
                  <a:pt x="229" y="12"/>
                </a:lnTo>
                <a:lnTo>
                  <a:pt x="229" y="23"/>
                </a:lnTo>
                <a:lnTo>
                  <a:pt x="229" y="30"/>
                </a:lnTo>
                <a:lnTo>
                  <a:pt x="228" y="34"/>
                </a:lnTo>
                <a:lnTo>
                  <a:pt x="228" y="34"/>
                </a:lnTo>
                <a:lnTo>
                  <a:pt x="225" y="43"/>
                </a:lnTo>
                <a:lnTo>
                  <a:pt x="222" y="48"/>
                </a:lnTo>
                <a:lnTo>
                  <a:pt x="220" y="53"/>
                </a:lnTo>
                <a:lnTo>
                  <a:pt x="218" y="59"/>
                </a:lnTo>
                <a:lnTo>
                  <a:pt x="218" y="59"/>
                </a:lnTo>
                <a:lnTo>
                  <a:pt x="220" y="73"/>
                </a:lnTo>
                <a:lnTo>
                  <a:pt x="220" y="77"/>
                </a:lnTo>
                <a:lnTo>
                  <a:pt x="220" y="79"/>
                </a:lnTo>
                <a:lnTo>
                  <a:pt x="218" y="79"/>
                </a:lnTo>
                <a:lnTo>
                  <a:pt x="218" y="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9">
            <a:extLst>
              <a:ext uri="{FF2B5EF4-FFF2-40B4-BE49-F238E27FC236}">
                <a16:creationId xmlns:a16="http://schemas.microsoft.com/office/drawing/2014/main" id="{E26BFAED-4E8B-4B80-B3FD-3DAFD8779F5C}"/>
              </a:ext>
            </a:extLst>
          </p:cNvPr>
          <p:cNvSpPr>
            <a:spLocks/>
          </p:cNvSpPr>
          <p:nvPr/>
        </p:nvSpPr>
        <p:spPr bwMode="auto">
          <a:xfrm>
            <a:off x="373089" y="3271760"/>
            <a:ext cx="1573016" cy="768266"/>
          </a:xfrm>
          <a:custGeom>
            <a:avLst/>
            <a:gdLst>
              <a:gd name="T0" fmla="*/ 404 w 733"/>
              <a:gd name="T1" fmla="*/ 32 h 358"/>
              <a:gd name="T2" fmla="*/ 367 w 733"/>
              <a:gd name="T3" fmla="*/ 0 h 358"/>
              <a:gd name="T4" fmla="*/ 360 w 733"/>
              <a:gd name="T5" fmla="*/ 12 h 358"/>
              <a:gd name="T6" fmla="*/ 342 w 733"/>
              <a:gd name="T7" fmla="*/ 74 h 358"/>
              <a:gd name="T8" fmla="*/ 263 w 733"/>
              <a:gd name="T9" fmla="*/ 84 h 358"/>
              <a:gd name="T10" fmla="*/ 228 w 733"/>
              <a:gd name="T11" fmla="*/ 84 h 358"/>
              <a:gd name="T12" fmla="*/ 192 w 733"/>
              <a:gd name="T13" fmla="*/ 78 h 358"/>
              <a:gd name="T14" fmla="*/ 170 w 733"/>
              <a:gd name="T15" fmla="*/ 67 h 358"/>
              <a:gd name="T16" fmla="*/ 159 w 733"/>
              <a:gd name="T17" fmla="*/ 54 h 358"/>
              <a:gd name="T18" fmla="*/ 121 w 733"/>
              <a:gd name="T19" fmla="*/ 17 h 358"/>
              <a:gd name="T20" fmla="*/ 94 w 733"/>
              <a:gd name="T21" fmla="*/ 0 h 358"/>
              <a:gd name="T22" fmla="*/ 92 w 733"/>
              <a:gd name="T23" fmla="*/ 11 h 358"/>
              <a:gd name="T24" fmla="*/ 69 w 733"/>
              <a:gd name="T25" fmla="*/ 84 h 358"/>
              <a:gd name="T26" fmla="*/ 58 w 733"/>
              <a:gd name="T27" fmla="*/ 110 h 358"/>
              <a:gd name="T28" fmla="*/ 40 w 733"/>
              <a:gd name="T29" fmla="*/ 134 h 358"/>
              <a:gd name="T30" fmla="*/ 12 w 733"/>
              <a:gd name="T31" fmla="*/ 183 h 358"/>
              <a:gd name="T32" fmla="*/ 0 w 733"/>
              <a:gd name="T33" fmla="*/ 213 h 358"/>
              <a:gd name="T34" fmla="*/ 94 w 733"/>
              <a:gd name="T35" fmla="*/ 181 h 358"/>
              <a:gd name="T36" fmla="*/ 181 w 733"/>
              <a:gd name="T37" fmla="*/ 159 h 358"/>
              <a:gd name="T38" fmla="*/ 213 w 733"/>
              <a:gd name="T39" fmla="*/ 159 h 358"/>
              <a:gd name="T40" fmla="*/ 228 w 733"/>
              <a:gd name="T41" fmla="*/ 167 h 358"/>
              <a:gd name="T42" fmla="*/ 287 w 733"/>
              <a:gd name="T43" fmla="*/ 213 h 358"/>
              <a:gd name="T44" fmla="*/ 337 w 733"/>
              <a:gd name="T45" fmla="*/ 258 h 358"/>
              <a:gd name="T46" fmla="*/ 337 w 733"/>
              <a:gd name="T47" fmla="*/ 352 h 358"/>
              <a:gd name="T48" fmla="*/ 339 w 733"/>
              <a:gd name="T49" fmla="*/ 358 h 358"/>
              <a:gd name="T50" fmla="*/ 348 w 733"/>
              <a:gd name="T51" fmla="*/ 349 h 358"/>
              <a:gd name="T52" fmla="*/ 362 w 733"/>
              <a:gd name="T53" fmla="*/ 322 h 358"/>
              <a:gd name="T54" fmla="*/ 441 w 733"/>
              <a:gd name="T55" fmla="*/ 312 h 358"/>
              <a:gd name="T56" fmla="*/ 425 w 733"/>
              <a:gd name="T57" fmla="*/ 322 h 358"/>
              <a:gd name="T58" fmla="*/ 414 w 733"/>
              <a:gd name="T59" fmla="*/ 335 h 358"/>
              <a:gd name="T60" fmla="*/ 416 w 733"/>
              <a:gd name="T61" fmla="*/ 337 h 358"/>
              <a:gd name="T62" fmla="*/ 477 w 733"/>
              <a:gd name="T63" fmla="*/ 338 h 358"/>
              <a:gd name="T64" fmla="*/ 550 w 733"/>
              <a:gd name="T65" fmla="*/ 340 h 358"/>
              <a:gd name="T66" fmla="*/ 623 w 733"/>
              <a:gd name="T67" fmla="*/ 346 h 358"/>
              <a:gd name="T68" fmla="*/ 674 w 733"/>
              <a:gd name="T69" fmla="*/ 342 h 358"/>
              <a:gd name="T70" fmla="*/ 694 w 733"/>
              <a:gd name="T71" fmla="*/ 337 h 358"/>
              <a:gd name="T72" fmla="*/ 726 w 733"/>
              <a:gd name="T73" fmla="*/ 320 h 358"/>
              <a:gd name="T74" fmla="*/ 733 w 733"/>
              <a:gd name="T75" fmla="*/ 310 h 358"/>
              <a:gd name="T76" fmla="*/ 733 w 733"/>
              <a:gd name="T77" fmla="*/ 300 h 358"/>
              <a:gd name="T78" fmla="*/ 722 w 733"/>
              <a:gd name="T79" fmla="*/ 266 h 358"/>
              <a:gd name="T80" fmla="*/ 684 w 733"/>
              <a:gd name="T81" fmla="*/ 213 h 358"/>
              <a:gd name="T82" fmla="*/ 643 w 733"/>
              <a:gd name="T83" fmla="*/ 175 h 358"/>
              <a:gd name="T84" fmla="*/ 562 w 733"/>
              <a:gd name="T85" fmla="*/ 110 h 358"/>
              <a:gd name="T86" fmla="*/ 535 w 733"/>
              <a:gd name="T87" fmla="*/ 94 h 358"/>
              <a:gd name="T88" fmla="*/ 476 w 733"/>
              <a:gd name="T89" fmla="*/ 74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33" h="358">
                <a:moveTo>
                  <a:pt x="436" y="64"/>
                </a:moveTo>
                <a:lnTo>
                  <a:pt x="436" y="64"/>
                </a:lnTo>
                <a:lnTo>
                  <a:pt x="404" y="32"/>
                </a:lnTo>
                <a:lnTo>
                  <a:pt x="379" y="10"/>
                </a:lnTo>
                <a:lnTo>
                  <a:pt x="372" y="2"/>
                </a:lnTo>
                <a:lnTo>
                  <a:pt x="367" y="0"/>
                </a:lnTo>
                <a:lnTo>
                  <a:pt x="367" y="0"/>
                </a:lnTo>
                <a:lnTo>
                  <a:pt x="364" y="4"/>
                </a:lnTo>
                <a:lnTo>
                  <a:pt x="360" y="12"/>
                </a:lnTo>
                <a:lnTo>
                  <a:pt x="353" y="37"/>
                </a:lnTo>
                <a:lnTo>
                  <a:pt x="342" y="74"/>
                </a:lnTo>
                <a:lnTo>
                  <a:pt x="342" y="74"/>
                </a:lnTo>
                <a:lnTo>
                  <a:pt x="330" y="77"/>
                </a:lnTo>
                <a:lnTo>
                  <a:pt x="300" y="81"/>
                </a:lnTo>
                <a:lnTo>
                  <a:pt x="263" y="84"/>
                </a:lnTo>
                <a:lnTo>
                  <a:pt x="244" y="84"/>
                </a:lnTo>
                <a:lnTo>
                  <a:pt x="228" y="84"/>
                </a:lnTo>
                <a:lnTo>
                  <a:pt x="228" y="84"/>
                </a:lnTo>
                <a:lnTo>
                  <a:pt x="214" y="83"/>
                </a:lnTo>
                <a:lnTo>
                  <a:pt x="202" y="82"/>
                </a:lnTo>
                <a:lnTo>
                  <a:pt x="192" y="78"/>
                </a:lnTo>
                <a:lnTo>
                  <a:pt x="183" y="76"/>
                </a:lnTo>
                <a:lnTo>
                  <a:pt x="176" y="72"/>
                </a:lnTo>
                <a:lnTo>
                  <a:pt x="170" y="67"/>
                </a:lnTo>
                <a:lnTo>
                  <a:pt x="164" y="61"/>
                </a:lnTo>
                <a:lnTo>
                  <a:pt x="159" y="54"/>
                </a:lnTo>
                <a:lnTo>
                  <a:pt x="159" y="54"/>
                </a:lnTo>
                <a:lnTo>
                  <a:pt x="152" y="47"/>
                </a:lnTo>
                <a:lnTo>
                  <a:pt x="142" y="37"/>
                </a:lnTo>
                <a:lnTo>
                  <a:pt x="121" y="17"/>
                </a:lnTo>
                <a:lnTo>
                  <a:pt x="103" y="4"/>
                </a:lnTo>
                <a:lnTo>
                  <a:pt x="97" y="0"/>
                </a:lnTo>
                <a:lnTo>
                  <a:pt x="94" y="0"/>
                </a:lnTo>
                <a:lnTo>
                  <a:pt x="94" y="0"/>
                </a:lnTo>
                <a:lnTo>
                  <a:pt x="94" y="0"/>
                </a:lnTo>
                <a:lnTo>
                  <a:pt x="92" y="11"/>
                </a:lnTo>
                <a:lnTo>
                  <a:pt x="87" y="32"/>
                </a:lnTo>
                <a:lnTo>
                  <a:pt x="78" y="59"/>
                </a:lnTo>
                <a:lnTo>
                  <a:pt x="69" y="84"/>
                </a:lnTo>
                <a:lnTo>
                  <a:pt x="69" y="84"/>
                </a:lnTo>
                <a:lnTo>
                  <a:pt x="62" y="102"/>
                </a:lnTo>
                <a:lnTo>
                  <a:pt x="58" y="110"/>
                </a:lnTo>
                <a:lnTo>
                  <a:pt x="52" y="119"/>
                </a:lnTo>
                <a:lnTo>
                  <a:pt x="40" y="134"/>
                </a:lnTo>
                <a:lnTo>
                  <a:pt x="40" y="134"/>
                </a:lnTo>
                <a:lnTo>
                  <a:pt x="32" y="145"/>
                </a:lnTo>
                <a:lnTo>
                  <a:pt x="25" y="157"/>
                </a:lnTo>
                <a:lnTo>
                  <a:pt x="12" y="183"/>
                </a:lnTo>
                <a:lnTo>
                  <a:pt x="4" y="204"/>
                </a:lnTo>
                <a:lnTo>
                  <a:pt x="0" y="213"/>
                </a:lnTo>
                <a:lnTo>
                  <a:pt x="0" y="213"/>
                </a:lnTo>
                <a:lnTo>
                  <a:pt x="28" y="203"/>
                </a:lnTo>
                <a:lnTo>
                  <a:pt x="58" y="192"/>
                </a:lnTo>
                <a:lnTo>
                  <a:pt x="94" y="181"/>
                </a:lnTo>
                <a:lnTo>
                  <a:pt x="131" y="170"/>
                </a:lnTo>
                <a:lnTo>
                  <a:pt x="166" y="161"/>
                </a:lnTo>
                <a:lnTo>
                  <a:pt x="181" y="159"/>
                </a:lnTo>
                <a:lnTo>
                  <a:pt x="194" y="157"/>
                </a:lnTo>
                <a:lnTo>
                  <a:pt x="206" y="157"/>
                </a:lnTo>
                <a:lnTo>
                  <a:pt x="213" y="159"/>
                </a:lnTo>
                <a:lnTo>
                  <a:pt x="213" y="159"/>
                </a:lnTo>
                <a:lnTo>
                  <a:pt x="220" y="162"/>
                </a:lnTo>
                <a:lnTo>
                  <a:pt x="228" y="167"/>
                </a:lnTo>
                <a:lnTo>
                  <a:pt x="247" y="180"/>
                </a:lnTo>
                <a:lnTo>
                  <a:pt x="268" y="196"/>
                </a:lnTo>
                <a:lnTo>
                  <a:pt x="287" y="213"/>
                </a:lnTo>
                <a:lnTo>
                  <a:pt x="322" y="244"/>
                </a:lnTo>
                <a:lnTo>
                  <a:pt x="337" y="258"/>
                </a:lnTo>
                <a:lnTo>
                  <a:pt x="337" y="258"/>
                </a:lnTo>
                <a:lnTo>
                  <a:pt x="336" y="297"/>
                </a:lnTo>
                <a:lnTo>
                  <a:pt x="336" y="328"/>
                </a:lnTo>
                <a:lnTo>
                  <a:pt x="337" y="352"/>
                </a:lnTo>
                <a:lnTo>
                  <a:pt x="337" y="352"/>
                </a:lnTo>
                <a:lnTo>
                  <a:pt x="338" y="357"/>
                </a:lnTo>
                <a:lnTo>
                  <a:pt x="339" y="358"/>
                </a:lnTo>
                <a:lnTo>
                  <a:pt x="341" y="357"/>
                </a:lnTo>
                <a:lnTo>
                  <a:pt x="344" y="354"/>
                </a:lnTo>
                <a:lnTo>
                  <a:pt x="348" y="349"/>
                </a:lnTo>
                <a:lnTo>
                  <a:pt x="356" y="335"/>
                </a:lnTo>
                <a:lnTo>
                  <a:pt x="362" y="322"/>
                </a:lnTo>
                <a:lnTo>
                  <a:pt x="362" y="322"/>
                </a:lnTo>
                <a:lnTo>
                  <a:pt x="374" y="300"/>
                </a:lnTo>
                <a:lnTo>
                  <a:pt x="382" y="287"/>
                </a:lnTo>
                <a:lnTo>
                  <a:pt x="441" y="312"/>
                </a:lnTo>
                <a:lnTo>
                  <a:pt x="441" y="312"/>
                </a:lnTo>
                <a:lnTo>
                  <a:pt x="436" y="316"/>
                </a:lnTo>
                <a:lnTo>
                  <a:pt x="425" y="322"/>
                </a:lnTo>
                <a:lnTo>
                  <a:pt x="419" y="327"/>
                </a:lnTo>
                <a:lnTo>
                  <a:pt x="415" y="331"/>
                </a:lnTo>
                <a:lnTo>
                  <a:pt x="414" y="335"/>
                </a:lnTo>
                <a:lnTo>
                  <a:pt x="415" y="336"/>
                </a:lnTo>
                <a:lnTo>
                  <a:pt x="416" y="337"/>
                </a:lnTo>
                <a:lnTo>
                  <a:pt x="416" y="337"/>
                </a:lnTo>
                <a:lnTo>
                  <a:pt x="425" y="338"/>
                </a:lnTo>
                <a:lnTo>
                  <a:pt x="439" y="340"/>
                </a:lnTo>
                <a:lnTo>
                  <a:pt x="477" y="338"/>
                </a:lnTo>
                <a:lnTo>
                  <a:pt x="530" y="337"/>
                </a:lnTo>
                <a:lnTo>
                  <a:pt x="530" y="337"/>
                </a:lnTo>
                <a:lnTo>
                  <a:pt x="550" y="340"/>
                </a:lnTo>
                <a:lnTo>
                  <a:pt x="571" y="342"/>
                </a:lnTo>
                <a:lnTo>
                  <a:pt x="596" y="344"/>
                </a:lnTo>
                <a:lnTo>
                  <a:pt x="623" y="346"/>
                </a:lnTo>
                <a:lnTo>
                  <a:pt x="650" y="344"/>
                </a:lnTo>
                <a:lnTo>
                  <a:pt x="663" y="344"/>
                </a:lnTo>
                <a:lnTo>
                  <a:pt x="674" y="342"/>
                </a:lnTo>
                <a:lnTo>
                  <a:pt x="685" y="340"/>
                </a:lnTo>
                <a:lnTo>
                  <a:pt x="694" y="337"/>
                </a:lnTo>
                <a:lnTo>
                  <a:pt x="694" y="337"/>
                </a:lnTo>
                <a:lnTo>
                  <a:pt x="707" y="331"/>
                </a:lnTo>
                <a:lnTo>
                  <a:pt x="718" y="325"/>
                </a:lnTo>
                <a:lnTo>
                  <a:pt x="726" y="320"/>
                </a:lnTo>
                <a:lnTo>
                  <a:pt x="730" y="315"/>
                </a:lnTo>
                <a:lnTo>
                  <a:pt x="732" y="312"/>
                </a:lnTo>
                <a:lnTo>
                  <a:pt x="733" y="310"/>
                </a:lnTo>
                <a:lnTo>
                  <a:pt x="733" y="307"/>
                </a:lnTo>
                <a:lnTo>
                  <a:pt x="733" y="307"/>
                </a:lnTo>
                <a:lnTo>
                  <a:pt x="733" y="300"/>
                </a:lnTo>
                <a:lnTo>
                  <a:pt x="731" y="291"/>
                </a:lnTo>
                <a:lnTo>
                  <a:pt x="728" y="280"/>
                </a:lnTo>
                <a:lnTo>
                  <a:pt x="722" y="266"/>
                </a:lnTo>
                <a:lnTo>
                  <a:pt x="713" y="250"/>
                </a:lnTo>
                <a:lnTo>
                  <a:pt x="701" y="232"/>
                </a:lnTo>
                <a:lnTo>
                  <a:pt x="684" y="213"/>
                </a:lnTo>
                <a:lnTo>
                  <a:pt x="684" y="213"/>
                </a:lnTo>
                <a:lnTo>
                  <a:pt x="664" y="193"/>
                </a:lnTo>
                <a:lnTo>
                  <a:pt x="643" y="175"/>
                </a:lnTo>
                <a:lnTo>
                  <a:pt x="601" y="139"/>
                </a:lnTo>
                <a:lnTo>
                  <a:pt x="581" y="124"/>
                </a:lnTo>
                <a:lnTo>
                  <a:pt x="562" y="110"/>
                </a:lnTo>
                <a:lnTo>
                  <a:pt x="548" y="100"/>
                </a:lnTo>
                <a:lnTo>
                  <a:pt x="535" y="94"/>
                </a:lnTo>
                <a:lnTo>
                  <a:pt x="535" y="94"/>
                </a:lnTo>
                <a:lnTo>
                  <a:pt x="523" y="89"/>
                </a:lnTo>
                <a:lnTo>
                  <a:pt x="508" y="84"/>
                </a:lnTo>
                <a:lnTo>
                  <a:pt x="476" y="74"/>
                </a:lnTo>
                <a:lnTo>
                  <a:pt x="436" y="64"/>
                </a:lnTo>
                <a:lnTo>
                  <a:pt x="436" y="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D0C24EFD-6F1F-4C3B-80D8-D5BF78F1409D}"/>
              </a:ext>
            </a:extLst>
          </p:cNvPr>
          <p:cNvSpPr>
            <a:spLocks/>
          </p:cNvSpPr>
          <p:nvPr/>
        </p:nvSpPr>
        <p:spPr bwMode="auto">
          <a:xfrm>
            <a:off x="513211" y="1296836"/>
            <a:ext cx="1435230" cy="675402"/>
          </a:xfrm>
          <a:custGeom>
            <a:avLst/>
            <a:gdLst>
              <a:gd name="T0" fmla="*/ 198 w 391"/>
              <a:gd name="T1" fmla="*/ 25 h 184"/>
              <a:gd name="T2" fmla="*/ 229 w 391"/>
              <a:gd name="T3" fmla="*/ 21 h 184"/>
              <a:gd name="T4" fmla="*/ 242 w 391"/>
              <a:gd name="T5" fmla="*/ 20 h 184"/>
              <a:gd name="T6" fmla="*/ 258 w 391"/>
              <a:gd name="T7" fmla="*/ 23 h 184"/>
              <a:gd name="T8" fmla="*/ 262 w 391"/>
              <a:gd name="T9" fmla="*/ 25 h 184"/>
              <a:gd name="T10" fmla="*/ 260 w 391"/>
              <a:gd name="T11" fmla="*/ 26 h 184"/>
              <a:gd name="T12" fmla="*/ 250 w 391"/>
              <a:gd name="T13" fmla="*/ 35 h 184"/>
              <a:gd name="T14" fmla="*/ 244 w 391"/>
              <a:gd name="T15" fmla="*/ 45 h 184"/>
              <a:gd name="T16" fmla="*/ 242 w 391"/>
              <a:gd name="T17" fmla="*/ 50 h 184"/>
              <a:gd name="T18" fmla="*/ 244 w 391"/>
              <a:gd name="T19" fmla="*/ 60 h 184"/>
              <a:gd name="T20" fmla="*/ 251 w 391"/>
              <a:gd name="T21" fmla="*/ 73 h 184"/>
              <a:gd name="T22" fmla="*/ 252 w 391"/>
              <a:gd name="T23" fmla="*/ 75 h 184"/>
              <a:gd name="T24" fmla="*/ 265 w 391"/>
              <a:gd name="T25" fmla="*/ 80 h 184"/>
              <a:gd name="T26" fmla="*/ 302 w 391"/>
              <a:gd name="T27" fmla="*/ 89 h 184"/>
              <a:gd name="T28" fmla="*/ 315 w 391"/>
              <a:gd name="T29" fmla="*/ 91 h 184"/>
              <a:gd name="T30" fmla="*/ 345 w 391"/>
              <a:gd name="T31" fmla="*/ 87 h 184"/>
              <a:gd name="T32" fmla="*/ 382 w 391"/>
              <a:gd name="T33" fmla="*/ 81 h 184"/>
              <a:gd name="T34" fmla="*/ 391 w 391"/>
              <a:gd name="T35" fmla="*/ 80 h 184"/>
              <a:gd name="T36" fmla="*/ 390 w 391"/>
              <a:gd name="T37" fmla="*/ 82 h 184"/>
              <a:gd name="T38" fmla="*/ 374 w 391"/>
              <a:gd name="T39" fmla="*/ 96 h 184"/>
              <a:gd name="T40" fmla="*/ 360 w 391"/>
              <a:gd name="T41" fmla="*/ 109 h 184"/>
              <a:gd name="T42" fmla="*/ 351 w 391"/>
              <a:gd name="T43" fmla="*/ 124 h 184"/>
              <a:gd name="T44" fmla="*/ 350 w 391"/>
              <a:gd name="T45" fmla="*/ 132 h 184"/>
              <a:gd name="T46" fmla="*/ 355 w 391"/>
              <a:gd name="T47" fmla="*/ 161 h 184"/>
              <a:gd name="T48" fmla="*/ 361 w 391"/>
              <a:gd name="T49" fmla="*/ 184 h 184"/>
              <a:gd name="T50" fmla="*/ 354 w 391"/>
              <a:gd name="T51" fmla="*/ 176 h 184"/>
              <a:gd name="T52" fmla="*/ 325 w 391"/>
              <a:gd name="T53" fmla="*/ 153 h 184"/>
              <a:gd name="T54" fmla="*/ 303 w 391"/>
              <a:gd name="T55" fmla="*/ 141 h 184"/>
              <a:gd name="T56" fmla="*/ 292 w 391"/>
              <a:gd name="T57" fmla="*/ 139 h 184"/>
              <a:gd name="T58" fmla="*/ 281 w 391"/>
              <a:gd name="T59" fmla="*/ 139 h 184"/>
              <a:gd name="T60" fmla="*/ 246 w 391"/>
              <a:gd name="T61" fmla="*/ 148 h 184"/>
              <a:gd name="T62" fmla="*/ 208 w 391"/>
              <a:gd name="T63" fmla="*/ 164 h 184"/>
              <a:gd name="T64" fmla="*/ 199 w 391"/>
              <a:gd name="T65" fmla="*/ 167 h 184"/>
              <a:gd name="T66" fmla="*/ 172 w 391"/>
              <a:gd name="T67" fmla="*/ 172 h 184"/>
              <a:gd name="T68" fmla="*/ 137 w 391"/>
              <a:gd name="T69" fmla="*/ 172 h 184"/>
              <a:gd name="T70" fmla="*/ 100 w 391"/>
              <a:gd name="T71" fmla="*/ 169 h 184"/>
              <a:gd name="T72" fmla="*/ 84 w 391"/>
              <a:gd name="T73" fmla="*/ 164 h 184"/>
              <a:gd name="T74" fmla="*/ 68 w 391"/>
              <a:gd name="T75" fmla="*/ 156 h 184"/>
              <a:gd name="T76" fmla="*/ 38 w 391"/>
              <a:gd name="T77" fmla="*/ 135 h 184"/>
              <a:gd name="T78" fmla="*/ 14 w 391"/>
              <a:gd name="T79" fmla="*/ 109 h 184"/>
              <a:gd name="T80" fmla="*/ 1 w 391"/>
              <a:gd name="T81" fmla="*/ 87 h 184"/>
              <a:gd name="T82" fmla="*/ 0 w 391"/>
              <a:gd name="T83" fmla="*/ 80 h 184"/>
              <a:gd name="T84" fmla="*/ 1 w 391"/>
              <a:gd name="T85" fmla="*/ 77 h 184"/>
              <a:gd name="T86" fmla="*/ 10 w 391"/>
              <a:gd name="T87" fmla="*/ 67 h 184"/>
              <a:gd name="T88" fmla="*/ 32 w 391"/>
              <a:gd name="T89" fmla="*/ 53 h 184"/>
              <a:gd name="T90" fmla="*/ 74 w 391"/>
              <a:gd name="T91" fmla="*/ 35 h 184"/>
              <a:gd name="T92" fmla="*/ 84 w 391"/>
              <a:gd name="T93" fmla="*/ 31 h 184"/>
              <a:gd name="T94" fmla="*/ 104 w 391"/>
              <a:gd name="T95" fmla="*/ 25 h 184"/>
              <a:gd name="T96" fmla="*/ 168 w 391"/>
              <a:gd name="T97" fmla="*/ 5 h 184"/>
              <a:gd name="T98" fmla="*/ 185 w 391"/>
              <a:gd name="T99" fmla="*/ 1 h 184"/>
              <a:gd name="T100" fmla="*/ 209 w 391"/>
              <a:gd name="T101" fmla="*/ 0 h 184"/>
              <a:gd name="T102" fmla="*/ 198 w 391"/>
              <a:gd name="T103" fmla="*/ 2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1" h="184">
                <a:moveTo>
                  <a:pt x="198" y="25"/>
                </a:moveTo>
                <a:lnTo>
                  <a:pt x="198" y="25"/>
                </a:lnTo>
                <a:lnTo>
                  <a:pt x="214" y="23"/>
                </a:lnTo>
                <a:lnTo>
                  <a:pt x="229" y="21"/>
                </a:lnTo>
                <a:lnTo>
                  <a:pt x="242" y="20"/>
                </a:lnTo>
                <a:lnTo>
                  <a:pt x="242" y="20"/>
                </a:lnTo>
                <a:lnTo>
                  <a:pt x="252" y="21"/>
                </a:lnTo>
                <a:lnTo>
                  <a:pt x="258" y="23"/>
                </a:lnTo>
                <a:lnTo>
                  <a:pt x="261" y="24"/>
                </a:lnTo>
                <a:lnTo>
                  <a:pt x="262" y="25"/>
                </a:lnTo>
                <a:lnTo>
                  <a:pt x="262" y="25"/>
                </a:lnTo>
                <a:lnTo>
                  <a:pt x="260" y="26"/>
                </a:lnTo>
                <a:lnTo>
                  <a:pt x="252" y="31"/>
                </a:lnTo>
                <a:lnTo>
                  <a:pt x="250" y="35"/>
                </a:lnTo>
                <a:lnTo>
                  <a:pt x="246" y="40"/>
                </a:lnTo>
                <a:lnTo>
                  <a:pt x="244" y="45"/>
                </a:lnTo>
                <a:lnTo>
                  <a:pt x="242" y="50"/>
                </a:lnTo>
                <a:lnTo>
                  <a:pt x="242" y="50"/>
                </a:lnTo>
                <a:lnTo>
                  <a:pt x="242" y="55"/>
                </a:lnTo>
                <a:lnTo>
                  <a:pt x="244" y="60"/>
                </a:lnTo>
                <a:lnTo>
                  <a:pt x="247" y="67"/>
                </a:lnTo>
                <a:lnTo>
                  <a:pt x="251" y="73"/>
                </a:lnTo>
                <a:lnTo>
                  <a:pt x="252" y="75"/>
                </a:lnTo>
                <a:lnTo>
                  <a:pt x="252" y="75"/>
                </a:lnTo>
                <a:lnTo>
                  <a:pt x="255" y="76"/>
                </a:lnTo>
                <a:lnTo>
                  <a:pt x="265" y="80"/>
                </a:lnTo>
                <a:lnTo>
                  <a:pt x="280" y="84"/>
                </a:lnTo>
                <a:lnTo>
                  <a:pt x="302" y="89"/>
                </a:lnTo>
                <a:lnTo>
                  <a:pt x="302" y="89"/>
                </a:lnTo>
                <a:lnTo>
                  <a:pt x="315" y="91"/>
                </a:lnTo>
                <a:lnTo>
                  <a:pt x="330" y="89"/>
                </a:lnTo>
                <a:lnTo>
                  <a:pt x="345" y="87"/>
                </a:lnTo>
                <a:lnTo>
                  <a:pt x="360" y="84"/>
                </a:lnTo>
                <a:lnTo>
                  <a:pt x="382" y="81"/>
                </a:lnTo>
                <a:lnTo>
                  <a:pt x="389" y="80"/>
                </a:lnTo>
                <a:lnTo>
                  <a:pt x="391" y="80"/>
                </a:lnTo>
                <a:lnTo>
                  <a:pt x="391" y="80"/>
                </a:lnTo>
                <a:lnTo>
                  <a:pt x="390" y="82"/>
                </a:lnTo>
                <a:lnTo>
                  <a:pt x="386" y="86"/>
                </a:lnTo>
                <a:lnTo>
                  <a:pt x="374" y="96"/>
                </a:lnTo>
                <a:lnTo>
                  <a:pt x="366" y="103"/>
                </a:lnTo>
                <a:lnTo>
                  <a:pt x="360" y="109"/>
                </a:lnTo>
                <a:lnTo>
                  <a:pt x="355" y="117"/>
                </a:lnTo>
                <a:lnTo>
                  <a:pt x="351" y="124"/>
                </a:lnTo>
                <a:lnTo>
                  <a:pt x="351" y="124"/>
                </a:lnTo>
                <a:lnTo>
                  <a:pt x="350" y="132"/>
                </a:lnTo>
                <a:lnTo>
                  <a:pt x="351" y="141"/>
                </a:lnTo>
                <a:lnTo>
                  <a:pt x="355" y="161"/>
                </a:lnTo>
                <a:lnTo>
                  <a:pt x="359" y="177"/>
                </a:lnTo>
                <a:lnTo>
                  <a:pt x="361" y="184"/>
                </a:lnTo>
                <a:lnTo>
                  <a:pt x="361" y="184"/>
                </a:lnTo>
                <a:lnTo>
                  <a:pt x="354" y="176"/>
                </a:lnTo>
                <a:lnTo>
                  <a:pt x="337" y="161"/>
                </a:lnTo>
                <a:lnTo>
                  <a:pt x="325" y="153"/>
                </a:lnTo>
                <a:lnTo>
                  <a:pt x="314" y="146"/>
                </a:lnTo>
                <a:lnTo>
                  <a:pt x="303" y="141"/>
                </a:lnTo>
                <a:lnTo>
                  <a:pt x="297" y="139"/>
                </a:lnTo>
                <a:lnTo>
                  <a:pt x="292" y="139"/>
                </a:lnTo>
                <a:lnTo>
                  <a:pt x="292" y="139"/>
                </a:lnTo>
                <a:lnTo>
                  <a:pt x="281" y="139"/>
                </a:lnTo>
                <a:lnTo>
                  <a:pt x="270" y="141"/>
                </a:lnTo>
                <a:lnTo>
                  <a:pt x="246" y="148"/>
                </a:lnTo>
                <a:lnTo>
                  <a:pt x="225" y="155"/>
                </a:lnTo>
                <a:lnTo>
                  <a:pt x="208" y="164"/>
                </a:lnTo>
                <a:lnTo>
                  <a:pt x="208" y="164"/>
                </a:lnTo>
                <a:lnTo>
                  <a:pt x="199" y="167"/>
                </a:lnTo>
                <a:lnTo>
                  <a:pt x="187" y="170"/>
                </a:lnTo>
                <a:lnTo>
                  <a:pt x="172" y="172"/>
                </a:lnTo>
                <a:lnTo>
                  <a:pt x="154" y="172"/>
                </a:lnTo>
                <a:lnTo>
                  <a:pt x="137" y="172"/>
                </a:lnTo>
                <a:lnTo>
                  <a:pt x="119" y="171"/>
                </a:lnTo>
                <a:lnTo>
                  <a:pt x="100" y="169"/>
                </a:lnTo>
                <a:lnTo>
                  <a:pt x="84" y="164"/>
                </a:lnTo>
                <a:lnTo>
                  <a:pt x="84" y="164"/>
                </a:lnTo>
                <a:lnTo>
                  <a:pt x="76" y="161"/>
                </a:lnTo>
                <a:lnTo>
                  <a:pt x="68" y="156"/>
                </a:lnTo>
                <a:lnTo>
                  <a:pt x="53" y="148"/>
                </a:lnTo>
                <a:lnTo>
                  <a:pt x="38" y="135"/>
                </a:lnTo>
                <a:lnTo>
                  <a:pt x="26" y="123"/>
                </a:lnTo>
                <a:lnTo>
                  <a:pt x="14" y="109"/>
                </a:lnTo>
                <a:lnTo>
                  <a:pt x="6" y="98"/>
                </a:lnTo>
                <a:lnTo>
                  <a:pt x="1" y="87"/>
                </a:lnTo>
                <a:lnTo>
                  <a:pt x="0" y="83"/>
                </a:lnTo>
                <a:lnTo>
                  <a:pt x="0" y="80"/>
                </a:lnTo>
                <a:lnTo>
                  <a:pt x="0" y="80"/>
                </a:lnTo>
                <a:lnTo>
                  <a:pt x="1" y="77"/>
                </a:lnTo>
                <a:lnTo>
                  <a:pt x="2" y="73"/>
                </a:lnTo>
                <a:lnTo>
                  <a:pt x="10" y="67"/>
                </a:lnTo>
                <a:lnTo>
                  <a:pt x="21" y="60"/>
                </a:lnTo>
                <a:lnTo>
                  <a:pt x="32" y="53"/>
                </a:lnTo>
                <a:lnTo>
                  <a:pt x="57" y="42"/>
                </a:lnTo>
                <a:lnTo>
                  <a:pt x="74" y="35"/>
                </a:lnTo>
                <a:lnTo>
                  <a:pt x="74" y="35"/>
                </a:lnTo>
                <a:lnTo>
                  <a:pt x="84" y="31"/>
                </a:lnTo>
                <a:lnTo>
                  <a:pt x="94" y="27"/>
                </a:lnTo>
                <a:lnTo>
                  <a:pt x="104" y="25"/>
                </a:lnTo>
                <a:lnTo>
                  <a:pt x="104" y="25"/>
                </a:lnTo>
                <a:lnTo>
                  <a:pt x="168" y="5"/>
                </a:lnTo>
                <a:lnTo>
                  <a:pt x="168" y="5"/>
                </a:lnTo>
                <a:lnTo>
                  <a:pt x="185" y="1"/>
                </a:lnTo>
                <a:lnTo>
                  <a:pt x="200" y="0"/>
                </a:lnTo>
                <a:lnTo>
                  <a:pt x="209" y="0"/>
                </a:lnTo>
                <a:lnTo>
                  <a:pt x="213" y="0"/>
                </a:lnTo>
                <a:lnTo>
                  <a:pt x="198" y="25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4F7950DF-74AE-4D4C-894B-0B76BC0B8FF5}"/>
              </a:ext>
            </a:extLst>
          </p:cNvPr>
          <p:cNvSpPr>
            <a:spLocks/>
          </p:cNvSpPr>
          <p:nvPr/>
        </p:nvSpPr>
        <p:spPr bwMode="auto">
          <a:xfrm>
            <a:off x="7922159" y="1280100"/>
            <a:ext cx="1461124" cy="718618"/>
          </a:xfrm>
          <a:custGeom>
            <a:avLst/>
            <a:gdLst>
              <a:gd name="T0" fmla="*/ 218 w 734"/>
              <a:gd name="T1" fmla="*/ 199 h 361"/>
              <a:gd name="T2" fmla="*/ 217 w 734"/>
              <a:gd name="T3" fmla="*/ 216 h 361"/>
              <a:gd name="T4" fmla="*/ 212 w 734"/>
              <a:gd name="T5" fmla="*/ 240 h 361"/>
              <a:gd name="T6" fmla="*/ 209 w 734"/>
              <a:gd name="T7" fmla="*/ 248 h 361"/>
              <a:gd name="T8" fmla="*/ 197 w 734"/>
              <a:gd name="T9" fmla="*/ 276 h 361"/>
              <a:gd name="T10" fmla="*/ 194 w 734"/>
              <a:gd name="T11" fmla="*/ 288 h 361"/>
              <a:gd name="T12" fmla="*/ 249 w 734"/>
              <a:gd name="T13" fmla="*/ 279 h 361"/>
              <a:gd name="T14" fmla="*/ 290 w 734"/>
              <a:gd name="T15" fmla="*/ 276 h 361"/>
              <a:gd name="T16" fmla="*/ 310 w 734"/>
              <a:gd name="T17" fmla="*/ 277 h 361"/>
              <a:gd name="T18" fmla="*/ 313 w 734"/>
              <a:gd name="T19" fmla="*/ 278 h 361"/>
              <a:gd name="T20" fmla="*/ 327 w 734"/>
              <a:gd name="T21" fmla="*/ 290 h 361"/>
              <a:gd name="T22" fmla="*/ 360 w 734"/>
              <a:gd name="T23" fmla="*/ 310 h 361"/>
              <a:gd name="T24" fmla="*/ 405 w 734"/>
              <a:gd name="T25" fmla="*/ 333 h 361"/>
              <a:gd name="T26" fmla="*/ 466 w 734"/>
              <a:gd name="T27" fmla="*/ 352 h 361"/>
              <a:gd name="T28" fmla="*/ 484 w 734"/>
              <a:gd name="T29" fmla="*/ 356 h 361"/>
              <a:gd name="T30" fmla="*/ 522 w 734"/>
              <a:gd name="T31" fmla="*/ 361 h 361"/>
              <a:gd name="T32" fmla="*/ 583 w 734"/>
              <a:gd name="T33" fmla="*/ 361 h 361"/>
              <a:gd name="T34" fmla="*/ 656 w 734"/>
              <a:gd name="T35" fmla="*/ 355 h 361"/>
              <a:gd name="T36" fmla="*/ 709 w 734"/>
              <a:gd name="T37" fmla="*/ 347 h 361"/>
              <a:gd name="T38" fmla="*/ 714 w 734"/>
              <a:gd name="T39" fmla="*/ 345 h 361"/>
              <a:gd name="T40" fmla="*/ 728 w 734"/>
              <a:gd name="T41" fmla="*/ 336 h 361"/>
              <a:gd name="T42" fmla="*/ 734 w 734"/>
              <a:gd name="T43" fmla="*/ 328 h 361"/>
              <a:gd name="T44" fmla="*/ 734 w 734"/>
              <a:gd name="T45" fmla="*/ 323 h 361"/>
              <a:gd name="T46" fmla="*/ 730 w 734"/>
              <a:gd name="T47" fmla="*/ 316 h 361"/>
              <a:gd name="T48" fmla="*/ 697 w 734"/>
              <a:gd name="T49" fmla="*/ 278 h 361"/>
              <a:gd name="T50" fmla="*/ 625 w 734"/>
              <a:gd name="T51" fmla="*/ 209 h 361"/>
              <a:gd name="T52" fmla="*/ 615 w 734"/>
              <a:gd name="T53" fmla="*/ 200 h 361"/>
              <a:gd name="T54" fmla="*/ 574 w 734"/>
              <a:gd name="T55" fmla="*/ 173 h 361"/>
              <a:gd name="T56" fmla="*/ 510 w 734"/>
              <a:gd name="T57" fmla="*/ 137 h 361"/>
              <a:gd name="T58" fmla="*/ 432 w 734"/>
              <a:gd name="T59" fmla="*/ 100 h 361"/>
              <a:gd name="T60" fmla="*/ 415 w 734"/>
              <a:gd name="T61" fmla="*/ 87 h 361"/>
              <a:gd name="T62" fmla="*/ 360 w 734"/>
              <a:gd name="T63" fmla="*/ 45 h 361"/>
              <a:gd name="T64" fmla="*/ 334 w 734"/>
              <a:gd name="T65" fmla="*/ 29 h 361"/>
              <a:gd name="T66" fmla="*/ 321 w 734"/>
              <a:gd name="T67" fmla="*/ 25 h 361"/>
              <a:gd name="T68" fmla="*/ 318 w 734"/>
              <a:gd name="T69" fmla="*/ 25 h 361"/>
              <a:gd name="T70" fmla="*/ 301 w 734"/>
              <a:gd name="T71" fmla="*/ 39 h 361"/>
              <a:gd name="T72" fmla="*/ 258 w 734"/>
              <a:gd name="T73" fmla="*/ 90 h 361"/>
              <a:gd name="T74" fmla="*/ 258 w 734"/>
              <a:gd name="T75" fmla="*/ 91 h 361"/>
              <a:gd name="T76" fmla="*/ 252 w 734"/>
              <a:gd name="T77" fmla="*/ 93 h 361"/>
              <a:gd name="T78" fmla="*/ 238 w 734"/>
              <a:gd name="T79" fmla="*/ 95 h 361"/>
              <a:gd name="T80" fmla="*/ 209 w 734"/>
              <a:gd name="T81" fmla="*/ 90 h 361"/>
              <a:gd name="T82" fmla="*/ 199 w 734"/>
              <a:gd name="T83" fmla="*/ 87 h 361"/>
              <a:gd name="T84" fmla="*/ 160 w 734"/>
              <a:gd name="T85" fmla="*/ 71 h 361"/>
              <a:gd name="T86" fmla="*/ 106 w 734"/>
              <a:gd name="T87" fmla="*/ 41 h 361"/>
              <a:gd name="T88" fmla="*/ 40 w 734"/>
              <a:gd name="T89" fmla="*/ 0 h 361"/>
              <a:gd name="T90" fmla="*/ 45 w 734"/>
              <a:gd name="T91" fmla="*/ 10 h 361"/>
              <a:gd name="T92" fmla="*/ 56 w 734"/>
              <a:gd name="T93" fmla="*/ 34 h 361"/>
              <a:gd name="T94" fmla="*/ 64 w 734"/>
              <a:gd name="T95" fmla="*/ 61 h 361"/>
              <a:gd name="T96" fmla="*/ 64 w 734"/>
              <a:gd name="T97" fmla="*/ 75 h 361"/>
              <a:gd name="T98" fmla="*/ 60 w 734"/>
              <a:gd name="T99" fmla="*/ 85 h 361"/>
              <a:gd name="T100" fmla="*/ 52 w 734"/>
              <a:gd name="T101" fmla="*/ 93 h 361"/>
              <a:gd name="T102" fmla="*/ 23 w 734"/>
              <a:gd name="T103" fmla="*/ 122 h 361"/>
              <a:gd name="T104" fmla="*/ 5 w 734"/>
              <a:gd name="T105" fmla="*/ 138 h 361"/>
              <a:gd name="T106" fmla="*/ 0 w 734"/>
              <a:gd name="T107" fmla="*/ 147 h 361"/>
              <a:gd name="T108" fmla="*/ 0 w 734"/>
              <a:gd name="T109" fmla="*/ 149 h 361"/>
              <a:gd name="T110" fmla="*/ 7 w 734"/>
              <a:gd name="T111" fmla="*/ 157 h 361"/>
              <a:gd name="T112" fmla="*/ 20 w 734"/>
              <a:gd name="T113" fmla="*/ 162 h 361"/>
              <a:gd name="T114" fmla="*/ 45 w 734"/>
              <a:gd name="T115" fmla="*/ 165 h 361"/>
              <a:gd name="T116" fmla="*/ 85 w 734"/>
              <a:gd name="T117" fmla="*/ 164 h 361"/>
              <a:gd name="T118" fmla="*/ 109 w 734"/>
              <a:gd name="T119" fmla="*/ 164 h 361"/>
              <a:gd name="T120" fmla="*/ 155 w 734"/>
              <a:gd name="T121" fmla="*/ 169 h 361"/>
              <a:gd name="T122" fmla="*/ 206 w 734"/>
              <a:gd name="T123" fmla="*/ 180 h 361"/>
              <a:gd name="T124" fmla="*/ 218 w 734"/>
              <a:gd name="T125" fmla="*/ 199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4" h="361">
                <a:moveTo>
                  <a:pt x="218" y="199"/>
                </a:moveTo>
                <a:lnTo>
                  <a:pt x="218" y="199"/>
                </a:lnTo>
                <a:lnTo>
                  <a:pt x="218" y="204"/>
                </a:lnTo>
                <a:lnTo>
                  <a:pt x="217" y="216"/>
                </a:lnTo>
                <a:lnTo>
                  <a:pt x="215" y="231"/>
                </a:lnTo>
                <a:lnTo>
                  <a:pt x="212" y="240"/>
                </a:lnTo>
                <a:lnTo>
                  <a:pt x="209" y="248"/>
                </a:lnTo>
                <a:lnTo>
                  <a:pt x="209" y="248"/>
                </a:lnTo>
                <a:lnTo>
                  <a:pt x="202" y="263"/>
                </a:lnTo>
                <a:lnTo>
                  <a:pt x="197" y="276"/>
                </a:lnTo>
                <a:lnTo>
                  <a:pt x="194" y="288"/>
                </a:lnTo>
                <a:lnTo>
                  <a:pt x="194" y="288"/>
                </a:lnTo>
                <a:lnTo>
                  <a:pt x="211" y="286"/>
                </a:lnTo>
                <a:lnTo>
                  <a:pt x="249" y="279"/>
                </a:lnTo>
                <a:lnTo>
                  <a:pt x="270" y="277"/>
                </a:lnTo>
                <a:lnTo>
                  <a:pt x="290" y="276"/>
                </a:lnTo>
                <a:lnTo>
                  <a:pt x="305" y="276"/>
                </a:lnTo>
                <a:lnTo>
                  <a:pt x="310" y="277"/>
                </a:lnTo>
                <a:lnTo>
                  <a:pt x="313" y="278"/>
                </a:lnTo>
                <a:lnTo>
                  <a:pt x="313" y="278"/>
                </a:lnTo>
                <a:lnTo>
                  <a:pt x="319" y="283"/>
                </a:lnTo>
                <a:lnTo>
                  <a:pt x="327" y="290"/>
                </a:lnTo>
                <a:lnTo>
                  <a:pt x="341" y="300"/>
                </a:lnTo>
                <a:lnTo>
                  <a:pt x="360" y="310"/>
                </a:lnTo>
                <a:lnTo>
                  <a:pt x="381" y="321"/>
                </a:lnTo>
                <a:lnTo>
                  <a:pt x="405" y="333"/>
                </a:lnTo>
                <a:lnTo>
                  <a:pt x="434" y="343"/>
                </a:lnTo>
                <a:lnTo>
                  <a:pt x="466" y="352"/>
                </a:lnTo>
                <a:lnTo>
                  <a:pt x="466" y="352"/>
                </a:lnTo>
                <a:lnTo>
                  <a:pt x="484" y="356"/>
                </a:lnTo>
                <a:lnTo>
                  <a:pt x="502" y="359"/>
                </a:lnTo>
                <a:lnTo>
                  <a:pt x="522" y="361"/>
                </a:lnTo>
                <a:lnTo>
                  <a:pt x="543" y="361"/>
                </a:lnTo>
                <a:lnTo>
                  <a:pt x="583" y="361"/>
                </a:lnTo>
                <a:lnTo>
                  <a:pt x="621" y="359"/>
                </a:lnTo>
                <a:lnTo>
                  <a:pt x="656" y="355"/>
                </a:lnTo>
                <a:lnTo>
                  <a:pt x="684" y="351"/>
                </a:lnTo>
                <a:lnTo>
                  <a:pt x="709" y="347"/>
                </a:lnTo>
                <a:lnTo>
                  <a:pt x="709" y="347"/>
                </a:lnTo>
                <a:lnTo>
                  <a:pt x="714" y="345"/>
                </a:lnTo>
                <a:lnTo>
                  <a:pt x="724" y="340"/>
                </a:lnTo>
                <a:lnTo>
                  <a:pt x="728" y="336"/>
                </a:lnTo>
                <a:lnTo>
                  <a:pt x="733" y="333"/>
                </a:lnTo>
                <a:lnTo>
                  <a:pt x="734" y="328"/>
                </a:lnTo>
                <a:lnTo>
                  <a:pt x="734" y="325"/>
                </a:lnTo>
                <a:lnTo>
                  <a:pt x="734" y="323"/>
                </a:lnTo>
                <a:lnTo>
                  <a:pt x="734" y="323"/>
                </a:lnTo>
                <a:lnTo>
                  <a:pt x="730" y="316"/>
                </a:lnTo>
                <a:lnTo>
                  <a:pt x="721" y="305"/>
                </a:lnTo>
                <a:lnTo>
                  <a:pt x="697" y="278"/>
                </a:lnTo>
                <a:lnTo>
                  <a:pt x="662" y="245"/>
                </a:lnTo>
                <a:lnTo>
                  <a:pt x="625" y="209"/>
                </a:lnTo>
                <a:lnTo>
                  <a:pt x="625" y="209"/>
                </a:lnTo>
                <a:lnTo>
                  <a:pt x="615" y="200"/>
                </a:lnTo>
                <a:lnTo>
                  <a:pt x="602" y="191"/>
                </a:lnTo>
                <a:lnTo>
                  <a:pt x="574" y="173"/>
                </a:lnTo>
                <a:lnTo>
                  <a:pt x="542" y="154"/>
                </a:lnTo>
                <a:lnTo>
                  <a:pt x="510" y="137"/>
                </a:lnTo>
                <a:lnTo>
                  <a:pt x="455" y="111"/>
                </a:lnTo>
                <a:lnTo>
                  <a:pt x="432" y="100"/>
                </a:lnTo>
                <a:lnTo>
                  <a:pt x="432" y="100"/>
                </a:lnTo>
                <a:lnTo>
                  <a:pt x="415" y="87"/>
                </a:lnTo>
                <a:lnTo>
                  <a:pt x="381" y="59"/>
                </a:lnTo>
                <a:lnTo>
                  <a:pt x="360" y="45"/>
                </a:lnTo>
                <a:lnTo>
                  <a:pt x="341" y="34"/>
                </a:lnTo>
                <a:lnTo>
                  <a:pt x="334" y="29"/>
                </a:lnTo>
                <a:lnTo>
                  <a:pt x="326" y="27"/>
                </a:lnTo>
                <a:lnTo>
                  <a:pt x="321" y="25"/>
                </a:lnTo>
                <a:lnTo>
                  <a:pt x="318" y="25"/>
                </a:lnTo>
                <a:lnTo>
                  <a:pt x="318" y="25"/>
                </a:lnTo>
                <a:lnTo>
                  <a:pt x="310" y="30"/>
                </a:lnTo>
                <a:lnTo>
                  <a:pt x="301" y="39"/>
                </a:lnTo>
                <a:lnTo>
                  <a:pt x="283" y="61"/>
                </a:lnTo>
                <a:lnTo>
                  <a:pt x="258" y="90"/>
                </a:lnTo>
                <a:lnTo>
                  <a:pt x="258" y="90"/>
                </a:lnTo>
                <a:lnTo>
                  <a:pt x="258" y="91"/>
                </a:lnTo>
                <a:lnTo>
                  <a:pt x="256" y="92"/>
                </a:lnTo>
                <a:lnTo>
                  <a:pt x="252" y="93"/>
                </a:lnTo>
                <a:lnTo>
                  <a:pt x="247" y="95"/>
                </a:lnTo>
                <a:lnTo>
                  <a:pt x="238" y="95"/>
                </a:lnTo>
                <a:lnTo>
                  <a:pt x="226" y="93"/>
                </a:lnTo>
                <a:lnTo>
                  <a:pt x="209" y="90"/>
                </a:lnTo>
                <a:lnTo>
                  <a:pt x="209" y="90"/>
                </a:lnTo>
                <a:lnTo>
                  <a:pt x="199" y="87"/>
                </a:lnTo>
                <a:lnTo>
                  <a:pt x="186" y="82"/>
                </a:lnTo>
                <a:lnTo>
                  <a:pt x="160" y="71"/>
                </a:lnTo>
                <a:lnTo>
                  <a:pt x="133" y="56"/>
                </a:lnTo>
                <a:lnTo>
                  <a:pt x="106" y="41"/>
                </a:lnTo>
                <a:lnTo>
                  <a:pt x="59" y="13"/>
                </a:lnTo>
                <a:lnTo>
                  <a:pt x="40" y="0"/>
                </a:lnTo>
                <a:lnTo>
                  <a:pt x="40" y="0"/>
                </a:lnTo>
                <a:lnTo>
                  <a:pt x="45" y="10"/>
                </a:lnTo>
                <a:lnTo>
                  <a:pt x="50" y="22"/>
                </a:lnTo>
                <a:lnTo>
                  <a:pt x="56" y="34"/>
                </a:lnTo>
                <a:lnTo>
                  <a:pt x="60" y="48"/>
                </a:lnTo>
                <a:lnTo>
                  <a:pt x="64" y="61"/>
                </a:lnTo>
                <a:lnTo>
                  <a:pt x="64" y="69"/>
                </a:lnTo>
                <a:lnTo>
                  <a:pt x="64" y="75"/>
                </a:lnTo>
                <a:lnTo>
                  <a:pt x="62" y="80"/>
                </a:lnTo>
                <a:lnTo>
                  <a:pt x="60" y="85"/>
                </a:lnTo>
                <a:lnTo>
                  <a:pt x="60" y="85"/>
                </a:lnTo>
                <a:lnTo>
                  <a:pt x="52" y="93"/>
                </a:lnTo>
                <a:lnTo>
                  <a:pt x="44" y="103"/>
                </a:lnTo>
                <a:lnTo>
                  <a:pt x="23" y="122"/>
                </a:lnTo>
                <a:lnTo>
                  <a:pt x="13" y="129"/>
                </a:lnTo>
                <a:lnTo>
                  <a:pt x="5" y="138"/>
                </a:lnTo>
                <a:lnTo>
                  <a:pt x="0" y="144"/>
                </a:lnTo>
                <a:lnTo>
                  <a:pt x="0" y="147"/>
                </a:lnTo>
                <a:lnTo>
                  <a:pt x="0" y="149"/>
                </a:lnTo>
                <a:lnTo>
                  <a:pt x="0" y="149"/>
                </a:lnTo>
                <a:lnTo>
                  <a:pt x="3" y="153"/>
                </a:lnTo>
                <a:lnTo>
                  <a:pt x="7" y="157"/>
                </a:lnTo>
                <a:lnTo>
                  <a:pt x="13" y="160"/>
                </a:lnTo>
                <a:lnTo>
                  <a:pt x="20" y="162"/>
                </a:lnTo>
                <a:lnTo>
                  <a:pt x="31" y="164"/>
                </a:lnTo>
                <a:lnTo>
                  <a:pt x="45" y="165"/>
                </a:lnTo>
                <a:lnTo>
                  <a:pt x="62" y="165"/>
                </a:lnTo>
                <a:lnTo>
                  <a:pt x="85" y="164"/>
                </a:lnTo>
                <a:lnTo>
                  <a:pt x="85" y="164"/>
                </a:lnTo>
                <a:lnTo>
                  <a:pt x="109" y="164"/>
                </a:lnTo>
                <a:lnTo>
                  <a:pt x="133" y="165"/>
                </a:lnTo>
                <a:lnTo>
                  <a:pt x="155" y="169"/>
                </a:lnTo>
                <a:lnTo>
                  <a:pt x="176" y="173"/>
                </a:lnTo>
                <a:lnTo>
                  <a:pt x="206" y="180"/>
                </a:lnTo>
                <a:lnTo>
                  <a:pt x="218" y="184"/>
                </a:lnTo>
                <a:lnTo>
                  <a:pt x="218" y="199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8">
            <a:extLst>
              <a:ext uri="{FF2B5EF4-FFF2-40B4-BE49-F238E27FC236}">
                <a16:creationId xmlns:a16="http://schemas.microsoft.com/office/drawing/2014/main" id="{8E3C1C6E-02D1-4BF5-8936-9F253DEB1CEC}"/>
              </a:ext>
            </a:extLst>
          </p:cNvPr>
          <p:cNvSpPr>
            <a:spLocks/>
          </p:cNvSpPr>
          <p:nvPr/>
        </p:nvSpPr>
        <p:spPr bwMode="auto">
          <a:xfrm>
            <a:off x="2318494" y="1419772"/>
            <a:ext cx="1505756" cy="578946"/>
          </a:xfrm>
          <a:custGeom>
            <a:avLst/>
            <a:gdLst>
              <a:gd name="T0" fmla="*/ 476 w 606"/>
              <a:gd name="T1" fmla="*/ 69 h 233"/>
              <a:gd name="T2" fmla="*/ 495 w 606"/>
              <a:gd name="T3" fmla="*/ 48 h 233"/>
              <a:gd name="T4" fmla="*/ 493 w 606"/>
              <a:gd name="T5" fmla="*/ 41 h 233"/>
              <a:gd name="T6" fmla="*/ 483 w 606"/>
              <a:gd name="T7" fmla="*/ 37 h 233"/>
              <a:gd name="T8" fmla="*/ 417 w 606"/>
              <a:gd name="T9" fmla="*/ 25 h 233"/>
              <a:gd name="T10" fmla="*/ 389 w 606"/>
              <a:gd name="T11" fmla="*/ 16 h 233"/>
              <a:gd name="T12" fmla="*/ 338 w 606"/>
              <a:gd name="T13" fmla="*/ 7 h 233"/>
              <a:gd name="T14" fmla="*/ 253 w 606"/>
              <a:gd name="T15" fmla="*/ 0 h 233"/>
              <a:gd name="T16" fmla="*/ 218 w 606"/>
              <a:gd name="T17" fmla="*/ 0 h 233"/>
              <a:gd name="T18" fmla="*/ 184 w 606"/>
              <a:gd name="T19" fmla="*/ 10 h 233"/>
              <a:gd name="T20" fmla="*/ 117 w 606"/>
              <a:gd name="T21" fmla="*/ 53 h 233"/>
              <a:gd name="T22" fmla="*/ 63 w 606"/>
              <a:gd name="T23" fmla="*/ 83 h 233"/>
              <a:gd name="T24" fmla="*/ 3 w 606"/>
              <a:gd name="T25" fmla="*/ 120 h 233"/>
              <a:gd name="T26" fmla="*/ 0 w 606"/>
              <a:gd name="T27" fmla="*/ 124 h 233"/>
              <a:gd name="T28" fmla="*/ 10 w 606"/>
              <a:gd name="T29" fmla="*/ 144 h 233"/>
              <a:gd name="T30" fmla="*/ 10 w 606"/>
              <a:gd name="T31" fmla="*/ 147 h 233"/>
              <a:gd name="T32" fmla="*/ 20 w 606"/>
              <a:gd name="T33" fmla="*/ 159 h 233"/>
              <a:gd name="T34" fmla="*/ 40 w 606"/>
              <a:gd name="T35" fmla="*/ 173 h 233"/>
              <a:gd name="T36" fmla="*/ 101 w 606"/>
              <a:gd name="T37" fmla="*/ 202 h 233"/>
              <a:gd name="T38" fmla="*/ 179 w 606"/>
              <a:gd name="T39" fmla="*/ 225 h 233"/>
              <a:gd name="T40" fmla="*/ 228 w 606"/>
              <a:gd name="T41" fmla="*/ 233 h 233"/>
              <a:gd name="T42" fmla="*/ 299 w 606"/>
              <a:gd name="T43" fmla="*/ 228 h 233"/>
              <a:gd name="T44" fmla="*/ 367 w 606"/>
              <a:gd name="T45" fmla="*/ 213 h 233"/>
              <a:gd name="T46" fmla="*/ 423 w 606"/>
              <a:gd name="T47" fmla="*/ 204 h 233"/>
              <a:gd name="T48" fmla="*/ 441 w 606"/>
              <a:gd name="T49" fmla="*/ 198 h 233"/>
              <a:gd name="T50" fmla="*/ 476 w 606"/>
              <a:gd name="T51" fmla="*/ 168 h 233"/>
              <a:gd name="T52" fmla="*/ 444 w 606"/>
              <a:gd name="T53" fmla="*/ 181 h 233"/>
              <a:gd name="T54" fmla="*/ 412 w 606"/>
              <a:gd name="T55" fmla="*/ 183 h 233"/>
              <a:gd name="T56" fmla="*/ 431 w 606"/>
              <a:gd name="T57" fmla="*/ 162 h 233"/>
              <a:gd name="T58" fmla="*/ 482 w 606"/>
              <a:gd name="T59" fmla="*/ 128 h 233"/>
              <a:gd name="T60" fmla="*/ 516 w 606"/>
              <a:gd name="T61" fmla="*/ 119 h 233"/>
              <a:gd name="T62" fmla="*/ 544 w 606"/>
              <a:gd name="T63" fmla="*/ 131 h 233"/>
              <a:gd name="T64" fmla="*/ 565 w 606"/>
              <a:gd name="T65" fmla="*/ 149 h 233"/>
              <a:gd name="T66" fmla="*/ 566 w 606"/>
              <a:gd name="T67" fmla="*/ 149 h 233"/>
              <a:gd name="T68" fmla="*/ 573 w 606"/>
              <a:gd name="T69" fmla="*/ 109 h 233"/>
              <a:gd name="T70" fmla="*/ 578 w 606"/>
              <a:gd name="T71" fmla="*/ 78 h 233"/>
              <a:gd name="T72" fmla="*/ 604 w 606"/>
              <a:gd name="T73" fmla="*/ 16 h 233"/>
              <a:gd name="T74" fmla="*/ 605 w 606"/>
              <a:gd name="T75" fmla="*/ 5 h 233"/>
              <a:gd name="T76" fmla="*/ 600 w 606"/>
              <a:gd name="T77" fmla="*/ 4 h 233"/>
              <a:gd name="T78" fmla="*/ 570 w 606"/>
              <a:gd name="T79" fmla="*/ 25 h 233"/>
              <a:gd name="T80" fmla="*/ 543 w 606"/>
              <a:gd name="T81" fmla="*/ 53 h 233"/>
              <a:gd name="T82" fmla="*/ 521 w 606"/>
              <a:gd name="T83" fmla="*/ 74 h 233"/>
              <a:gd name="T84" fmla="*/ 500 w 606"/>
              <a:gd name="T85" fmla="*/ 82 h 233"/>
              <a:gd name="T86" fmla="*/ 482 w 606"/>
              <a:gd name="T87" fmla="*/ 83 h 233"/>
              <a:gd name="T88" fmla="*/ 471 w 606"/>
              <a:gd name="T89" fmla="*/ 7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6" h="233">
                <a:moveTo>
                  <a:pt x="471" y="74"/>
                </a:moveTo>
                <a:lnTo>
                  <a:pt x="471" y="74"/>
                </a:lnTo>
                <a:lnTo>
                  <a:pt x="476" y="69"/>
                </a:lnTo>
                <a:lnTo>
                  <a:pt x="487" y="59"/>
                </a:lnTo>
                <a:lnTo>
                  <a:pt x="491" y="53"/>
                </a:lnTo>
                <a:lnTo>
                  <a:pt x="495" y="48"/>
                </a:lnTo>
                <a:lnTo>
                  <a:pt x="495" y="46"/>
                </a:lnTo>
                <a:lnTo>
                  <a:pt x="495" y="43"/>
                </a:lnTo>
                <a:lnTo>
                  <a:pt x="493" y="41"/>
                </a:lnTo>
                <a:lnTo>
                  <a:pt x="491" y="40"/>
                </a:lnTo>
                <a:lnTo>
                  <a:pt x="491" y="40"/>
                </a:lnTo>
                <a:lnTo>
                  <a:pt x="483" y="37"/>
                </a:lnTo>
                <a:lnTo>
                  <a:pt x="473" y="35"/>
                </a:lnTo>
                <a:lnTo>
                  <a:pt x="449" y="30"/>
                </a:lnTo>
                <a:lnTo>
                  <a:pt x="417" y="25"/>
                </a:lnTo>
                <a:lnTo>
                  <a:pt x="417" y="25"/>
                </a:lnTo>
                <a:lnTo>
                  <a:pt x="409" y="22"/>
                </a:lnTo>
                <a:lnTo>
                  <a:pt x="389" y="16"/>
                </a:lnTo>
                <a:lnTo>
                  <a:pt x="374" y="12"/>
                </a:lnTo>
                <a:lnTo>
                  <a:pt x="358" y="10"/>
                </a:lnTo>
                <a:lnTo>
                  <a:pt x="338" y="7"/>
                </a:lnTo>
                <a:lnTo>
                  <a:pt x="317" y="5"/>
                </a:lnTo>
                <a:lnTo>
                  <a:pt x="317" y="5"/>
                </a:lnTo>
                <a:lnTo>
                  <a:pt x="253" y="0"/>
                </a:lnTo>
                <a:lnTo>
                  <a:pt x="234" y="0"/>
                </a:lnTo>
                <a:lnTo>
                  <a:pt x="218" y="0"/>
                </a:lnTo>
                <a:lnTo>
                  <a:pt x="218" y="0"/>
                </a:lnTo>
                <a:lnTo>
                  <a:pt x="205" y="2"/>
                </a:lnTo>
                <a:lnTo>
                  <a:pt x="194" y="5"/>
                </a:lnTo>
                <a:lnTo>
                  <a:pt x="184" y="10"/>
                </a:lnTo>
                <a:lnTo>
                  <a:pt x="184" y="10"/>
                </a:lnTo>
                <a:lnTo>
                  <a:pt x="148" y="33"/>
                </a:lnTo>
                <a:lnTo>
                  <a:pt x="117" y="53"/>
                </a:lnTo>
                <a:lnTo>
                  <a:pt x="89" y="69"/>
                </a:lnTo>
                <a:lnTo>
                  <a:pt x="89" y="69"/>
                </a:lnTo>
                <a:lnTo>
                  <a:pt x="63" y="83"/>
                </a:lnTo>
                <a:lnTo>
                  <a:pt x="34" y="99"/>
                </a:lnTo>
                <a:lnTo>
                  <a:pt x="10" y="114"/>
                </a:lnTo>
                <a:lnTo>
                  <a:pt x="3" y="120"/>
                </a:lnTo>
                <a:lnTo>
                  <a:pt x="2" y="123"/>
                </a:lnTo>
                <a:lnTo>
                  <a:pt x="0" y="124"/>
                </a:lnTo>
                <a:lnTo>
                  <a:pt x="0" y="124"/>
                </a:lnTo>
                <a:lnTo>
                  <a:pt x="2" y="130"/>
                </a:lnTo>
                <a:lnTo>
                  <a:pt x="5" y="136"/>
                </a:lnTo>
                <a:lnTo>
                  <a:pt x="10" y="144"/>
                </a:lnTo>
                <a:lnTo>
                  <a:pt x="10" y="144"/>
                </a:lnTo>
                <a:lnTo>
                  <a:pt x="10" y="145"/>
                </a:lnTo>
                <a:lnTo>
                  <a:pt x="10" y="147"/>
                </a:lnTo>
                <a:lnTo>
                  <a:pt x="11" y="150"/>
                </a:lnTo>
                <a:lnTo>
                  <a:pt x="14" y="154"/>
                </a:lnTo>
                <a:lnTo>
                  <a:pt x="20" y="159"/>
                </a:lnTo>
                <a:lnTo>
                  <a:pt x="28" y="166"/>
                </a:lnTo>
                <a:lnTo>
                  <a:pt x="40" y="173"/>
                </a:lnTo>
                <a:lnTo>
                  <a:pt x="40" y="173"/>
                </a:lnTo>
                <a:lnTo>
                  <a:pt x="56" y="182"/>
                </a:lnTo>
                <a:lnTo>
                  <a:pt x="77" y="192"/>
                </a:lnTo>
                <a:lnTo>
                  <a:pt x="101" y="202"/>
                </a:lnTo>
                <a:lnTo>
                  <a:pt x="125" y="211"/>
                </a:lnTo>
                <a:lnTo>
                  <a:pt x="153" y="219"/>
                </a:lnTo>
                <a:lnTo>
                  <a:pt x="179" y="225"/>
                </a:lnTo>
                <a:lnTo>
                  <a:pt x="205" y="230"/>
                </a:lnTo>
                <a:lnTo>
                  <a:pt x="228" y="233"/>
                </a:lnTo>
                <a:lnTo>
                  <a:pt x="228" y="233"/>
                </a:lnTo>
                <a:lnTo>
                  <a:pt x="252" y="233"/>
                </a:lnTo>
                <a:lnTo>
                  <a:pt x="275" y="232"/>
                </a:lnTo>
                <a:lnTo>
                  <a:pt x="299" y="228"/>
                </a:lnTo>
                <a:lnTo>
                  <a:pt x="320" y="224"/>
                </a:lnTo>
                <a:lnTo>
                  <a:pt x="353" y="217"/>
                </a:lnTo>
                <a:lnTo>
                  <a:pt x="367" y="213"/>
                </a:lnTo>
                <a:lnTo>
                  <a:pt x="367" y="213"/>
                </a:lnTo>
                <a:lnTo>
                  <a:pt x="398" y="209"/>
                </a:lnTo>
                <a:lnTo>
                  <a:pt x="423" y="204"/>
                </a:lnTo>
                <a:lnTo>
                  <a:pt x="433" y="202"/>
                </a:lnTo>
                <a:lnTo>
                  <a:pt x="441" y="198"/>
                </a:lnTo>
                <a:lnTo>
                  <a:pt x="441" y="198"/>
                </a:lnTo>
                <a:lnTo>
                  <a:pt x="454" y="190"/>
                </a:lnTo>
                <a:lnTo>
                  <a:pt x="465" y="180"/>
                </a:lnTo>
                <a:lnTo>
                  <a:pt x="476" y="168"/>
                </a:lnTo>
                <a:lnTo>
                  <a:pt x="476" y="168"/>
                </a:lnTo>
                <a:lnTo>
                  <a:pt x="459" y="176"/>
                </a:lnTo>
                <a:lnTo>
                  <a:pt x="444" y="181"/>
                </a:lnTo>
                <a:lnTo>
                  <a:pt x="431" y="183"/>
                </a:lnTo>
                <a:lnTo>
                  <a:pt x="431" y="183"/>
                </a:lnTo>
                <a:lnTo>
                  <a:pt x="412" y="183"/>
                </a:lnTo>
                <a:lnTo>
                  <a:pt x="402" y="183"/>
                </a:lnTo>
                <a:lnTo>
                  <a:pt x="402" y="183"/>
                </a:lnTo>
                <a:lnTo>
                  <a:pt x="431" y="162"/>
                </a:lnTo>
                <a:lnTo>
                  <a:pt x="471" y="134"/>
                </a:lnTo>
                <a:lnTo>
                  <a:pt x="471" y="134"/>
                </a:lnTo>
                <a:lnTo>
                  <a:pt x="482" y="128"/>
                </a:lnTo>
                <a:lnTo>
                  <a:pt x="495" y="124"/>
                </a:lnTo>
                <a:lnTo>
                  <a:pt x="516" y="119"/>
                </a:lnTo>
                <a:lnTo>
                  <a:pt x="516" y="119"/>
                </a:lnTo>
                <a:lnTo>
                  <a:pt x="521" y="119"/>
                </a:lnTo>
                <a:lnTo>
                  <a:pt x="527" y="121"/>
                </a:lnTo>
                <a:lnTo>
                  <a:pt x="544" y="131"/>
                </a:lnTo>
                <a:lnTo>
                  <a:pt x="558" y="141"/>
                </a:lnTo>
                <a:lnTo>
                  <a:pt x="563" y="146"/>
                </a:lnTo>
                <a:lnTo>
                  <a:pt x="565" y="149"/>
                </a:lnTo>
                <a:lnTo>
                  <a:pt x="565" y="149"/>
                </a:lnTo>
                <a:lnTo>
                  <a:pt x="565" y="149"/>
                </a:lnTo>
                <a:lnTo>
                  <a:pt x="566" y="149"/>
                </a:lnTo>
                <a:lnTo>
                  <a:pt x="568" y="145"/>
                </a:lnTo>
                <a:lnTo>
                  <a:pt x="570" y="130"/>
                </a:lnTo>
                <a:lnTo>
                  <a:pt x="573" y="109"/>
                </a:lnTo>
                <a:lnTo>
                  <a:pt x="575" y="89"/>
                </a:lnTo>
                <a:lnTo>
                  <a:pt x="575" y="89"/>
                </a:lnTo>
                <a:lnTo>
                  <a:pt x="578" y="78"/>
                </a:lnTo>
                <a:lnTo>
                  <a:pt x="581" y="66"/>
                </a:lnTo>
                <a:lnTo>
                  <a:pt x="592" y="40"/>
                </a:lnTo>
                <a:lnTo>
                  <a:pt x="604" y="16"/>
                </a:lnTo>
                <a:lnTo>
                  <a:pt x="605" y="9"/>
                </a:lnTo>
                <a:lnTo>
                  <a:pt x="606" y="6"/>
                </a:lnTo>
                <a:lnTo>
                  <a:pt x="605" y="5"/>
                </a:lnTo>
                <a:lnTo>
                  <a:pt x="605" y="5"/>
                </a:lnTo>
                <a:lnTo>
                  <a:pt x="602" y="4"/>
                </a:lnTo>
                <a:lnTo>
                  <a:pt x="600" y="4"/>
                </a:lnTo>
                <a:lnTo>
                  <a:pt x="594" y="7"/>
                </a:lnTo>
                <a:lnTo>
                  <a:pt x="570" y="25"/>
                </a:lnTo>
                <a:lnTo>
                  <a:pt x="570" y="25"/>
                </a:lnTo>
                <a:lnTo>
                  <a:pt x="563" y="31"/>
                </a:lnTo>
                <a:lnTo>
                  <a:pt x="555" y="38"/>
                </a:lnTo>
                <a:lnTo>
                  <a:pt x="543" y="53"/>
                </a:lnTo>
                <a:lnTo>
                  <a:pt x="532" y="66"/>
                </a:lnTo>
                <a:lnTo>
                  <a:pt x="526" y="71"/>
                </a:lnTo>
                <a:lnTo>
                  <a:pt x="521" y="74"/>
                </a:lnTo>
                <a:lnTo>
                  <a:pt x="521" y="74"/>
                </a:lnTo>
                <a:lnTo>
                  <a:pt x="509" y="78"/>
                </a:lnTo>
                <a:lnTo>
                  <a:pt x="500" y="82"/>
                </a:lnTo>
                <a:lnTo>
                  <a:pt x="486" y="84"/>
                </a:lnTo>
                <a:lnTo>
                  <a:pt x="486" y="84"/>
                </a:lnTo>
                <a:lnTo>
                  <a:pt x="482" y="83"/>
                </a:lnTo>
                <a:lnTo>
                  <a:pt x="477" y="79"/>
                </a:lnTo>
                <a:lnTo>
                  <a:pt x="471" y="74"/>
                </a:lnTo>
                <a:lnTo>
                  <a:pt x="471" y="74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F285209E-055A-416C-800A-BF8E9EC51519}"/>
              </a:ext>
            </a:extLst>
          </p:cNvPr>
          <p:cNvSpPr>
            <a:spLocks/>
          </p:cNvSpPr>
          <p:nvPr/>
        </p:nvSpPr>
        <p:spPr bwMode="auto">
          <a:xfrm>
            <a:off x="6243435" y="950971"/>
            <a:ext cx="1123040" cy="1342170"/>
          </a:xfrm>
          <a:custGeom>
            <a:avLst/>
            <a:gdLst>
              <a:gd name="T0" fmla="*/ 96 w 492"/>
              <a:gd name="T1" fmla="*/ 354 h 588"/>
              <a:gd name="T2" fmla="*/ 62 w 492"/>
              <a:gd name="T3" fmla="*/ 333 h 588"/>
              <a:gd name="T4" fmla="*/ 51 w 492"/>
              <a:gd name="T5" fmla="*/ 334 h 588"/>
              <a:gd name="T6" fmla="*/ 21 w 492"/>
              <a:gd name="T7" fmla="*/ 371 h 588"/>
              <a:gd name="T8" fmla="*/ 4 w 492"/>
              <a:gd name="T9" fmla="*/ 422 h 588"/>
              <a:gd name="T10" fmla="*/ 2 w 492"/>
              <a:gd name="T11" fmla="*/ 480 h 588"/>
              <a:gd name="T12" fmla="*/ 9 w 492"/>
              <a:gd name="T13" fmla="*/ 501 h 588"/>
              <a:gd name="T14" fmla="*/ 67 w 492"/>
              <a:gd name="T15" fmla="*/ 476 h 588"/>
              <a:gd name="T16" fmla="*/ 125 w 492"/>
              <a:gd name="T17" fmla="*/ 469 h 588"/>
              <a:gd name="T18" fmla="*/ 134 w 492"/>
              <a:gd name="T19" fmla="*/ 488 h 588"/>
              <a:gd name="T20" fmla="*/ 88 w 492"/>
              <a:gd name="T21" fmla="*/ 512 h 588"/>
              <a:gd name="T22" fmla="*/ 51 w 492"/>
              <a:gd name="T23" fmla="*/ 540 h 588"/>
              <a:gd name="T24" fmla="*/ 70 w 492"/>
              <a:gd name="T25" fmla="*/ 557 h 588"/>
              <a:gd name="T26" fmla="*/ 107 w 492"/>
              <a:gd name="T27" fmla="*/ 571 h 588"/>
              <a:gd name="T28" fmla="*/ 127 w 492"/>
              <a:gd name="T29" fmla="*/ 562 h 588"/>
              <a:gd name="T30" fmla="*/ 163 w 492"/>
              <a:gd name="T31" fmla="*/ 521 h 588"/>
              <a:gd name="T32" fmla="*/ 232 w 492"/>
              <a:gd name="T33" fmla="*/ 526 h 588"/>
              <a:gd name="T34" fmla="*/ 258 w 492"/>
              <a:gd name="T35" fmla="*/ 526 h 588"/>
              <a:gd name="T36" fmla="*/ 277 w 492"/>
              <a:gd name="T37" fmla="*/ 521 h 588"/>
              <a:gd name="T38" fmla="*/ 295 w 492"/>
              <a:gd name="T39" fmla="*/ 548 h 588"/>
              <a:gd name="T40" fmla="*/ 329 w 492"/>
              <a:gd name="T41" fmla="*/ 573 h 588"/>
              <a:gd name="T42" fmla="*/ 371 w 492"/>
              <a:gd name="T43" fmla="*/ 588 h 588"/>
              <a:gd name="T44" fmla="*/ 381 w 492"/>
              <a:gd name="T45" fmla="*/ 585 h 588"/>
              <a:gd name="T46" fmla="*/ 336 w 492"/>
              <a:gd name="T47" fmla="*/ 541 h 588"/>
              <a:gd name="T48" fmla="*/ 305 w 492"/>
              <a:gd name="T49" fmla="*/ 494 h 588"/>
              <a:gd name="T50" fmla="*/ 321 w 492"/>
              <a:gd name="T51" fmla="*/ 476 h 588"/>
              <a:gd name="T52" fmla="*/ 331 w 492"/>
              <a:gd name="T53" fmla="*/ 452 h 588"/>
              <a:gd name="T54" fmla="*/ 409 w 492"/>
              <a:gd name="T55" fmla="*/ 502 h 588"/>
              <a:gd name="T56" fmla="*/ 431 w 492"/>
              <a:gd name="T57" fmla="*/ 526 h 588"/>
              <a:gd name="T58" fmla="*/ 440 w 492"/>
              <a:gd name="T59" fmla="*/ 521 h 588"/>
              <a:gd name="T60" fmla="*/ 475 w 492"/>
              <a:gd name="T61" fmla="*/ 453 h 588"/>
              <a:gd name="T62" fmla="*/ 490 w 492"/>
              <a:gd name="T63" fmla="*/ 407 h 588"/>
              <a:gd name="T64" fmla="*/ 492 w 492"/>
              <a:gd name="T65" fmla="*/ 390 h 588"/>
              <a:gd name="T66" fmla="*/ 475 w 492"/>
              <a:gd name="T67" fmla="*/ 380 h 588"/>
              <a:gd name="T68" fmla="*/ 410 w 492"/>
              <a:gd name="T69" fmla="*/ 371 h 588"/>
              <a:gd name="T70" fmla="*/ 356 w 492"/>
              <a:gd name="T71" fmla="*/ 345 h 588"/>
              <a:gd name="T72" fmla="*/ 343 w 492"/>
              <a:gd name="T73" fmla="*/ 206 h 588"/>
              <a:gd name="T74" fmla="*/ 326 w 492"/>
              <a:gd name="T75" fmla="*/ 165 h 588"/>
              <a:gd name="T76" fmla="*/ 270 w 492"/>
              <a:gd name="T77" fmla="*/ 88 h 588"/>
              <a:gd name="T78" fmla="*/ 261 w 492"/>
              <a:gd name="T79" fmla="*/ 41 h 588"/>
              <a:gd name="T80" fmla="*/ 254 w 492"/>
              <a:gd name="T81" fmla="*/ 2 h 588"/>
              <a:gd name="T82" fmla="*/ 247 w 492"/>
              <a:gd name="T83" fmla="*/ 3 h 588"/>
              <a:gd name="T84" fmla="*/ 230 w 492"/>
              <a:gd name="T85" fmla="*/ 71 h 588"/>
              <a:gd name="T86" fmla="*/ 208 w 492"/>
              <a:gd name="T87" fmla="*/ 93 h 588"/>
              <a:gd name="T88" fmla="*/ 161 w 492"/>
              <a:gd name="T89" fmla="*/ 134 h 588"/>
              <a:gd name="T90" fmla="*/ 147 w 492"/>
              <a:gd name="T91" fmla="*/ 165 h 588"/>
              <a:gd name="T92" fmla="*/ 129 w 492"/>
              <a:gd name="T93" fmla="*/ 250 h 588"/>
              <a:gd name="T94" fmla="*/ 118 w 492"/>
              <a:gd name="T95" fmla="*/ 318 h 588"/>
              <a:gd name="T96" fmla="*/ 119 w 492"/>
              <a:gd name="T97" fmla="*/ 376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92" h="588">
                <a:moveTo>
                  <a:pt x="119" y="376"/>
                </a:moveTo>
                <a:lnTo>
                  <a:pt x="119" y="376"/>
                </a:lnTo>
                <a:lnTo>
                  <a:pt x="113" y="369"/>
                </a:lnTo>
                <a:lnTo>
                  <a:pt x="96" y="354"/>
                </a:lnTo>
                <a:lnTo>
                  <a:pt x="86" y="346"/>
                </a:lnTo>
                <a:lnTo>
                  <a:pt x="76" y="339"/>
                </a:lnTo>
                <a:lnTo>
                  <a:pt x="66" y="334"/>
                </a:lnTo>
                <a:lnTo>
                  <a:pt x="62" y="333"/>
                </a:lnTo>
                <a:lnTo>
                  <a:pt x="59" y="333"/>
                </a:lnTo>
                <a:lnTo>
                  <a:pt x="59" y="333"/>
                </a:lnTo>
                <a:lnTo>
                  <a:pt x="55" y="333"/>
                </a:lnTo>
                <a:lnTo>
                  <a:pt x="51" y="334"/>
                </a:lnTo>
                <a:lnTo>
                  <a:pt x="44" y="339"/>
                </a:lnTo>
                <a:lnTo>
                  <a:pt x="36" y="347"/>
                </a:lnTo>
                <a:lnTo>
                  <a:pt x="28" y="359"/>
                </a:lnTo>
                <a:lnTo>
                  <a:pt x="21" y="371"/>
                </a:lnTo>
                <a:lnTo>
                  <a:pt x="14" y="386"/>
                </a:lnTo>
                <a:lnTo>
                  <a:pt x="9" y="403"/>
                </a:lnTo>
                <a:lnTo>
                  <a:pt x="4" y="422"/>
                </a:lnTo>
                <a:lnTo>
                  <a:pt x="4" y="422"/>
                </a:lnTo>
                <a:lnTo>
                  <a:pt x="2" y="440"/>
                </a:lnTo>
                <a:lnTo>
                  <a:pt x="0" y="455"/>
                </a:lnTo>
                <a:lnTo>
                  <a:pt x="0" y="469"/>
                </a:lnTo>
                <a:lnTo>
                  <a:pt x="2" y="480"/>
                </a:lnTo>
                <a:lnTo>
                  <a:pt x="3" y="489"/>
                </a:lnTo>
                <a:lnTo>
                  <a:pt x="5" y="495"/>
                </a:lnTo>
                <a:lnTo>
                  <a:pt x="8" y="500"/>
                </a:lnTo>
                <a:lnTo>
                  <a:pt x="9" y="501"/>
                </a:lnTo>
                <a:lnTo>
                  <a:pt x="9" y="501"/>
                </a:lnTo>
                <a:lnTo>
                  <a:pt x="15" y="500"/>
                </a:lnTo>
                <a:lnTo>
                  <a:pt x="29" y="494"/>
                </a:lnTo>
                <a:lnTo>
                  <a:pt x="67" y="476"/>
                </a:lnTo>
                <a:lnTo>
                  <a:pt x="123" y="452"/>
                </a:lnTo>
                <a:lnTo>
                  <a:pt x="123" y="452"/>
                </a:lnTo>
                <a:lnTo>
                  <a:pt x="124" y="460"/>
                </a:lnTo>
                <a:lnTo>
                  <a:pt x="125" y="469"/>
                </a:lnTo>
                <a:lnTo>
                  <a:pt x="128" y="476"/>
                </a:lnTo>
                <a:lnTo>
                  <a:pt x="128" y="476"/>
                </a:lnTo>
                <a:lnTo>
                  <a:pt x="130" y="483"/>
                </a:lnTo>
                <a:lnTo>
                  <a:pt x="134" y="488"/>
                </a:lnTo>
                <a:lnTo>
                  <a:pt x="138" y="491"/>
                </a:lnTo>
                <a:lnTo>
                  <a:pt x="138" y="491"/>
                </a:lnTo>
                <a:lnTo>
                  <a:pt x="122" y="497"/>
                </a:lnTo>
                <a:lnTo>
                  <a:pt x="88" y="512"/>
                </a:lnTo>
                <a:lnTo>
                  <a:pt x="71" y="522"/>
                </a:lnTo>
                <a:lnTo>
                  <a:pt x="59" y="531"/>
                </a:lnTo>
                <a:lnTo>
                  <a:pt x="54" y="535"/>
                </a:lnTo>
                <a:lnTo>
                  <a:pt x="51" y="540"/>
                </a:lnTo>
                <a:lnTo>
                  <a:pt x="51" y="543"/>
                </a:lnTo>
                <a:lnTo>
                  <a:pt x="54" y="546"/>
                </a:lnTo>
                <a:lnTo>
                  <a:pt x="54" y="546"/>
                </a:lnTo>
                <a:lnTo>
                  <a:pt x="70" y="557"/>
                </a:lnTo>
                <a:lnTo>
                  <a:pt x="86" y="566"/>
                </a:lnTo>
                <a:lnTo>
                  <a:pt x="93" y="568"/>
                </a:lnTo>
                <a:lnTo>
                  <a:pt x="101" y="571"/>
                </a:lnTo>
                <a:lnTo>
                  <a:pt x="107" y="571"/>
                </a:lnTo>
                <a:lnTo>
                  <a:pt x="113" y="571"/>
                </a:lnTo>
                <a:lnTo>
                  <a:pt x="113" y="571"/>
                </a:lnTo>
                <a:lnTo>
                  <a:pt x="119" y="568"/>
                </a:lnTo>
                <a:lnTo>
                  <a:pt x="127" y="562"/>
                </a:lnTo>
                <a:lnTo>
                  <a:pt x="135" y="553"/>
                </a:lnTo>
                <a:lnTo>
                  <a:pt x="144" y="545"/>
                </a:lnTo>
                <a:lnTo>
                  <a:pt x="156" y="528"/>
                </a:lnTo>
                <a:lnTo>
                  <a:pt x="163" y="521"/>
                </a:lnTo>
                <a:lnTo>
                  <a:pt x="163" y="521"/>
                </a:lnTo>
                <a:lnTo>
                  <a:pt x="187" y="521"/>
                </a:lnTo>
                <a:lnTo>
                  <a:pt x="210" y="523"/>
                </a:lnTo>
                <a:lnTo>
                  <a:pt x="232" y="526"/>
                </a:lnTo>
                <a:lnTo>
                  <a:pt x="232" y="526"/>
                </a:lnTo>
                <a:lnTo>
                  <a:pt x="242" y="527"/>
                </a:lnTo>
                <a:lnTo>
                  <a:pt x="251" y="527"/>
                </a:lnTo>
                <a:lnTo>
                  <a:pt x="258" y="526"/>
                </a:lnTo>
                <a:lnTo>
                  <a:pt x="264" y="525"/>
                </a:lnTo>
                <a:lnTo>
                  <a:pt x="273" y="522"/>
                </a:lnTo>
                <a:lnTo>
                  <a:pt x="277" y="521"/>
                </a:lnTo>
                <a:lnTo>
                  <a:pt x="277" y="521"/>
                </a:lnTo>
                <a:lnTo>
                  <a:pt x="278" y="525"/>
                </a:lnTo>
                <a:lnTo>
                  <a:pt x="284" y="535"/>
                </a:lnTo>
                <a:lnTo>
                  <a:pt x="289" y="541"/>
                </a:lnTo>
                <a:lnTo>
                  <a:pt x="295" y="548"/>
                </a:lnTo>
                <a:lnTo>
                  <a:pt x="305" y="557"/>
                </a:lnTo>
                <a:lnTo>
                  <a:pt x="316" y="566"/>
                </a:lnTo>
                <a:lnTo>
                  <a:pt x="316" y="566"/>
                </a:lnTo>
                <a:lnTo>
                  <a:pt x="329" y="573"/>
                </a:lnTo>
                <a:lnTo>
                  <a:pt x="341" y="579"/>
                </a:lnTo>
                <a:lnTo>
                  <a:pt x="352" y="584"/>
                </a:lnTo>
                <a:lnTo>
                  <a:pt x="362" y="587"/>
                </a:lnTo>
                <a:lnTo>
                  <a:pt x="371" y="588"/>
                </a:lnTo>
                <a:lnTo>
                  <a:pt x="376" y="588"/>
                </a:lnTo>
                <a:lnTo>
                  <a:pt x="379" y="588"/>
                </a:lnTo>
                <a:lnTo>
                  <a:pt x="381" y="587"/>
                </a:lnTo>
                <a:lnTo>
                  <a:pt x="381" y="585"/>
                </a:lnTo>
                <a:lnTo>
                  <a:pt x="381" y="585"/>
                </a:lnTo>
                <a:lnTo>
                  <a:pt x="377" y="580"/>
                </a:lnTo>
                <a:lnTo>
                  <a:pt x="366" y="569"/>
                </a:lnTo>
                <a:lnTo>
                  <a:pt x="336" y="541"/>
                </a:lnTo>
                <a:lnTo>
                  <a:pt x="291" y="501"/>
                </a:lnTo>
                <a:lnTo>
                  <a:pt x="291" y="501"/>
                </a:lnTo>
                <a:lnTo>
                  <a:pt x="295" y="499"/>
                </a:lnTo>
                <a:lnTo>
                  <a:pt x="305" y="494"/>
                </a:lnTo>
                <a:lnTo>
                  <a:pt x="310" y="490"/>
                </a:lnTo>
                <a:lnTo>
                  <a:pt x="315" y="486"/>
                </a:lnTo>
                <a:lnTo>
                  <a:pt x="319" y="481"/>
                </a:lnTo>
                <a:lnTo>
                  <a:pt x="321" y="476"/>
                </a:lnTo>
                <a:lnTo>
                  <a:pt x="321" y="476"/>
                </a:lnTo>
                <a:lnTo>
                  <a:pt x="324" y="466"/>
                </a:lnTo>
                <a:lnTo>
                  <a:pt x="327" y="459"/>
                </a:lnTo>
                <a:lnTo>
                  <a:pt x="331" y="452"/>
                </a:lnTo>
                <a:lnTo>
                  <a:pt x="331" y="452"/>
                </a:lnTo>
                <a:lnTo>
                  <a:pt x="400" y="496"/>
                </a:lnTo>
                <a:lnTo>
                  <a:pt x="400" y="496"/>
                </a:lnTo>
                <a:lnTo>
                  <a:pt x="409" y="502"/>
                </a:lnTo>
                <a:lnTo>
                  <a:pt x="415" y="509"/>
                </a:lnTo>
                <a:lnTo>
                  <a:pt x="424" y="518"/>
                </a:lnTo>
                <a:lnTo>
                  <a:pt x="429" y="525"/>
                </a:lnTo>
                <a:lnTo>
                  <a:pt x="431" y="526"/>
                </a:lnTo>
                <a:lnTo>
                  <a:pt x="435" y="526"/>
                </a:lnTo>
                <a:lnTo>
                  <a:pt x="435" y="526"/>
                </a:lnTo>
                <a:lnTo>
                  <a:pt x="438" y="525"/>
                </a:lnTo>
                <a:lnTo>
                  <a:pt x="440" y="521"/>
                </a:lnTo>
                <a:lnTo>
                  <a:pt x="448" y="509"/>
                </a:lnTo>
                <a:lnTo>
                  <a:pt x="456" y="492"/>
                </a:lnTo>
                <a:lnTo>
                  <a:pt x="466" y="473"/>
                </a:lnTo>
                <a:lnTo>
                  <a:pt x="475" y="453"/>
                </a:lnTo>
                <a:lnTo>
                  <a:pt x="482" y="433"/>
                </a:lnTo>
                <a:lnTo>
                  <a:pt x="487" y="418"/>
                </a:lnTo>
                <a:lnTo>
                  <a:pt x="490" y="407"/>
                </a:lnTo>
                <a:lnTo>
                  <a:pt x="490" y="407"/>
                </a:lnTo>
                <a:lnTo>
                  <a:pt x="490" y="401"/>
                </a:lnTo>
                <a:lnTo>
                  <a:pt x="491" y="396"/>
                </a:lnTo>
                <a:lnTo>
                  <a:pt x="492" y="391"/>
                </a:lnTo>
                <a:lnTo>
                  <a:pt x="492" y="390"/>
                </a:lnTo>
                <a:lnTo>
                  <a:pt x="490" y="388"/>
                </a:lnTo>
                <a:lnTo>
                  <a:pt x="480" y="382"/>
                </a:lnTo>
                <a:lnTo>
                  <a:pt x="480" y="382"/>
                </a:lnTo>
                <a:lnTo>
                  <a:pt x="475" y="380"/>
                </a:lnTo>
                <a:lnTo>
                  <a:pt x="469" y="378"/>
                </a:lnTo>
                <a:lnTo>
                  <a:pt x="452" y="375"/>
                </a:lnTo>
                <a:lnTo>
                  <a:pt x="431" y="372"/>
                </a:lnTo>
                <a:lnTo>
                  <a:pt x="410" y="371"/>
                </a:lnTo>
                <a:lnTo>
                  <a:pt x="372" y="369"/>
                </a:lnTo>
                <a:lnTo>
                  <a:pt x="356" y="367"/>
                </a:lnTo>
                <a:lnTo>
                  <a:pt x="356" y="367"/>
                </a:lnTo>
                <a:lnTo>
                  <a:pt x="356" y="345"/>
                </a:lnTo>
                <a:lnTo>
                  <a:pt x="353" y="294"/>
                </a:lnTo>
                <a:lnTo>
                  <a:pt x="352" y="263"/>
                </a:lnTo>
                <a:lnTo>
                  <a:pt x="348" y="233"/>
                </a:lnTo>
                <a:lnTo>
                  <a:pt x="343" y="206"/>
                </a:lnTo>
                <a:lnTo>
                  <a:pt x="340" y="194"/>
                </a:lnTo>
                <a:lnTo>
                  <a:pt x="336" y="184"/>
                </a:lnTo>
                <a:lnTo>
                  <a:pt x="336" y="184"/>
                </a:lnTo>
                <a:lnTo>
                  <a:pt x="326" y="165"/>
                </a:lnTo>
                <a:lnTo>
                  <a:pt x="315" y="147"/>
                </a:lnTo>
                <a:lnTo>
                  <a:pt x="303" y="129"/>
                </a:lnTo>
                <a:lnTo>
                  <a:pt x="291" y="113"/>
                </a:lnTo>
                <a:lnTo>
                  <a:pt x="270" y="88"/>
                </a:lnTo>
                <a:lnTo>
                  <a:pt x="262" y="80"/>
                </a:lnTo>
                <a:lnTo>
                  <a:pt x="262" y="80"/>
                </a:lnTo>
                <a:lnTo>
                  <a:pt x="262" y="67"/>
                </a:lnTo>
                <a:lnTo>
                  <a:pt x="261" y="41"/>
                </a:lnTo>
                <a:lnTo>
                  <a:pt x="261" y="27"/>
                </a:lnTo>
                <a:lnTo>
                  <a:pt x="258" y="14"/>
                </a:lnTo>
                <a:lnTo>
                  <a:pt x="256" y="5"/>
                </a:lnTo>
                <a:lnTo>
                  <a:pt x="254" y="2"/>
                </a:lnTo>
                <a:lnTo>
                  <a:pt x="252" y="0"/>
                </a:lnTo>
                <a:lnTo>
                  <a:pt x="252" y="0"/>
                </a:lnTo>
                <a:lnTo>
                  <a:pt x="249" y="0"/>
                </a:lnTo>
                <a:lnTo>
                  <a:pt x="247" y="3"/>
                </a:lnTo>
                <a:lnTo>
                  <a:pt x="243" y="12"/>
                </a:lnTo>
                <a:lnTo>
                  <a:pt x="239" y="25"/>
                </a:lnTo>
                <a:lnTo>
                  <a:pt x="236" y="41"/>
                </a:lnTo>
                <a:lnTo>
                  <a:pt x="230" y="71"/>
                </a:lnTo>
                <a:lnTo>
                  <a:pt x="227" y="85"/>
                </a:lnTo>
                <a:lnTo>
                  <a:pt x="227" y="85"/>
                </a:lnTo>
                <a:lnTo>
                  <a:pt x="218" y="88"/>
                </a:lnTo>
                <a:lnTo>
                  <a:pt x="208" y="93"/>
                </a:lnTo>
                <a:lnTo>
                  <a:pt x="197" y="101"/>
                </a:lnTo>
                <a:lnTo>
                  <a:pt x="184" y="110"/>
                </a:lnTo>
                <a:lnTo>
                  <a:pt x="173" y="121"/>
                </a:lnTo>
                <a:lnTo>
                  <a:pt x="161" y="134"/>
                </a:lnTo>
                <a:lnTo>
                  <a:pt x="156" y="142"/>
                </a:lnTo>
                <a:lnTo>
                  <a:pt x="153" y="149"/>
                </a:lnTo>
                <a:lnTo>
                  <a:pt x="153" y="149"/>
                </a:lnTo>
                <a:lnTo>
                  <a:pt x="147" y="165"/>
                </a:lnTo>
                <a:lnTo>
                  <a:pt x="142" y="181"/>
                </a:lnTo>
                <a:lnTo>
                  <a:pt x="138" y="198"/>
                </a:lnTo>
                <a:lnTo>
                  <a:pt x="134" y="215"/>
                </a:lnTo>
                <a:lnTo>
                  <a:pt x="129" y="250"/>
                </a:lnTo>
                <a:lnTo>
                  <a:pt x="122" y="288"/>
                </a:lnTo>
                <a:lnTo>
                  <a:pt x="122" y="288"/>
                </a:lnTo>
                <a:lnTo>
                  <a:pt x="119" y="303"/>
                </a:lnTo>
                <a:lnTo>
                  <a:pt x="118" y="318"/>
                </a:lnTo>
                <a:lnTo>
                  <a:pt x="117" y="346"/>
                </a:lnTo>
                <a:lnTo>
                  <a:pt x="119" y="367"/>
                </a:lnTo>
                <a:lnTo>
                  <a:pt x="119" y="376"/>
                </a:lnTo>
                <a:lnTo>
                  <a:pt x="119" y="376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44">
            <a:extLst>
              <a:ext uri="{FF2B5EF4-FFF2-40B4-BE49-F238E27FC236}">
                <a16:creationId xmlns:a16="http://schemas.microsoft.com/office/drawing/2014/main" id="{D63D5653-672D-4F5F-8660-5192262A1B3A}"/>
              </a:ext>
            </a:extLst>
          </p:cNvPr>
          <p:cNvSpPr>
            <a:spLocks/>
          </p:cNvSpPr>
          <p:nvPr/>
        </p:nvSpPr>
        <p:spPr bwMode="auto">
          <a:xfrm>
            <a:off x="4295786" y="1166163"/>
            <a:ext cx="1314428" cy="936748"/>
          </a:xfrm>
          <a:custGeom>
            <a:avLst/>
            <a:gdLst>
              <a:gd name="T0" fmla="*/ 130 w 529"/>
              <a:gd name="T1" fmla="*/ 245 h 377"/>
              <a:gd name="T2" fmla="*/ 135 w 529"/>
              <a:gd name="T3" fmla="*/ 281 h 377"/>
              <a:gd name="T4" fmla="*/ 133 w 529"/>
              <a:gd name="T5" fmla="*/ 297 h 377"/>
              <a:gd name="T6" fmla="*/ 108 w 529"/>
              <a:gd name="T7" fmla="*/ 332 h 377"/>
              <a:gd name="T8" fmla="*/ 123 w 529"/>
              <a:gd name="T9" fmla="*/ 331 h 377"/>
              <a:gd name="T10" fmla="*/ 157 w 529"/>
              <a:gd name="T11" fmla="*/ 322 h 377"/>
              <a:gd name="T12" fmla="*/ 175 w 529"/>
              <a:gd name="T13" fmla="*/ 312 h 377"/>
              <a:gd name="T14" fmla="*/ 195 w 529"/>
              <a:gd name="T15" fmla="*/ 291 h 377"/>
              <a:gd name="T16" fmla="*/ 257 w 529"/>
              <a:gd name="T17" fmla="*/ 307 h 377"/>
              <a:gd name="T18" fmla="*/ 212 w 529"/>
              <a:gd name="T19" fmla="*/ 354 h 377"/>
              <a:gd name="T20" fmla="*/ 200 w 529"/>
              <a:gd name="T21" fmla="*/ 373 h 377"/>
              <a:gd name="T22" fmla="*/ 202 w 529"/>
              <a:gd name="T23" fmla="*/ 377 h 377"/>
              <a:gd name="T24" fmla="*/ 250 w 529"/>
              <a:gd name="T25" fmla="*/ 368 h 377"/>
              <a:gd name="T26" fmla="*/ 321 w 529"/>
              <a:gd name="T27" fmla="*/ 347 h 377"/>
              <a:gd name="T28" fmla="*/ 348 w 529"/>
              <a:gd name="T29" fmla="*/ 331 h 377"/>
              <a:gd name="T30" fmla="*/ 370 w 529"/>
              <a:gd name="T31" fmla="*/ 302 h 377"/>
              <a:gd name="T32" fmla="*/ 375 w 529"/>
              <a:gd name="T33" fmla="*/ 288 h 377"/>
              <a:gd name="T34" fmla="*/ 479 w 529"/>
              <a:gd name="T35" fmla="*/ 203 h 377"/>
              <a:gd name="T36" fmla="*/ 519 w 529"/>
              <a:gd name="T37" fmla="*/ 171 h 377"/>
              <a:gd name="T38" fmla="*/ 529 w 529"/>
              <a:gd name="T39" fmla="*/ 157 h 377"/>
              <a:gd name="T40" fmla="*/ 529 w 529"/>
              <a:gd name="T41" fmla="*/ 152 h 377"/>
              <a:gd name="T42" fmla="*/ 517 w 529"/>
              <a:gd name="T43" fmla="*/ 146 h 377"/>
              <a:gd name="T44" fmla="*/ 489 w 529"/>
              <a:gd name="T45" fmla="*/ 144 h 377"/>
              <a:gd name="T46" fmla="*/ 508 w 529"/>
              <a:gd name="T47" fmla="*/ 128 h 377"/>
              <a:gd name="T48" fmla="*/ 520 w 529"/>
              <a:gd name="T49" fmla="*/ 108 h 377"/>
              <a:gd name="T50" fmla="*/ 519 w 529"/>
              <a:gd name="T51" fmla="*/ 104 h 377"/>
              <a:gd name="T52" fmla="*/ 482 w 529"/>
              <a:gd name="T53" fmla="*/ 88 h 377"/>
              <a:gd name="T54" fmla="*/ 425 w 529"/>
              <a:gd name="T55" fmla="*/ 64 h 377"/>
              <a:gd name="T56" fmla="*/ 393 w 529"/>
              <a:gd name="T57" fmla="*/ 52 h 377"/>
              <a:gd name="T58" fmla="*/ 286 w 529"/>
              <a:gd name="T59" fmla="*/ 25 h 377"/>
              <a:gd name="T60" fmla="*/ 263 w 529"/>
              <a:gd name="T61" fmla="*/ 21 h 377"/>
              <a:gd name="T62" fmla="*/ 217 w 529"/>
              <a:gd name="T63" fmla="*/ 25 h 377"/>
              <a:gd name="T64" fmla="*/ 177 w 529"/>
              <a:gd name="T65" fmla="*/ 24 h 377"/>
              <a:gd name="T66" fmla="*/ 162 w 529"/>
              <a:gd name="T67" fmla="*/ 20 h 377"/>
              <a:gd name="T68" fmla="*/ 107 w 529"/>
              <a:gd name="T69" fmla="*/ 16 h 377"/>
              <a:gd name="T70" fmla="*/ 118 w 529"/>
              <a:gd name="T71" fmla="*/ 40 h 377"/>
              <a:gd name="T72" fmla="*/ 138 w 529"/>
              <a:gd name="T73" fmla="*/ 60 h 377"/>
              <a:gd name="T74" fmla="*/ 103 w 529"/>
              <a:gd name="T75" fmla="*/ 94 h 377"/>
              <a:gd name="T76" fmla="*/ 96 w 529"/>
              <a:gd name="T77" fmla="*/ 97 h 377"/>
              <a:gd name="T78" fmla="*/ 83 w 529"/>
              <a:gd name="T79" fmla="*/ 104 h 377"/>
              <a:gd name="T80" fmla="*/ 71 w 529"/>
              <a:gd name="T81" fmla="*/ 117 h 377"/>
              <a:gd name="T82" fmla="*/ 58 w 529"/>
              <a:gd name="T83" fmla="*/ 114 h 377"/>
              <a:gd name="T84" fmla="*/ 43 w 529"/>
              <a:gd name="T85" fmla="*/ 102 h 377"/>
              <a:gd name="T86" fmla="*/ 6 w 529"/>
              <a:gd name="T87" fmla="*/ 63 h 377"/>
              <a:gd name="T88" fmla="*/ 4 w 529"/>
              <a:gd name="T89" fmla="*/ 64 h 377"/>
              <a:gd name="T90" fmla="*/ 14 w 529"/>
              <a:gd name="T91" fmla="*/ 100 h 377"/>
              <a:gd name="T92" fmla="*/ 24 w 529"/>
              <a:gd name="T93" fmla="*/ 139 h 377"/>
              <a:gd name="T94" fmla="*/ 16 w 529"/>
              <a:gd name="T95" fmla="*/ 151 h 377"/>
              <a:gd name="T96" fmla="*/ 0 w 529"/>
              <a:gd name="T97" fmla="*/ 177 h 377"/>
              <a:gd name="T98" fmla="*/ 1 w 529"/>
              <a:gd name="T99" fmla="*/ 182 h 377"/>
              <a:gd name="T100" fmla="*/ 10 w 529"/>
              <a:gd name="T101" fmla="*/ 183 h 377"/>
              <a:gd name="T102" fmla="*/ 46 w 529"/>
              <a:gd name="T103" fmla="*/ 166 h 377"/>
              <a:gd name="T104" fmla="*/ 58 w 529"/>
              <a:gd name="T105" fmla="*/ 164 h 377"/>
              <a:gd name="T106" fmla="*/ 69 w 529"/>
              <a:gd name="T107" fmla="*/ 174 h 377"/>
              <a:gd name="T108" fmla="*/ 79 w 529"/>
              <a:gd name="T109" fmla="*/ 198 h 377"/>
              <a:gd name="T110" fmla="*/ 94 w 529"/>
              <a:gd name="T111" fmla="*/ 214 h 377"/>
              <a:gd name="T112" fmla="*/ 128 w 529"/>
              <a:gd name="T113" fmla="*/ 238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9" h="377">
                <a:moveTo>
                  <a:pt x="128" y="238"/>
                </a:moveTo>
                <a:lnTo>
                  <a:pt x="128" y="238"/>
                </a:lnTo>
                <a:lnTo>
                  <a:pt x="130" y="245"/>
                </a:lnTo>
                <a:lnTo>
                  <a:pt x="134" y="262"/>
                </a:lnTo>
                <a:lnTo>
                  <a:pt x="135" y="271"/>
                </a:lnTo>
                <a:lnTo>
                  <a:pt x="135" y="281"/>
                </a:lnTo>
                <a:lnTo>
                  <a:pt x="135" y="290"/>
                </a:lnTo>
                <a:lnTo>
                  <a:pt x="133" y="297"/>
                </a:lnTo>
                <a:lnTo>
                  <a:pt x="133" y="297"/>
                </a:lnTo>
                <a:lnTo>
                  <a:pt x="125" y="310"/>
                </a:lnTo>
                <a:lnTo>
                  <a:pt x="117" y="321"/>
                </a:lnTo>
                <a:lnTo>
                  <a:pt x="108" y="332"/>
                </a:lnTo>
                <a:lnTo>
                  <a:pt x="108" y="332"/>
                </a:lnTo>
                <a:lnTo>
                  <a:pt x="112" y="332"/>
                </a:lnTo>
                <a:lnTo>
                  <a:pt x="123" y="331"/>
                </a:lnTo>
                <a:lnTo>
                  <a:pt x="139" y="328"/>
                </a:lnTo>
                <a:lnTo>
                  <a:pt x="148" y="326"/>
                </a:lnTo>
                <a:lnTo>
                  <a:pt x="157" y="322"/>
                </a:lnTo>
                <a:lnTo>
                  <a:pt x="157" y="322"/>
                </a:lnTo>
                <a:lnTo>
                  <a:pt x="166" y="317"/>
                </a:lnTo>
                <a:lnTo>
                  <a:pt x="175" y="312"/>
                </a:lnTo>
                <a:lnTo>
                  <a:pt x="181" y="306"/>
                </a:lnTo>
                <a:lnTo>
                  <a:pt x="187" y="301"/>
                </a:lnTo>
                <a:lnTo>
                  <a:pt x="195" y="291"/>
                </a:lnTo>
                <a:lnTo>
                  <a:pt x="197" y="288"/>
                </a:lnTo>
                <a:lnTo>
                  <a:pt x="257" y="307"/>
                </a:lnTo>
                <a:lnTo>
                  <a:pt x="257" y="307"/>
                </a:lnTo>
                <a:lnTo>
                  <a:pt x="245" y="319"/>
                </a:lnTo>
                <a:lnTo>
                  <a:pt x="223" y="342"/>
                </a:lnTo>
                <a:lnTo>
                  <a:pt x="212" y="354"/>
                </a:lnTo>
                <a:lnTo>
                  <a:pt x="205" y="366"/>
                </a:lnTo>
                <a:lnTo>
                  <a:pt x="201" y="369"/>
                </a:lnTo>
                <a:lnTo>
                  <a:pt x="200" y="373"/>
                </a:lnTo>
                <a:lnTo>
                  <a:pt x="200" y="376"/>
                </a:lnTo>
                <a:lnTo>
                  <a:pt x="202" y="377"/>
                </a:lnTo>
                <a:lnTo>
                  <a:pt x="202" y="377"/>
                </a:lnTo>
                <a:lnTo>
                  <a:pt x="209" y="377"/>
                </a:lnTo>
                <a:lnTo>
                  <a:pt x="221" y="376"/>
                </a:lnTo>
                <a:lnTo>
                  <a:pt x="250" y="368"/>
                </a:lnTo>
                <a:lnTo>
                  <a:pt x="285" y="358"/>
                </a:lnTo>
                <a:lnTo>
                  <a:pt x="321" y="347"/>
                </a:lnTo>
                <a:lnTo>
                  <a:pt x="321" y="347"/>
                </a:lnTo>
                <a:lnTo>
                  <a:pt x="330" y="343"/>
                </a:lnTo>
                <a:lnTo>
                  <a:pt x="336" y="340"/>
                </a:lnTo>
                <a:lnTo>
                  <a:pt x="348" y="331"/>
                </a:lnTo>
                <a:lnTo>
                  <a:pt x="358" y="321"/>
                </a:lnTo>
                <a:lnTo>
                  <a:pt x="366" y="311"/>
                </a:lnTo>
                <a:lnTo>
                  <a:pt x="370" y="302"/>
                </a:lnTo>
                <a:lnTo>
                  <a:pt x="373" y="295"/>
                </a:lnTo>
                <a:lnTo>
                  <a:pt x="375" y="288"/>
                </a:lnTo>
                <a:lnTo>
                  <a:pt x="375" y="288"/>
                </a:lnTo>
                <a:lnTo>
                  <a:pt x="413" y="257"/>
                </a:lnTo>
                <a:lnTo>
                  <a:pt x="446" y="229"/>
                </a:lnTo>
                <a:lnTo>
                  <a:pt x="479" y="203"/>
                </a:lnTo>
                <a:lnTo>
                  <a:pt x="479" y="203"/>
                </a:lnTo>
                <a:lnTo>
                  <a:pt x="504" y="185"/>
                </a:lnTo>
                <a:lnTo>
                  <a:pt x="519" y="171"/>
                </a:lnTo>
                <a:lnTo>
                  <a:pt x="524" y="166"/>
                </a:lnTo>
                <a:lnTo>
                  <a:pt x="528" y="161"/>
                </a:lnTo>
                <a:lnTo>
                  <a:pt x="529" y="157"/>
                </a:lnTo>
                <a:lnTo>
                  <a:pt x="529" y="154"/>
                </a:lnTo>
                <a:lnTo>
                  <a:pt x="529" y="154"/>
                </a:lnTo>
                <a:lnTo>
                  <a:pt x="529" y="152"/>
                </a:lnTo>
                <a:lnTo>
                  <a:pt x="527" y="151"/>
                </a:lnTo>
                <a:lnTo>
                  <a:pt x="523" y="149"/>
                </a:lnTo>
                <a:lnTo>
                  <a:pt x="517" y="146"/>
                </a:lnTo>
                <a:lnTo>
                  <a:pt x="509" y="145"/>
                </a:lnTo>
                <a:lnTo>
                  <a:pt x="496" y="144"/>
                </a:lnTo>
                <a:lnTo>
                  <a:pt x="489" y="144"/>
                </a:lnTo>
                <a:lnTo>
                  <a:pt x="489" y="144"/>
                </a:lnTo>
                <a:lnTo>
                  <a:pt x="496" y="139"/>
                </a:lnTo>
                <a:lnTo>
                  <a:pt x="508" y="128"/>
                </a:lnTo>
                <a:lnTo>
                  <a:pt x="514" y="120"/>
                </a:lnTo>
                <a:lnTo>
                  <a:pt x="519" y="114"/>
                </a:lnTo>
                <a:lnTo>
                  <a:pt x="520" y="108"/>
                </a:lnTo>
                <a:lnTo>
                  <a:pt x="520" y="105"/>
                </a:lnTo>
                <a:lnTo>
                  <a:pt x="519" y="104"/>
                </a:lnTo>
                <a:lnTo>
                  <a:pt x="519" y="104"/>
                </a:lnTo>
                <a:lnTo>
                  <a:pt x="514" y="100"/>
                </a:lnTo>
                <a:lnTo>
                  <a:pt x="506" y="97"/>
                </a:lnTo>
                <a:lnTo>
                  <a:pt x="482" y="88"/>
                </a:lnTo>
                <a:lnTo>
                  <a:pt x="453" y="77"/>
                </a:lnTo>
                <a:lnTo>
                  <a:pt x="439" y="71"/>
                </a:lnTo>
                <a:lnTo>
                  <a:pt x="425" y="64"/>
                </a:lnTo>
                <a:lnTo>
                  <a:pt x="425" y="64"/>
                </a:lnTo>
                <a:lnTo>
                  <a:pt x="410" y="58"/>
                </a:lnTo>
                <a:lnTo>
                  <a:pt x="393" y="52"/>
                </a:lnTo>
                <a:lnTo>
                  <a:pt x="354" y="41"/>
                </a:lnTo>
                <a:lnTo>
                  <a:pt x="316" y="31"/>
                </a:lnTo>
                <a:lnTo>
                  <a:pt x="286" y="25"/>
                </a:lnTo>
                <a:lnTo>
                  <a:pt x="286" y="25"/>
                </a:lnTo>
                <a:lnTo>
                  <a:pt x="274" y="22"/>
                </a:lnTo>
                <a:lnTo>
                  <a:pt x="263" y="21"/>
                </a:lnTo>
                <a:lnTo>
                  <a:pt x="240" y="22"/>
                </a:lnTo>
                <a:lnTo>
                  <a:pt x="223" y="24"/>
                </a:lnTo>
                <a:lnTo>
                  <a:pt x="217" y="25"/>
                </a:lnTo>
                <a:lnTo>
                  <a:pt x="217" y="25"/>
                </a:lnTo>
                <a:lnTo>
                  <a:pt x="196" y="25"/>
                </a:lnTo>
                <a:lnTo>
                  <a:pt x="177" y="24"/>
                </a:lnTo>
                <a:lnTo>
                  <a:pt x="170" y="22"/>
                </a:lnTo>
                <a:lnTo>
                  <a:pt x="162" y="20"/>
                </a:lnTo>
                <a:lnTo>
                  <a:pt x="162" y="20"/>
                </a:lnTo>
                <a:lnTo>
                  <a:pt x="103" y="0"/>
                </a:lnTo>
                <a:lnTo>
                  <a:pt x="103" y="0"/>
                </a:lnTo>
                <a:lnTo>
                  <a:pt x="107" y="16"/>
                </a:lnTo>
                <a:lnTo>
                  <a:pt x="112" y="30"/>
                </a:lnTo>
                <a:lnTo>
                  <a:pt x="115" y="35"/>
                </a:lnTo>
                <a:lnTo>
                  <a:pt x="118" y="40"/>
                </a:lnTo>
                <a:lnTo>
                  <a:pt x="118" y="40"/>
                </a:lnTo>
                <a:lnTo>
                  <a:pt x="131" y="53"/>
                </a:lnTo>
                <a:lnTo>
                  <a:pt x="138" y="60"/>
                </a:lnTo>
                <a:lnTo>
                  <a:pt x="138" y="60"/>
                </a:lnTo>
                <a:lnTo>
                  <a:pt x="122" y="76"/>
                </a:lnTo>
                <a:lnTo>
                  <a:pt x="103" y="94"/>
                </a:lnTo>
                <a:lnTo>
                  <a:pt x="103" y="94"/>
                </a:lnTo>
                <a:lnTo>
                  <a:pt x="100" y="95"/>
                </a:lnTo>
                <a:lnTo>
                  <a:pt x="96" y="97"/>
                </a:lnTo>
                <a:lnTo>
                  <a:pt x="91" y="99"/>
                </a:lnTo>
                <a:lnTo>
                  <a:pt x="83" y="104"/>
                </a:lnTo>
                <a:lnTo>
                  <a:pt x="83" y="104"/>
                </a:lnTo>
                <a:lnTo>
                  <a:pt x="77" y="110"/>
                </a:lnTo>
                <a:lnTo>
                  <a:pt x="73" y="115"/>
                </a:lnTo>
                <a:lnTo>
                  <a:pt x="71" y="117"/>
                </a:lnTo>
                <a:lnTo>
                  <a:pt x="67" y="117"/>
                </a:lnTo>
                <a:lnTo>
                  <a:pt x="63" y="115"/>
                </a:lnTo>
                <a:lnTo>
                  <a:pt x="58" y="114"/>
                </a:lnTo>
                <a:lnTo>
                  <a:pt x="58" y="114"/>
                </a:lnTo>
                <a:lnTo>
                  <a:pt x="52" y="109"/>
                </a:lnTo>
                <a:lnTo>
                  <a:pt x="43" y="102"/>
                </a:lnTo>
                <a:lnTo>
                  <a:pt x="26" y="83"/>
                </a:lnTo>
                <a:lnTo>
                  <a:pt x="11" y="67"/>
                </a:lnTo>
                <a:lnTo>
                  <a:pt x="6" y="63"/>
                </a:lnTo>
                <a:lnTo>
                  <a:pt x="5" y="63"/>
                </a:lnTo>
                <a:lnTo>
                  <a:pt x="4" y="64"/>
                </a:lnTo>
                <a:lnTo>
                  <a:pt x="4" y="64"/>
                </a:lnTo>
                <a:lnTo>
                  <a:pt x="4" y="69"/>
                </a:lnTo>
                <a:lnTo>
                  <a:pt x="6" y="78"/>
                </a:lnTo>
                <a:lnTo>
                  <a:pt x="14" y="100"/>
                </a:lnTo>
                <a:lnTo>
                  <a:pt x="21" y="123"/>
                </a:lnTo>
                <a:lnTo>
                  <a:pt x="24" y="133"/>
                </a:lnTo>
                <a:lnTo>
                  <a:pt x="24" y="139"/>
                </a:lnTo>
                <a:lnTo>
                  <a:pt x="24" y="139"/>
                </a:lnTo>
                <a:lnTo>
                  <a:pt x="21" y="145"/>
                </a:lnTo>
                <a:lnTo>
                  <a:pt x="16" y="151"/>
                </a:lnTo>
                <a:lnTo>
                  <a:pt x="6" y="165"/>
                </a:lnTo>
                <a:lnTo>
                  <a:pt x="3" y="171"/>
                </a:lnTo>
                <a:lnTo>
                  <a:pt x="0" y="177"/>
                </a:lnTo>
                <a:lnTo>
                  <a:pt x="0" y="180"/>
                </a:lnTo>
                <a:lnTo>
                  <a:pt x="0" y="181"/>
                </a:lnTo>
                <a:lnTo>
                  <a:pt x="1" y="182"/>
                </a:lnTo>
                <a:lnTo>
                  <a:pt x="4" y="183"/>
                </a:lnTo>
                <a:lnTo>
                  <a:pt x="4" y="183"/>
                </a:lnTo>
                <a:lnTo>
                  <a:pt x="10" y="183"/>
                </a:lnTo>
                <a:lnTo>
                  <a:pt x="16" y="181"/>
                </a:lnTo>
                <a:lnTo>
                  <a:pt x="31" y="175"/>
                </a:lnTo>
                <a:lnTo>
                  <a:pt x="46" y="166"/>
                </a:lnTo>
                <a:lnTo>
                  <a:pt x="53" y="164"/>
                </a:lnTo>
                <a:lnTo>
                  <a:pt x="58" y="164"/>
                </a:lnTo>
                <a:lnTo>
                  <a:pt x="58" y="164"/>
                </a:lnTo>
                <a:lnTo>
                  <a:pt x="63" y="165"/>
                </a:lnTo>
                <a:lnTo>
                  <a:pt x="66" y="169"/>
                </a:lnTo>
                <a:lnTo>
                  <a:pt x="69" y="174"/>
                </a:lnTo>
                <a:lnTo>
                  <a:pt x="72" y="180"/>
                </a:lnTo>
                <a:lnTo>
                  <a:pt x="77" y="192"/>
                </a:lnTo>
                <a:lnTo>
                  <a:pt x="79" y="198"/>
                </a:lnTo>
                <a:lnTo>
                  <a:pt x="83" y="203"/>
                </a:lnTo>
                <a:lnTo>
                  <a:pt x="83" y="203"/>
                </a:lnTo>
                <a:lnTo>
                  <a:pt x="94" y="214"/>
                </a:lnTo>
                <a:lnTo>
                  <a:pt x="109" y="226"/>
                </a:lnTo>
                <a:lnTo>
                  <a:pt x="128" y="238"/>
                </a:lnTo>
                <a:lnTo>
                  <a:pt x="128" y="238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25AD26E7-F3C8-4A3B-845D-86CAA3B9B53E}"/>
              </a:ext>
            </a:extLst>
          </p:cNvPr>
          <p:cNvSpPr>
            <a:spLocks/>
          </p:cNvSpPr>
          <p:nvPr/>
        </p:nvSpPr>
        <p:spPr bwMode="auto">
          <a:xfrm>
            <a:off x="7930880" y="5170206"/>
            <a:ext cx="1487320" cy="586778"/>
          </a:xfrm>
          <a:custGeom>
            <a:avLst/>
            <a:gdLst>
              <a:gd name="T0" fmla="*/ 388 w 730"/>
              <a:gd name="T1" fmla="*/ 53 h 288"/>
              <a:gd name="T2" fmla="*/ 332 w 730"/>
              <a:gd name="T3" fmla="*/ 18 h 288"/>
              <a:gd name="T4" fmla="*/ 309 w 730"/>
              <a:gd name="T5" fmla="*/ 12 h 288"/>
              <a:gd name="T6" fmla="*/ 297 w 730"/>
              <a:gd name="T7" fmla="*/ 15 h 288"/>
              <a:gd name="T8" fmla="*/ 293 w 730"/>
              <a:gd name="T9" fmla="*/ 24 h 288"/>
              <a:gd name="T10" fmla="*/ 298 w 730"/>
              <a:gd name="T11" fmla="*/ 47 h 288"/>
              <a:gd name="T12" fmla="*/ 297 w 730"/>
              <a:gd name="T13" fmla="*/ 64 h 288"/>
              <a:gd name="T14" fmla="*/ 278 w 730"/>
              <a:gd name="T15" fmla="*/ 84 h 288"/>
              <a:gd name="T16" fmla="*/ 262 w 730"/>
              <a:gd name="T17" fmla="*/ 89 h 288"/>
              <a:gd name="T18" fmla="*/ 204 w 730"/>
              <a:gd name="T19" fmla="*/ 89 h 288"/>
              <a:gd name="T20" fmla="*/ 174 w 730"/>
              <a:gd name="T21" fmla="*/ 84 h 288"/>
              <a:gd name="T22" fmla="*/ 141 w 730"/>
              <a:gd name="T23" fmla="*/ 65 h 288"/>
              <a:gd name="T24" fmla="*/ 58 w 730"/>
              <a:gd name="T25" fmla="*/ 8 h 288"/>
              <a:gd name="T26" fmla="*/ 35 w 730"/>
              <a:gd name="T27" fmla="*/ 0 h 288"/>
              <a:gd name="T28" fmla="*/ 33 w 730"/>
              <a:gd name="T29" fmla="*/ 3 h 288"/>
              <a:gd name="T30" fmla="*/ 53 w 730"/>
              <a:gd name="T31" fmla="*/ 38 h 288"/>
              <a:gd name="T32" fmla="*/ 58 w 730"/>
              <a:gd name="T33" fmla="*/ 64 h 288"/>
              <a:gd name="T34" fmla="*/ 55 w 730"/>
              <a:gd name="T35" fmla="*/ 79 h 288"/>
              <a:gd name="T36" fmla="*/ 19 w 730"/>
              <a:gd name="T37" fmla="*/ 137 h 288"/>
              <a:gd name="T38" fmla="*/ 0 w 730"/>
              <a:gd name="T39" fmla="*/ 168 h 288"/>
              <a:gd name="T40" fmla="*/ 1 w 730"/>
              <a:gd name="T41" fmla="*/ 173 h 288"/>
              <a:gd name="T42" fmla="*/ 27 w 730"/>
              <a:gd name="T43" fmla="*/ 181 h 288"/>
              <a:gd name="T44" fmla="*/ 74 w 730"/>
              <a:gd name="T45" fmla="*/ 181 h 288"/>
              <a:gd name="T46" fmla="*/ 110 w 730"/>
              <a:gd name="T47" fmla="*/ 173 h 288"/>
              <a:gd name="T48" fmla="*/ 162 w 730"/>
              <a:gd name="T49" fmla="*/ 164 h 288"/>
              <a:gd name="T50" fmla="*/ 205 w 730"/>
              <a:gd name="T51" fmla="*/ 167 h 288"/>
              <a:gd name="T52" fmla="*/ 224 w 730"/>
              <a:gd name="T53" fmla="*/ 173 h 288"/>
              <a:gd name="T54" fmla="*/ 263 w 730"/>
              <a:gd name="T55" fmla="*/ 198 h 288"/>
              <a:gd name="T56" fmla="*/ 266 w 730"/>
              <a:gd name="T57" fmla="*/ 208 h 288"/>
              <a:gd name="T58" fmla="*/ 257 w 730"/>
              <a:gd name="T59" fmla="*/ 220 h 288"/>
              <a:gd name="T60" fmla="*/ 227 w 730"/>
              <a:gd name="T61" fmla="*/ 225 h 288"/>
              <a:gd name="T62" fmla="*/ 184 w 730"/>
              <a:gd name="T63" fmla="*/ 228 h 288"/>
              <a:gd name="T64" fmla="*/ 260 w 730"/>
              <a:gd name="T65" fmla="*/ 255 h 288"/>
              <a:gd name="T66" fmla="*/ 307 w 730"/>
              <a:gd name="T67" fmla="*/ 267 h 288"/>
              <a:gd name="T68" fmla="*/ 323 w 730"/>
              <a:gd name="T69" fmla="*/ 266 h 288"/>
              <a:gd name="T70" fmla="*/ 346 w 730"/>
              <a:gd name="T71" fmla="*/ 260 h 288"/>
              <a:gd name="T72" fmla="*/ 457 w 730"/>
              <a:gd name="T73" fmla="*/ 267 h 288"/>
              <a:gd name="T74" fmla="*/ 439 w 730"/>
              <a:gd name="T75" fmla="*/ 275 h 288"/>
              <a:gd name="T76" fmla="*/ 432 w 730"/>
              <a:gd name="T77" fmla="*/ 282 h 288"/>
              <a:gd name="T78" fmla="*/ 437 w 730"/>
              <a:gd name="T79" fmla="*/ 287 h 288"/>
              <a:gd name="T80" fmla="*/ 447 w 730"/>
              <a:gd name="T81" fmla="*/ 288 h 288"/>
              <a:gd name="T82" fmla="*/ 501 w 730"/>
              <a:gd name="T83" fmla="*/ 285 h 288"/>
              <a:gd name="T84" fmla="*/ 551 w 730"/>
              <a:gd name="T85" fmla="*/ 277 h 288"/>
              <a:gd name="T86" fmla="*/ 660 w 730"/>
              <a:gd name="T87" fmla="*/ 257 h 288"/>
              <a:gd name="T88" fmla="*/ 672 w 730"/>
              <a:gd name="T89" fmla="*/ 252 h 288"/>
              <a:gd name="T90" fmla="*/ 702 w 730"/>
              <a:gd name="T91" fmla="*/ 228 h 288"/>
              <a:gd name="T92" fmla="*/ 719 w 730"/>
              <a:gd name="T93" fmla="*/ 203 h 288"/>
              <a:gd name="T94" fmla="*/ 728 w 730"/>
              <a:gd name="T95" fmla="*/ 200 h 288"/>
              <a:gd name="T96" fmla="*/ 729 w 730"/>
              <a:gd name="T97" fmla="*/ 191 h 288"/>
              <a:gd name="T98" fmla="*/ 717 w 730"/>
              <a:gd name="T99" fmla="*/ 176 h 288"/>
              <a:gd name="T100" fmla="*/ 685 w 730"/>
              <a:gd name="T101" fmla="*/ 152 h 288"/>
              <a:gd name="T102" fmla="*/ 615 w 730"/>
              <a:gd name="T103" fmla="*/ 110 h 288"/>
              <a:gd name="T104" fmla="*/ 562 w 730"/>
              <a:gd name="T105" fmla="*/ 93 h 288"/>
              <a:gd name="T106" fmla="*/ 521 w 730"/>
              <a:gd name="T107" fmla="*/ 84 h 288"/>
              <a:gd name="T108" fmla="*/ 437 w 730"/>
              <a:gd name="T109" fmla="*/ 49 h 288"/>
              <a:gd name="T110" fmla="*/ 432 w 730"/>
              <a:gd name="T111" fmla="*/ 49 h 288"/>
              <a:gd name="T112" fmla="*/ 397 w 730"/>
              <a:gd name="T113" fmla="*/ 5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30" h="288">
                <a:moveTo>
                  <a:pt x="397" y="59"/>
                </a:moveTo>
                <a:lnTo>
                  <a:pt x="397" y="59"/>
                </a:lnTo>
                <a:lnTo>
                  <a:pt x="388" y="53"/>
                </a:lnTo>
                <a:lnTo>
                  <a:pt x="367" y="38"/>
                </a:lnTo>
                <a:lnTo>
                  <a:pt x="344" y="23"/>
                </a:lnTo>
                <a:lnTo>
                  <a:pt x="332" y="18"/>
                </a:lnTo>
                <a:lnTo>
                  <a:pt x="323" y="15"/>
                </a:lnTo>
                <a:lnTo>
                  <a:pt x="323" y="15"/>
                </a:lnTo>
                <a:lnTo>
                  <a:pt x="309" y="12"/>
                </a:lnTo>
                <a:lnTo>
                  <a:pt x="304" y="12"/>
                </a:lnTo>
                <a:lnTo>
                  <a:pt x="299" y="12"/>
                </a:lnTo>
                <a:lnTo>
                  <a:pt x="297" y="15"/>
                </a:lnTo>
                <a:lnTo>
                  <a:pt x="294" y="17"/>
                </a:lnTo>
                <a:lnTo>
                  <a:pt x="293" y="19"/>
                </a:lnTo>
                <a:lnTo>
                  <a:pt x="293" y="24"/>
                </a:lnTo>
                <a:lnTo>
                  <a:pt x="293" y="24"/>
                </a:lnTo>
                <a:lnTo>
                  <a:pt x="296" y="36"/>
                </a:lnTo>
                <a:lnTo>
                  <a:pt x="298" y="47"/>
                </a:lnTo>
                <a:lnTo>
                  <a:pt x="299" y="53"/>
                </a:lnTo>
                <a:lnTo>
                  <a:pt x="298" y="58"/>
                </a:lnTo>
                <a:lnTo>
                  <a:pt x="297" y="64"/>
                </a:lnTo>
                <a:lnTo>
                  <a:pt x="293" y="69"/>
                </a:lnTo>
                <a:lnTo>
                  <a:pt x="293" y="69"/>
                </a:lnTo>
                <a:lnTo>
                  <a:pt x="278" y="84"/>
                </a:lnTo>
                <a:lnTo>
                  <a:pt x="273" y="89"/>
                </a:lnTo>
                <a:lnTo>
                  <a:pt x="273" y="89"/>
                </a:lnTo>
                <a:lnTo>
                  <a:pt x="262" y="89"/>
                </a:lnTo>
                <a:lnTo>
                  <a:pt x="236" y="90"/>
                </a:lnTo>
                <a:lnTo>
                  <a:pt x="220" y="90"/>
                </a:lnTo>
                <a:lnTo>
                  <a:pt x="204" y="89"/>
                </a:lnTo>
                <a:lnTo>
                  <a:pt x="188" y="86"/>
                </a:lnTo>
                <a:lnTo>
                  <a:pt x="174" y="84"/>
                </a:lnTo>
                <a:lnTo>
                  <a:pt x="174" y="84"/>
                </a:lnTo>
                <a:lnTo>
                  <a:pt x="167" y="81"/>
                </a:lnTo>
                <a:lnTo>
                  <a:pt x="159" y="78"/>
                </a:lnTo>
                <a:lnTo>
                  <a:pt x="141" y="65"/>
                </a:lnTo>
                <a:lnTo>
                  <a:pt x="97" y="36"/>
                </a:lnTo>
                <a:lnTo>
                  <a:pt x="76" y="21"/>
                </a:lnTo>
                <a:lnTo>
                  <a:pt x="58" y="8"/>
                </a:lnTo>
                <a:lnTo>
                  <a:pt x="44" y="1"/>
                </a:lnTo>
                <a:lnTo>
                  <a:pt x="39" y="0"/>
                </a:lnTo>
                <a:lnTo>
                  <a:pt x="35" y="0"/>
                </a:lnTo>
                <a:lnTo>
                  <a:pt x="35" y="0"/>
                </a:lnTo>
                <a:lnTo>
                  <a:pt x="34" y="1"/>
                </a:lnTo>
                <a:lnTo>
                  <a:pt x="33" y="3"/>
                </a:lnTo>
                <a:lnTo>
                  <a:pt x="35" y="10"/>
                </a:lnTo>
                <a:lnTo>
                  <a:pt x="47" y="27"/>
                </a:lnTo>
                <a:lnTo>
                  <a:pt x="53" y="38"/>
                </a:lnTo>
                <a:lnTo>
                  <a:pt x="57" y="50"/>
                </a:lnTo>
                <a:lnTo>
                  <a:pt x="58" y="58"/>
                </a:lnTo>
                <a:lnTo>
                  <a:pt x="58" y="64"/>
                </a:lnTo>
                <a:lnTo>
                  <a:pt x="58" y="72"/>
                </a:lnTo>
                <a:lnTo>
                  <a:pt x="55" y="79"/>
                </a:lnTo>
                <a:lnTo>
                  <a:pt x="55" y="79"/>
                </a:lnTo>
                <a:lnTo>
                  <a:pt x="48" y="94"/>
                </a:lnTo>
                <a:lnTo>
                  <a:pt x="39" y="109"/>
                </a:lnTo>
                <a:lnTo>
                  <a:pt x="19" y="137"/>
                </a:lnTo>
                <a:lnTo>
                  <a:pt x="9" y="150"/>
                </a:lnTo>
                <a:lnTo>
                  <a:pt x="3" y="161"/>
                </a:lnTo>
                <a:lnTo>
                  <a:pt x="0" y="168"/>
                </a:lnTo>
                <a:lnTo>
                  <a:pt x="0" y="171"/>
                </a:lnTo>
                <a:lnTo>
                  <a:pt x="1" y="173"/>
                </a:lnTo>
                <a:lnTo>
                  <a:pt x="1" y="173"/>
                </a:lnTo>
                <a:lnTo>
                  <a:pt x="7" y="176"/>
                </a:lnTo>
                <a:lnTo>
                  <a:pt x="16" y="178"/>
                </a:lnTo>
                <a:lnTo>
                  <a:pt x="27" y="181"/>
                </a:lnTo>
                <a:lnTo>
                  <a:pt x="42" y="182"/>
                </a:lnTo>
                <a:lnTo>
                  <a:pt x="58" y="182"/>
                </a:lnTo>
                <a:lnTo>
                  <a:pt x="74" y="181"/>
                </a:lnTo>
                <a:lnTo>
                  <a:pt x="92" y="177"/>
                </a:lnTo>
                <a:lnTo>
                  <a:pt x="110" y="173"/>
                </a:lnTo>
                <a:lnTo>
                  <a:pt x="110" y="173"/>
                </a:lnTo>
                <a:lnTo>
                  <a:pt x="127" y="169"/>
                </a:lnTo>
                <a:lnTo>
                  <a:pt x="146" y="166"/>
                </a:lnTo>
                <a:lnTo>
                  <a:pt x="162" y="164"/>
                </a:lnTo>
                <a:lnTo>
                  <a:pt x="178" y="164"/>
                </a:lnTo>
                <a:lnTo>
                  <a:pt x="193" y="166"/>
                </a:lnTo>
                <a:lnTo>
                  <a:pt x="205" y="167"/>
                </a:lnTo>
                <a:lnTo>
                  <a:pt x="216" y="171"/>
                </a:lnTo>
                <a:lnTo>
                  <a:pt x="224" y="173"/>
                </a:lnTo>
                <a:lnTo>
                  <a:pt x="224" y="173"/>
                </a:lnTo>
                <a:lnTo>
                  <a:pt x="250" y="189"/>
                </a:lnTo>
                <a:lnTo>
                  <a:pt x="263" y="198"/>
                </a:lnTo>
                <a:lnTo>
                  <a:pt x="263" y="198"/>
                </a:lnTo>
                <a:lnTo>
                  <a:pt x="265" y="202"/>
                </a:lnTo>
                <a:lnTo>
                  <a:pt x="266" y="204"/>
                </a:lnTo>
                <a:lnTo>
                  <a:pt x="266" y="208"/>
                </a:lnTo>
                <a:lnTo>
                  <a:pt x="265" y="213"/>
                </a:lnTo>
                <a:lnTo>
                  <a:pt x="262" y="217"/>
                </a:lnTo>
                <a:lnTo>
                  <a:pt x="257" y="220"/>
                </a:lnTo>
                <a:lnTo>
                  <a:pt x="249" y="223"/>
                </a:lnTo>
                <a:lnTo>
                  <a:pt x="249" y="223"/>
                </a:lnTo>
                <a:lnTo>
                  <a:pt x="227" y="225"/>
                </a:lnTo>
                <a:lnTo>
                  <a:pt x="206" y="226"/>
                </a:lnTo>
                <a:lnTo>
                  <a:pt x="184" y="228"/>
                </a:lnTo>
                <a:lnTo>
                  <a:pt x="184" y="228"/>
                </a:lnTo>
                <a:lnTo>
                  <a:pt x="200" y="234"/>
                </a:lnTo>
                <a:lnTo>
                  <a:pt x="237" y="248"/>
                </a:lnTo>
                <a:lnTo>
                  <a:pt x="260" y="255"/>
                </a:lnTo>
                <a:lnTo>
                  <a:pt x="281" y="261"/>
                </a:lnTo>
                <a:lnTo>
                  <a:pt x="299" y="266"/>
                </a:lnTo>
                <a:lnTo>
                  <a:pt x="307" y="267"/>
                </a:lnTo>
                <a:lnTo>
                  <a:pt x="313" y="267"/>
                </a:lnTo>
                <a:lnTo>
                  <a:pt x="313" y="267"/>
                </a:lnTo>
                <a:lnTo>
                  <a:pt x="323" y="266"/>
                </a:lnTo>
                <a:lnTo>
                  <a:pt x="332" y="265"/>
                </a:lnTo>
                <a:lnTo>
                  <a:pt x="339" y="262"/>
                </a:lnTo>
                <a:lnTo>
                  <a:pt x="346" y="260"/>
                </a:lnTo>
                <a:lnTo>
                  <a:pt x="355" y="255"/>
                </a:lnTo>
                <a:lnTo>
                  <a:pt x="358" y="252"/>
                </a:lnTo>
                <a:lnTo>
                  <a:pt x="457" y="267"/>
                </a:lnTo>
                <a:lnTo>
                  <a:pt x="457" y="267"/>
                </a:lnTo>
                <a:lnTo>
                  <a:pt x="450" y="270"/>
                </a:lnTo>
                <a:lnTo>
                  <a:pt x="439" y="275"/>
                </a:lnTo>
                <a:lnTo>
                  <a:pt x="434" y="277"/>
                </a:lnTo>
                <a:lnTo>
                  <a:pt x="432" y="281"/>
                </a:lnTo>
                <a:lnTo>
                  <a:pt x="432" y="282"/>
                </a:lnTo>
                <a:lnTo>
                  <a:pt x="432" y="285"/>
                </a:lnTo>
                <a:lnTo>
                  <a:pt x="434" y="286"/>
                </a:lnTo>
                <a:lnTo>
                  <a:pt x="437" y="287"/>
                </a:lnTo>
                <a:lnTo>
                  <a:pt x="437" y="287"/>
                </a:lnTo>
                <a:lnTo>
                  <a:pt x="442" y="288"/>
                </a:lnTo>
                <a:lnTo>
                  <a:pt x="447" y="288"/>
                </a:lnTo>
                <a:lnTo>
                  <a:pt x="463" y="288"/>
                </a:lnTo>
                <a:lnTo>
                  <a:pt x="481" y="287"/>
                </a:lnTo>
                <a:lnTo>
                  <a:pt x="501" y="285"/>
                </a:lnTo>
                <a:lnTo>
                  <a:pt x="536" y="280"/>
                </a:lnTo>
                <a:lnTo>
                  <a:pt x="551" y="277"/>
                </a:lnTo>
                <a:lnTo>
                  <a:pt x="551" y="277"/>
                </a:lnTo>
                <a:lnTo>
                  <a:pt x="593" y="270"/>
                </a:lnTo>
                <a:lnTo>
                  <a:pt x="629" y="264"/>
                </a:lnTo>
                <a:lnTo>
                  <a:pt x="660" y="257"/>
                </a:lnTo>
                <a:lnTo>
                  <a:pt x="660" y="257"/>
                </a:lnTo>
                <a:lnTo>
                  <a:pt x="666" y="256"/>
                </a:lnTo>
                <a:lnTo>
                  <a:pt x="672" y="252"/>
                </a:lnTo>
                <a:lnTo>
                  <a:pt x="682" y="246"/>
                </a:lnTo>
                <a:lnTo>
                  <a:pt x="693" y="236"/>
                </a:lnTo>
                <a:lnTo>
                  <a:pt x="702" y="228"/>
                </a:lnTo>
                <a:lnTo>
                  <a:pt x="714" y="210"/>
                </a:lnTo>
                <a:lnTo>
                  <a:pt x="719" y="203"/>
                </a:lnTo>
                <a:lnTo>
                  <a:pt x="719" y="203"/>
                </a:lnTo>
                <a:lnTo>
                  <a:pt x="722" y="203"/>
                </a:lnTo>
                <a:lnTo>
                  <a:pt x="725" y="202"/>
                </a:lnTo>
                <a:lnTo>
                  <a:pt x="728" y="200"/>
                </a:lnTo>
                <a:lnTo>
                  <a:pt x="729" y="199"/>
                </a:lnTo>
                <a:lnTo>
                  <a:pt x="730" y="195"/>
                </a:lnTo>
                <a:lnTo>
                  <a:pt x="729" y="191"/>
                </a:lnTo>
                <a:lnTo>
                  <a:pt x="724" y="183"/>
                </a:lnTo>
                <a:lnTo>
                  <a:pt x="724" y="183"/>
                </a:lnTo>
                <a:lnTo>
                  <a:pt x="717" y="176"/>
                </a:lnTo>
                <a:lnTo>
                  <a:pt x="708" y="167"/>
                </a:lnTo>
                <a:lnTo>
                  <a:pt x="697" y="160"/>
                </a:lnTo>
                <a:lnTo>
                  <a:pt x="685" y="152"/>
                </a:lnTo>
                <a:lnTo>
                  <a:pt x="630" y="119"/>
                </a:lnTo>
                <a:lnTo>
                  <a:pt x="630" y="119"/>
                </a:lnTo>
                <a:lnTo>
                  <a:pt x="615" y="110"/>
                </a:lnTo>
                <a:lnTo>
                  <a:pt x="598" y="104"/>
                </a:lnTo>
                <a:lnTo>
                  <a:pt x="579" y="98"/>
                </a:lnTo>
                <a:lnTo>
                  <a:pt x="562" y="93"/>
                </a:lnTo>
                <a:lnTo>
                  <a:pt x="533" y="86"/>
                </a:lnTo>
                <a:lnTo>
                  <a:pt x="521" y="84"/>
                </a:lnTo>
                <a:lnTo>
                  <a:pt x="521" y="84"/>
                </a:lnTo>
                <a:lnTo>
                  <a:pt x="478" y="65"/>
                </a:lnTo>
                <a:lnTo>
                  <a:pt x="448" y="53"/>
                </a:lnTo>
                <a:lnTo>
                  <a:pt x="437" y="49"/>
                </a:lnTo>
                <a:lnTo>
                  <a:pt x="433" y="49"/>
                </a:lnTo>
                <a:lnTo>
                  <a:pt x="432" y="49"/>
                </a:lnTo>
                <a:lnTo>
                  <a:pt x="432" y="49"/>
                </a:lnTo>
                <a:lnTo>
                  <a:pt x="426" y="58"/>
                </a:lnTo>
                <a:lnTo>
                  <a:pt x="422" y="64"/>
                </a:lnTo>
                <a:lnTo>
                  <a:pt x="397" y="59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7946722A-A4ED-4009-ABBD-A80C15C22616}"/>
              </a:ext>
            </a:extLst>
          </p:cNvPr>
          <p:cNvSpPr>
            <a:spLocks/>
          </p:cNvSpPr>
          <p:nvPr/>
        </p:nvSpPr>
        <p:spPr bwMode="auto">
          <a:xfrm>
            <a:off x="6194899" y="5221481"/>
            <a:ext cx="1343938" cy="554078"/>
          </a:xfrm>
          <a:custGeom>
            <a:avLst/>
            <a:gdLst>
              <a:gd name="T0" fmla="*/ 429 w 570"/>
              <a:gd name="T1" fmla="*/ 65 h 235"/>
              <a:gd name="T2" fmla="*/ 400 w 570"/>
              <a:gd name="T3" fmla="*/ 44 h 235"/>
              <a:gd name="T4" fmla="*/ 369 w 570"/>
              <a:gd name="T5" fmla="*/ 27 h 235"/>
              <a:gd name="T6" fmla="*/ 334 w 570"/>
              <a:gd name="T7" fmla="*/ 11 h 235"/>
              <a:gd name="T8" fmla="*/ 324 w 570"/>
              <a:gd name="T9" fmla="*/ 8 h 235"/>
              <a:gd name="T10" fmla="*/ 286 w 570"/>
              <a:gd name="T11" fmla="*/ 2 h 235"/>
              <a:gd name="T12" fmla="*/ 224 w 570"/>
              <a:gd name="T13" fmla="*/ 0 h 235"/>
              <a:gd name="T14" fmla="*/ 136 w 570"/>
              <a:gd name="T15" fmla="*/ 1 h 235"/>
              <a:gd name="T16" fmla="*/ 128 w 570"/>
              <a:gd name="T17" fmla="*/ 1 h 235"/>
              <a:gd name="T18" fmla="*/ 99 w 570"/>
              <a:gd name="T19" fmla="*/ 8 h 235"/>
              <a:gd name="T20" fmla="*/ 77 w 570"/>
              <a:gd name="T21" fmla="*/ 16 h 235"/>
              <a:gd name="T22" fmla="*/ 67 w 570"/>
              <a:gd name="T23" fmla="*/ 12 h 235"/>
              <a:gd name="T24" fmla="*/ 54 w 570"/>
              <a:gd name="T25" fmla="*/ 11 h 235"/>
              <a:gd name="T26" fmla="*/ 42 w 570"/>
              <a:gd name="T27" fmla="*/ 18 h 235"/>
              <a:gd name="T28" fmla="*/ 37 w 570"/>
              <a:gd name="T29" fmla="*/ 26 h 235"/>
              <a:gd name="T30" fmla="*/ 33 w 570"/>
              <a:gd name="T31" fmla="*/ 34 h 235"/>
              <a:gd name="T32" fmla="*/ 31 w 570"/>
              <a:gd name="T33" fmla="*/ 49 h 235"/>
              <a:gd name="T34" fmla="*/ 31 w 570"/>
              <a:gd name="T35" fmla="*/ 63 h 235"/>
              <a:gd name="T36" fmla="*/ 32 w 570"/>
              <a:gd name="T37" fmla="*/ 65 h 235"/>
              <a:gd name="T38" fmla="*/ 12 w 570"/>
              <a:gd name="T39" fmla="*/ 95 h 235"/>
              <a:gd name="T40" fmla="*/ 7 w 570"/>
              <a:gd name="T41" fmla="*/ 106 h 235"/>
              <a:gd name="T42" fmla="*/ 2 w 570"/>
              <a:gd name="T43" fmla="*/ 125 h 235"/>
              <a:gd name="T44" fmla="*/ 1 w 570"/>
              <a:gd name="T45" fmla="*/ 135 h 235"/>
              <a:gd name="T46" fmla="*/ 0 w 570"/>
              <a:gd name="T47" fmla="*/ 152 h 235"/>
              <a:gd name="T48" fmla="*/ 2 w 570"/>
              <a:gd name="T49" fmla="*/ 176 h 235"/>
              <a:gd name="T50" fmla="*/ 12 w 570"/>
              <a:gd name="T51" fmla="*/ 199 h 235"/>
              <a:gd name="T52" fmla="*/ 16 w 570"/>
              <a:gd name="T53" fmla="*/ 204 h 235"/>
              <a:gd name="T54" fmla="*/ 27 w 570"/>
              <a:gd name="T55" fmla="*/ 213 h 235"/>
              <a:gd name="T56" fmla="*/ 48 w 570"/>
              <a:gd name="T57" fmla="*/ 223 h 235"/>
              <a:gd name="T58" fmla="*/ 84 w 570"/>
              <a:gd name="T59" fmla="*/ 229 h 235"/>
              <a:gd name="T60" fmla="*/ 156 w 570"/>
              <a:gd name="T61" fmla="*/ 234 h 235"/>
              <a:gd name="T62" fmla="*/ 181 w 570"/>
              <a:gd name="T63" fmla="*/ 235 h 235"/>
              <a:gd name="T64" fmla="*/ 227 w 570"/>
              <a:gd name="T65" fmla="*/ 234 h 235"/>
              <a:gd name="T66" fmla="*/ 267 w 570"/>
              <a:gd name="T67" fmla="*/ 225 h 235"/>
              <a:gd name="T68" fmla="*/ 305 w 570"/>
              <a:gd name="T69" fmla="*/ 213 h 235"/>
              <a:gd name="T70" fmla="*/ 324 w 570"/>
              <a:gd name="T71" fmla="*/ 204 h 235"/>
              <a:gd name="T72" fmla="*/ 359 w 570"/>
              <a:gd name="T73" fmla="*/ 184 h 235"/>
              <a:gd name="T74" fmla="*/ 385 w 570"/>
              <a:gd name="T75" fmla="*/ 165 h 235"/>
              <a:gd name="T76" fmla="*/ 409 w 570"/>
              <a:gd name="T77" fmla="*/ 146 h 235"/>
              <a:gd name="T78" fmla="*/ 414 w 570"/>
              <a:gd name="T79" fmla="*/ 145 h 235"/>
              <a:gd name="T80" fmla="*/ 419 w 570"/>
              <a:gd name="T81" fmla="*/ 148 h 235"/>
              <a:gd name="T82" fmla="*/ 446 w 570"/>
              <a:gd name="T83" fmla="*/ 178 h 235"/>
              <a:gd name="T84" fmla="*/ 469 w 570"/>
              <a:gd name="T85" fmla="*/ 200 h 235"/>
              <a:gd name="T86" fmla="*/ 482 w 570"/>
              <a:gd name="T87" fmla="*/ 207 h 235"/>
              <a:gd name="T88" fmla="*/ 493 w 570"/>
              <a:gd name="T89" fmla="*/ 209 h 235"/>
              <a:gd name="T90" fmla="*/ 503 w 570"/>
              <a:gd name="T91" fmla="*/ 208 h 235"/>
              <a:gd name="T92" fmla="*/ 521 w 570"/>
              <a:gd name="T93" fmla="*/ 199 h 235"/>
              <a:gd name="T94" fmla="*/ 534 w 570"/>
              <a:gd name="T95" fmla="*/ 187 h 235"/>
              <a:gd name="T96" fmla="*/ 544 w 570"/>
              <a:gd name="T97" fmla="*/ 172 h 235"/>
              <a:gd name="T98" fmla="*/ 547 w 570"/>
              <a:gd name="T99" fmla="*/ 165 h 235"/>
              <a:gd name="T100" fmla="*/ 564 w 570"/>
              <a:gd name="T101" fmla="*/ 109 h 235"/>
              <a:gd name="T102" fmla="*/ 568 w 570"/>
              <a:gd name="T103" fmla="*/ 75 h 235"/>
              <a:gd name="T104" fmla="*/ 568 w 570"/>
              <a:gd name="T105" fmla="*/ 55 h 235"/>
              <a:gd name="T106" fmla="*/ 567 w 570"/>
              <a:gd name="T107" fmla="*/ 51 h 235"/>
              <a:gd name="T108" fmla="*/ 559 w 570"/>
              <a:gd name="T109" fmla="*/ 28 h 235"/>
              <a:gd name="T110" fmla="*/ 552 w 570"/>
              <a:gd name="T111" fmla="*/ 21 h 235"/>
              <a:gd name="T112" fmla="*/ 544 w 570"/>
              <a:gd name="T113" fmla="*/ 16 h 235"/>
              <a:gd name="T114" fmla="*/ 538 w 570"/>
              <a:gd name="T115" fmla="*/ 16 h 235"/>
              <a:gd name="T116" fmla="*/ 513 w 570"/>
              <a:gd name="T117" fmla="*/ 23 h 235"/>
              <a:gd name="T118" fmla="*/ 443 w 570"/>
              <a:gd name="T119" fmla="*/ 58 h 235"/>
              <a:gd name="T120" fmla="*/ 429 w 570"/>
              <a:gd name="T121" fmla="*/ 6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0" h="235">
                <a:moveTo>
                  <a:pt x="429" y="65"/>
                </a:moveTo>
                <a:lnTo>
                  <a:pt x="429" y="65"/>
                </a:lnTo>
                <a:lnTo>
                  <a:pt x="421" y="59"/>
                </a:lnTo>
                <a:lnTo>
                  <a:pt x="400" y="44"/>
                </a:lnTo>
                <a:lnTo>
                  <a:pt x="385" y="36"/>
                </a:lnTo>
                <a:lnTo>
                  <a:pt x="369" y="27"/>
                </a:lnTo>
                <a:lnTo>
                  <a:pt x="352" y="18"/>
                </a:lnTo>
                <a:lnTo>
                  <a:pt x="334" y="11"/>
                </a:lnTo>
                <a:lnTo>
                  <a:pt x="334" y="11"/>
                </a:lnTo>
                <a:lnTo>
                  <a:pt x="324" y="8"/>
                </a:lnTo>
                <a:lnTo>
                  <a:pt x="313" y="6"/>
                </a:lnTo>
                <a:lnTo>
                  <a:pt x="286" y="2"/>
                </a:lnTo>
                <a:lnTo>
                  <a:pt x="255" y="1"/>
                </a:lnTo>
                <a:lnTo>
                  <a:pt x="224" y="0"/>
                </a:lnTo>
                <a:lnTo>
                  <a:pt x="168" y="1"/>
                </a:lnTo>
                <a:lnTo>
                  <a:pt x="136" y="1"/>
                </a:lnTo>
                <a:lnTo>
                  <a:pt x="136" y="1"/>
                </a:lnTo>
                <a:lnTo>
                  <a:pt x="128" y="1"/>
                </a:lnTo>
                <a:lnTo>
                  <a:pt x="119" y="2"/>
                </a:lnTo>
                <a:lnTo>
                  <a:pt x="99" y="8"/>
                </a:lnTo>
                <a:lnTo>
                  <a:pt x="77" y="16"/>
                </a:lnTo>
                <a:lnTo>
                  <a:pt x="77" y="16"/>
                </a:lnTo>
                <a:lnTo>
                  <a:pt x="72" y="13"/>
                </a:lnTo>
                <a:lnTo>
                  <a:pt x="67" y="12"/>
                </a:lnTo>
                <a:lnTo>
                  <a:pt x="61" y="11"/>
                </a:lnTo>
                <a:lnTo>
                  <a:pt x="54" y="11"/>
                </a:lnTo>
                <a:lnTo>
                  <a:pt x="48" y="13"/>
                </a:lnTo>
                <a:lnTo>
                  <a:pt x="42" y="18"/>
                </a:lnTo>
                <a:lnTo>
                  <a:pt x="40" y="21"/>
                </a:lnTo>
                <a:lnTo>
                  <a:pt x="37" y="26"/>
                </a:lnTo>
                <a:lnTo>
                  <a:pt x="37" y="26"/>
                </a:lnTo>
                <a:lnTo>
                  <a:pt x="33" y="34"/>
                </a:lnTo>
                <a:lnTo>
                  <a:pt x="32" y="43"/>
                </a:lnTo>
                <a:lnTo>
                  <a:pt x="31" y="49"/>
                </a:lnTo>
                <a:lnTo>
                  <a:pt x="31" y="55"/>
                </a:lnTo>
                <a:lnTo>
                  <a:pt x="31" y="63"/>
                </a:lnTo>
                <a:lnTo>
                  <a:pt x="32" y="65"/>
                </a:lnTo>
                <a:lnTo>
                  <a:pt x="32" y="65"/>
                </a:lnTo>
                <a:lnTo>
                  <a:pt x="26" y="74"/>
                </a:lnTo>
                <a:lnTo>
                  <a:pt x="12" y="95"/>
                </a:lnTo>
                <a:lnTo>
                  <a:pt x="12" y="95"/>
                </a:lnTo>
                <a:lnTo>
                  <a:pt x="7" y="106"/>
                </a:lnTo>
                <a:lnTo>
                  <a:pt x="4" y="115"/>
                </a:lnTo>
                <a:lnTo>
                  <a:pt x="2" y="125"/>
                </a:lnTo>
                <a:lnTo>
                  <a:pt x="2" y="125"/>
                </a:lnTo>
                <a:lnTo>
                  <a:pt x="1" y="135"/>
                </a:lnTo>
                <a:lnTo>
                  <a:pt x="0" y="142"/>
                </a:lnTo>
                <a:lnTo>
                  <a:pt x="0" y="152"/>
                </a:lnTo>
                <a:lnTo>
                  <a:pt x="0" y="163"/>
                </a:lnTo>
                <a:lnTo>
                  <a:pt x="2" y="176"/>
                </a:lnTo>
                <a:lnTo>
                  <a:pt x="6" y="187"/>
                </a:lnTo>
                <a:lnTo>
                  <a:pt x="12" y="199"/>
                </a:lnTo>
                <a:lnTo>
                  <a:pt x="12" y="199"/>
                </a:lnTo>
                <a:lnTo>
                  <a:pt x="16" y="204"/>
                </a:lnTo>
                <a:lnTo>
                  <a:pt x="21" y="209"/>
                </a:lnTo>
                <a:lnTo>
                  <a:pt x="27" y="213"/>
                </a:lnTo>
                <a:lnTo>
                  <a:pt x="33" y="217"/>
                </a:lnTo>
                <a:lnTo>
                  <a:pt x="48" y="223"/>
                </a:lnTo>
                <a:lnTo>
                  <a:pt x="66" y="225"/>
                </a:lnTo>
                <a:lnTo>
                  <a:pt x="84" y="229"/>
                </a:lnTo>
                <a:lnTo>
                  <a:pt x="106" y="230"/>
                </a:lnTo>
                <a:lnTo>
                  <a:pt x="156" y="234"/>
                </a:lnTo>
                <a:lnTo>
                  <a:pt x="156" y="234"/>
                </a:lnTo>
                <a:lnTo>
                  <a:pt x="181" y="235"/>
                </a:lnTo>
                <a:lnTo>
                  <a:pt x="204" y="235"/>
                </a:lnTo>
                <a:lnTo>
                  <a:pt x="227" y="234"/>
                </a:lnTo>
                <a:lnTo>
                  <a:pt x="248" y="230"/>
                </a:lnTo>
                <a:lnTo>
                  <a:pt x="267" y="225"/>
                </a:lnTo>
                <a:lnTo>
                  <a:pt x="286" y="219"/>
                </a:lnTo>
                <a:lnTo>
                  <a:pt x="305" y="213"/>
                </a:lnTo>
                <a:lnTo>
                  <a:pt x="324" y="204"/>
                </a:lnTo>
                <a:lnTo>
                  <a:pt x="324" y="204"/>
                </a:lnTo>
                <a:lnTo>
                  <a:pt x="343" y="194"/>
                </a:lnTo>
                <a:lnTo>
                  <a:pt x="359" y="184"/>
                </a:lnTo>
                <a:lnTo>
                  <a:pt x="373" y="174"/>
                </a:lnTo>
                <a:lnTo>
                  <a:pt x="385" y="165"/>
                </a:lnTo>
                <a:lnTo>
                  <a:pt x="403" y="150"/>
                </a:lnTo>
                <a:lnTo>
                  <a:pt x="409" y="146"/>
                </a:lnTo>
                <a:lnTo>
                  <a:pt x="414" y="145"/>
                </a:lnTo>
                <a:lnTo>
                  <a:pt x="414" y="145"/>
                </a:lnTo>
                <a:lnTo>
                  <a:pt x="416" y="146"/>
                </a:lnTo>
                <a:lnTo>
                  <a:pt x="419" y="148"/>
                </a:lnTo>
                <a:lnTo>
                  <a:pt x="426" y="156"/>
                </a:lnTo>
                <a:lnTo>
                  <a:pt x="446" y="178"/>
                </a:lnTo>
                <a:lnTo>
                  <a:pt x="457" y="191"/>
                </a:lnTo>
                <a:lnTo>
                  <a:pt x="469" y="200"/>
                </a:lnTo>
                <a:lnTo>
                  <a:pt x="476" y="204"/>
                </a:lnTo>
                <a:lnTo>
                  <a:pt x="482" y="207"/>
                </a:lnTo>
                <a:lnTo>
                  <a:pt x="487" y="209"/>
                </a:lnTo>
                <a:lnTo>
                  <a:pt x="493" y="209"/>
                </a:lnTo>
                <a:lnTo>
                  <a:pt x="493" y="209"/>
                </a:lnTo>
                <a:lnTo>
                  <a:pt x="503" y="208"/>
                </a:lnTo>
                <a:lnTo>
                  <a:pt x="513" y="204"/>
                </a:lnTo>
                <a:lnTo>
                  <a:pt x="521" y="199"/>
                </a:lnTo>
                <a:lnTo>
                  <a:pt x="528" y="194"/>
                </a:lnTo>
                <a:lnTo>
                  <a:pt x="534" y="187"/>
                </a:lnTo>
                <a:lnTo>
                  <a:pt x="540" y="181"/>
                </a:lnTo>
                <a:lnTo>
                  <a:pt x="544" y="172"/>
                </a:lnTo>
                <a:lnTo>
                  <a:pt x="547" y="165"/>
                </a:lnTo>
                <a:lnTo>
                  <a:pt x="547" y="165"/>
                </a:lnTo>
                <a:lnTo>
                  <a:pt x="555" y="141"/>
                </a:lnTo>
                <a:lnTo>
                  <a:pt x="564" y="109"/>
                </a:lnTo>
                <a:lnTo>
                  <a:pt x="567" y="91"/>
                </a:lnTo>
                <a:lnTo>
                  <a:pt x="568" y="75"/>
                </a:lnTo>
                <a:lnTo>
                  <a:pt x="570" y="62"/>
                </a:lnTo>
                <a:lnTo>
                  <a:pt x="568" y="55"/>
                </a:lnTo>
                <a:lnTo>
                  <a:pt x="567" y="51"/>
                </a:lnTo>
                <a:lnTo>
                  <a:pt x="567" y="51"/>
                </a:lnTo>
                <a:lnTo>
                  <a:pt x="561" y="34"/>
                </a:lnTo>
                <a:lnTo>
                  <a:pt x="559" y="28"/>
                </a:lnTo>
                <a:lnTo>
                  <a:pt x="556" y="23"/>
                </a:lnTo>
                <a:lnTo>
                  <a:pt x="552" y="21"/>
                </a:lnTo>
                <a:lnTo>
                  <a:pt x="549" y="18"/>
                </a:lnTo>
                <a:lnTo>
                  <a:pt x="544" y="16"/>
                </a:lnTo>
                <a:lnTo>
                  <a:pt x="538" y="16"/>
                </a:lnTo>
                <a:lnTo>
                  <a:pt x="538" y="16"/>
                </a:lnTo>
                <a:lnTo>
                  <a:pt x="528" y="18"/>
                </a:lnTo>
                <a:lnTo>
                  <a:pt x="513" y="23"/>
                </a:lnTo>
                <a:lnTo>
                  <a:pt x="477" y="41"/>
                </a:lnTo>
                <a:lnTo>
                  <a:pt x="443" y="58"/>
                </a:lnTo>
                <a:lnTo>
                  <a:pt x="429" y="65"/>
                </a:lnTo>
                <a:lnTo>
                  <a:pt x="429" y="65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3076518E-DC21-4FD6-90C7-DEAD5873993B}"/>
              </a:ext>
            </a:extLst>
          </p:cNvPr>
          <p:cNvSpPr>
            <a:spLocks/>
          </p:cNvSpPr>
          <p:nvPr/>
        </p:nvSpPr>
        <p:spPr bwMode="auto">
          <a:xfrm>
            <a:off x="373089" y="5080849"/>
            <a:ext cx="1643718" cy="908368"/>
          </a:xfrm>
          <a:custGeom>
            <a:avLst/>
            <a:gdLst>
              <a:gd name="T0" fmla="*/ 351 w 684"/>
              <a:gd name="T1" fmla="*/ 38 h 378"/>
              <a:gd name="T2" fmla="*/ 302 w 684"/>
              <a:gd name="T3" fmla="*/ 5 h 378"/>
              <a:gd name="T4" fmla="*/ 288 w 684"/>
              <a:gd name="T5" fmla="*/ 0 h 378"/>
              <a:gd name="T6" fmla="*/ 278 w 684"/>
              <a:gd name="T7" fmla="*/ 3 h 378"/>
              <a:gd name="T8" fmla="*/ 278 w 684"/>
              <a:gd name="T9" fmla="*/ 10 h 378"/>
              <a:gd name="T10" fmla="*/ 290 w 684"/>
              <a:gd name="T11" fmla="*/ 31 h 378"/>
              <a:gd name="T12" fmla="*/ 297 w 684"/>
              <a:gd name="T13" fmla="*/ 52 h 378"/>
              <a:gd name="T14" fmla="*/ 295 w 684"/>
              <a:gd name="T15" fmla="*/ 66 h 378"/>
              <a:gd name="T16" fmla="*/ 274 w 684"/>
              <a:gd name="T17" fmla="*/ 93 h 378"/>
              <a:gd name="T18" fmla="*/ 261 w 684"/>
              <a:gd name="T19" fmla="*/ 102 h 378"/>
              <a:gd name="T20" fmla="*/ 211 w 684"/>
              <a:gd name="T21" fmla="*/ 117 h 378"/>
              <a:gd name="T22" fmla="*/ 151 w 684"/>
              <a:gd name="T23" fmla="*/ 125 h 378"/>
              <a:gd name="T24" fmla="*/ 139 w 684"/>
              <a:gd name="T25" fmla="*/ 124 h 378"/>
              <a:gd name="T26" fmla="*/ 62 w 684"/>
              <a:gd name="T27" fmla="*/ 91 h 378"/>
              <a:gd name="T28" fmla="*/ 0 w 684"/>
              <a:gd name="T29" fmla="*/ 64 h 378"/>
              <a:gd name="T30" fmla="*/ 3 w 684"/>
              <a:gd name="T31" fmla="*/ 68 h 378"/>
              <a:gd name="T32" fmla="*/ 45 w 684"/>
              <a:gd name="T33" fmla="*/ 109 h 378"/>
              <a:gd name="T34" fmla="*/ 74 w 684"/>
              <a:gd name="T35" fmla="*/ 148 h 378"/>
              <a:gd name="T36" fmla="*/ 86 w 684"/>
              <a:gd name="T37" fmla="*/ 175 h 378"/>
              <a:gd name="T38" fmla="*/ 76 w 684"/>
              <a:gd name="T39" fmla="*/ 218 h 378"/>
              <a:gd name="T40" fmla="*/ 58 w 684"/>
              <a:gd name="T41" fmla="*/ 289 h 378"/>
              <a:gd name="T42" fmla="*/ 60 w 684"/>
              <a:gd name="T43" fmla="*/ 293 h 378"/>
              <a:gd name="T44" fmla="*/ 74 w 684"/>
              <a:gd name="T45" fmla="*/ 283 h 378"/>
              <a:gd name="T46" fmla="*/ 131 w 684"/>
              <a:gd name="T47" fmla="*/ 236 h 378"/>
              <a:gd name="T48" fmla="*/ 159 w 684"/>
              <a:gd name="T49" fmla="*/ 223 h 378"/>
              <a:gd name="T50" fmla="*/ 180 w 684"/>
              <a:gd name="T51" fmla="*/ 224 h 378"/>
              <a:gd name="T52" fmla="*/ 203 w 684"/>
              <a:gd name="T53" fmla="*/ 236 h 378"/>
              <a:gd name="T54" fmla="*/ 213 w 684"/>
              <a:gd name="T55" fmla="*/ 248 h 378"/>
              <a:gd name="T56" fmla="*/ 212 w 684"/>
              <a:gd name="T57" fmla="*/ 270 h 378"/>
              <a:gd name="T58" fmla="*/ 213 w 684"/>
              <a:gd name="T59" fmla="*/ 293 h 378"/>
              <a:gd name="T60" fmla="*/ 218 w 684"/>
              <a:gd name="T61" fmla="*/ 295 h 378"/>
              <a:gd name="T62" fmla="*/ 317 w 684"/>
              <a:gd name="T63" fmla="*/ 307 h 378"/>
              <a:gd name="T64" fmla="*/ 347 w 684"/>
              <a:gd name="T65" fmla="*/ 330 h 378"/>
              <a:gd name="T66" fmla="*/ 362 w 684"/>
              <a:gd name="T67" fmla="*/ 337 h 378"/>
              <a:gd name="T68" fmla="*/ 399 w 684"/>
              <a:gd name="T69" fmla="*/ 345 h 378"/>
              <a:gd name="T70" fmla="*/ 416 w 684"/>
              <a:gd name="T71" fmla="*/ 351 h 378"/>
              <a:gd name="T72" fmla="*/ 399 w 684"/>
              <a:gd name="T73" fmla="*/ 371 h 378"/>
              <a:gd name="T74" fmla="*/ 401 w 684"/>
              <a:gd name="T75" fmla="*/ 377 h 378"/>
              <a:gd name="T76" fmla="*/ 416 w 684"/>
              <a:gd name="T77" fmla="*/ 377 h 378"/>
              <a:gd name="T78" fmla="*/ 470 w 684"/>
              <a:gd name="T79" fmla="*/ 366 h 378"/>
              <a:gd name="T80" fmla="*/ 481 w 684"/>
              <a:gd name="T81" fmla="*/ 358 h 378"/>
              <a:gd name="T82" fmla="*/ 506 w 684"/>
              <a:gd name="T83" fmla="*/ 327 h 378"/>
              <a:gd name="T84" fmla="*/ 519 w 684"/>
              <a:gd name="T85" fmla="*/ 319 h 378"/>
              <a:gd name="T86" fmla="*/ 561 w 684"/>
              <a:gd name="T87" fmla="*/ 304 h 378"/>
              <a:gd name="T88" fmla="*/ 597 w 684"/>
              <a:gd name="T89" fmla="*/ 294 h 378"/>
              <a:gd name="T90" fmla="*/ 629 w 684"/>
              <a:gd name="T91" fmla="*/ 278 h 378"/>
              <a:gd name="T92" fmla="*/ 660 w 684"/>
              <a:gd name="T93" fmla="*/ 249 h 378"/>
              <a:gd name="T94" fmla="*/ 683 w 684"/>
              <a:gd name="T95" fmla="*/ 217 h 378"/>
              <a:gd name="T96" fmla="*/ 681 w 684"/>
              <a:gd name="T97" fmla="*/ 208 h 378"/>
              <a:gd name="T98" fmla="*/ 662 w 684"/>
              <a:gd name="T99" fmla="*/ 170 h 378"/>
              <a:gd name="T100" fmla="*/ 644 w 684"/>
              <a:gd name="T101" fmla="*/ 148 h 378"/>
              <a:gd name="T102" fmla="*/ 597 w 684"/>
              <a:gd name="T103" fmla="*/ 108 h 378"/>
              <a:gd name="T104" fmla="*/ 534 w 684"/>
              <a:gd name="T105" fmla="*/ 77 h 378"/>
              <a:gd name="T106" fmla="*/ 487 w 684"/>
              <a:gd name="T107" fmla="*/ 64 h 378"/>
              <a:gd name="T108" fmla="*/ 423 w 684"/>
              <a:gd name="T109" fmla="*/ 61 h 378"/>
              <a:gd name="T110" fmla="*/ 382 w 684"/>
              <a:gd name="T111" fmla="*/ 6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4" h="378">
                <a:moveTo>
                  <a:pt x="382" y="64"/>
                </a:moveTo>
                <a:lnTo>
                  <a:pt x="382" y="64"/>
                </a:lnTo>
                <a:lnTo>
                  <a:pt x="351" y="38"/>
                </a:lnTo>
                <a:lnTo>
                  <a:pt x="325" y="19"/>
                </a:lnTo>
                <a:lnTo>
                  <a:pt x="312" y="11"/>
                </a:lnTo>
                <a:lnTo>
                  <a:pt x="302" y="5"/>
                </a:lnTo>
                <a:lnTo>
                  <a:pt x="302" y="5"/>
                </a:lnTo>
                <a:lnTo>
                  <a:pt x="295" y="1"/>
                </a:lnTo>
                <a:lnTo>
                  <a:pt x="288" y="0"/>
                </a:lnTo>
                <a:lnTo>
                  <a:pt x="284" y="0"/>
                </a:lnTo>
                <a:lnTo>
                  <a:pt x="280" y="1"/>
                </a:lnTo>
                <a:lnTo>
                  <a:pt x="278" y="3"/>
                </a:lnTo>
                <a:lnTo>
                  <a:pt x="276" y="5"/>
                </a:lnTo>
                <a:lnTo>
                  <a:pt x="276" y="7"/>
                </a:lnTo>
                <a:lnTo>
                  <a:pt x="278" y="10"/>
                </a:lnTo>
                <a:lnTo>
                  <a:pt x="278" y="10"/>
                </a:lnTo>
                <a:lnTo>
                  <a:pt x="283" y="17"/>
                </a:lnTo>
                <a:lnTo>
                  <a:pt x="290" y="31"/>
                </a:lnTo>
                <a:lnTo>
                  <a:pt x="294" y="38"/>
                </a:lnTo>
                <a:lnTo>
                  <a:pt x="296" y="46"/>
                </a:lnTo>
                <a:lnTo>
                  <a:pt x="297" y="52"/>
                </a:lnTo>
                <a:lnTo>
                  <a:pt x="297" y="60"/>
                </a:lnTo>
                <a:lnTo>
                  <a:pt x="297" y="60"/>
                </a:lnTo>
                <a:lnTo>
                  <a:pt x="295" y="66"/>
                </a:lnTo>
                <a:lnTo>
                  <a:pt x="292" y="72"/>
                </a:lnTo>
                <a:lnTo>
                  <a:pt x="283" y="84"/>
                </a:lnTo>
                <a:lnTo>
                  <a:pt x="274" y="93"/>
                </a:lnTo>
                <a:lnTo>
                  <a:pt x="268" y="99"/>
                </a:lnTo>
                <a:lnTo>
                  <a:pt x="268" y="99"/>
                </a:lnTo>
                <a:lnTo>
                  <a:pt x="261" y="102"/>
                </a:lnTo>
                <a:lnTo>
                  <a:pt x="249" y="107"/>
                </a:lnTo>
                <a:lnTo>
                  <a:pt x="232" y="112"/>
                </a:lnTo>
                <a:lnTo>
                  <a:pt x="211" y="117"/>
                </a:lnTo>
                <a:lnTo>
                  <a:pt x="190" y="122"/>
                </a:lnTo>
                <a:lnTo>
                  <a:pt x="170" y="124"/>
                </a:lnTo>
                <a:lnTo>
                  <a:pt x="151" y="125"/>
                </a:lnTo>
                <a:lnTo>
                  <a:pt x="145" y="125"/>
                </a:lnTo>
                <a:lnTo>
                  <a:pt x="139" y="124"/>
                </a:lnTo>
                <a:lnTo>
                  <a:pt x="139" y="124"/>
                </a:lnTo>
                <a:lnTo>
                  <a:pt x="125" y="119"/>
                </a:lnTo>
                <a:lnTo>
                  <a:pt x="107" y="110"/>
                </a:lnTo>
                <a:lnTo>
                  <a:pt x="62" y="91"/>
                </a:lnTo>
                <a:lnTo>
                  <a:pt x="20" y="72"/>
                </a:lnTo>
                <a:lnTo>
                  <a:pt x="6" y="66"/>
                </a:lnTo>
                <a:lnTo>
                  <a:pt x="0" y="64"/>
                </a:lnTo>
                <a:lnTo>
                  <a:pt x="0" y="64"/>
                </a:lnTo>
                <a:lnTo>
                  <a:pt x="0" y="66"/>
                </a:lnTo>
                <a:lnTo>
                  <a:pt x="3" y="68"/>
                </a:lnTo>
                <a:lnTo>
                  <a:pt x="13" y="78"/>
                </a:lnTo>
                <a:lnTo>
                  <a:pt x="27" y="92"/>
                </a:lnTo>
                <a:lnTo>
                  <a:pt x="45" y="109"/>
                </a:lnTo>
                <a:lnTo>
                  <a:pt x="61" y="128"/>
                </a:lnTo>
                <a:lnTo>
                  <a:pt x="68" y="138"/>
                </a:lnTo>
                <a:lnTo>
                  <a:pt x="74" y="148"/>
                </a:lnTo>
                <a:lnTo>
                  <a:pt x="79" y="156"/>
                </a:lnTo>
                <a:lnTo>
                  <a:pt x="83" y="166"/>
                </a:lnTo>
                <a:lnTo>
                  <a:pt x="86" y="175"/>
                </a:lnTo>
                <a:lnTo>
                  <a:pt x="84" y="183"/>
                </a:lnTo>
                <a:lnTo>
                  <a:pt x="84" y="183"/>
                </a:lnTo>
                <a:lnTo>
                  <a:pt x="76" y="218"/>
                </a:lnTo>
                <a:lnTo>
                  <a:pt x="66" y="254"/>
                </a:lnTo>
                <a:lnTo>
                  <a:pt x="58" y="281"/>
                </a:lnTo>
                <a:lnTo>
                  <a:pt x="58" y="289"/>
                </a:lnTo>
                <a:lnTo>
                  <a:pt x="58" y="291"/>
                </a:lnTo>
                <a:lnTo>
                  <a:pt x="60" y="293"/>
                </a:lnTo>
                <a:lnTo>
                  <a:pt x="60" y="293"/>
                </a:lnTo>
                <a:lnTo>
                  <a:pt x="62" y="293"/>
                </a:lnTo>
                <a:lnTo>
                  <a:pt x="65" y="290"/>
                </a:lnTo>
                <a:lnTo>
                  <a:pt x="74" y="283"/>
                </a:lnTo>
                <a:lnTo>
                  <a:pt x="100" y="259"/>
                </a:lnTo>
                <a:lnTo>
                  <a:pt x="115" y="247"/>
                </a:lnTo>
                <a:lnTo>
                  <a:pt x="131" y="236"/>
                </a:lnTo>
                <a:lnTo>
                  <a:pt x="146" y="227"/>
                </a:lnTo>
                <a:lnTo>
                  <a:pt x="152" y="224"/>
                </a:lnTo>
                <a:lnTo>
                  <a:pt x="159" y="223"/>
                </a:lnTo>
                <a:lnTo>
                  <a:pt x="159" y="223"/>
                </a:lnTo>
                <a:lnTo>
                  <a:pt x="170" y="223"/>
                </a:lnTo>
                <a:lnTo>
                  <a:pt x="180" y="224"/>
                </a:lnTo>
                <a:lnTo>
                  <a:pt x="190" y="228"/>
                </a:lnTo>
                <a:lnTo>
                  <a:pt x="197" y="232"/>
                </a:lnTo>
                <a:lnTo>
                  <a:pt x="203" y="236"/>
                </a:lnTo>
                <a:lnTo>
                  <a:pt x="208" y="240"/>
                </a:lnTo>
                <a:lnTo>
                  <a:pt x="212" y="244"/>
                </a:lnTo>
                <a:lnTo>
                  <a:pt x="213" y="248"/>
                </a:lnTo>
                <a:lnTo>
                  <a:pt x="213" y="248"/>
                </a:lnTo>
                <a:lnTo>
                  <a:pt x="213" y="258"/>
                </a:lnTo>
                <a:lnTo>
                  <a:pt x="212" y="270"/>
                </a:lnTo>
                <a:lnTo>
                  <a:pt x="212" y="284"/>
                </a:lnTo>
                <a:lnTo>
                  <a:pt x="212" y="289"/>
                </a:lnTo>
                <a:lnTo>
                  <a:pt x="213" y="293"/>
                </a:lnTo>
                <a:lnTo>
                  <a:pt x="213" y="293"/>
                </a:lnTo>
                <a:lnTo>
                  <a:pt x="214" y="294"/>
                </a:lnTo>
                <a:lnTo>
                  <a:pt x="218" y="295"/>
                </a:lnTo>
                <a:lnTo>
                  <a:pt x="231" y="297"/>
                </a:lnTo>
                <a:lnTo>
                  <a:pt x="266" y="302"/>
                </a:lnTo>
                <a:lnTo>
                  <a:pt x="317" y="307"/>
                </a:lnTo>
                <a:lnTo>
                  <a:pt x="317" y="307"/>
                </a:lnTo>
                <a:lnTo>
                  <a:pt x="332" y="320"/>
                </a:lnTo>
                <a:lnTo>
                  <a:pt x="347" y="330"/>
                </a:lnTo>
                <a:lnTo>
                  <a:pt x="354" y="333"/>
                </a:lnTo>
                <a:lnTo>
                  <a:pt x="362" y="337"/>
                </a:lnTo>
                <a:lnTo>
                  <a:pt x="362" y="337"/>
                </a:lnTo>
                <a:lnTo>
                  <a:pt x="369" y="340"/>
                </a:lnTo>
                <a:lnTo>
                  <a:pt x="379" y="342"/>
                </a:lnTo>
                <a:lnTo>
                  <a:pt x="399" y="345"/>
                </a:lnTo>
                <a:lnTo>
                  <a:pt x="421" y="347"/>
                </a:lnTo>
                <a:lnTo>
                  <a:pt x="421" y="347"/>
                </a:lnTo>
                <a:lnTo>
                  <a:pt x="416" y="351"/>
                </a:lnTo>
                <a:lnTo>
                  <a:pt x="406" y="361"/>
                </a:lnTo>
                <a:lnTo>
                  <a:pt x="403" y="366"/>
                </a:lnTo>
                <a:lnTo>
                  <a:pt x="399" y="371"/>
                </a:lnTo>
                <a:lnTo>
                  <a:pt x="399" y="374"/>
                </a:lnTo>
                <a:lnTo>
                  <a:pt x="400" y="376"/>
                </a:lnTo>
                <a:lnTo>
                  <a:pt x="401" y="377"/>
                </a:lnTo>
                <a:lnTo>
                  <a:pt x="401" y="377"/>
                </a:lnTo>
                <a:lnTo>
                  <a:pt x="408" y="378"/>
                </a:lnTo>
                <a:lnTo>
                  <a:pt x="416" y="377"/>
                </a:lnTo>
                <a:lnTo>
                  <a:pt x="439" y="374"/>
                </a:lnTo>
                <a:lnTo>
                  <a:pt x="460" y="368"/>
                </a:lnTo>
                <a:lnTo>
                  <a:pt x="470" y="366"/>
                </a:lnTo>
                <a:lnTo>
                  <a:pt x="476" y="362"/>
                </a:lnTo>
                <a:lnTo>
                  <a:pt x="476" y="362"/>
                </a:lnTo>
                <a:lnTo>
                  <a:pt x="481" y="358"/>
                </a:lnTo>
                <a:lnTo>
                  <a:pt x="486" y="353"/>
                </a:lnTo>
                <a:lnTo>
                  <a:pt x="496" y="341"/>
                </a:lnTo>
                <a:lnTo>
                  <a:pt x="506" y="327"/>
                </a:lnTo>
                <a:lnTo>
                  <a:pt x="506" y="327"/>
                </a:lnTo>
                <a:lnTo>
                  <a:pt x="508" y="325"/>
                </a:lnTo>
                <a:lnTo>
                  <a:pt x="519" y="319"/>
                </a:lnTo>
                <a:lnTo>
                  <a:pt x="530" y="314"/>
                </a:lnTo>
                <a:lnTo>
                  <a:pt x="544" y="309"/>
                </a:lnTo>
                <a:lnTo>
                  <a:pt x="561" y="304"/>
                </a:lnTo>
                <a:lnTo>
                  <a:pt x="585" y="297"/>
                </a:lnTo>
                <a:lnTo>
                  <a:pt x="585" y="297"/>
                </a:lnTo>
                <a:lnTo>
                  <a:pt x="597" y="294"/>
                </a:lnTo>
                <a:lnTo>
                  <a:pt x="608" y="289"/>
                </a:lnTo>
                <a:lnTo>
                  <a:pt x="619" y="284"/>
                </a:lnTo>
                <a:lnTo>
                  <a:pt x="629" y="278"/>
                </a:lnTo>
                <a:lnTo>
                  <a:pt x="638" y="271"/>
                </a:lnTo>
                <a:lnTo>
                  <a:pt x="647" y="264"/>
                </a:lnTo>
                <a:lnTo>
                  <a:pt x="660" y="249"/>
                </a:lnTo>
                <a:lnTo>
                  <a:pt x="671" y="237"/>
                </a:lnTo>
                <a:lnTo>
                  <a:pt x="679" y="224"/>
                </a:lnTo>
                <a:lnTo>
                  <a:pt x="683" y="217"/>
                </a:lnTo>
                <a:lnTo>
                  <a:pt x="684" y="213"/>
                </a:lnTo>
                <a:lnTo>
                  <a:pt x="684" y="213"/>
                </a:lnTo>
                <a:lnTo>
                  <a:pt x="681" y="208"/>
                </a:lnTo>
                <a:lnTo>
                  <a:pt x="676" y="197"/>
                </a:lnTo>
                <a:lnTo>
                  <a:pt x="668" y="180"/>
                </a:lnTo>
                <a:lnTo>
                  <a:pt x="662" y="170"/>
                </a:lnTo>
                <a:lnTo>
                  <a:pt x="654" y="159"/>
                </a:lnTo>
                <a:lnTo>
                  <a:pt x="654" y="159"/>
                </a:lnTo>
                <a:lnTo>
                  <a:pt x="644" y="148"/>
                </a:lnTo>
                <a:lnTo>
                  <a:pt x="631" y="134"/>
                </a:lnTo>
                <a:lnTo>
                  <a:pt x="616" y="122"/>
                </a:lnTo>
                <a:lnTo>
                  <a:pt x="597" y="108"/>
                </a:lnTo>
                <a:lnTo>
                  <a:pt x="579" y="97"/>
                </a:lnTo>
                <a:lnTo>
                  <a:pt x="556" y="86"/>
                </a:lnTo>
                <a:lnTo>
                  <a:pt x="534" y="77"/>
                </a:lnTo>
                <a:lnTo>
                  <a:pt x="510" y="69"/>
                </a:lnTo>
                <a:lnTo>
                  <a:pt x="510" y="69"/>
                </a:lnTo>
                <a:lnTo>
                  <a:pt x="487" y="64"/>
                </a:lnTo>
                <a:lnTo>
                  <a:pt x="463" y="62"/>
                </a:lnTo>
                <a:lnTo>
                  <a:pt x="441" y="61"/>
                </a:lnTo>
                <a:lnTo>
                  <a:pt x="423" y="61"/>
                </a:lnTo>
                <a:lnTo>
                  <a:pt x="393" y="63"/>
                </a:lnTo>
                <a:lnTo>
                  <a:pt x="382" y="64"/>
                </a:lnTo>
                <a:lnTo>
                  <a:pt x="382" y="64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48">
            <a:extLst>
              <a:ext uri="{FF2B5EF4-FFF2-40B4-BE49-F238E27FC236}">
                <a16:creationId xmlns:a16="http://schemas.microsoft.com/office/drawing/2014/main" id="{61900368-B506-4E13-9C31-5A5694419A67}"/>
              </a:ext>
            </a:extLst>
          </p:cNvPr>
          <p:cNvSpPr>
            <a:spLocks/>
          </p:cNvSpPr>
          <p:nvPr/>
        </p:nvSpPr>
        <p:spPr bwMode="auto">
          <a:xfrm>
            <a:off x="4203669" y="5182248"/>
            <a:ext cx="1540540" cy="705568"/>
          </a:xfrm>
          <a:custGeom>
            <a:avLst/>
            <a:gdLst>
              <a:gd name="T0" fmla="*/ 140 w 500"/>
              <a:gd name="T1" fmla="*/ 7 h 229"/>
              <a:gd name="T2" fmla="*/ 78 w 500"/>
              <a:gd name="T3" fmla="*/ 16 h 229"/>
              <a:gd name="T4" fmla="*/ 50 w 500"/>
              <a:gd name="T5" fmla="*/ 27 h 229"/>
              <a:gd name="T6" fmla="*/ 18 w 500"/>
              <a:gd name="T7" fmla="*/ 50 h 229"/>
              <a:gd name="T8" fmla="*/ 15 w 500"/>
              <a:gd name="T9" fmla="*/ 95 h 229"/>
              <a:gd name="T10" fmla="*/ 22 w 500"/>
              <a:gd name="T11" fmla="*/ 114 h 229"/>
              <a:gd name="T12" fmla="*/ 37 w 500"/>
              <a:gd name="T13" fmla="*/ 141 h 229"/>
              <a:gd name="T14" fmla="*/ 53 w 500"/>
              <a:gd name="T15" fmla="*/ 157 h 229"/>
              <a:gd name="T16" fmla="*/ 81 w 500"/>
              <a:gd name="T17" fmla="*/ 176 h 229"/>
              <a:gd name="T18" fmla="*/ 104 w 500"/>
              <a:gd name="T19" fmla="*/ 184 h 229"/>
              <a:gd name="T20" fmla="*/ 117 w 500"/>
              <a:gd name="T21" fmla="*/ 208 h 229"/>
              <a:gd name="T22" fmla="*/ 121 w 500"/>
              <a:gd name="T23" fmla="*/ 209 h 229"/>
              <a:gd name="T24" fmla="*/ 151 w 500"/>
              <a:gd name="T25" fmla="*/ 225 h 229"/>
              <a:gd name="T26" fmla="*/ 168 w 500"/>
              <a:gd name="T27" fmla="*/ 229 h 229"/>
              <a:gd name="T28" fmla="*/ 189 w 500"/>
              <a:gd name="T29" fmla="*/ 225 h 229"/>
              <a:gd name="T30" fmla="*/ 203 w 500"/>
              <a:gd name="T31" fmla="*/ 214 h 229"/>
              <a:gd name="T32" fmla="*/ 273 w 500"/>
              <a:gd name="T33" fmla="*/ 213 h 229"/>
              <a:gd name="T34" fmla="*/ 302 w 500"/>
              <a:gd name="T35" fmla="*/ 229 h 229"/>
              <a:gd name="T36" fmla="*/ 309 w 500"/>
              <a:gd name="T37" fmla="*/ 225 h 229"/>
              <a:gd name="T38" fmla="*/ 317 w 500"/>
              <a:gd name="T39" fmla="*/ 199 h 229"/>
              <a:gd name="T40" fmla="*/ 321 w 500"/>
              <a:gd name="T41" fmla="*/ 187 h 229"/>
              <a:gd name="T42" fmla="*/ 337 w 500"/>
              <a:gd name="T43" fmla="*/ 164 h 229"/>
              <a:gd name="T44" fmla="*/ 358 w 500"/>
              <a:gd name="T45" fmla="*/ 164 h 229"/>
              <a:gd name="T46" fmla="*/ 363 w 500"/>
              <a:gd name="T47" fmla="*/ 166 h 229"/>
              <a:gd name="T48" fmla="*/ 376 w 500"/>
              <a:gd name="T49" fmla="*/ 177 h 229"/>
              <a:gd name="T50" fmla="*/ 416 w 500"/>
              <a:gd name="T51" fmla="*/ 194 h 229"/>
              <a:gd name="T52" fmla="*/ 451 w 500"/>
              <a:gd name="T53" fmla="*/ 202 h 229"/>
              <a:gd name="T54" fmla="*/ 487 w 500"/>
              <a:gd name="T55" fmla="*/ 202 h 229"/>
              <a:gd name="T56" fmla="*/ 500 w 500"/>
              <a:gd name="T57" fmla="*/ 199 h 229"/>
              <a:gd name="T58" fmla="*/ 470 w 500"/>
              <a:gd name="T59" fmla="*/ 179 h 229"/>
              <a:gd name="T60" fmla="*/ 448 w 500"/>
              <a:gd name="T61" fmla="*/ 153 h 229"/>
              <a:gd name="T62" fmla="*/ 446 w 500"/>
              <a:gd name="T63" fmla="*/ 135 h 229"/>
              <a:gd name="T64" fmla="*/ 454 w 500"/>
              <a:gd name="T65" fmla="*/ 107 h 229"/>
              <a:gd name="T66" fmla="*/ 480 w 500"/>
              <a:gd name="T67" fmla="*/ 63 h 229"/>
              <a:gd name="T68" fmla="*/ 461 w 500"/>
              <a:gd name="T69" fmla="*/ 63 h 229"/>
              <a:gd name="T70" fmla="*/ 426 w 500"/>
              <a:gd name="T71" fmla="*/ 75 h 229"/>
              <a:gd name="T72" fmla="*/ 401 w 500"/>
              <a:gd name="T73" fmla="*/ 88 h 229"/>
              <a:gd name="T74" fmla="*/ 379 w 500"/>
              <a:gd name="T75" fmla="*/ 89 h 229"/>
              <a:gd name="T76" fmla="*/ 364 w 500"/>
              <a:gd name="T77" fmla="*/ 80 h 229"/>
              <a:gd name="T78" fmla="*/ 351 w 500"/>
              <a:gd name="T79" fmla="*/ 65 h 229"/>
              <a:gd name="T80" fmla="*/ 347 w 500"/>
              <a:gd name="T81" fmla="*/ 55 h 229"/>
              <a:gd name="T82" fmla="*/ 363 w 500"/>
              <a:gd name="T83" fmla="*/ 3 h 229"/>
              <a:gd name="T84" fmla="*/ 361 w 500"/>
              <a:gd name="T85" fmla="*/ 1 h 229"/>
              <a:gd name="T86" fmla="*/ 332 w 500"/>
              <a:gd name="T87" fmla="*/ 0 h 229"/>
              <a:gd name="T88" fmla="*/ 299 w 500"/>
              <a:gd name="T89" fmla="*/ 2 h 229"/>
              <a:gd name="T90" fmla="*/ 249 w 500"/>
              <a:gd name="T91" fmla="*/ 18 h 229"/>
              <a:gd name="T92" fmla="*/ 235 w 500"/>
              <a:gd name="T93" fmla="*/ 18 h 229"/>
              <a:gd name="T94" fmla="*/ 176 w 500"/>
              <a:gd name="T95" fmla="*/ 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00" h="229">
                <a:moveTo>
                  <a:pt x="163" y="6"/>
                </a:moveTo>
                <a:lnTo>
                  <a:pt x="163" y="6"/>
                </a:lnTo>
                <a:lnTo>
                  <a:pt x="140" y="7"/>
                </a:lnTo>
                <a:lnTo>
                  <a:pt x="116" y="8"/>
                </a:lnTo>
                <a:lnTo>
                  <a:pt x="91" y="13"/>
                </a:lnTo>
                <a:lnTo>
                  <a:pt x="78" y="16"/>
                </a:lnTo>
                <a:lnTo>
                  <a:pt x="64" y="21"/>
                </a:lnTo>
                <a:lnTo>
                  <a:pt x="64" y="21"/>
                </a:lnTo>
                <a:lnTo>
                  <a:pt x="50" y="27"/>
                </a:lnTo>
                <a:lnTo>
                  <a:pt x="38" y="34"/>
                </a:lnTo>
                <a:lnTo>
                  <a:pt x="27" y="42"/>
                </a:lnTo>
                <a:lnTo>
                  <a:pt x="18" y="50"/>
                </a:lnTo>
                <a:lnTo>
                  <a:pt x="5" y="64"/>
                </a:lnTo>
                <a:lnTo>
                  <a:pt x="0" y="70"/>
                </a:lnTo>
                <a:lnTo>
                  <a:pt x="15" y="95"/>
                </a:lnTo>
                <a:lnTo>
                  <a:pt x="15" y="95"/>
                </a:lnTo>
                <a:lnTo>
                  <a:pt x="16" y="100"/>
                </a:lnTo>
                <a:lnTo>
                  <a:pt x="22" y="114"/>
                </a:lnTo>
                <a:lnTo>
                  <a:pt x="26" y="122"/>
                </a:lnTo>
                <a:lnTo>
                  <a:pt x="31" y="132"/>
                </a:lnTo>
                <a:lnTo>
                  <a:pt x="37" y="141"/>
                </a:lnTo>
                <a:lnTo>
                  <a:pt x="44" y="150"/>
                </a:lnTo>
                <a:lnTo>
                  <a:pt x="44" y="150"/>
                </a:lnTo>
                <a:lnTo>
                  <a:pt x="53" y="157"/>
                </a:lnTo>
                <a:lnTo>
                  <a:pt x="63" y="164"/>
                </a:lnTo>
                <a:lnTo>
                  <a:pt x="73" y="171"/>
                </a:lnTo>
                <a:lnTo>
                  <a:pt x="81" y="176"/>
                </a:lnTo>
                <a:lnTo>
                  <a:pt x="98" y="182"/>
                </a:lnTo>
                <a:lnTo>
                  <a:pt x="104" y="184"/>
                </a:lnTo>
                <a:lnTo>
                  <a:pt x="104" y="184"/>
                </a:lnTo>
                <a:lnTo>
                  <a:pt x="110" y="197"/>
                </a:lnTo>
                <a:lnTo>
                  <a:pt x="115" y="205"/>
                </a:lnTo>
                <a:lnTo>
                  <a:pt x="117" y="208"/>
                </a:lnTo>
                <a:lnTo>
                  <a:pt x="119" y="209"/>
                </a:lnTo>
                <a:lnTo>
                  <a:pt x="119" y="209"/>
                </a:lnTo>
                <a:lnTo>
                  <a:pt x="121" y="209"/>
                </a:lnTo>
                <a:lnTo>
                  <a:pt x="124" y="212"/>
                </a:lnTo>
                <a:lnTo>
                  <a:pt x="136" y="218"/>
                </a:lnTo>
                <a:lnTo>
                  <a:pt x="151" y="225"/>
                </a:lnTo>
                <a:lnTo>
                  <a:pt x="159" y="228"/>
                </a:lnTo>
                <a:lnTo>
                  <a:pt x="168" y="229"/>
                </a:lnTo>
                <a:lnTo>
                  <a:pt x="168" y="229"/>
                </a:lnTo>
                <a:lnTo>
                  <a:pt x="177" y="229"/>
                </a:lnTo>
                <a:lnTo>
                  <a:pt x="183" y="228"/>
                </a:lnTo>
                <a:lnTo>
                  <a:pt x="189" y="225"/>
                </a:lnTo>
                <a:lnTo>
                  <a:pt x="194" y="221"/>
                </a:lnTo>
                <a:lnTo>
                  <a:pt x="200" y="217"/>
                </a:lnTo>
                <a:lnTo>
                  <a:pt x="203" y="214"/>
                </a:lnTo>
                <a:lnTo>
                  <a:pt x="252" y="199"/>
                </a:lnTo>
                <a:lnTo>
                  <a:pt x="252" y="199"/>
                </a:lnTo>
                <a:lnTo>
                  <a:pt x="273" y="213"/>
                </a:lnTo>
                <a:lnTo>
                  <a:pt x="291" y="223"/>
                </a:lnTo>
                <a:lnTo>
                  <a:pt x="302" y="229"/>
                </a:lnTo>
                <a:lnTo>
                  <a:pt x="302" y="229"/>
                </a:lnTo>
                <a:lnTo>
                  <a:pt x="304" y="229"/>
                </a:lnTo>
                <a:lnTo>
                  <a:pt x="308" y="228"/>
                </a:lnTo>
                <a:lnTo>
                  <a:pt x="309" y="225"/>
                </a:lnTo>
                <a:lnTo>
                  <a:pt x="312" y="221"/>
                </a:lnTo>
                <a:lnTo>
                  <a:pt x="314" y="212"/>
                </a:lnTo>
                <a:lnTo>
                  <a:pt x="317" y="199"/>
                </a:lnTo>
                <a:lnTo>
                  <a:pt x="317" y="199"/>
                </a:lnTo>
                <a:lnTo>
                  <a:pt x="318" y="193"/>
                </a:lnTo>
                <a:lnTo>
                  <a:pt x="321" y="187"/>
                </a:lnTo>
                <a:lnTo>
                  <a:pt x="328" y="176"/>
                </a:lnTo>
                <a:lnTo>
                  <a:pt x="334" y="167"/>
                </a:lnTo>
                <a:lnTo>
                  <a:pt x="337" y="164"/>
                </a:lnTo>
                <a:lnTo>
                  <a:pt x="337" y="164"/>
                </a:lnTo>
                <a:lnTo>
                  <a:pt x="349" y="164"/>
                </a:lnTo>
                <a:lnTo>
                  <a:pt x="358" y="164"/>
                </a:lnTo>
                <a:lnTo>
                  <a:pt x="361" y="164"/>
                </a:lnTo>
                <a:lnTo>
                  <a:pt x="361" y="164"/>
                </a:lnTo>
                <a:lnTo>
                  <a:pt x="363" y="166"/>
                </a:lnTo>
                <a:lnTo>
                  <a:pt x="365" y="169"/>
                </a:lnTo>
                <a:lnTo>
                  <a:pt x="369" y="173"/>
                </a:lnTo>
                <a:lnTo>
                  <a:pt x="376" y="177"/>
                </a:lnTo>
                <a:lnTo>
                  <a:pt x="386" y="183"/>
                </a:lnTo>
                <a:lnTo>
                  <a:pt x="399" y="188"/>
                </a:lnTo>
                <a:lnTo>
                  <a:pt x="416" y="194"/>
                </a:lnTo>
                <a:lnTo>
                  <a:pt x="416" y="194"/>
                </a:lnTo>
                <a:lnTo>
                  <a:pt x="434" y="199"/>
                </a:lnTo>
                <a:lnTo>
                  <a:pt x="451" y="202"/>
                </a:lnTo>
                <a:lnTo>
                  <a:pt x="465" y="203"/>
                </a:lnTo>
                <a:lnTo>
                  <a:pt x="477" y="203"/>
                </a:lnTo>
                <a:lnTo>
                  <a:pt x="487" y="202"/>
                </a:lnTo>
                <a:lnTo>
                  <a:pt x="494" y="200"/>
                </a:lnTo>
                <a:lnTo>
                  <a:pt x="500" y="199"/>
                </a:lnTo>
                <a:lnTo>
                  <a:pt x="500" y="199"/>
                </a:lnTo>
                <a:lnTo>
                  <a:pt x="490" y="194"/>
                </a:lnTo>
                <a:lnTo>
                  <a:pt x="482" y="188"/>
                </a:lnTo>
                <a:lnTo>
                  <a:pt x="470" y="179"/>
                </a:lnTo>
                <a:lnTo>
                  <a:pt x="461" y="171"/>
                </a:lnTo>
                <a:lnTo>
                  <a:pt x="452" y="160"/>
                </a:lnTo>
                <a:lnTo>
                  <a:pt x="448" y="153"/>
                </a:lnTo>
                <a:lnTo>
                  <a:pt x="446" y="147"/>
                </a:lnTo>
                <a:lnTo>
                  <a:pt x="446" y="141"/>
                </a:lnTo>
                <a:lnTo>
                  <a:pt x="446" y="135"/>
                </a:lnTo>
                <a:lnTo>
                  <a:pt x="446" y="135"/>
                </a:lnTo>
                <a:lnTo>
                  <a:pt x="449" y="121"/>
                </a:lnTo>
                <a:lnTo>
                  <a:pt x="454" y="107"/>
                </a:lnTo>
                <a:lnTo>
                  <a:pt x="461" y="94"/>
                </a:lnTo>
                <a:lnTo>
                  <a:pt x="468" y="81"/>
                </a:lnTo>
                <a:lnTo>
                  <a:pt x="480" y="63"/>
                </a:lnTo>
                <a:lnTo>
                  <a:pt x="485" y="55"/>
                </a:lnTo>
                <a:lnTo>
                  <a:pt x="485" y="55"/>
                </a:lnTo>
                <a:lnTo>
                  <a:pt x="461" y="63"/>
                </a:lnTo>
                <a:lnTo>
                  <a:pt x="441" y="69"/>
                </a:lnTo>
                <a:lnTo>
                  <a:pt x="426" y="75"/>
                </a:lnTo>
                <a:lnTo>
                  <a:pt x="426" y="75"/>
                </a:lnTo>
                <a:lnTo>
                  <a:pt x="415" y="81"/>
                </a:lnTo>
                <a:lnTo>
                  <a:pt x="408" y="85"/>
                </a:lnTo>
                <a:lnTo>
                  <a:pt x="401" y="88"/>
                </a:lnTo>
                <a:lnTo>
                  <a:pt x="394" y="89"/>
                </a:lnTo>
                <a:lnTo>
                  <a:pt x="387" y="90"/>
                </a:lnTo>
                <a:lnTo>
                  <a:pt x="379" y="89"/>
                </a:lnTo>
                <a:lnTo>
                  <a:pt x="371" y="85"/>
                </a:lnTo>
                <a:lnTo>
                  <a:pt x="371" y="85"/>
                </a:lnTo>
                <a:lnTo>
                  <a:pt x="364" y="80"/>
                </a:lnTo>
                <a:lnTo>
                  <a:pt x="359" y="75"/>
                </a:lnTo>
                <a:lnTo>
                  <a:pt x="354" y="70"/>
                </a:lnTo>
                <a:lnTo>
                  <a:pt x="351" y="65"/>
                </a:lnTo>
                <a:lnTo>
                  <a:pt x="348" y="58"/>
                </a:lnTo>
                <a:lnTo>
                  <a:pt x="347" y="55"/>
                </a:lnTo>
                <a:lnTo>
                  <a:pt x="347" y="55"/>
                </a:lnTo>
                <a:lnTo>
                  <a:pt x="356" y="28"/>
                </a:lnTo>
                <a:lnTo>
                  <a:pt x="363" y="10"/>
                </a:lnTo>
                <a:lnTo>
                  <a:pt x="363" y="3"/>
                </a:lnTo>
                <a:lnTo>
                  <a:pt x="363" y="2"/>
                </a:lnTo>
                <a:lnTo>
                  <a:pt x="361" y="1"/>
                </a:lnTo>
                <a:lnTo>
                  <a:pt x="361" y="1"/>
                </a:lnTo>
                <a:lnTo>
                  <a:pt x="355" y="0"/>
                </a:lnTo>
                <a:lnTo>
                  <a:pt x="347" y="0"/>
                </a:lnTo>
                <a:lnTo>
                  <a:pt x="332" y="0"/>
                </a:lnTo>
                <a:lnTo>
                  <a:pt x="312" y="1"/>
                </a:lnTo>
                <a:lnTo>
                  <a:pt x="312" y="1"/>
                </a:lnTo>
                <a:lnTo>
                  <a:pt x="299" y="2"/>
                </a:lnTo>
                <a:lnTo>
                  <a:pt x="287" y="5"/>
                </a:lnTo>
                <a:lnTo>
                  <a:pt x="265" y="12"/>
                </a:lnTo>
                <a:lnTo>
                  <a:pt x="249" y="18"/>
                </a:lnTo>
                <a:lnTo>
                  <a:pt x="242" y="21"/>
                </a:lnTo>
                <a:lnTo>
                  <a:pt x="242" y="21"/>
                </a:lnTo>
                <a:lnTo>
                  <a:pt x="235" y="18"/>
                </a:lnTo>
                <a:lnTo>
                  <a:pt x="214" y="13"/>
                </a:lnTo>
                <a:lnTo>
                  <a:pt x="189" y="7"/>
                </a:lnTo>
                <a:lnTo>
                  <a:pt x="176" y="6"/>
                </a:lnTo>
                <a:lnTo>
                  <a:pt x="163" y="6"/>
                </a:lnTo>
                <a:lnTo>
                  <a:pt x="163" y="6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3">
            <a:extLst>
              <a:ext uri="{FF2B5EF4-FFF2-40B4-BE49-F238E27FC236}">
                <a16:creationId xmlns:a16="http://schemas.microsoft.com/office/drawing/2014/main" id="{5C97151F-5389-4109-BB3C-56D1D8EFFC5B}"/>
              </a:ext>
            </a:extLst>
          </p:cNvPr>
          <p:cNvSpPr>
            <a:spLocks/>
          </p:cNvSpPr>
          <p:nvPr/>
        </p:nvSpPr>
        <p:spPr bwMode="auto">
          <a:xfrm>
            <a:off x="2610750" y="4987061"/>
            <a:ext cx="921246" cy="1022918"/>
          </a:xfrm>
          <a:custGeom>
            <a:avLst/>
            <a:gdLst>
              <a:gd name="T0" fmla="*/ 73 w 299"/>
              <a:gd name="T1" fmla="*/ 54 h 332"/>
              <a:gd name="T2" fmla="*/ 87 w 299"/>
              <a:gd name="T3" fmla="*/ 10 h 332"/>
              <a:gd name="T4" fmla="*/ 93 w 299"/>
              <a:gd name="T5" fmla="*/ 0 h 332"/>
              <a:gd name="T6" fmla="*/ 94 w 299"/>
              <a:gd name="T7" fmla="*/ 0 h 332"/>
              <a:gd name="T8" fmla="*/ 100 w 299"/>
              <a:gd name="T9" fmla="*/ 4 h 332"/>
              <a:gd name="T10" fmla="*/ 109 w 299"/>
              <a:gd name="T11" fmla="*/ 13 h 332"/>
              <a:gd name="T12" fmla="*/ 118 w 299"/>
              <a:gd name="T13" fmla="*/ 30 h 332"/>
              <a:gd name="T14" fmla="*/ 124 w 299"/>
              <a:gd name="T15" fmla="*/ 27 h 332"/>
              <a:gd name="T16" fmla="*/ 150 w 299"/>
              <a:gd name="T17" fmla="*/ 22 h 332"/>
              <a:gd name="T18" fmla="*/ 170 w 299"/>
              <a:gd name="T19" fmla="*/ 22 h 332"/>
              <a:gd name="T20" fmla="*/ 177 w 299"/>
              <a:gd name="T21" fmla="*/ 25 h 332"/>
              <a:gd name="T22" fmla="*/ 204 w 299"/>
              <a:gd name="T23" fmla="*/ 38 h 332"/>
              <a:gd name="T24" fmla="*/ 212 w 299"/>
              <a:gd name="T25" fmla="*/ 39 h 332"/>
              <a:gd name="T26" fmla="*/ 227 w 299"/>
              <a:gd name="T27" fmla="*/ 43 h 332"/>
              <a:gd name="T28" fmla="*/ 233 w 299"/>
              <a:gd name="T29" fmla="*/ 44 h 332"/>
              <a:gd name="T30" fmla="*/ 242 w 299"/>
              <a:gd name="T31" fmla="*/ 39 h 332"/>
              <a:gd name="T32" fmla="*/ 270 w 299"/>
              <a:gd name="T33" fmla="*/ 16 h 332"/>
              <a:gd name="T34" fmla="*/ 291 w 299"/>
              <a:gd name="T35" fmla="*/ 0 h 332"/>
              <a:gd name="T36" fmla="*/ 271 w 299"/>
              <a:gd name="T37" fmla="*/ 89 h 332"/>
              <a:gd name="T38" fmla="*/ 270 w 299"/>
              <a:gd name="T39" fmla="*/ 95 h 332"/>
              <a:gd name="T40" fmla="*/ 273 w 299"/>
              <a:gd name="T41" fmla="*/ 109 h 332"/>
              <a:gd name="T42" fmla="*/ 279 w 299"/>
              <a:gd name="T43" fmla="*/ 127 h 332"/>
              <a:gd name="T44" fmla="*/ 286 w 299"/>
              <a:gd name="T45" fmla="*/ 139 h 332"/>
              <a:gd name="T46" fmla="*/ 290 w 299"/>
              <a:gd name="T47" fmla="*/ 147 h 332"/>
              <a:gd name="T48" fmla="*/ 295 w 299"/>
              <a:gd name="T49" fmla="*/ 178 h 332"/>
              <a:gd name="T50" fmla="*/ 299 w 299"/>
              <a:gd name="T51" fmla="*/ 214 h 332"/>
              <a:gd name="T52" fmla="*/ 299 w 299"/>
              <a:gd name="T53" fmla="*/ 240 h 332"/>
              <a:gd name="T54" fmla="*/ 296 w 299"/>
              <a:gd name="T55" fmla="*/ 243 h 332"/>
              <a:gd name="T56" fmla="*/ 291 w 299"/>
              <a:gd name="T57" fmla="*/ 238 h 332"/>
              <a:gd name="T58" fmla="*/ 264 w 299"/>
              <a:gd name="T59" fmla="*/ 201 h 332"/>
              <a:gd name="T60" fmla="*/ 237 w 299"/>
              <a:gd name="T61" fmla="*/ 163 h 332"/>
              <a:gd name="T62" fmla="*/ 232 w 299"/>
              <a:gd name="T63" fmla="*/ 158 h 332"/>
              <a:gd name="T64" fmla="*/ 225 w 299"/>
              <a:gd name="T65" fmla="*/ 156 h 332"/>
              <a:gd name="T66" fmla="*/ 222 w 299"/>
              <a:gd name="T67" fmla="*/ 161 h 332"/>
              <a:gd name="T68" fmla="*/ 217 w 299"/>
              <a:gd name="T69" fmla="*/ 178 h 332"/>
              <a:gd name="T70" fmla="*/ 214 w 299"/>
              <a:gd name="T71" fmla="*/ 196 h 332"/>
              <a:gd name="T72" fmla="*/ 202 w 299"/>
              <a:gd name="T73" fmla="*/ 230 h 332"/>
              <a:gd name="T74" fmla="*/ 192 w 299"/>
              <a:gd name="T75" fmla="*/ 248 h 332"/>
              <a:gd name="T76" fmla="*/ 181 w 299"/>
              <a:gd name="T77" fmla="*/ 264 h 332"/>
              <a:gd name="T78" fmla="*/ 170 w 299"/>
              <a:gd name="T79" fmla="*/ 286 h 332"/>
              <a:gd name="T80" fmla="*/ 167 w 299"/>
              <a:gd name="T81" fmla="*/ 292 h 332"/>
              <a:gd name="T82" fmla="*/ 161 w 299"/>
              <a:gd name="T83" fmla="*/ 327 h 332"/>
              <a:gd name="T84" fmla="*/ 157 w 299"/>
              <a:gd name="T85" fmla="*/ 332 h 332"/>
              <a:gd name="T86" fmla="*/ 155 w 299"/>
              <a:gd name="T87" fmla="*/ 329 h 332"/>
              <a:gd name="T88" fmla="*/ 139 w 299"/>
              <a:gd name="T89" fmla="*/ 312 h 332"/>
              <a:gd name="T90" fmla="*/ 123 w 299"/>
              <a:gd name="T91" fmla="*/ 292 h 332"/>
              <a:gd name="T92" fmla="*/ 116 w 299"/>
              <a:gd name="T93" fmla="*/ 300 h 332"/>
              <a:gd name="T94" fmla="*/ 107 w 299"/>
              <a:gd name="T95" fmla="*/ 306 h 332"/>
              <a:gd name="T96" fmla="*/ 103 w 299"/>
              <a:gd name="T97" fmla="*/ 307 h 332"/>
              <a:gd name="T98" fmla="*/ 77 w 299"/>
              <a:gd name="T99" fmla="*/ 305 h 332"/>
              <a:gd name="T100" fmla="*/ 53 w 299"/>
              <a:gd name="T101" fmla="*/ 302 h 332"/>
              <a:gd name="T102" fmla="*/ 47 w 299"/>
              <a:gd name="T103" fmla="*/ 298 h 332"/>
              <a:gd name="T104" fmla="*/ 28 w 299"/>
              <a:gd name="T105" fmla="*/ 282 h 332"/>
              <a:gd name="T106" fmla="*/ 9 w 299"/>
              <a:gd name="T107" fmla="*/ 272 h 332"/>
              <a:gd name="T108" fmla="*/ 6 w 299"/>
              <a:gd name="T109" fmla="*/ 248 h 332"/>
              <a:gd name="T110" fmla="*/ 4 w 299"/>
              <a:gd name="T111" fmla="*/ 208 h 332"/>
              <a:gd name="T112" fmla="*/ 2 w 299"/>
              <a:gd name="T113" fmla="*/ 193 h 332"/>
              <a:gd name="T114" fmla="*/ 0 w 299"/>
              <a:gd name="T115" fmla="*/ 170 h 332"/>
              <a:gd name="T116" fmla="*/ 4 w 299"/>
              <a:gd name="T117" fmla="*/ 150 h 332"/>
              <a:gd name="T118" fmla="*/ 9 w 299"/>
              <a:gd name="T119" fmla="*/ 139 h 332"/>
              <a:gd name="T120" fmla="*/ 25 w 299"/>
              <a:gd name="T121" fmla="*/ 113 h 332"/>
              <a:gd name="T122" fmla="*/ 66 w 299"/>
              <a:gd name="T123" fmla="*/ 63 h 332"/>
              <a:gd name="T124" fmla="*/ 73 w 299"/>
              <a:gd name="T125" fmla="*/ 5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9" h="332">
                <a:moveTo>
                  <a:pt x="73" y="54"/>
                </a:moveTo>
                <a:lnTo>
                  <a:pt x="73" y="54"/>
                </a:lnTo>
                <a:lnTo>
                  <a:pt x="79" y="28"/>
                </a:lnTo>
                <a:lnTo>
                  <a:pt x="87" y="10"/>
                </a:lnTo>
                <a:lnTo>
                  <a:pt x="89" y="4"/>
                </a:lnTo>
                <a:lnTo>
                  <a:pt x="93" y="0"/>
                </a:lnTo>
                <a:lnTo>
                  <a:pt x="93" y="0"/>
                </a:lnTo>
                <a:lnTo>
                  <a:pt x="94" y="0"/>
                </a:lnTo>
                <a:lnTo>
                  <a:pt x="97" y="0"/>
                </a:lnTo>
                <a:lnTo>
                  <a:pt x="100" y="4"/>
                </a:lnTo>
                <a:lnTo>
                  <a:pt x="104" y="7"/>
                </a:lnTo>
                <a:lnTo>
                  <a:pt x="109" y="13"/>
                </a:lnTo>
                <a:lnTo>
                  <a:pt x="115" y="25"/>
                </a:lnTo>
                <a:lnTo>
                  <a:pt x="118" y="30"/>
                </a:lnTo>
                <a:lnTo>
                  <a:pt x="118" y="30"/>
                </a:lnTo>
                <a:lnTo>
                  <a:pt x="124" y="27"/>
                </a:lnTo>
                <a:lnTo>
                  <a:pt x="140" y="23"/>
                </a:lnTo>
                <a:lnTo>
                  <a:pt x="150" y="22"/>
                </a:lnTo>
                <a:lnTo>
                  <a:pt x="160" y="22"/>
                </a:lnTo>
                <a:lnTo>
                  <a:pt x="170" y="22"/>
                </a:lnTo>
                <a:lnTo>
                  <a:pt x="177" y="25"/>
                </a:lnTo>
                <a:lnTo>
                  <a:pt x="177" y="25"/>
                </a:lnTo>
                <a:lnTo>
                  <a:pt x="198" y="35"/>
                </a:lnTo>
                <a:lnTo>
                  <a:pt x="204" y="38"/>
                </a:lnTo>
                <a:lnTo>
                  <a:pt x="212" y="39"/>
                </a:lnTo>
                <a:lnTo>
                  <a:pt x="212" y="39"/>
                </a:lnTo>
                <a:lnTo>
                  <a:pt x="219" y="42"/>
                </a:lnTo>
                <a:lnTo>
                  <a:pt x="227" y="43"/>
                </a:lnTo>
                <a:lnTo>
                  <a:pt x="229" y="44"/>
                </a:lnTo>
                <a:lnTo>
                  <a:pt x="233" y="44"/>
                </a:lnTo>
                <a:lnTo>
                  <a:pt x="238" y="42"/>
                </a:lnTo>
                <a:lnTo>
                  <a:pt x="242" y="39"/>
                </a:lnTo>
                <a:lnTo>
                  <a:pt x="242" y="39"/>
                </a:lnTo>
                <a:lnTo>
                  <a:pt x="270" y="16"/>
                </a:lnTo>
                <a:lnTo>
                  <a:pt x="291" y="0"/>
                </a:lnTo>
                <a:lnTo>
                  <a:pt x="291" y="0"/>
                </a:lnTo>
                <a:lnTo>
                  <a:pt x="282" y="37"/>
                </a:lnTo>
                <a:lnTo>
                  <a:pt x="271" y="89"/>
                </a:lnTo>
                <a:lnTo>
                  <a:pt x="271" y="89"/>
                </a:lnTo>
                <a:lnTo>
                  <a:pt x="270" y="95"/>
                </a:lnTo>
                <a:lnTo>
                  <a:pt x="271" y="103"/>
                </a:lnTo>
                <a:lnTo>
                  <a:pt x="273" y="109"/>
                </a:lnTo>
                <a:lnTo>
                  <a:pt x="274" y="115"/>
                </a:lnTo>
                <a:lnTo>
                  <a:pt x="279" y="127"/>
                </a:lnTo>
                <a:lnTo>
                  <a:pt x="286" y="139"/>
                </a:lnTo>
                <a:lnTo>
                  <a:pt x="286" y="139"/>
                </a:lnTo>
                <a:lnTo>
                  <a:pt x="287" y="142"/>
                </a:lnTo>
                <a:lnTo>
                  <a:pt x="290" y="147"/>
                </a:lnTo>
                <a:lnTo>
                  <a:pt x="292" y="161"/>
                </a:lnTo>
                <a:lnTo>
                  <a:pt x="295" y="178"/>
                </a:lnTo>
                <a:lnTo>
                  <a:pt x="297" y="197"/>
                </a:lnTo>
                <a:lnTo>
                  <a:pt x="299" y="214"/>
                </a:lnTo>
                <a:lnTo>
                  <a:pt x="299" y="230"/>
                </a:lnTo>
                <a:lnTo>
                  <a:pt x="299" y="240"/>
                </a:lnTo>
                <a:lnTo>
                  <a:pt x="297" y="243"/>
                </a:lnTo>
                <a:lnTo>
                  <a:pt x="296" y="243"/>
                </a:lnTo>
                <a:lnTo>
                  <a:pt x="296" y="243"/>
                </a:lnTo>
                <a:lnTo>
                  <a:pt x="291" y="238"/>
                </a:lnTo>
                <a:lnTo>
                  <a:pt x="284" y="229"/>
                </a:lnTo>
                <a:lnTo>
                  <a:pt x="264" y="201"/>
                </a:lnTo>
                <a:lnTo>
                  <a:pt x="244" y="173"/>
                </a:lnTo>
                <a:lnTo>
                  <a:pt x="237" y="163"/>
                </a:lnTo>
                <a:lnTo>
                  <a:pt x="232" y="158"/>
                </a:lnTo>
                <a:lnTo>
                  <a:pt x="232" y="158"/>
                </a:lnTo>
                <a:lnTo>
                  <a:pt x="227" y="156"/>
                </a:lnTo>
                <a:lnTo>
                  <a:pt x="225" y="156"/>
                </a:lnTo>
                <a:lnTo>
                  <a:pt x="223" y="157"/>
                </a:lnTo>
                <a:lnTo>
                  <a:pt x="222" y="161"/>
                </a:lnTo>
                <a:lnTo>
                  <a:pt x="219" y="165"/>
                </a:lnTo>
                <a:lnTo>
                  <a:pt x="217" y="178"/>
                </a:lnTo>
                <a:lnTo>
                  <a:pt x="217" y="178"/>
                </a:lnTo>
                <a:lnTo>
                  <a:pt x="214" y="196"/>
                </a:lnTo>
                <a:lnTo>
                  <a:pt x="209" y="213"/>
                </a:lnTo>
                <a:lnTo>
                  <a:pt x="202" y="230"/>
                </a:lnTo>
                <a:lnTo>
                  <a:pt x="198" y="239"/>
                </a:lnTo>
                <a:lnTo>
                  <a:pt x="192" y="248"/>
                </a:lnTo>
                <a:lnTo>
                  <a:pt x="192" y="248"/>
                </a:lnTo>
                <a:lnTo>
                  <a:pt x="181" y="264"/>
                </a:lnTo>
                <a:lnTo>
                  <a:pt x="175" y="276"/>
                </a:lnTo>
                <a:lnTo>
                  <a:pt x="170" y="286"/>
                </a:lnTo>
                <a:lnTo>
                  <a:pt x="167" y="292"/>
                </a:lnTo>
                <a:lnTo>
                  <a:pt x="167" y="292"/>
                </a:lnTo>
                <a:lnTo>
                  <a:pt x="163" y="315"/>
                </a:lnTo>
                <a:lnTo>
                  <a:pt x="161" y="327"/>
                </a:lnTo>
                <a:lnTo>
                  <a:pt x="159" y="331"/>
                </a:lnTo>
                <a:lnTo>
                  <a:pt x="157" y="332"/>
                </a:lnTo>
                <a:lnTo>
                  <a:pt x="157" y="332"/>
                </a:lnTo>
                <a:lnTo>
                  <a:pt x="155" y="329"/>
                </a:lnTo>
                <a:lnTo>
                  <a:pt x="150" y="325"/>
                </a:lnTo>
                <a:lnTo>
                  <a:pt x="139" y="312"/>
                </a:lnTo>
                <a:lnTo>
                  <a:pt x="123" y="292"/>
                </a:lnTo>
                <a:lnTo>
                  <a:pt x="123" y="292"/>
                </a:lnTo>
                <a:lnTo>
                  <a:pt x="121" y="295"/>
                </a:lnTo>
                <a:lnTo>
                  <a:pt x="116" y="300"/>
                </a:lnTo>
                <a:lnTo>
                  <a:pt x="110" y="305"/>
                </a:lnTo>
                <a:lnTo>
                  <a:pt x="107" y="306"/>
                </a:lnTo>
                <a:lnTo>
                  <a:pt x="103" y="307"/>
                </a:lnTo>
                <a:lnTo>
                  <a:pt x="103" y="307"/>
                </a:lnTo>
                <a:lnTo>
                  <a:pt x="92" y="306"/>
                </a:lnTo>
                <a:lnTo>
                  <a:pt x="77" y="305"/>
                </a:lnTo>
                <a:lnTo>
                  <a:pt x="53" y="302"/>
                </a:lnTo>
                <a:lnTo>
                  <a:pt x="53" y="302"/>
                </a:lnTo>
                <a:lnTo>
                  <a:pt x="51" y="301"/>
                </a:lnTo>
                <a:lnTo>
                  <a:pt x="47" y="298"/>
                </a:lnTo>
                <a:lnTo>
                  <a:pt x="38" y="292"/>
                </a:lnTo>
                <a:lnTo>
                  <a:pt x="28" y="282"/>
                </a:lnTo>
                <a:lnTo>
                  <a:pt x="24" y="272"/>
                </a:lnTo>
                <a:lnTo>
                  <a:pt x="9" y="272"/>
                </a:lnTo>
                <a:lnTo>
                  <a:pt x="9" y="272"/>
                </a:lnTo>
                <a:lnTo>
                  <a:pt x="6" y="248"/>
                </a:lnTo>
                <a:lnTo>
                  <a:pt x="5" y="227"/>
                </a:lnTo>
                <a:lnTo>
                  <a:pt x="4" y="208"/>
                </a:lnTo>
                <a:lnTo>
                  <a:pt x="4" y="208"/>
                </a:lnTo>
                <a:lnTo>
                  <a:pt x="2" y="193"/>
                </a:lnTo>
                <a:lnTo>
                  <a:pt x="1" y="177"/>
                </a:lnTo>
                <a:lnTo>
                  <a:pt x="0" y="170"/>
                </a:lnTo>
                <a:lnTo>
                  <a:pt x="1" y="160"/>
                </a:lnTo>
                <a:lnTo>
                  <a:pt x="4" y="150"/>
                </a:lnTo>
                <a:lnTo>
                  <a:pt x="9" y="139"/>
                </a:lnTo>
                <a:lnTo>
                  <a:pt x="9" y="139"/>
                </a:lnTo>
                <a:lnTo>
                  <a:pt x="16" y="126"/>
                </a:lnTo>
                <a:lnTo>
                  <a:pt x="25" y="113"/>
                </a:lnTo>
                <a:lnTo>
                  <a:pt x="47" y="85"/>
                </a:lnTo>
                <a:lnTo>
                  <a:pt x="66" y="63"/>
                </a:lnTo>
                <a:lnTo>
                  <a:pt x="73" y="54"/>
                </a:lnTo>
                <a:lnTo>
                  <a:pt x="73" y="54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pptx770_魚のシルエット（３）</dc:title>
  <dc:subject>pptx770_魚のシルエット（３）</dc:subject>
  <dc:creator>http://www.digipot.net</dc:creator>
  <cp:revision>1</cp:revision>
  <dcterms:created xsi:type="dcterms:W3CDTF">2018-05-20T00:31:01Z</dcterms:created>
  <dcterms:modified xsi:type="dcterms:W3CDTF">2018-05-23T00:53:59Z</dcterms:modified>
  <cp:version>1</cp:version>
</cp:coreProperties>
</file>