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7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AFF5FC90-EC33-46BB-9947-7A1E4B5F1194}"/>
              </a:ext>
            </a:extLst>
          </p:cNvPr>
          <p:cNvSpPr>
            <a:spLocks/>
          </p:cNvSpPr>
          <p:nvPr/>
        </p:nvSpPr>
        <p:spPr bwMode="auto">
          <a:xfrm>
            <a:off x="871288" y="773705"/>
            <a:ext cx="635945" cy="1678155"/>
          </a:xfrm>
          <a:custGeom>
            <a:avLst/>
            <a:gdLst>
              <a:gd name="T0" fmla="*/ 96 w 551"/>
              <a:gd name="T1" fmla="*/ 70 h 1454"/>
              <a:gd name="T2" fmla="*/ 106 w 551"/>
              <a:gd name="T3" fmla="*/ 119 h 1454"/>
              <a:gd name="T4" fmla="*/ 109 w 551"/>
              <a:gd name="T5" fmla="*/ 148 h 1454"/>
              <a:gd name="T6" fmla="*/ 111 w 551"/>
              <a:gd name="T7" fmla="*/ 157 h 1454"/>
              <a:gd name="T8" fmla="*/ 115 w 551"/>
              <a:gd name="T9" fmla="*/ 182 h 1454"/>
              <a:gd name="T10" fmla="*/ 125 w 551"/>
              <a:gd name="T11" fmla="*/ 197 h 1454"/>
              <a:gd name="T12" fmla="*/ 157 w 551"/>
              <a:gd name="T13" fmla="*/ 210 h 1454"/>
              <a:gd name="T14" fmla="*/ 97 w 551"/>
              <a:gd name="T15" fmla="*/ 220 h 1454"/>
              <a:gd name="T16" fmla="*/ 87 w 551"/>
              <a:gd name="T17" fmla="*/ 265 h 1454"/>
              <a:gd name="T18" fmla="*/ 77 w 551"/>
              <a:gd name="T19" fmla="*/ 310 h 1454"/>
              <a:gd name="T20" fmla="*/ 43 w 551"/>
              <a:gd name="T21" fmla="*/ 386 h 1454"/>
              <a:gd name="T22" fmla="*/ 6 w 551"/>
              <a:gd name="T23" fmla="*/ 465 h 1454"/>
              <a:gd name="T24" fmla="*/ 2 w 551"/>
              <a:gd name="T25" fmla="*/ 524 h 1454"/>
              <a:gd name="T26" fmla="*/ 37 w 551"/>
              <a:gd name="T27" fmla="*/ 564 h 1454"/>
              <a:gd name="T28" fmla="*/ 60 w 551"/>
              <a:gd name="T29" fmla="*/ 632 h 1454"/>
              <a:gd name="T30" fmla="*/ 35 w 551"/>
              <a:gd name="T31" fmla="*/ 694 h 1454"/>
              <a:gd name="T32" fmla="*/ 21 w 551"/>
              <a:gd name="T33" fmla="*/ 734 h 1454"/>
              <a:gd name="T34" fmla="*/ 89 w 551"/>
              <a:gd name="T35" fmla="*/ 744 h 1454"/>
              <a:gd name="T36" fmla="*/ 125 w 551"/>
              <a:gd name="T37" fmla="*/ 974 h 1454"/>
              <a:gd name="T38" fmla="*/ 173 w 551"/>
              <a:gd name="T39" fmla="*/ 1189 h 1454"/>
              <a:gd name="T40" fmla="*/ 197 w 551"/>
              <a:gd name="T41" fmla="*/ 1315 h 1454"/>
              <a:gd name="T42" fmla="*/ 172 w 551"/>
              <a:gd name="T43" fmla="*/ 1382 h 1454"/>
              <a:gd name="T44" fmla="*/ 133 w 551"/>
              <a:gd name="T45" fmla="*/ 1396 h 1454"/>
              <a:gd name="T46" fmla="*/ 126 w 551"/>
              <a:gd name="T47" fmla="*/ 1425 h 1454"/>
              <a:gd name="T48" fmla="*/ 163 w 551"/>
              <a:gd name="T49" fmla="*/ 1443 h 1454"/>
              <a:gd name="T50" fmla="*/ 249 w 551"/>
              <a:gd name="T51" fmla="*/ 1450 h 1454"/>
              <a:gd name="T52" fmla="*/ 342 w 551"/>
              <a:gd name="T53" fmla="*/ 1448 h 1454"/>
              <a:gd name="T54" fmla="*/ 341 w 551"/>
              <a:gd name="T55" fmla="*/ 1420 h 1454"/>
              <a:gd name="T56" fmla="*/ 336 w 551"/>
              <a:gd name="T57" fmla="*/ 1259 h 1454"/>
              <a:gd name="T58" fmla="*/ 310 w 551"/>
              <a:gd name="T59" fmla="*/ 1051 h 1454"/>
              <a:gd name="T60" fmla="*/ 372 w 551"/>
              <a:gd name="T61" fmla="*/ 1180 h 1454"/>
              <a:gd name="T62" fmla="*/ 364 w 551"/>
              <a:gd name="T63" fmla="*/ 1323 h 1454"/>
              <a:gd name="T64" fmla="*/ 350 w 551"/>
              <a:gd name="T65" fmla="*/ 1344 h 1454"/>
              <a:gd name="T66" fmla="*/ 353 w 551"/>
              <a:gd name="T67" fmla="*/ 1366 h 1454"/>
              <a:gd name="T68" fmla="*/ 397 w 551"/>
              <a:gd name="T69" fmla="*/ 1384 h 1454"/>
              <a:gd name="T70" fmla="*/ 468 w 551"/>
              <a:gd name="T71" fmla="*/ 1395 h 1454"/>
              <a:gd name="T72" fmla="*/ 487 w 551"/>
              <a:gd name="T73" fmla="*/ 1371 h 1454"/>
              <a:gd name="T74" fmla="*/ 480 w 551"/>
              <a:gd name="T75" fmla="*/ 1327 h 1454"/>
              <a:gd name="T76" fmla="*/ 483 w 551"/>
              <a:gd name="T77" fmla="*/ 1251 h 1454"/>
              <a:gd name="T78" fmla="*/ 455 w 551"/>
              <a:gd name="T79" fmla="*/ 938 h 1454"/>
              <a:gd name="T80" fmla="*/ 445 w 551"/>
              <a:gd name="T81" fmla="*/ 767 h 1454"/>
              <a:gd name="T82" fmla="*/ 481 w 551"/>
              <a:gd name="T83" fmla="*/ 720 h 1454"/>
              <a:gd name="T84" fmla="*/ 508 w 551"/>
              <a:gd name="T85" fmla="*/ 675 h 1454"/>
              <a:gd name="T86" fmla="*/ 534 w 551"/>
              <a:gd name="T87" fmla="*/ 616 h 1454"/>
              <a:gd name="T88" fmla="*/ 551 w 551"/>
              <a:gd name="T89" fmla="*/ 599 h 1454"/>
              <a:gd name="T90" fmla="*/ 518 w 551"/>
              <a:gd name="T91" fmla="*/ 391 h 1454"/>
              <a:gd name="T92" fmla="*/ 477 w 551"/>
              <a:gd name="T93" fmla="*/ 363 h 1454"/>
              <a:gd name="T94" fmla="*/ 432 w 551"/>
              <a:gd name="T95" fmla="*/ 288 h 1454"/>
              <a:gd name="T96" fmla="*/ 330 w 551"/>
              <a:gd name="T97" fmla="*/ 197 h 1454"/>
              <a:gd name="T98" fmla="*/ 300 w 551"/>
              <a:gd name="T99" fmla="*/ 176 h 1454"/>
              <a:gd name="T100" fmla="*/ 292 w 551"/>
              <a:gd name="T101" fmla="*/ 140 h 1454"/>
              <a:gd name="T102" fmla="*/ 299 w 551"/>
              <a:gd name="T103" fmla="*/ 69 h 1454"/>
              <a:gd name="T104" fmla="*/ 280 w 551"/>
              <a:gd name="T105" fmla="*/ 34 h 1454"/>
              <a:gd name="T106" fmla="*/ 239 w 551"/>
              <a:gd name="T107" fmla="*/ 8 h 1454"/>
              <a:gd name="T108" fmla="*/ 189 w 551"/>
              <a:gd name="T109" fmla="*/ 0 h 1454"/>
              <a:gd name="T110" fmla="*/ 144 w 551"/>
              <a:gd name="T111" fmla="*/ 18 h 1454"/>
              <a:gd name="T112" fmla="*/ 114 w 551"/>
              <a:gd name="T113" fmla="*/ 35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1" h="1454">
                <a:moveTo>
                  <a:pt x="106" y="51"/>
                </a:moveTo>
                <a:lnTo>
                  <a:pt x="106" y="51"/>
                </a:lnTo>
                <a:lnTo>
                  <a:pt x="100" y="59"/>
                </a:lnTo>
                <a:lnTo>
                  <a:pt x="96" y="65"/>
                </a:lnTo>
                <a:lnTo>
                  <a:pt x="96" y="67"/>
                </a:lnTo>
                <a:lnTo>
                  <a:pt x="96" y="70"/>
                </a:lnTo>
                <a:lnTo>
                  <a:pt x="96" y="70"/>
                </a:lnTo>
                <a:lnTo>
                  <a:pt x="109" y="79"/>
                </a:lnTo>
                <a:lnTo>
                  <a:pt x="111" y="95"/>
                </a:lnTo>
                <a:lnTo>
                  <a:pt x="115" y="108"/>
                </a:lnTo>
                <a:lnTo>
                  <a:pt x="115" y="108"/>
                </a:lnTo>
                <a:lnTo>
                  <a:pt x="106" y="119"/>
                </a:lnTo>
                <a:lnTo>
                  <a:pt x="101" y="128"/>
                </a:lnTo>
                <a:lnTo>
                  <a:pt x="100" y="132"/>
                </a:lnTo>
                <a:lnTo>
                  <a:pt x="100" y="134"/>
                </a:lnTo>
                <a:lnTo>
                  <a:pt x="100" y="134"/>
                </a:lnTo>
                <a:lnTo>
                  <a:pt x="106" y="144"/>
                </a:lnTo>
                <a:lnTo>
                  <a:pt x="109" y="148"/>
                </a:lnTo>
                <a:lnTo>
                  <a:pt x="111" y="149"/>
                </a:lnTo>
                <a:lnTo>
                  <a:pt x="111" y="149"/>
                </a:lnTo>
                <a:lnTo>
                  <a:pt x="111" y="149"/>
                </a:lnTo>
                <a:lnTo>
                  <a:pt x="113" y="149"/>
                </a:lnTo>
                <a:lnTo>
                  <a:pt x="113" y="151"/>
                </a:lnTo>
                <a:lnTo>
                  <a:pt x="111" y="157"/>
                </a:lnTo>
                <a:lnTo>
                  <a:pt x="111" y="164"/>
                </a:lnTo>
                <a:lnTo>
                  <a:pt x="111" y="168"/>
                </a:lnTo>
                <a:lnTo>
                  <a:pt x="111" y="168"/>
                </a:lnTo>
                <a:lnTo>
                  <a:pt x="114" y="174"/>
                </a:lnTo>
                <a:lnTo>
                  <a:pt x="115" y="182"/>
                </a:lnTo>
                <a:lnTo>
                  <a:pt x="115" y="182"/>
                </a:lnTo>
                <a:lnTo>
                  <a:pt x="116" y="186"/>
                </a:lnTo>
                <a:lnTo>
                  <a:pt x="117" y="191"/>
                </a:lnTo>
                <a:lnTo>
                  <a:pt x="121" y="196"/>
                </a:lnTo>
                <a:lnTo>
                  <a:pt x="122" y="197"/>
                </a:lnTo>
                <a:lnTo>
                  <a:pt x="125" y="197"/>
                </a:lnTo>
                <a:lnTo>
                  <a:pt x="125" y="197"/>
                </a:lnTo>
                <a:lnTo>
                  <a:pt x="138" y="199"/>
                </a:lnTo>
                <a:lnTo>
                  <a:pt x="145" y="201"/>
                </a:lnTo>
                <a:lnTo>
                  <a:pt x="151" y="204"/>
                </a:lnTo>
                <a:lnTo>
                  <a:pt x="151" y="204"/>
                </a:lnTo>
                <a:lnTo>
                  <a:pt x="155" y="209"/>
                </a:lnTo>
                <a:lnTo>
                  <a:pt x="157" y="210"/>
                </a:lnTo>
                <a:lnTo>
                  <a:pt x="157" y="210"/>
                </a:lnTo>
                <a:lnTo>
                  <a:pt x="148" y="211"/>
                </a:lnTo>
                <a:lnTo>
                  <a:pt x="128" y="212"/>
                </a:lnTo>
                <a:lnTo>
                  <a:pt x="116" y="215"/>
                </a:lnTo>
                <a:lnTo>
                  <a:pt x="106" y="217"/>
                </a:lnTo>
                <a:lnTo>
                  <a:pt x="97" y="220"/>
                </a:lnTo>
                <a:lnTo>
                  <a:pt x="95" y="221"/>
                </a:lnTo>
                <a:lnTo>
                  <a:pt x="92" y="223"/>
                </a:lnTo>
                <a:lnTo>
                  <a:pt x="92" y="223"/>
                </a:lnTo>
                <a:lnTo>
                  <a:pt x="90" y="229"/>
                </a:lnTo>
                <a:lnTo>
                  <a:pt x="88" y="240"/>
                </a:lnTo>
                <a:lnTo>
                  <a:pt x="87" y="265"/>
                </a:lnTo>
                <a:lnTo>
                  <a:pt x="87" y="290"/>
                </a:lnTo>
                <a:lnTo>
                  <a:pt x="87" y="299"/>
                </a:lnTo>
                <a:lnTo>
                  <a:pt x="87" y="299"/>
                </a:lnTo>
                <a:lnTo>
                  <a:pt x="82" y="302"/>
                </a:lnTo>
                <a:lnTo>
                  <a:pt x="78" y="305"/>
                </a:lnTo>
                <a:lnTo>
                  <a:pt x="77" y="310"/>
                </a:lnTo>
                <a:lnTo>
                  <a:pt x="77" y="310"/>
                </a:lnTo>
                <a:lnTo>
                  <a:pt x="75" y="326"/>
                </a:lnTo>
                <a:lnTo>
                  <a:pt x="73" y="338"/>
                </a:lnTo>
                <a:lnTo>
                  <a:pt x="73" y="338"/>
                </a:lnTo>
                <a:lnTo>
                  <a:pt x="57" y="365"/>
                </a:lnTo>
                <a:lnTo>
                  <a:pt x="43" y="386"/>
                </a:lnTo>
                <a:lnTo>
                  <a:pt x="32" y="405"/>
                </a:lnTo>
                <a:lnTo>
                  <a:pt x="32" y="405"/>
                </a:lnTo>
                <a:lnTo>
                  <a:pt x="25" y="420"/>
                </a:lnTo>
                <a:lnTo>
                  <a:pt x="19" y="436"/>
                </a:lnTo>
                <a:lnTo>
                  <a:pt x="13" y="451"/>
                </a:lnTo>
                <a:lnTo>
                  <a:pt x="6" y="465"/>
                </a:lnTo>
                <a:lnTo>
                  <a:pt x="6" y="465"/>
                </a:lnTo>
                <a:lnTo>
                  <a:pt x="3" y="475"/>
                </a:lnTo>
                <a:lnTo>
                  <a:pt x="1" y="486"/>
                </a:lnTo>
                <a:lnTo>
                  <a:pt x="0" y="499"/>
                </a:lnTo>
                <a:lnTo>
                  <a:pt x="0" y="511"/>
                </a:lnTo>
                <a:lnTo>
                  <a:pt x="2" y="524"/>
                </a:lnTo>
                <a:lnTo>
                  <a:pt x="6" y="536"/>
                </a:lnTo>
                <a:lnTo>
                  <a:pt x="12" y="545"/>
                </a:lnTo>
                <a:lnTo>
                  <a:pt x="15" y="549"/>
                </a:lnTo>
                <a:lnTo>
                  <a:pt x="19" y="552"/>
                </a:lnTo>
                <a:lnTo>
                  <a:pt x="19" y="552"/>
                </a:lnTo>
                <a:lnTo>
                  <a:pt x="37" y="564"/>
                </a:lnTo>
                <a:lnTo>
                  <a:pt x="52" y="572"/>
                </a:lnTo>
                <a:lnTo>
                  <a:pt x="68" y="581"/>
                </a:lnTo>
                <a:lnTo>
                  <a:pt x="68" y="581"/>
                </a:lnTo>
                <a:lnTo>
                  <a:pt x="66" y="591"/>
                </a:lnTo>
                <a:lnTo>
                  <a:pt x="63" y="616"/>
                </a:lnTo>
                <a:lnTo>
                  <a:pt x="60" y="632"/>
                </a:lnTo>
                <a:lnTo>
                  <a:pt x="57" y="647"/>
                </a:lnTo>
                <a:lnTo>
                  <a:pt x="53" y="662"/>
                </a:lnTo>
                <a:lnTo>
                  <a:pt x="47" y="673"/>
                </a:lnTo>
                <a:lnTo>
                  <a:pt x="47" y="673"/>
                </a:lnTo>
                <a:lnTo>
                  <a:pt x="43" y="684"/>
                </a:lnTo>
                <a:lnTo>
                  <a:pt x="35" y="694"/>
                </a:lnTo>
                <a:lnTo>
                  <a:pt x="24" y="710"/>
                </a:lnTo>
                <a:lnTo>
                  <a:pt x="9" y="726"/>
                </a:lnTo>
                <a:lnTo>
                  <a:pt x="9" y="726"/>
                </a:lnTo>
                <a:lnTo>
                  <a:pt x="9" y="726"/>
                </a:lnTo>
                <a:lnTo>
                  <a:pt x="12" y="728"/>
                </a:lnTo>
                <a:lnTo>
                  <a:pt x="21" y="734"/>
                </a:lnTo>
                <a:lnTo>
                  <a:pt x="27" y="736"/>
                </a:lnTo>
                <a:lnTo>
                  <a:pt x="35" y="739"/>
                </a:lnTo>
                <a:lnTo>
                  <a:pt x="44" y="740"/>
                </a:lnTo>
                <a:lnTo>
                  <a:pt x="54" y="741"/>
                </a:lnTo>
                <a:lnTo>
                  <a:pt x="54" y="741"/>
                </a:lnTo>
                <a:lnTo>
                  <a:pt x="89" y="744"/>
                </a:lnTo>
                <a:lnTo>
                  <a:pt x="102" y="745"/>
                </a:lnTo>
                <a:lnTo>
                  <a:pt x="102" y="745"/>
                </a:lnTo>
                <a:lnTo>
                  <a:pt x="113" y="848"/>
                </a:lnTo>
                <a:lnTo>
                  <a:pt x="121" y="925"/>
                </a:lnTo>
                <a:lnTo>
                  <a:pt x="125" y="974"/>
                </a:lnTo>
                <a:lnTo>
                  <a:pt x="125" y="974"/>
                </a:lnTo>
                <a:lnTo>
                  <a:pt x="127" y="993"/>
                </a:lnTo>
                <a:lnTo>
                  <a:pt x="133" y="1020"/>
                </a:lnTo>
                <a:lnTo>
                  <a:pt x="148" y="1090"/>
                </a:lnTo>
                <a:lnTo>
                  <a:pt x="165" y="1157"/>
                </a:lnTo>
                <a:lnTo>
                  <a:pt x="173" y="1189"/>
                </a:lnTo>
                <a:lnTo>
                  <a:pt x="173" y="1189"/>
                </a:lnTo>
                <a:lnTo>
                  <a:pt x="204" y="1291"/>
                </a:lnTo>
                <a:lnTo>
                  <a:pt x="204" y="1291"/>
                </a:lnTo>
                <a:lnTo>
                  <a:pt x="203" y="1297"/>
                </a:lnTo>
                <a:lnTo>
                  <a:pt x="198" y="1310"/>
                </a:lnTo>
                <a:lnTo>
                  <a:pt x="198" y="1310"/>
                </a:lnTo>
                <a:lnTo>
                  <a:pt x="197" y="1315"/>
                </a:lnTo>
                <a:lnTo>
                  <a:pt x="196" y="1321"/>
                </a:lnTo>
                <a:lnTo>
                  <a:pt x="195" y="1336"/>
                </a:lnTo>
                <a:lnTo>
                  <a:pt x="195" y="1355"/>
                </a:lnTo>
                <a:lnTo>
                  <a:pt x="204" y="1368"/>
                </a:lnTo>
                <a:lnTo>
                  <a:pt x="204" y="1368"/>
                </a:lnTo>
                <a:lnTo>
                  <a:pt x="172" y="1382"/>
                </a:lnTo>
                <a:lnTo>
                  <a:pt x="148" y="1390"/>
                </a:lnTo>
                <a:lnTo>
                  <a:pt x="141" y="1393"/>
                </a:lnTo>
                <a:lnTo>
                  <a:pt x="138" y="1393"/>
                </a:lnTo>
                <a:lnTo>
                  <a:pt x="138" y="1393"/>
                </a:lnTo>
                <a:lnTo>
                  <a:pt x="136" y="1393"/>
                </a:lnTo>
                <a:lnTo>
                  <a:pt x="133" y="1396"/>
                </a:lnTo>
                <a:lnTo>
                  <a:pt x="129" y="1399"/>
                </a:lnTo>
                <a:lnTo>
                  <a:pt x="126" y="1404"/>
                </a:lnTo>
                <a:lnTo>
                  <a:pt x="123" y="1410"/>
                </a:lnTo>
                <a:lnTo>
                  <a:pt x="122" y="1416"/>
                </a:lnTo>
                <a:lnTo>
                  <a:pt x="123" y="1422"/>
                </a:lnTo>
                <a:lnTo>
                  <a:pt x="126" y="1425"/>
                </a:lnTo>
                <a:lnTo>
                  <a:pt x="128" y="1429"/>
                </a:lnTo>
                <a:lnTo>
                  <a:pt x="128" y="1429"/>
                </a:lnTo>
                <a:lnTo>
                  <a:pt x="135" y="1434"/>
                </a:lnTo>
                <a:lnTo>
                  <a:pt x="144" y="1439"/>
                </a:lnTo>
                <a:lnTo>
                  <a:pt x="153" y="1441"/>
                </a:lnTo>
                <a:lnTo>
                  <a:pt x="163" y="1443"/>
                </a:lnTo>
                <a:lnTo>
                  <a:pt x="178" y="1445"/>
                </a:lnTo>
                <a:lnTo>
                  <a:pt x="185" y="1445"/>
                </a:lnTo>
                <a:lnTo>
                  <a:pt x="185" y="1445"/>
                </a:lnTo>
                <a:lnTo>
                  <a:pt x="234" y="1448"/>
                </a:lnTo>
                <a:lnTo>
                  <a:pt x="234" y="1448"/>
                </a:lnTo>
                <a:lnTo>
                  <a:pt x="249" y="1450"/>
                </a:lnTo>
                <a:lnTo>
                  <a:pt x="284" y="1453"/>
                </a:lnTo>
                <a:lnTo>
                  <a:pt x="303" y="1454"/>
                </a:lnTo>
                <a:lnTo>
                  <a:pt x="321" y="1454"/>
                </a:lnTo>
                <a:lnTo>
                  <a:pt x="335" y="1452"/>
                </a:lnTo>
                <a:lnTo>
                  <a:pt x="340" y="1450"/>
                </a:lnTo>
                <a:lnTo>
                  <a:pt x="342" y="1448"/>
                </a:lnTo>
                <a:lnTo>
                  <a:pt x="342" y="1448"/>
                </a:lnTo>
                <a:lnTo>
                  <a:pt x="345" y="1442"/>
                </a:lnTo>
                <a:lnTo>
                  <a:pt x="347" y="1437"/>
                </a:lnTo>
                <a:lnTo>
                  <a:pt x="347" y="1431"/>
                </a:lnTo>
                <a:lnTo>
                  <a:pt x="345" y="1427"/>
                </a:lnTo>
                <a:lnTo>
                  <a:pt x="341" y="1420"/>
                </a:lnTo>
                <a:lnTo>
                  <a:pt x="340" y="1416"/>
                </a:lnTo>
                <a:lnTo>
                  <a:pt x="345" y="1410"/>
                </a:lnTo>
                <a:lnTo>
                  <a:pt x="345" y="1410"/>
                </a:lnTo>
                <a:lnTo>
                  <a:pt x="336" y="1346"/>
                </a:lnTo>
                <a:lnTo>
                  <a:pt x="336" y="1346"/>
                </a:lnTo>
                <a:lnTo>
                  <a:pt x="336" y="1259"/>
                </a:lnTo>
                <a:lnTo>
                  <a:pt x="337" y="1201"/>
                </a:lnTo>
                <a:lnTo>
                  <a:pt x="336" y="1172"/>
                </a:lnTo>
                <a:lnTo>
                  <a:pt x="336" y="1172"/>
                </a:lnTo>
                <a:lnTo>
                  <a:pt x="323" y="1113"/>
                </a:lnTo>
                <a:lnTo>
                  <a:pt x="310" y="1051"/>
                </a:lnTo>
                <a:lnTo>
                  <a:pt x="310" y="1051"/>
                </a:lnTo>
                <a:lnTo>
                  <a:pt x="317" y="955"/>
                </a:lnTo>
                <a:lnTo>
                  <a:pt x="317" y="955"/>
                </a:lnTo>
                <a:lnTo>
                  <a:pt x="359" y="1138"/>
                </a:lnTo>
                <a:lnTo>
                  <a:pt x="359" y="1138"/>
                </a:lnTo>
                <a:lnTo>
                  <a:pt x="367" y="1161"/>
                </a:lnTo>
                <a:lnTo>
                  <a:pt x="372" y="1180"/>
                </a:lnTo>
                <a:lnTo>
                  <a:pt x="374" y="1188"/>
                </a:lnTo>
                <a:lnTo>
                  <a:pt x="374" y="1195"/>
                </a:lnTo>
                <a:lnTo>
                  <a:pt x="374" y="1195"/>
                </a:lnTo>
                <a:lnTo>
                  <a:pt x="375" y="1252"/>
                </a:lnTo>
                <a:lnTo>
                  <a:pt x="374" y="1295"/>
                </a:lnTo>
                <a:lnTo>
                  <a:pt x="364" y="1323"/>
                </a:lnTo>
                <a:lnTo>
                  <a:pt x="364" y="1323"/>
                </a:lnTo>
                <a:lnTo>
                  <a:pt x="362" y="1325"/>
                </a:lnTo>
                <a:lnTo>
                  <a:pt x="357" y="1328"/>
                </a:lnTo>
                <a:lnTo>
                  <a:pt x="355" y="1332"/>
                </a:lnTo>
                <a:lnTo>
                  <a:pt x="353" y="1338"/>
                </a:lnTo>
                <a:lnTo>
                  <a:pt x="350" y="1344"/>
                </a:lnTo>
                <a:lnTo>
                  <a:pt x="349" y="1352"/>
                </a:lnTo>
                <a:lnTo>
                  <a:pt x="349" y="1352"/>
                </a:lnTo>
                <a:lnTo>
                  <a:pt x="349" y="1357"/>
                </a:lnTo>
                <a:lnTo>
                  <a:pt x="349" y="1360"/>
                </a:lnTo>
                <a:lnTo>
                  <a:pt x="351" y="1364"/>
                </a:lnTo>
                <a:lnTo>
                  <a:pt x="353" y="1366"/>
                </a:lnTo>
                <a:lnTo>
                  <a:pt x="359" y="1371"/>
                </a:lnTo>
                <a:lnTo>
                  <a:pt x="366" y="1374"/>
                </a:lnTo>
                <a:lnTo>
                  <a:pt x="382" y="1379"/>
                </a:lnTo>
                <a:lnTo>
                  <a:pt x="391" y="1382"/>
                </a:lnTo>
                <a:lnTo>
                  <a:pt x="397" y="1384"/>
                </a:lnTo>
                <a:lnTo>
                  <a:pt x="397" y="1384"/>
                </a:lnTo>
                <a:lnTo>
                  <a:pt x="410" y="1390"/>
                </a:lnTo>
                <a:lnTo>
                  <a:pt x="425" y="1393"/>
                </a:lnTo>
                <a:lnTo>
                  <a:pt x="440" y="1396"/>
                </a:lnTo>
                <a:lnTo>
                  <a:pt x="455" y="1397"/>
                </a:lnTo>
                <a:lnTo>
                  <a:pt x="455" y="1397"/>
                </a:lnTo>
                <a:lnTo>
                  <a:pt x="468" y="1395"/>
                </a:lnTo>
                <a:lnTo>
                  <a:pt x="478" y="1392"/>
                </a:lnTo>
                <a:lnTo>
                  <a:pt x="487" y="1390"/>
                </a:lnTo>
                <a:lnTo>
                  <a:pt x="489" y="1387"/>
                </a:lnTo>
                <a:lnTo>
                  <a:pt x="489" y="1387"/>
                </a:lnTo>
                <a:lnTo>
                  <a:pt x="489" y="1382"/>
                </a:lnTo>
                <a:lnTo>
                  <a:pt x="487" y="1371"/>
                </a:lnTo>
                <a:lnTo>
                  <a:pt x="483" y="1355"/>
                </a:lnTo>
                <a:lnTo>
                  <a:pt x="493" y="1346"/>
                </a:lnTo>
                <a:lnTo>
                  <a:pt x="493" y="1346"/>
                </a:lnTo>
                <a:lnTo>
                  <a:pt x="490" y="1344"/>
                </a:lnTo>
                <a:lnTo>
                  <a:pt x="484" y="1336"/>
                </a:lnTo>
                <a:lnTo>
                  <a:pt x="480" y="1327"/>
                </a:lnTo>
                <a:lnTo>
                  <a:pt x="477" y="1322"/>
                </a:lnTo>
                <a:lnTo>
                  <a:pt x="477" y="1317"/>
                </a:lnTo>
                <a:lnTo>
                  <a:pt x="477" y="1317"/>
                </a:lnTo>
                <a:lnTo>
                  <a:pt x="478" y="1300"/>
                </a:lnTo>
                <a:lnTo>
                  <a:pt x="481" y="1276"/>
                </a:lnTo>
                <a:lnTo>
                  <a:pt x="483" y="1251"/>
                </a:lnTo>
                <a:lnTo>
                  <a:pt x="483" y="1234"/>
                </a:lnTo>
                <a:lnTo>
                  <a:pt x="483" y="1234"/>
                </a:lnTo>
                <a:lnTo>
                  <a:pt x="474" y="1120"/>
                </a:lnTo>
                <a:lnTo>
                  <a:pt x="464" y="1010"/>
                </a:lnTo>
                <a:lnTo>
                  <a:pt x="464" y="1010"/>
                </a:lnTo>
                <a:lnTo>
                  <a:pt x="455" y="938"/>
                </a:lnTo>
                <a:lnTo>
                  <a:pt x="449" y="893"/>
                </a:lnTo>
                <a:lnTo>
                  <a:pt x="445" y="872"/>
                </a:lnTo>
                <a:lnTo>
                  <a:pt x="445" y="872"/>
                </a:lnTo>
                <a:lnTo>
                  <a:pt x="444" y="855"/>
                </a:lnTo>
                <a:lnTo>
                  <a:pt x="444" y="818"/>
                </a:lnTo>
                <a:lnTo>
                  <a:pt x="445" y="767"/>
                </a:lnTo>
                <a:lnTo>
                  <a:pt x="461" y="726"/>
                </a:lnTo>
                <a:lnTo>
                  <a:pt x="461" y="726"/>
                </a:lnTo>
                <a:lnTo>
                  <a:pt x="465" y="726"/>
                </a:lnTo>
                <a:lnTo>
                  <a:pt x="469" y="725"/>
                </a:lnTo>
                <a:lnTo>
                  <a:pt x="475" y="723"/>
                </a:lnTo>
                <a:lnTo>
                  <a:pt x="481" y="720"/>
                </a:lnTo>
                <a:lnTo>
                  <a:pt x="488" y="716"/>
                </a:lnTo>
                <a:lnTo>
                  <a:pt x="494" y="709"/>
                </a:lnTo>
                <a:lnTo>
                  <a:pt x="500" y="700"/>
                </a:lnTo>
                <a:lnTo>
                  <a:pt x="500" y="700"/>
                </a:lnTo>
                <a:lnTo>
                  <a:pt x="505" y="688"/>
                </a:lnTo>
                <a:lnTo>
                  <a:pt x="508" y="675"/>
                </a:lnTo>
                <a:lnTo>
                  <a:pt x="515" y="647"/>
                </a:lnTo>
                <a:lnTo>
                  <a:pt x="520" y="626"/>
                </a:lnTo>
                <a:lnTo>
                  <a:pt x="521" y="616"/>
                </a:lnTo>
                <a:lnTo>
                  <a:pt x="521" y="616"/>
                </a:lnTo>
                <a:lnTo>
                  <a:pt x="526" y="616"/>
                </a:lnTo>
                <a:lnTo>
                  <a:pt x="534" y="616"/>
                </a:lnTo>
                <a:lnTo>
                  <a:pt x="544" y="615"/>
                </a:lnTo>
                <a:lnTo>
                  <a:pt x="549" y="613"/>
                </a:lnTo>
                <a:lnTo>
                  <a:pt x="551" y="610"/>
                </a:lnTo>
                <a:lnTo>
                  <a:pt x="551" y="610"/>
                </a:lnTo>
                <a:lnTo>
                  <a:pt x="551" y="606"/>
                </a:lnTo>
                <a:lnTo>
                  <a:pt x="551" y="599"/>
                </a:lnTo>
                <a:lnTo>
                  <a:pt x="549" y="572"/>
                </a:lnTo>
                <a:lnTo>
                  <a:pt x="538" y="499"/>
                </a:lnTo>
                <a:lnTo>
                  <a:pt x="532" y="460"/>
                </a:lnTo>
                <a:lnTo>
                  <a:pt x="526" y="425"/>
                </a:lnTo>
                <a:lnTo>
                  <a:pt x="520" y="399"/>
                </a:lnTo>
                <a:lnTo>
                  <a:pt x="518" y="391"/>
                </a:lnTo>
                <a:lnTo>
                  <a:pt x="515" y="386"/>
                </a:lnTo>
                <a:lnTo>
                  <a:pt x="515" y="386"/>
                </a:lnTo>
                <a:lnTo>
                  <a:pt x="511" y="382"/>
                </a:lnTo>
                <a:lnTo>
                  <a:pt x="505" y="378"/>
                </a:lnTo>
                <a:lnTo>
                  <a:pt x="493" y="370"/>
                </a:lnTo>
                <a:lnTo>
                  <a:pt x="477" y="363"/>
                </a:lnTo>
                <a:lnTo>
                  <a:pt x="477" y="363"/>
                </a:lnTo>
                <a:lnTo>
                  <a:pt x="470" y="350"/>
                </a:lnTo>
                <a:lnTo>
                  <a:pt x="448" y="312"/>
                </a:lnTo>
                <a:lnTo>
                  <a:pt x="448" y="312"/>
                </a:lnTo>
                <a:lnTo>
                  <a:pt x="440" y="300"/>
                </a:lnTo>
                <a:lnTo>
                  <a:pt x="432" y="288"/>
                </a:lnTo>
                <a:lnTo>
                  <a:pt x="417" y="269"/>
                </a:lnTo>
                <a:lnTo>
                  <a:pt x="405" y="256"/>
                </a:lnTo>
                <a:lnTo>
                  <a:pt x="400" y="252"/>
                </a:lnTo>
                <a:lnTo>
                  <a:pt x="359" y="227"/>
                </a:lnTo>
                <a:lnTo>
                  <a:pt x="345" y="206"/>
                </a:lnTo>
                <a:lnTo>
                  <a:pt x="330" y="197"/>
                </a:lnTo>
                <a:lnTo>
                  <a:pt x="330" y="197"/>
                </a:lnTo>
                <a:lnTo>
                  <a:pt x="318" y="186"/>
                </a:lnTo>
                <a:lnTo>
                  <a:pt x="309" y="179"/>
                </a:lnTo>
                <a:lnTo>
                  <a:pt x="304" y="177"/>
                </a:lnTo>
                <a:lnTo>
                  <a:pt x="300" y="176"/>
                </a:lnTo>
                <a:lnTo>
                  <a:pt x="300" y="176"/>
                </a:lnTo>
                <a:lnTo>
                  <a:pt x="279" y="172"/>
                </a:lnTo>
                <a:lnTo>
                  <a:pt x="275" y="163"/>
                </a:lnTo>
                <a:lnTo>
                  <a:pt x="275" y="163"/>
                </a:lnTo>
                <a:lnTo>
                  <a:pt x="279" y="159"/>
                </a:lnTo>
                <a:lnTo>
                  <a:pt x="287" y="147"/>
                </a:lnTo>
                <a:lnTo>
                  <a:pt x="292" y="140"/>
                </a:lnTo>
                <a:lnTo>
                  <a:pt x="296" y="130"/>
                </a:lnTo>
                <a:lnTo>
                  <a:pt x="299" y="120"/>
                </a:lnTo>
                <a:lnTo>
                  <a:pt x="300" y="108"/>
                </a:lnTo>
                <a:lnTo>
                  <a:pt x="300" y="108"/>
                </a:lnTo>
                <a:lnTo>
                  <a:pt x="300" y="85"/>
                </a:lnTo>
                <a:lnTo>
                  <a:pt x="299" y="69"/>
                </a:lnTo>
                <a:lnTo>
                  <a:pt x="297" y="62"/>
                </a:lnTo>
                <a:lnTo>
                  <a:pt x="294" y="56"/>
                </a:lnTo>
                <a:lnTo>
                  <a:pt x="288" y="44"/>
                </a:lnTo>
                <a:lnTo>
                  <a:pt x="288" y="44"/>
                </a:lnTo>
                <a:lnTo>
                  <a:pt x="284" y="39"/>
                </a:lnTo>
                <a:lnTo>
                  <a:pt x="280" y="34"/>
                </a:lnTo>
                <a:lnTo>
                  <a:pt x="272" y="28"/>
                </a:lnTo>
                <a:lnTo>
                  <a:pt x="265" y="26"/>
                </a:lnTo>
                <a:lnTo>
                  <a:pt x="262" y="25"/>
                </a:lnTo>
                <a:lnTo>
                  <a:pt x="262" y="25"/>
                </a:lnTo>
                <a:lnTo>
                  <a:pt x="250" y="15"/>
                </a:lnTo>
                <a:lnTo>
                  <a:pt x="239" y="8"/>
                </a:lnTo>
                <a:lnTo>
                  <a:pt x="233" y="5"/>
                </a:lnTo>
                <a:lnTo>
                  <a:pt x="227" y="2"/>
                </a:lnTo>
                <a:lnTo>
                  <a:pt x="227" y="2"/>
                </a:lnTo>
                <a:lnTo>
                  <a:pt x="220" y="1"/>
                </a:lnTo>
                <a:lnTo>
                  <a:pt x="210" y="0"/>
                </a:lnTo>
                <a:lnTo>
                  <a:pt x="189" y="0"/>
                </a:lnTo>
                <a:lnTo>
                  <a:pt x="168" y="1"/>
                </a:lnTo>
                <a:lnTo>
                  <a:pt x="160" y="2"/>
                </a:lnTo>
                <a:lnTo>
                  <a:pt x="160" y="2"/>
                </a:lnTo>
                <a:lnTo>
                  <a:pt x="147" y="19"/>
                </a:lnTo>
                <a:lnTo>
                  <a:pt x="147" y="19"/>
                </a:lnTo>
                <a:lnTo>
                  <a:pt x="144" y="18"/>
                </a:lnTo>
                <a:lnTo>
                  <a:pt x="138" y="18"/>
                </a:lnTo>
                <a:lnTo>
                  <a:pt x="130" y="19"/>
                </a:lnTo>
                <a:lnTo>
                  <a:pt x="130" y="19"/>
                </a:lnTo>
                <a:lnTo>
                  <a:pt x="127" y="20"/>
                </a:lnTo>
                <a:lnTo>
                  <a:pt x="122" y="25"/>
                </a:lnTo>
                <a:lnTo>
                  <a:pt x="114" y="35"/>
                </a:lnTo>
                <a:lnTo>
                  <a:pt x="108" y="46"/>
                </a:lnTo>
                <a:lnTo>
                  <a:pt x="106" y="51"/>
                </a:lnTo>
                <a:lnTo>
                  <a:pt x="106" y="5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F23545E9-9D77-40BB-B0A8-92DB197EE370}"/>
              </a:ext>
            </a:extLst>
          </p:cNvPr>
          <p:cNvSpPr>
            <a:spLocks/>
          </p:cNvSpPr>
          <p:nvPr/>
        </p:nvSpPr>
        <p:spPr bwMode="auto">
          <a:xfrm>
            <a:off x="2792760" y="773704"/>
            <a:ext cx="555760" cy="1678155"/>
          </a:xfrm>
          <a:custGeom>
            <a:avLst/>
            <a:gdLst>
              <a:gd name="T0" fmla="*/ 146 w 460"/>
              <a:gd name="T1" fmla="*/ 153 h 1389"/>
              <a:gd name="T2" fmla="*/ 144 w 460"/>
              <a:gd name="T3" fmla="*/ 198 h 1389"/>
              <a:gd name="T4" fmla="*/ 112 w 460"/>
              <a:gd name="T5" fmla="*/ 221 h 1389"/>
              <a:gd name="T6" fmla="*/ 99 w 460"/>
              <a:gd name="T7" fmla="*/ 247 h 1389"/>
              <a:gd name="T8" fmla="*/ 55 w 460"/>
              <a:gd name="T9" fmla="*/ 297 h 1389"/>
              <a:gd name="T10" fmla="*/ 16 w 460"/>
              <a:gd name="T11" fmla="*/ 404 h 1389"/>
              <a:gd name="T12" fmla="*/ 0 w 460"/>
              <a:gd name="T13" fmla="*/ 671 h 1389"/>
              <a:gd name="T14" fmla="*/ 18 w 460"/>
              <a:gd name="T15" fmla="*/ 707 h 1389"/>
              <a:gd name="T16" fmla="*/ 18 w 460"/>
              <a:gd name="T17" fmla="*/ 762 h 1389"/>
              <a:gd name="T18" fmla="*/ 56 w 460"/>
              <a:gd name="T19" fmla="*/ 806 h 1389"/>
              <a:gd name="T20" fmla="*/ 76 w 460"/>
              <a:gd name="T21" fmla="*/ 800 h 1389"/>
              <a:gd name="T22" fmla="*/ 45 w 460"/>
              <a:gd name="T23" fmla="*/ 776 h 1389"/>
              <a:gd name="T24" fmla="*/ 43 w 460"/>
              <a:gd name="T25" fmla="*/ 746 h 1389"/>
              <a:gd name="T26" fmla="*/ 60 w 460"/>
              <a:gd name="T27" fmla="*/ 778 h 1389"/>
              <a:gd name="T28" fmla="*/ 74 w 460"/>
              <a:gd name="T29" fmla="*/ 763 h 1389"/>
              <a:gd name="T30" fmla="*/ 67 w 460"/>
              <a:gd name="T31" fmla="*/ 708 h 1389"/>
              <a:gd name="T32" fmla="*/ 75 w 460"/>
              <a:gd name="T33" fmla="*/ 680 h 1389"/>
              <a:gd name="T34" fmla="*/ 88 w 460"/>
              <a:gd name="T35" fmla="*/ 423 h 1389"/>
              <a:gd name="T36" fmla="*/ 94 w 460"/>
              <a:gd name="T37" fmla="*/ 683 h 1389"/>
              <a:gd name="T38" fmla="*/ 102 w 460"/>
              <a:gd name="T39" fmla="*/ 735 h 1389"/>
              <a:gd name="T40" fmla="*/ 117 w 460"/>
              <a:gd name="T41" fmla="*/ 749 h 1389"/>
              <a:gd name="T42" fmla="*/ 125 w 460"/>
              <a:gd name="T43" fmla="*/ 920 h 1389"/>
              <a:gd name="T44" fmla="*/ 148 w 460"/>
              <a:gd name="T45" fmla="*/ 1097 h 1389"/>
              <a:gd name="T46" fmla="*/ 133 w 460"/>
              <a:gd name="T47" fmla="*/ 1163 h 1389"/>
              <a:gd name="T48" fmla="*/ 131 w 460"/>
              <a:gd name="T49" fmla="*/ 1242 h 1389"/>
              <a:gd name="T50" fmla="*/ 133 w 460"/>
              <a:gd name="T51" fmla="*/ 1287 h 1389"/>
              <a:gd name="T52" fmla="*/ 54 w 460"/>
              <a:gd name="T53" fmla="*/ 1332 h 1389"/>
              <a:gd name="T54" fmla="*/ 34 w 460"/>
              <a:gd name="T55" fmla="*/ 1354 h 1389"/>
              <a:gd name="T56" fmla="*/ 82 w 460"/>
              <a:gd name="T57" fmla="*/ 1375 h 1389"/>
              <a:gd name="T58" fmla="*/ 222 w 460"/>
              <a:gd name="T59" fmla="*/ 1333 h 1389"/>
              <a:gd name="T60" fmla="*/ 237 w 460"/>
              <a:gd name="T61" fmla="*/ 1214 h 1389"/>
              <a:gd name="T62" fmla="*/ 239 w 460"/>
              <a:gd name="T63" fmla="*/ 986 h 1389"/>
              <a:gd name="T64" fmla="*/ 260 w 460"/>
              <a:gd name="T65" fmla="*/ 1204 h 1389"/>
              <a:gd name="T66" fmla="*/ 268 w 460"/>
              <a:gd name="T67" fmla="*/ 1302 h 1389"/>
              <a:gd name="T68" fmla="*/ 250 w 460"/>
              <a:gd name="T69" fmla="*/ 1344 h 1389"/>
              <a:gd name="T70" fmla="*/ 233 w 460"/>
              <a:gd name="T71" fmla="*/ 1371 h 1389"/>
              <a:gd name="T72" fmla="*/ 284 w 460"/>
              <a:gd name="T73" fmla="*/ 1389 h 1389"/>
              <a:gd name="T74" fmla="*/ 344 w 460"/>
              <a:gd name="T75" fmla="*/ 1376 h 1389"/>
              <a:gd name="T76" fmla="*/ 347 w 460"/>
              <a:gd name="T77" fmla="*/ 1322 h 1389"/>
              <a:gd name="T78" fmla="*/ 363 w 460"/>
              <a:gd name="T79" fmla="*/ 1242 h 1389"/>
              <a:gd name="T80" fmla="*/ 384 w 460"/>
              <a:gd name="T81" fmla="*/ 999 h 1389"/>
              <a:gd name="T82" fmla="*/ 392 w 460"/>
              <a:gd name="T83" fmla="*/ 784 h 1389"/>
              <a:gd name="T84" fmla="*/ 443 w 460"/>
              <a:gd name="T85" fmla="*/ 732 h 1389"/>
              <a:gd name="T86" fmla="*/ 443 w 460"/>
              <a:gd name="T87" fmla="*/ 644 h 1389"/>
              <a:gd name="T88" fmla="*/ 460 w 460"/>
              <a:gd name="T89" fmla="*/ 600 h 1389"/>
              <a:gd name="T90" fmla="*/ 446 w 460"/>
              <a:gd name="T91" fmla="*/ 364 h 1389"/>
              <a:gd name="T92" fmla="*/ 428 w 460"/>
              <a:gd name="T93" fmla="*/ 293 h 1389"/>
              <a:gd name="T94" fmla="*/ 383 w 460"/>
              <a:gd name="T95" fmla="*/ 248 h 1389"/>
              <a:gd name="T96" fmla="*/ 332 w 460"/>
              <a:gd name="T97" fmla="*/ 192 h 1389"/>
              <a:gd name="T98" fmla="*/ 289 w 460"/>
              <a:gd name="T99" fmla="*/ 182 h 1389"/>
              <a:gd name="T100" fmla="*/ 254 w 460"/>
              <a:gd name="T101" fmla="*/ 143 h 1389"/>
              <a:gd name="T102" fmla="*/ 277 w 460"/>
              <a:gd name="T103" fmla="*/ 100 h 1389"/>
              <a:gd name="T104" fmla="*/ 271 w 460"/>
              <a:gd name="T105" fmla="*/ 72 h 1389"/>
              <a:gd name="T106" fmla="*/ 259 w 460"/>
              <a:gd name="T107" fmla="*/ 31 h 1389"/>
              <a:gd name="T108" fmla="*/ 218 w 460"/>
              <a:gd name="T109" fmla="*/ 0 h 1389"/>
              <a:gd name="T110" fmla="*/ 161 w 460"/>
              <a:gd name="T111" fmla="*/ 11 h 1389"/>
              <a:gd name="T112" fmla="*/ 120 w 460"/>
              <a:gd name="T113" fmla="*/ 56 h 1389"/>
              <a:gd name="T114" fmla="*/ 131 w 460"/>
              <a:gd name="T115" fmla="*/ 88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1389">
                <a:moveTo>
                  <a:pt x="131" y="88"/>
                </a:moveTo>
                <a:lnTo>
                  <a:pt x="131" y="88"/>
                </a:lnTo>
                <a:lnTo>
                  <a:pt x="133" y="114"/>
                </a:lnTo>
                <a:lnTo>
                  <a:pt x="135" y="132"/>
                </a:lnTo>
                <a:lnTo>
                  <a:pt x="137" y="143"/>
                </a:lnTo>
                <a:lnTo>
                  <a:pt x="137" y="143"/>
                </a:lnTo>
                <a:lnTo>
                  <a:pt x="143" y="150"/>
                </a:lnTo>
                <a:lnTo>
                  <a:pt x="146" y="153"/>
                </a:lnTo>
                <a:lnTo>
                  <a:pt x="148" y="156"/>
                </a:lnTo>
                <a:lnTo>
                  <a:pt x="148" y="158"/>
                </a:lnTo>
                <a:lnTo>
                  <a:pt x="148" y="158"/>
                </a:lnTo>
                <a:lnTo>
                  <a:pt x="148" y="165"/>
                </a:lnTo>
                <a:lnTo>
                  <a:pt x="150" y="175"/>
                </a:lnTo>
                <a:lnTo>
                  <a:pt x="152" y="185"/>
                </a:lnTo>
                <a:lnTo>
                  <a:pt x="152" y="185"/>
                </a:lnTo>
                <a:lnTo>
                  <a:pt x="144" y="198"/>
                </a:lnTo>
                <a:lnTo>
                  <a:pt x="139" y="207"/>
                </a:lnTo>
                <a:lnTo>
                  <a:pt x="137" y="213"/>
                </a:lnTo>
                <a:lnTo>
                  <a:pt x="137" y="213"/>
                </a:lnTo>
                <a:lnTo>
                  <a:pt x="136" y="214"/>
                </a:lnTo>
                <a:lnTo>
                  <a:pt x="133" y="214"/>
                </a:lnTo>
                <a:lnTo>
                  <a:pt x="125" y="216"/>
                </a:lnTo>
                <a:lnTo>
                  <a:pt x="117" y="219"/>
                </a:lnTo>
                <a:lnTo>
                  <a:pt x="112" y="221"/>
                </a:lnTo>
                <a:lnTo>
                  <a:pt x="110" y="223"/>
                </a:lnTo>
                <a:lnTo>
                  <a:pt x="110" y="223"/>
                </a:lnTo>
                <a:lnTo>
                  <a:pt x="106" y="227"/>
                </a:lnTo>
                <a:lnTo>
                  <a:pt x="106" y="230"/>
                </a:lnTo>
                <a:lnTo>
                  <a:pt x="106" y="234"/>
                </a:lnTo>
                <a:lnTo>
                  <a:pt x="104" y="239"/>
                </a:lnTo>
                <a:lnTo>
                  <a:pt x="104" y="239"/>
                </a:lnTo>
                <a:lnTo>
                  <a:pt x="99" y="247"/>
                </a:lnTo>
                <a:lnTo>
                  <a:pt x="92" y="257"/>
                </a:lnTo>
                <a:lnTo>
                  <a:pt x="86" y="264"/>
                </a:lnTo>
                <a:lnTo>
                  <a:pt x="82" y="266"/>
                </a:lnTo>
                <a:lnTo>
                  <a:pt x="82" y="266"/>
                </a:lnTo>
                <a:lnTo>
                  <a:pt x="78" y="270"/>
                </a:lnTo>
                <a:lnTo>
                  <a:pt x="67" y="280"/>
                </a:lnTo>
                <a:lnTo>
                  <a:pt x="61" y="288"/>
                </a:lnTo>
                <a:lnTo>
                  <a:pt x="55" y="297"/>
                </a:lnTo>
                <a:lnTo>
                  <a:pt x="49" y="305"/>
                </a:lnTo>
                <a:lnTo>
                  <a:pt x="44" y="315"/>
                </a:lnTo>
                <a:lnTo>
                  <a:pt x="44" y="315"/>
                </a:lnTo>
                <a:lnTo>
                  <a:pt x="30" y="359"/>
                </a:lnTo>
                <a:lnTo>
                  <a:pt x="24" y="380"/>
                </a:lnTo>
                <a:lnTo>
                  <a:pt x="18" y="396"/>
                </a:lnTo>
                <a:lnTo>
                  <a:pt x="18" y="396"/>
                </a:lnTo>
                <a:lnTo>
                  <a:pt x="16" y="404"/>
                </a:lnTo>
                <a:lnTo>
                  <a:pt x="13" y="419"/>
                </a:lnTo>
                <a:lnTo>
                  <a:pt x="10" y="459"/>
                </a:lnTo>
                <a:lnTo>
                  <a:pt x="7" y="519"/>
                </a:lnTo>
                <a:lnTo>
                  <a:pt x="7" y="519"/>
                </a:lnTo>
                <a:lnTo>
                  <a:pt x="1" y="655"/>
                </a:lnTo>
                <a:lnTo>
                  <a:pt x="1" y="655"/>
                </a:lnTo>
                <a:lnTo>
                  <a:pt x="0" y="664"/>
                </a:lnTo>
                <a:lnTo>
                  <a:pt x="0" y="671"/>
                </a:lnTo>
                <a:lnTo>
                  <a:pt x="1" y="676"/>
                </a:lnTo>
                <a:lnTo>
                  <a:pt x="1" y="676"/>
                </a:lnTo>
                <a:lnTo>
                  <a:pt x="9" y="689"/>
                </a:lnTo>
                <a:lnTo>
                  <a:pt x="12" y="697"/>
                </a:lnTo>
                <a:lnTo>
                  <a:pt x="12" y="697"/>
                </a:lnTo>
                <a:lnTo>
                  <a:pt x="16" y="702"/>
                </a:lnTo>
                <a:lnTo>
                  <a:pt x="18" y="706"/>
                </a:lnTo>
                <a:lnTo>
                  <a:pt x="18" y="707"/>
                </a:lnTo>
                <a:lnTo>
                  <a:pt x="18" y="708"/>
                </a:lnTo>
                <a:lnTo>
                  <a:pt x="18" y="708"/>
                </a:lnTo>
                <a:lnTo>
                  <a:pt x="16" y="716"/>
                </a:lnTo>
                <a:lnTo>
                  <a:pt x="16" y="734"/>
                </a:lnTo>
                <a:lnTo>
                  <a:pt x="16" y="752"/>
                </a:lnTo>
                <a:lnTo>
                  <a:pt x="17" y="758"/>
                </a:lnTo>
                <a:lnTo>
                  <a:pt x="18" y="762"/>
                </a:lnTo>
                <a:lnTo>
                  <a:pt x="18" y="762"/>
                </a:lnTo>
                <a:lnTo>
                  <a:pt x="22" y="769"/>
                </a:lnTo>
                <a:lnTo>
                  <a:pt x="28" y="781"/>
                </a:lnTo>
                <a:lnTo>
                  <a:pt x="31" y="785"/>
                </a:lnTo>
                <a:lnTo>
                  <a:pt x="35" y="791"/>
                </a:lnTo>
                <a:lnTo>
                  <a:pt x="39" y="796"/>
                </a:lnTo>
                <a:lnTo>
                  <a:pt x="44" y="800"/>
                </a:lnTo>
                <a:lnTo>
                  <a:pt x="44" y="800"/>
                </a:lnTo>
                <a:lnTo>
                  <a:pt x="56" y="806"/>
                </a:lnTo>
                <a:lnTo>
                  <a:pt x="66" y="808"/>
                </a:lnTo>
                <a:lnTo>
                  <a:pt x="69" y="809"/>
                </a:lnTo>
                <a:lnTo>
                  <a:pt x="73" y="809"/>
                </a:lnTo>
                <a:lnTo>
                  <a:pt x="75" y="808"/>
                </a:lnTo>
                <a:lnTo>
                  <a:pt x="78" y="806"/>
                </a:lnTo>
                <a:lnTo>
                  <a:pt x="78" y="806"/>
                </a:lnTo>
                <a:lnTo>
                  <a:pt x="78" y="802"/>
                </a:lnTo>
                <a:lnTo>
                  <a:pt x="76" y="800"/>
                </a:lnTo>
                <a:lnTo>
                  <a:pt x="74" y="797"/>
                </a:lnTo>
                <a:lnTo>
                  <a:pt x="72" y="795"/>
                </a:lnTo>
                <a:lnTo>
                  <a:pt x="66" y="791"/>
                </a:lnTo>
                <a:lnTo>
                  <a:pt x="61" y="789"/>
                </a:lnTo>
                <a:lnTo>
                  <a:pt x="61" y="789"/>
                </a:lnTo>
                <a:lnTo>
                  <a:pt x="57" y="787"/>
                </a:lnTo>
                <a:lnTo>
                  <a:pt x="51" y="782"/>
                </a:lnTo>
                <a:lnTo>
                  <a:pt x="45" y="776"/>
                </a:lnTo>
                <a:lnTo>
                  <a:pt x="44" y="775"/>
                </a:lnTo>
                <a:lnTo>
                  <a:pt x="44" y="773"/>
                </a:lnTo>
                <a:lnTo>
                  <a:pt x="44" y="773"/>
                </a:lnTo>
                <a:lnTo>
                  <a:pt x="45" y="771"/>
                </a:lnTo>
                <a:lnTo>
                  <a:pt x="44" y="768"/>
                </a:lnTo>
                <a:lnTo>
                  <a:pt x="43" y="758"/>
                </a:lnTo>
                <a:lnTo>
                  <a:pt x="42" y="749"/>
                </a:lnTo>
                <a:lnTo>
                  <a:pt x="43" y="746"/>
                </a:lnTo>
                <a:lnTo>
                  <a:pt x="44" y="746"/>
                </a:lnTo>
                <a:lnTo>
                  <a:pt x="44" y="746"/>
                </a:lnTo>
                <a:lnTo>
                  <a:pt x="47" y="749"/>
                </a:lnTo>
                <a:lnTo>
                  <a:pt x="49" y="752"/>
                </a:lnTo>
                <a:lnTo>
                  <a:pt x="51" y="763"/>
                </a:lnTo>
                <a:lnTo>
                  <a:pt x="55" y="773"/>
                </a:lnTo>
                <a:lnTo>
                  <a:pt x="57" y="777"/>
                </a:lnTo>
                <a:lnTo>
                  <a:pt x="60" y="778"/>
                </a:lnTo>
                <a:lnTo>
                  <a:pt x="61" y="778"/>
                </a:lnTo>
                <a:lnTo>
                  <a:pt x="61" y="778"/>
                </a:lnTo>
                <a:lnTo>
                  <a:pt x="64" y="777"/>
                </a:lnTo>
                <a:lnTo>
                  <a:pt x="67" y="776"/>
                </a:lnTo>
                <a:lnTo>
                  <a:pt x="69" y="772"/>
                </a:lnTo>
                <a:lnTo>
                  <a:pt x="72" y="770"/>
                </a:lnTo>
                <a:lnTo>
                  <a:pt x="73" y="766"/>
                </a:lnTo>
                <a:lnTo>
                  <a:pt x="74" y="763"/>
                </a:lnTo>
                <a:lnTo>
                  <a:pt x="73" y="759"/>
                </a:lnTo>
                <a:lnTo>
                  <a:pt x="72" y="757"/>
                </a:lnTo>
                <a:lnTo>
                  <a:pt x="72" y="757"/>
                </a:lnTo>
                <a:lnTo>
                  <a:pt x="70" y="753"/>
                </a:lnTo>
                <a:lnTo>
                  <a:pt x="69" y="746"/>
                </a:lnTo>
                <a:lnTo>
                  <a:pt x="67" y="730"/>
                </a:lnTo>
                <a:lnTo>
                  <a:pt x="66" y="715"/>
                </a:lnTo>
                <a:lnTo>
                  <a:pt x="67" y="708"/>
                </a:lnTo>
                <a:lnTo>
                  <a:pt x="67" y="708"/>
                </a:lnTo>
                <a:lnTo>
                  <a:pt x="67" y="707"/>
                </a:lnTo>
                <a:lnTo>
                  <a:pt x="68" y="703"/>
                </a:lnTo>
                <a:lnTo>
                  <a:pt x="70" y="700"/>
                </a:lnTo>
                <a:lnTo>
                  <a:pt x="72" y="697"/>
                </a:lnTo>
                <a:lnTo>
                  <a:pt x="72" y="697"/>
                </a:lnTo>
                <a:lnTo>
                  <a:pt x="74" y="691"/>
                </a:lnTo>
                <a:lnTo>
                  <a:pt x="75" y="680"/>
                </a:lnTo>
                <a:lnTo>
                  <a:pt x="78" y="665"/>
                </a:lnTo>
                <a:lnTo>
                  <a:pt x="78" y="649"/>
                </a:lnTo>
                <a:lnTo>
                  <a:pt x="78" y="649"/>
                </a:lnTo>
                <a:lnTo>
                  <a:pt x="76" y="600"/>
                </a:lnTo>
                <a:lnTo>
                  <a:pt x="78" y="563"/>
                </a:lnTo>
                <a:lnTo>
                  <a:pt x="78" y="563"/>
                </a:lnTo>
                <a:lnTo>
                  <a:pt x="88" y="423"/>
                </a:lnTo>
                <a:lnTo>
                  <a:pt x="88" y="423"/>
                </a:lnTo>
                <a:lnTo>
                  <a:pt x="87" y="510"/>
                </a:lnTo>
                <a:lnTo>
                  <a:pt x="87" y="573"/>
                </a:lnTo>
                <a:lnTo>
                  <a:pt x="88" y="606"/>
                </a:lnTo>
                <a:lnTo>
                  <a:pt x="88" y="606"/>
                </a:lnTo>
                <a:lnTo>
                  <a:pt x="91" y="634"/>
                </a:lnTo>
                <a:lnTo>
                  <a:pt x="93" y="670"/>
                </a:lnTo>
                <a:lnTo>
                  <a:pt x="93" y="670"/>
                </a:lnTo>
                <a:lnTo>
                  <a:pt x="94" y="683"/>
                </a:lnTo>
                <a:lnTo>
                  <a:pt x="97" y="691"/>
                </a:lnTo>
                <a:lnTo>
                  <a:pt x="98" y="699"/>
                </a:lnTo>
                <a:lnTo>
                  <a:pt x="99" y="708"/>
                </a:lnTo>
                <a:lnTo>
                  <a:pt x="99" y="708"/>
                </a:lnTo>
                <a:lnTo>
                  <a:pt x="99" y="719"/>
                </a:lnTo>
                <a:lnTo>
                  <a:pt x="100" y="728"/>
                </a:lnTo>
                <a:lnTo>
                  <a:pt x="101" y="734"/>
                </a:lnTo>
                <a:lnTo>
                  <a:pt x="102" y="735"/>
                </a:lnTo>
                <a:lnTo>
                  <a:pt x="104" y="735"/>
                </a:lnTo>
                <a:lnTo>
                  <a:pt x="104" y="735"/>
                </a:lnTo>
                <a:lnTo>
                  <a:pt x="106" y="735"/>
                </a:lnTo>
                <a:lnTo>
                  <a:pt x="107" y="735"/>
                </a:lnTo>
                <a:lnTo>
                  <a:pt x="111" y="737"/>
                </a:lnTo>
                <a:lnTo>
                  <a:pt x="114" y="740"/>
                </a:lnTo>
                <a:lnTo>
                  <a:pt x="114" y="740"/>
                </a:lnTo>
                <a:lnTo>
                  <a:pt x="117" y="749"/>
                </a:lnTo>
                <a:lnTo>
                  <a:pt x="119" y="771"/>
                </a:lnTo>
                <a:lnTo>
                  <a:pt x="120" y="804"/>
                </a:lnTo>
                <a:lnTo>
                  <a:pt x="120" y="826"/>
                </a:lnTo>
                <a:lnTo>
                  <a:pt x="120" y="848"/>
                </a:lnTo>
                <a:lnTo>
                  <a:pt x="120" y="848"/>
                </a:lnTo>
                <a:lnTo>
                  <a:pt x="120" y="872"/>
                </a:lnTo>
                <a:lnTo>
                  <a:pt x="123" y="896"/>
                </a:lnTo>
                <a:lnTo>
                  <a:pt x="125" y="920"/>
                </a:lnTo>
                <a:lnTo>
                  <a:pt x="130" y="940"/>
                </a:lnTo>
                <a:lnTo>
                  <a:pt x="138" y="974"/>
                </a:lnTo>
                <a:lnTo>
                  <a:pt x="142" y="994"/>
                </a:lnTo>
                <a:lnTo>
                  <a:pt x="142" y="994"/>
                </a:lnTo>
                <a:lnTo>
                  <a:pt x="148" y="1048"/>
                </a:lnTo>
                <a:lnTo>
                  <a:pt x="149" y="1080"/>
                </a:lnTo>
                <a:lnTo>
                  <a:pt x="149" y="1091"/>
                </a:lnTo>
                <a:lnTo>
                  <a:pt x="148" y="1097"/>
                </a:lnTo>
                <a:lnTo>
                  <a:pt x="148" y="1097"/>
                </a:lnTo>
                <a:lnTo>
                  <a:pt x="145" y="1100"/>
                </a:lnTo>
                <a:lnTo>
                  <a:pt x="144" y="1106"/>
                </a:lnTo>
                <a:lnTo>
                  <a:pt x="142" y="1124"/>
                </a:lnTo>
                <a:lnTo>
                  <a:pt x="139" y="1142"/>
                </a:lnTo>
                <a:lnTo>
                  <a:pt x="137" y="1156"/>
                </a:lnTo>
                <a:lnTo>
                  <a:pt x="137" y="1156"/>
                </a:lnTo>
                <a:lnTo>
                  <a:pt x="133" y="1163"/>
                </a:lnTo>
                <a:lnTo>
                  <a:pt x="130" y="1170"/>
                </a:lnTo>
                <a:lnTo>
                  <a:pt x="127" y="1177"/>
                </a:lnTo>
                <a:lnTo>
                  <a:pt x="126" y="1188"/>
                </a:lnTo>
                <a:lnTo>
                  <a:pt x="126" y="1188"/>
                </a:lnTo>
                <a:lnTo>
                  <a:pt x="126" y="1202"/>
                </a:lnTo>
                <a:lnTo>
                  <a:pt x="129" y="1219"/>
                </a:lnTo>
                <a:lnTo>
                  <a:pt x="131" y="1233"/>
                </a:lnTo>
                <a:lnTo>
                  <a:pt x="131" y="1242"/>
                </a:lnTo>
                <a:lnTo>
                  <a:pt x="131" y="1242"/>
                </a:lnTo>
                <a:lnTo>
                  <a:pt x="131" y="1245"/>
                </a:lnTo>
                <a:lnTo>
                  <a:pt x="132" y="1250"/>
                </a:lnTo>
                <a:lnTo>
                  <a:pt x="137" y="1262"/>
                </a:lnTo>
                <a:lnTo>
                  <a:pt x="140" y="1274"/>
                </a:lnTo>
                <a:lnTo>
                  <a:pt x="142" y="1280"/>
                </a:lnTo>
                <a:lnTo>
                  <a:pt x="142" y="1280"/>
                </a:lnTo>
                <a:lnTo>
                  <a:pt x="133" y="1287"/>
                </a:lnTo>
                <a:lnTo>
                  <a:pt x="118" y="1299"/>
                </a:lnTo>
                <a:lnTo>
                  <a:pt x="101" y="1310"/>
                </a:lnTo>
                <a:lnTo>
                  <a:pt x="93" y="1318"/>
                </a:lnTo>
                <a:lnTo>
                  <a:pt x="93" y="1318"/>
                </a:lnTo>
                <a:lnTo>
                  <a:pt x="92" y="1319"/>
                </a:lnTo>
                <a:lnTo>
                  <a:pt x="86" y="1321"/>
                </a:lnTo>
                <a:lnTo>
                  <a:pt x="70" y="1326"/>
                </a:lnTo>
                <a:lnTo>
                  <a:pt x="54" y="1332"/>
                </a:lnTo>
                <a:lnTo>
                  <a:pt x="44" y="1333"/>
                </a:lnTo>
                <a:lnTo>
                  <a:pt x="44" y="1333"/>
                </a:lnTo>
                <a:lnTo>
                  <a:pt x="43" y="1334"/>
                </a:lnTo>
                <a:lnTo>
                  <a:pt x="41" y="1335"/>
                </a:lnTo>
                <a:lnTo>
                  <a:pt x="37" y="1341"/>
                </a:lnTo>
                <a:lnTo>
                  <a:pt x="35" y="1349"/>
                </a:lnTo>
                <a:lnTo>
                  <a:pt x="34" y="1352"/>
                </a:lnTo>
                <a:lnTo>
                  <a:pt x="34" y="1354"/>
                </a:lnTo>
                <a:lnTo>
                  <a:pt x="34" y="1354"/>
                </a:lnTo>
                <a:lnTo>
                  <a:pt x="37" y="1362"/>
                </a:lnTo>
                <a:lnTo>
                  <a:pt x="44" y="1370"/>
                </a:lnTo>
                <a:lnTo>
                  <a:pt x="50" y="1375"/>
                </a:lnTo>
                <a:lnTo>
                  <a:pt x="54" y="1377"/>
                </a:lnTo>
                <a:lnTo>
                  <a:pt x="56" y="1377"/>
                </a:lnTo>
                <a:lnTo>
                  <a:pt x="56" y="1377"/>
                </a:lnTo>
                <a:lnTo>
                  <a:pt x="82" y="1375"/>
                </a:lnTo>
                <a:lnTo>
                  <a:pt x="137" y="1373"/>
                </a:lnTo>
                <a:lnTo>
                  <a:pt x="218" y="1371"/>
                </a:lnTo>
                <a:lnTo>
                  <a:pt x="218" y="1371"/>
                </a:lnTo>
                <a:lnTo>
                  <a:pt x="219" y="1370"/>
                </a:lnTo>
                <a:lnTo>
                  <a:pt x="219" y="1366"/>
                </a:lnTo>
                <a:lnTo>
                  <a:pt x="221" y="1357"/>
                </a:lnTo>
                <a:lnTo>
                  <a:pt x="222" y="1333"/>
                </a:lnTo>
                <a:lnTo>
                  <a:pt x="222" y="1333"/>
                </a:lnTo>
                <a:lnTo>
                  <a:pt x="222" y="1313"/>
                </a:lnTo>
                <a:lnTo>
                  <a:pt x="222" y="1301"/>
                </a:lnTo>
                <a:lnTo>
                  <a:pt x="222" y="1301"/>
                </a:lnTo>
                <a:lnTo>
                  <a:pt x="224" y="1297"/>
                </a:lnTo>
                <a:lnTo>
                  <a:pt x="227" y="1290"/>
                </a:lnTo>
                <a:lnTo>
                  <a:pt x="233" y="1280"/>
                </a:lnTo>
                <a:lnTo>
                  <a:pt x="233" y="1280"/>
                </a:lnTo>
                <a:lnTo>
                  <a:pt x="237" y="1214"/>
                </a:lnTo>
                <a:lnTo>
                  <a:pt x="238" y="1168"/>
                </a:lnTo>
                <a:lnTo>
                  <a:pt x="239" y="1139"/>
                </a:lnTo>
                <a:lnTo>
                  <a:pt x="239" y="1139"/>
                </a:lnTo>
                <a:lnTo>
                  <a:pt x="239" y="1067"/>
                </a:lnTo>
                <a:lnTo>
                  <a:pt x="239" y="1022"/>
                </a:lnTo>
                <a:lnTo>
                  <a:pt x="239" y="994"/>
                </a:lnTo>
                <a:lnTo>
                  <a:pt x="239" y="994"/>
                </a:lnTo>
                <a:lnTo>
                  <a:pt x="239" y="986"/>
                </a:lnTo>
                <a:lnTo>
                  <a:pt x="241" y="975"/>
                </a:lnTo>
                <a:lnTo>
                  <a:pt x="246" y="949"/>
                </a:lnTo>
                <a:lnTo>
                  <a:pt x="254" y="918"/>
                </a:lnTo>
                <a:lnTo>
                  <a:pt x="254" y="918"/>
                </a:lnTo>
                <a:lnTo>
                  <a:pt x="258" y="1044"/>
                </a:lnTo>
                <a:lnTo>
                  <a:pt x="260" y="1177"/>
                </a:lnTo>
                <a:lnTo>
                  <a:pt x="260" y="1177"/>
                </a:lnTo>
                <a:lnTo>
                  <a:pt x="260" y="1204"/>
                </a:lnTo>
                <a:lnTo>
                  <a:pt x="260" y="1237"/>
                </a:lnTo>
                <a:lnTo>
                  <a:pt x="260" y="1237"/>
                </a:lnTo>
                <a:lnTo>
                  <a:pt x="259" y="1271"/>
                </a:lnTo>
                <a:lnTo>
                  <a:pt x="259" y="1288"/>
                </a:lnTo>
                <a:lnTo>
                  <a:pt x="260" y="1296"/>
                </a:lnTo>
                <a:lnTo>
                  <a:pt x="260" y="1296"/>
                </a:lnTo>
                <a:lnTo>
                  <a:pt x="263" y="1299"/>
                </a:lnTo>
                <a:lnTo>
                  <a:pt x="268" y="1302"/>
                </a:lnTo>
                <a:lnTo>
                  <a:pt x="271" y="1305"/>
                </a:lnTo>
                <a:lnTo>
                  <a:pt x="271" y="1306"/>
                </a:lnTo>
                <a:lnTo>
                  <a:pt x="271" y="1307"/>
                </a:lnTo>
                <a:lnTo>
                  <a:pt x="271" y="1307"/>
                </a:lnTo>
                <a:lnTo>
                  <a:pt x="268" y="1312"/>
                </a:lnTo>
                <a:lnTo>
                  <a:pt x="262" y="1324"/>
                </a:lnTo>
                <a:lnTo>
                  <a:pt x="256" y="1335"/>
                </a:lnTo>
                <a:lnTo>
                  <a:pt x="250" y="1344"/>
                </a:lnTo>
                <a:lnTo>
                  <a:pt x="250" y="1344"/>
                </a:lnTo>
                <a:lnTo>
                  <a:pt x="245" y="1349"/>
                </a:lnTo>
                <a:lnTo>
                  <a:pt x="239" y="1354"/>
                </a:lnTo>
                <a:lnTo>
                  <a:pt x="237" y="1358"/>
                </a:lnTo>
                <a:lnTo>
                  <a:pt x="234" y="1362"/>
                </a:lnTo>
                <a:lnTo>
                  <a:pt x="233" y="1366"/>
                </a:lnTo>
                <a:lnTo>
                  <a:pt x="233" y="1371"/>
                </a:lnTo>
                <a:lnTo>
                  <a:pt x="233" y="1371"/>
                </a:lnTo>
                <a:lnTo>
                  <a:pt x="235" y="1379"/>
                </a:lnTo>
                <a:lnTo>
                  <a:pt x="235" y="1382"/>
                </a:lnTo>
                <a:lnTo>
                  <a:pt x="238" y="1383"/>
                </a:lnTo>
                <a:lnTo>
                  <a:pt x="243" y="1385"/>
                </a:lnTo>
                <a:lnTo>
                  <a:pt x="250" y="1388"/>
                </a:lnTo>
                <a:lnTo>
                  <a:pt x="250" y="1388"/>
                </a:lnTo>
                <a:lnTo>
                  <a:pt x="264" y="1389"/>
                </a:lnTo>
                <a:lnTo>
                  <a:pt x="284" y="1389"/>
                </a:lnTo>
                <a:lnTo>
                  <a:pt x="303" y="1388"/>
                </a:lnTo>
                <a:lnTo>
                  <a:pt x="314" y="1388"/>
                </a:lnTo>
                <a:lnTo>
                  <a:pt x="314" y="1388"/>
                </a:lnTo>
                <a:lnTo>
                  <a:pt x="322" y="1387"/>
                </a:lnTo>
                <a:lnTo>
                  <a:pt x="332" y="1384"/>
                </a:lnTo>
                <a:lnTo>
                  <a:pt x="336" y="1382"/>
                </a:lnTo>
                <a:lnTo>
                  <a:pt x="340" y="1379"/>
                </a:lnTo>
                <a:lnTo>
                  <a:pt x="344" y="1376"/>
                </a:lnTo>
                <a:lnTo>
                  <a:pt x="347" y="1371"/>
                </a:lnTo>
                <a:lnTo>
                  <a:pt x="347" y="1371"/>
                </a:lnTo>
                <a:lnTo>
                  <a:pt x="348" y="1365"/>
                </a:lnTo>
                <a:lnTo>
                  <a:pt x="348" y="1358"/>
                </a:lnTo>
                <a:lnTo>
                  <a:pt x="348" y="1343"/>
                </a:lnTo>
                <a:lnTo>
                  <a:pt x="347" y="1328"/>
                </a:lnTo>
                <a:lnTo>
                  <a:pt x="346" y="1325"/>
                </a:lnTo>
                <a:lnTo>
                  <a:pt x="347" y="1322"/>
                </a:lnTo>
                <a:lnTo>
                  <a:pt x="347" y="1322"/>
                </a:lnTo>
                <a:lnTo>
                  <a:pt x="351" y="1322"/>
                </a:lnTo>
                <a:lnTo>
                  <a:pt x="355" y="1320"/>
                </a:lnTo>
                <a:lnTo>
                  <a:pt x="360" y="1318"/>
                </a:lnTo>
                <a:lnTo>
                  <a:pt x="363" y="1315"/>
                </a:lnTo>
                <a:lnTo>
                  <a:pt x="363" y="1312"/>
                </a:lnTo>
                <a:lnTo>
                  <a:pt x="363" y="1242"/>
                </a:lnTo>
                <a:lnTo>
                  <a:pt x="363" y="1242"/>
                </a:lnTo>
                <a:lnTo>
                  <a:pt x="365" y="1196"/>
                </a:lnTo>
                <a:lnTo>
                  <a:pt x="371" y="1130"/>
                </a:lnTo>
                <a:lnTo>
                  <a:pt x="379" y="1037"/>
                </a:lnTo>
                <a:lnTo>
                  <a:pt x="379" y="1037"/>
                </a:lnTo>
                <a:lnTo>
                  <a:pt x="380" y="1029"/>
                </a:lnTo>
                <a:lnTo>
                  <a:pt x="383" y="1018"/>
                </a:lnTo>
                <a:lnTo>
                  <a:pt x="384" y="1008"/>
                </a:lnTo>
                <a:lnTo>
                  <a:pt x="384" y="999"/>
                </a:lnTo>
                <a:lnTo>
                  <a:pt x="384" y="999"/>
                </a:lnTo>
                <a:lnTo>
                  <a:pt x="385" y="964"/>
                </a:lnTo>
                <a:lnTo>
                  <a:pt x="387" y="891"/>
                </a:lnTo>
                <a:lnTo>
                  <a:pt x="390" y="821"/>
                </a:lnTo>
                <a:lnTo>
                  <a:pt x="390" y="789"/>
                </a:lnTo>
                <a:lnTo>
                  <a:pt x="390" y="789"/>
                </a:lnTo>
                <a:lnTo>
                  <a:pt x="390" y="788"/>
                </a:lnTo>
                <a:lnTo>
                  <a:pt x="392" y="784"/>
                </a:lnTo>
                <a:lnTo>
                  <a:pt x="396" y="778"/>
                </a:lnTo>
                <a:lnTo>
                  <a:pt x="396" y="778"/>
                </a:lnTo>
                <a:lnTo>
                  <a:pt x="420" y="764"/>
                </a:lnTo>
                <a:lnTo>
                  <a:pt x="436" y="753"/>
                </a:lnTo>
                <a:lnTo>
                  <a:pt x="441" y="749"/>
                </a:lnTo>
                <a:lnTo>
                  <a:pt x="443" y="746"/>
                </a:lnTo>
                <a:lnTo>
                  <a:pt x="443" y="746"/>
                </a:lnTo>
                <a:lnTo>
                  <a:pt x="443" y="732"/>
                </a:lnTo>
                <a:lnTo>
                  <a:pt x="441" y="706"/>
                </a:lnTo>
                <a:lnTo>
                  <a:pt x="439" y="670"/>
                </a:lnTo>
                <a:lnTo>
                  <a:pt x="439" y="670"/>
                </a:lnTo>
                <a:lnTo>
                  <a:pt x="441" y="667"/>
                </a:lnTo>
                <a:lnTo>
                  <a:pt x="442" y="663"/>
                </a:lnTo>
                <a:lnTo>
                  <a:pt x="443" y="659"/>
                </a:lnTo>
                <a:lnTo>
                  <a:pt x="443" y="659"/>
                </a:lnTo>
                <a:lnTo>
                  <a:pt x="443" y="644"/>
                </a:lnTo>
                <a:lnTo>
                  <a:pt x="443" y="636"/>
                </a:lnTo>
                <a:lnTo>
                  <a:pt x="443" y="633"/>
                </a:lnTo>
                <a:lnTo>
                  <a:pt x="443" y="633"/>
                </a:lnTo>
                <a:lnTo>
                  <a:pt x="443" y="633"/>
                </a:lnTo>
                <a:lnTo>
                  <a:pt x="444" y="632"/>
                </a:lnTo>
                <a:lnTo>
                  <a:pt x="447" y="629"/>
                </a:lnTo>
                <a:lnTo>
                  <a:pt x="453" y="617"/>
                </a:lnTo>
                <a:lnTo>
                  <a:pt x="460" y="600"/>
                </a:lnTo>
                <a:lnTo>
                  <a:pt x="460" y="600"/>
                </a:lnTo>
                <a:lnTo>
                  <a:pt x="459" y="535"/>
                </a:lnTo>
                <a:lnTo>
                  <a:pt x="458" y="481"/>
                </a:lnTo>
                <a:lnTo>
                  <a:pt x="456" y="457"/>
                </a:lnTo>
                <a:lnTo>
                  <a:pt x="454" y="438"/>
                </a:lnTo>
                <a:lnTo>
                  <a:pt x="454" y="438"/>
                </a:lnTo>
                <a:lnTo>
                  <a:pt x="448" y="384"/>
                </a:lnTo>
                <a:lnTo>
                  <a:pt x="446" y="364"/>
                </a:lnTo>
                <a:lnTo>
                  <a:pt x="443" y="353"/>
                </a:lnTo>
                <a:lnTo>
                  <a:pt x="443" y="353"/>
                </a:lnTo>
                <a:lnTo>
                  <a:pt x="441" y="342"/>
                </a:lnTo>
                <a:lnTo>
                  <a:pt x="437" y="326"/>
                </a:lnTo>
                <a:lnTo>
                  <a:pt x="434" y="309"/>
                </a:lnTo>
                <a:lnTo>
                  <a:pt x="430" y="301"/>
                </a:lnTo>
                <a:lnTo>
                  <a:pt x="428" y="293"/>
                </a:lnTo>
                <a:lnTo>
                  <a:pt x="428" y="293"/>
                </a:lnTo>
                <a:lnTo>
                  <a:pt x="420" y="280"/>
                </a:lnTo>
                <a:lnTo>
                  <a:pt x="411" y="269"/>
                </a:lnTo>
                <a:lnTo>
                  <a:pt x="402" y="260"/>
                </a:lnTo>
                <a:lnTo>
                  <a:pt x="398" y="257"/>
                </a:lnTo>
                <a:lnTo>
                  <a:pt x="396" y="255"/>
                </a:lnTo>
                <a:lnTo>
                  <a:pt x="396" y="255"/>
                </a:lnTo>
                <a:lnTo>
                  <a:pt x="391" y="253"/>
                </a:lnTo>
                <a:lnTo>
                  <a:pt x="383" y="248"/>
                </a:lnTo>
                <a:lnTo>
                  <a:pt x="363" y="233"/>
                </a:lnTo>
                <a:lnTo>
                  <a:pt x="336" y="213"/>
                </a:lnTo>
                <a:lnTo>
                  <a:pt x="336" y="213"/>
                </a:lnTo>
                <a:lnTo>
                  <a:pt x="336" y="206"/>
                </a:lnTo>
                <a:lnTo>
                  <a:pt x="336" y="200"/>
                </a:lnTo>
                <a:lnTo>
                  <a:pt x="336" y="196"/>
                </a:lnTo>
                <a:lnTo>
                  <a:pt x="336" y="196"/>
                </a:lnTo>
                <a:lnTo>
                  <a:pt x="332" y="192"/>
                </a:lnTo>
                <a:lnTo>
                  <a:pt x="325" y="187"/>
                </a:lnTo>
                <a:lnTo>
                  <a:pt x="316" y="182"/>
                </a:lnTo>
                <a:lnTo>
                  <a:pt x="313" y="181"/>
                </a:lnTo>
                <a:lnTo>
                  <a:pt x="309" y="181"/>
                </a:lnTo>
                <a:lnTo>
                  <a:pt x="309" y="181"/>
                </a:lnTo>
                <a:lnTo>
                  <a:pt x="297" y="184"/>
                </a:lnTo>
                <a:lnTo>
                  <a:pt x="291" y="183"/>
                </a:lnTo>
                <a:lnTo>
                  <a:pt x="289" y="182"/>
                </a:lnTo>
                <a:lnTo>
                  <a:pt x="288" y="181"/>
                </a:lnTo>
                <a:lnTo>
                  <a:pt x="288" y="181"/>
                </a:lnTo>
                <a:lnTo>
                  <a:pt x="284" y="176"/>
                </a:lnTo>
                <a:lnTo>
                  <a:pt x="281" y="172"/>
                </a:lnTo>
                <a:lnTo>
                  <a:pt x="277" y="170"/>
                </a:lnTo>
                <a:lnTo>
                  <a:pt x="260" y="170"/>
                </a:lnTo>
                <a:lnTo>
                  <a:pt x="254" y="158"/>
                </a:lnTo>
                <a:lnTo>
                  <a:pt x="254" y="143"/>
                </a:lnTo>
                <a:lnTo>
                  <a:pt x="254" y="143"/>
                </a:lnTo>
                <a:lnTo>
                  <a:pt x="259" y="134"/>
                </a:lnTo>
                <a:lnTo>
                  <a:pt x="263" y="130"/>
                </a:lnTo>
                <a:lnTo>
                  <a:pt x="266" y="126"/>
                </a:lnTo>
                <a:lnTo>
                  <a:pt x="266" y="126"/>
                </a:lnTo>
                <a:lnTo>
                  <a:pt x="269" y="121"/>
                </a:lnTo>
                <a:lnTo>
                  <a:pt x="273" y="110"/>
                </a:lnTo>
                <a:lnTo>
                  <a:pt x="277" y="100"/>
                </a:lnTo>
                <a:lnTo>
                  <a:pt x="277" y="96"/>
                </a:lnTo>
                <a:lnTo>
                  <a:pt x="277" y="94"/>
                </a:lnTo>
                <a:lnTo>
                  <a:pt x="277" y="94"/>
                </a:lnTo>
                <a:lnTo>
                  <a:pt x="271" y="88"/>
                </a:lnTo>
                <a:lnTo>
                  <a:pt x="271" y="88"/>
                </a:lnTo>
                <a:lnTo>
                  <a:pt x="270" y="81"/>
                </a:lnTo>
                <a:lnTo>
                  <a:pt x="270" y="75"/>
                </a:lnTo>
                <a:lnTo>
                  <a:pt x="271" y="72"/>
                </a:lnTo>
                <a:lnTo>
                  <a:pt x="271" y="72"/>
                </a:lnTo>
                <a:lnTo>
                  <a:pt x="272" y="71"/>
                </a:lnTo>
                <a:lnTo>
                  <a:pt x="273" y="68"/>
                </a:lnTo>
                <a:lnTo>
                  <a:pt x="273" y="62"/>
                </a:lnTo>
                <a:lnTo>
                  <a:pt x="272" y="55"/>
                </a:lnTo>
                <a:lnTo>
                  <a:pt x="270" y="48"/>
                </a:lnTo>
                <a:lnTo>
                  <a:pt x="266" y="39"/>
                </a:lnTo>
                <a:lnTo>
                  <a:pt x="259" y="31"/>
                </a:lnTo>
                <a:lnTo>
                  <a:pt x="250" y="24"/>
                </a:lnTo>
                <a:lnTo>
                  <a:pt x="250" y="24"/>
                </a:lnTo>
                <a:lnTo>
                  <a:pt x="240" y="17"/>
                </a:lnTo>
                <a:lnTo>
                  <a:pt x="233" y="11"/>
                </a:lnTo>
                <a:lnTo>
                  <a:pt x="226" y="4"/>
                </a:lnTo>
                <a:lnTo>
                  <a:pt x="224" y="1"/>
                </a:lnTo>
                <a:lnTo>
                  <a:pt x="221" y="0"/>
                </a:lnTo>
                <a:lnTo>
                  <a:pt x="218" y="0"/>
                </a:lnTo>
                <a:lnTo>
                  <a:pt x="212" y="2"/>
                </a:lnTo>
                <a:lnTo>
                  <a:pt x="212" y="2"/>
                </a:lnTo>
                <a:lnTo>
                  <a:pt x="189" y="10"/>
                </a:lnTo>
                <a:lnTo>
                  <a:pt x="180" y="13"/>
                </a:lnTo>
                <a:lnTo>
                  <a:pt x="180" y="13"/>
                </a:lnTo>
                <a:lnTo>
                  <a:pt x="176" y="13"/>
                </a:lnTo>
                <a:lnTo>
                  <a:pt x="169" y="11"/>
                </a:lnTo>
                <a:lnTo>
                  <a:pt x="161" y="11"/>
                </a:lnTo>
                <a:lnTo>
                  <a:pt x="156" y="12"/>
                </a:lnTo>
                <a:lnTo>
                  <a:pt x="152" y="13"/>
                </a:lnTo>
                <a:lnTo>
                  <a:pt x="152" y="13"/>
                </a:lnTo>
                <a:lnTo>
                  <a:pt x="144" y="20"/>
                </a:lnTo>
                <a:lnTo>
                  <a:pt x="136" y="31"/>
                </a:lnTo>
                <a:lnTo>
                  <a:pt x="126" y="43"/>
                </a:lnTo>
                <a:lnTo>
                  <a:pt x="120" y="56"/>
                </a:lnTo>
                <a:lnTo>
                  <a:pt x="120" y="56"/>
                </a:lnTo>
                <a:lnTo>
                  <a:pt x="116" y="71"/>
                </a:lnTo>
                <a:lnTo>
                  <a:pt x="114" y="77"/>
                </a:lnTo>
                <a:lnTo>
                  <a:pt x="114" y="77"/>
                </a:lnTo>
                <a:lnTo>
                  <a:pt x="116" y="80"/>
                </a:lnTo>
                <a:lnTo>
                  <a:pt x="117" y="81"/>
                </a:lnTo>
                <a:lnTo>
                  <a:pt x="123" y="84"/>
                </a:lnTo>
                <a:lnTo>
                  <a:pt x="131" y="88"/>
                </a:lnTo>
                <a:lnTo>
                  <a:pt x="131" y="8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51E520AA-AC2E-451C-AC10-E5BC9F220D1E}"/>
              </a:ext>
            </a:extLst>
          </p:cNvPr>
          <p:cNvSpPr>
            <a:spLocks/>
          </p:cNvSpPr>
          <p:nvPr/>
        </p:nvSpPr>
        <p:spPr bwMode="auto">
          <a:xfrm>
            <a:off x="4547956" y="773704"/>
            <a:ext cx="488854" cy="1678155"/>
          </a:xfrm>
          <a:custGeom>
            <a:avLst/>
            <a:gdLst>
              <a:gd name="T0" fmla="*/ 178 w 402"/>
              <a:gd name="T1" fmla="*/ 215 h 1380"/>
              <a:gd name="T2" fmla="*/ 154 w 402"/>
              <a:gd name="T3" fmla="*/ 265 h 1380"/>
              <a:gd name="T4" fmla="*/ 36 w 402"/>
              <a:gd name="T5" fmla="*/ 364 h 1380"/>
              <a:gd name="T6" fmla="*/ 14 w 402"/>
              <a:gd name="T7" fmla="*/ 412 h 1380"/>
              <a:gd name="T8" fmla="*/ 27 w 402"/>
              <a:gd name="T9" fmla="*/ 469 h 1380"/>
              <a:gd name="T10" fmla="*/ 69 w 402"/>
              <a:gd name="T11" fmla="*/ 489 h 1380"/>
              <a:gd name="T12" fmla="*/ 10 w 402"/>
              <a:gd name="T13" fmla="*/ 554 h 1380"/>
              <a:gd name="T14" fmla="*/ 12 w 402"/>
              <a:gd name="T15" fmla="*/ 586 h 1380"/>
              <a:gd name="T16" fmla="*/ 57 w 402"/>
              <a:gd name="T17" fmla="*/ 633 h 1380"/>
              <a:gd name="T18" fmla="*/ 47 w 402"/>
              <a:gd name="T19" fmla="*/ 828 h 1380"/>
              <a:gd name="T20" fmla="*/ 53 w 402"/>
              <a:gd name="T21" fmla="*/ 1042 h 1380"/>
              <a:gd name="T22" fmla="*/ 134 w 402"/>
              <a:gd name="T23" fmla="*/ 1224 h 1380"/>
              <a:gd name="T24" fmla="*/ 48 w 402"/>
              <a:gd name="T25" fmla="*/ 1333 h 1380"/>
              <a:gd name="T26" fmla="*/ 21 w 402"/>
              <a:gd name="T27" fmla="*/ 1352 h 1380"/>
              <a:gd name="T28" fmla="*/ 19 w 402"/>
              <a:gd name="T29" fmla="*/ 1374 h 1380"/>
              <a:gd name="T30" fmla="*/ 87 w 402"/>
              <a:gd name="T31" fmla="*/ 1380 h 1380"/>
              <a:gd name="T32" fmla="*/ 215 w 402"/>
              <a:gd name="T33" fmla="*/ 1377 h 1380"/>
              <a:gd name="T34" fmla="*/ 249 w 402"/>
              <a:gd name="T35" fmla="*/ 1363 h 1380"/>
              <a:gd name="T36" fmla="*/ 251 w 402"/>
              <a:gd name="T37" fmla="*/ 1347 h 1380"/>
              <a:gd name="T38" fmla="*/ 238 w 402"/>
              <a:gd name="T39" fmla="*/ 1310 h 1380"/>
              <a:gd name="T40" fmla="*/ 225 w 402"/>
              <a:gd name="T41" fmla="*/ 1250 h 1380"/>
              <a:gd name="T42" fmla="*/ 209 w 402"/>
              <a:gd name="T43" fmla="*/ 1087 h 1380"/>
              <a:gd name="T44" fmla="*/ 186 w 402"/>
              <a:gd name="T45" fmla="*/ 948 h 1380"/>
              <a:gd name="T46" fmla="*/ 225 w 402"/>
              <a:gd name="T47" fmla="*/ 1065 h 1380"/>
              <a:gd name="T48" fmla="*/ 254 w 402"/>
              <a:gd name="T49" fmla="*/ 1233 h 1380"/>
              <a:gd name="T50" fmla="*/ 242 w 402"/>
              <a:gd name="T51" fmla="*/ 1254 h 1380"/>
              <a:gd name="T52" fmla="*/ 264 w 402"/>
              <a:gd name="T53" fmla="*/ 1288 h 1380"/>
              <a:gd name="T54" fmla="*/ 300 w 402"/>
              <a:gd name="T55" fmla="*/ 1322 h 1380"/>
              <a:gd name="T56" fmla="*/ 320 w 402"/>
              <a:gd name="T57" fmla="*/ 1335 h 1380"/>
              <a:gd name="T58" fmla="*/ 368 w 402"/>
              <a:gd name="T59" fmla="*/ 1320 h 1380"/>
              <a:gd name="T60" fmla="*/ 368 w 402"/>
              <a:gd name="T61" fmla="*/ 1293 h 1380"/>
              <a:gd name="T62" fmla="*/ 368 w 402"/>
              <a:gd name="T63" fmla="*/ 1239 h 1380"/>
              <a:gd name="T64" fmla="*/ 356 w 402"/>
              <a:gd name="T65" fmla="*/ 1170 h 1380"/>
              <a:gd name="T66" fmla="*/ 352 w 402"/>
              <a:gd name="T67" fmla="*/ 1048 h 1380"/>
              <a:gd name="T68" fmla="*/ 326 w 402"/>
              <a:gd name="T69" fmla="*/ 994 h 1380"/>
              <a:gd name="T70" fmla="*/ 339 w 402"/>
              <a:gd name="T71" fmla="*/ 681 h 1380"/>
              <a:gd name="T72" fmla="*/ 353 w 402"/>
              <a:gd name="T73" fmla="*/ 656 h 1380"/>
              <a:gd name="T74" fmla="*/ 349 w 402"/>
              <a:gd name="T75" fmla="*/ 604 h 1380"/>
              <a:gd name="T76" fmla="*/ 363 w 402"/>
              <a:gd name="T77" fmla="*/ 532 h 1380"/>
              <a:gd name="T78" fmla="*/ 391 w 402"/>
              <a:gd name="T79" fmla="*/ 381 h 1380"/>
              <a:gd name="T80" fmla="*/ 382 w 402"/>
              <a:gd name="T81" fmla="*/ 261 h 1380"/>
              <a:gd name="T82" fmla="*/ 392 w 402"/>
              <a:gd name="T83" fmla="*/ 211 h 1380"/>
              <a:gd name="T84" fmla="*/ 398 w 402"/>
              <a:gd name="T85" fmla="*/ 186 h 1380"/>
              <a:gd name="T86" fmla="*/ 397 w 402"/>
              <a:gd name="T87" fmla="*/ 158 h 1380"/>
              <a:gd name="T88" fmla="*/ 401 w 402"/>
              <a:gd name="T89" fmla="*/ 101 h 1380"/>
              <a:gd name="T90" fmla="*/ 381 w 402"/>
              <a:gd name="T91" fmla="*/ 24 h 1380"/>
              <a:gd name="T92" fmla="*/ 327 w 402"/>
              <a:gd name="T93" fmla="*/ 3 h 1380"/>
              <a:gd name="T94" fmla="*/ 243 w 402"/>
              <a:gd name="T95" fmla="*/ 4 h 1380"/>
              <a:gd name="T96" fmla="*/ 175 w 402"/>
              <a:gd name="T97" fmla="*/ 44 h 1380"/>
              <a:gd name="T98" fmla="*/ 184 w 402"/>
              <a:gd name="T99" fmla="*/ 79 h 1380"/>
              <a:gd name="T100" fmla="*/ 194 w 402"/>
              <a:gd name="T101" fmla="*/ 93 h 1380"/>
              <a:gd name="T102" fmla="*/ 177 w 402"/>
              <a:gd name="T103" fmla="*/ 122 h 1380"/>
              <a:gd name="T104" fmla="*/ 184 w 402"/>
              <a:gd name="T105" fmla="*/ 134 h 1380"/>
              <a:gd name="T106" fmla="*/ 183 w 402"/>
              <a:gd name="T107" fmla="*/ 155 h 1380"/>
              <a:gd name="T108" fmla="*/ 186 w 402"/>
              <a:gd name="T109" fmla="*/ 174 h 1380"/>
              <a:gd name="T110" fmla="*/ 197 w 402"/>
              <a:gd name="T111" fmla="*/ 191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2" h="1380">
                <a:moveTo>
                  <a:pt x="202" y="196"/>
                </a:moveTo>
                <a:lnTo>
                  <a:pt x="202" y="196"/>
                </a:lnTo>
                <a:lnTo>
                  <a:pt x="198" y="198"/>
                </a:lnTo>
                <a:lnTo>
                  <a:pt x="189" y="205"/>
                </a:lnTo>
                <a:lnTo>
                  <a:pt x="183" y="210"/>
                </a:lnTo>
                <a:lnTo>
                  <a:pt x="178" y="215"/>
                </a:lnTo>
                <a:lnTo>
                  <a:pt x="173" y="222"/>
                </a:lnTo>
                <a:lnTo>
                  <a:pt x="169" y="228"/>
                </a:lnTo>
                <a:lnTo>
                  <a:pt x="169" y="228"/>
                </a:lnTo>
                <a:lnTo>
                  <a:pt x="165" y="243"/>
                </a:lnTo>
                <a:lnTo>
                  <a:pt x="159" y="254"/>
                </a:lnTo>
                <a:lnTo>
                  <a:pt x="154" y="265"/>
                </a:lnTo>
                <a:lnTo>
                  <a:pt x="154" y="265"/>
                </a:lnTo>
                <a:lnTo>
                  <a:pt x="134" y="279"/>
                </a:lnTo>
                <a:lnTo>
                  <a:pt x="91" y="313"/>
                </a:lnTo>
                <a:lnTo>
                  <a:pt x="67" y="334"/>
                </a:lnTo>
                <a:lnTo>
                  <a:pt x="46" y="354"/>
                </a:lnTo>
                <a:lnTo>
                  <a:pt x="36" y="364"/>
                </a:lnTo>
                <a:lnTo>
                  <a:pt x="29" y="374"/>
                </a:lnTo>
                <a:lnTo>
                  <a:pt x="23" y="381"/>
                </a:lnTo>
                <a:lnTo>
                  <a:pt x="19" y="388"/>
                </a:lnTo>
                <a:lnTo>
                  <a:pt x="19" y="388"/>
                </a:lnTo>
                <a:lnTo>
                  <a:pt x="17" y="400"/>
                </a:lnTo>
                <a:lnTo>
                  <a:pt x="14" y="412"/>
                </a:lnTo>
                <a:lnTo>
                  <a:pt x="13" y="425"/>
                </a:lnTo>
                <a:lnTo>
                  <a:pt x="14" y="435"/>
                </a:lnTo>
                <a:lnTo>
                  <a:pt x="16" y="445"/>
                </a:lnTo>
                <a:lnTo>
                  <a:pt x="18" y="454"/>
                </a:lnTo>
                <a:lnTo>
                  <a:pt x="22" y="462"/>
                </a:lnTo>
                <a:lnTo>
                  <a:pt x="27" y="469"/>
                </a:lnTo>
                <a:lnTo>
                  <a:pt x="27" y="469"/>
                </a:lnTo>
                <a:lnTo>
                  <a:pt x="33" y="475"/>
                </a:lnTo>
                <a:lnTo>
                  <a:pt x="40" y="480"/>
                </a:lnTo>
                <a:lnTo>
                  <a:pt x="47" y="484"/>
                </a:lnTo>
                <a:lnTo>
                  <a:pt x="56" y="486"/>
                </a:lnTo>
                <a:lnTo>
                  <a:pt x="69" y="489"/>
                </a:lnTo>
                <a:lnTo>
                  <a:pt x="75" y="489"/>
                </a:lnTo>
                <a:lnTo>
                  <a:pt x="75" y="489"/>
                </a:lnTo>
                <a:lnTo>
                  <a:pt x="63" y="500"/>
                </a:lnTo>
                <a:lnTo>
                  <a:pt x="35" y="526"/>
                </a:lnTo>
                <a:lnTo>
                  <a:pt x="22" y="541"/>
                </a:lnTo>
                <a:lnTo>
                  <a:pt x="10" y="554"/>
                </a:lnTo>
                <a:lnTo>
                  <a:pt x="1" y="566"/>
                </a:lnTo>
                <a:lnTo>
                  <a:pt x="0" y="570"/>
                </a:lnTo>
                <a:lnTo>
                  <a:pt x="0" y="573"/>
                </a:lnTo>
                <a:lnTo>
                  <a:pt x="0" y="573"/>
                </a:lnTo>
                <a:lnTo>
                  <a:pt x="5" y="580"/>
                </a:lnTo>
                <a:lnTo>
                  <a:pt x="12" y="586"/>
                </a:lnTo>
                <a:lnTo>
                  <a:pt x="22" y="592"/>
                </a:lnTo>
                <a:lnTo>
                  <a:pt x="33" y="596"/>
                </a:lnTo>
                <a:lnTo>
                  <a:pt x="51" y="606"/>
                </a:lnTo>
                <a:lnTo>
                  <a:pt x="59" y="610"/>
                </a:lnTo>
                <a:lnTo>
                  <a:pt x="59" y="610"/>
                </a:lnTo>
                <a:lnTo>
                  <a:pt x="57" y="633"/>
                </a:lnTo>
                <a:lnTo>
                  <a:pt x="51" y="688"/>
                </a:lnTo>
                <a:lnTo>
                  <a:pt x="47" y="753"/>
                </a:lnTo>
                <a:lnTo>
                  <a:pt x="46" y="782"/>
                </a:lnTo>
                <a:lnTo>
                  <a:pt x="46" y="805"/>
                </a:lnTo>
                <a:lnTo>
                  <a:pt x="46" y="805"/>
                </a:lnTo>
                <a:lnTo>
                  <a:pt x="47" y="828"/>
                </a:lnTo>
                <a:lnTo>
                  <a:pt x="47" y="860"/>
                </a:lnTo>
                <a:lnTo>
                  <a:pt x="46" y="935"/>
                </a:lnTo>
                <a:lnTo>
                  <a:pt x="47" y="975"/>
                </a:lnTo>
                <a:lnTo>
                  <a:pt x="50" y="1012"/>
                </a:lnTo>
                <a:lnTo>
                  <a:pt x="51" y="1027"/>
                </a:lnTo>
                <a:lnTo>
                  <a:pt x="53" y="1042"/>
                </a:lnTo>
                <a:lnTo>
                  <a:pt x="56" y="1054"/>
                </a:lnTo>
                <a:lnTo>
                  <a:pt x="59" y="1065"/>
                </a:lnTo>
                <a:lnTo>
                  <a:pt x="59" y="1065"/>
                </a:lnTo>
                <a:lnTo>
                  <a:pt x="79" y="1110"/>
                </a:lnTo>
                <a:lnTo>
                  <a:pt x="104" y="1162"/>
                </a:lnTo>
                <a:lnTo>
                  <a:pt x="134" y="1224"/>
                </a:lnTo>
                <a:lnTo>
                  <a:pt x="144" y="1270"/>
                </a:lnTo>
                <a:lnTo>
                  <a:pt x="98" y="1318"/>
                </a:lnTo>
                <a:lnTo>
                  <a:pt x="98" y="1318"/>
                </a:lnTo>
                <a:lnTo>
                  <a:pt x="87" y="1322"/>
                </a:lnTo>
                <a:lnTo>
                  <a:pt x="63" y="1328"/>
                </a:lnTo>
                <a:lnTo>
                  <a:pt x="48" y="1333"/>
                </a:lnTo>
                <a:lnTo>
                  <a:pt x="36" y="1337"/>
                </a:lnTo>
                <a:lnTo>
                  <a:pt x="28" y="1342"/>
                </a:lnTo>
                <a:lnTo>
                  <a:pt x="24" y="1345"/>
                </a:lnTo>
                <a:lnTo>
                  <a:pt x="23" y="1347"/>
                </a:lnTo>
                <a:lnTo>
                  <a:pt x="23" y="1347"/>
                </a:lnTo>
                <a:lnTo>
                  <a:pt x="21" y="1352"/>
                </a:lnTo>
                <a:lnTo>
                  <a:pt x="18" y="1356"/>
                </a:lnTo>
                <a:lnTo>
                  <a:pt x="13" y="1362"/>
                </a:lnTo>
                <a:lnTo>
                  <a:pt x="12" y="1364"/>
                </a:lnTo>
                <a:lnTo>
                  <a:pt x="13" y="1367"/>
                </a:lnTo>
                <a:lnTo>
                  <a:pt x="16" y="1370"/>
                </a:lnTo>
                <a:lnTo>
                  <a:pt x="19" y="1374"/>
                </a:lnTo>
                <a:lnTo>
                  <a:pt x="19" y="1374"/>
                </a:lnTo>
                <a:lnTo>
                  <a:pt x="24" y="1376"/>
                </a:lnTo>
                <a:lnTo>
                  <a:pt x="29" y="1377"/>
                </a:lnTo>
                <a:lnTo>
                  <a:pt x="46" y="1379"/>
                </a:lnTo>
                <a:lnTo>
                  <a:pt x="65" y="1380"/>
                </a:lnTo>
                <a:lnTo>
                  <a:pt x="87" y="1380"/>
                </a:lnTo>
                <a:lnTo>
                  <a:pt x="131" y="1379"/>
                </a:lnTo>
                <a:lnTo>
                  <a:pt x="160" y="1377"/>
                </a:lnTo>
                <a:lnTo>
                  <a:pt x="160" y="1377"/>
                </a:lnTo>
                <a:lnTo>
                  <a:pt x="180" y="1377"/>
                </a:lnTo>
                <a:lnTo>
                  <a:pt x="205" y="1377"/>
                </a:lnTo>
                <a:lnTo>
                  <a:pt x="215" y="1377"/>
                </a:lnTo>
                <a:lnTo>
                  <a:pt x="226" y="1376"/>
                </a:lnTo>
                <a:lnTo>
                  <a:pt x="235" y="1374"/>
                </a:lnTo>
                <a:lnTo>
                  <a:pt x="241" y="1370"/>
                </a:lnTo>
                <a:lnTo>
                  <a:pt x="241" y="1370"/>
                </a:lnTo>
                <a:lnTo>
                  <a:pt x="246" y="1367"/>
                </a:lnTo>
                <a:lnTo>
                  <a:pt x="249" y="1363"/>
                </a:lnTo>
                <a:lnTo>
                  <a:pt x="251" y="1359"/>
                </a:lnTo>
                <a:lnTo>
                  <a:pt x="252" y="1356"/>
                </a:lnTo>
                <a:lnTo>
                  <a:pt x="253" y="1351"/>
                </a:lnTo>
                <a:lnTo>
                  <a:pt x="252" y="1348"/>
                </a:lnTo>
                <a:lnTo>
                  <a:pt x="251" y="1347"/>
                </a:lnTo>
                <a:lnTo>
                  <a:pt x="251" y="1347"/>
                </a:lnTo>
                <a:lnTo>
                  <a:pt x="248" y="1345"/>
                </a:lnTo>
                <a:lnTo>
                  <a:pt x="244" y="1341"/>
                </a:lnTo>
                <a:lnTo>
                  <a:pt x="242" y="1336"/>
                </a:lnTo>
                <a:lnTo>
                  <a:pt x="241" y="1331"/>
                </a:lnTo>
                <a:lnTo>
                  <a:pt x="241" y="1331"/>
                </a:lnTo>
                <a:lnTo>
                  <a:pt x="238" y="1310"/>
                </a:lnTo>
                <a:lnTo>
                  <a:pt x="235" y="1293"/>
                </a:lnTo>
                <a:lnTo>
                  <a:pt x="235" y="1293"/>
                </a:lnTo>
                <a:lnTo>
                  <a:pt x="230" y="1277"/>
                </a:lnTo>
                <a:lnTo>
                  <a:pt x="228" y="1262"/>
                </a:lnTo>
                <a:lnTo>
                  <a:pt x="225" y="1250"/>
                </a:lnTo>
                <a:lnTo>
                  <a:pt x="225" y="1250"/>
                </a:lnTo>
                <a:lnTo>
                  <a:pt x="220" y="1187"/>
                </a:lnTo>
                <a:lnTo>
                  <a:pt x="218" y="1145"/>
                </a:lnTo>
                <a:lnTo>
                  <a:pt x="215" y="1113"/>
                </a:lnTo>
                <a:lnTo>
                  <a:pt x="215" y="1113"/>
                </a:lnTo>
                <a:lnTo>
                  <a:pt x="213" y="1101"/>
                </a:lnTo>
                <a:lnTo>
                  <a:pt x="209" y="1087"/>
                </a:lnTo>
                <a:lnTo>
                  <a:pt x="200" y="1054"/>
                </a:lnTo>
                <a:lnTo>
                  <a:pt x="190" y="1025"/>
                </a:lnTo>
                <a:lnTo>
                  <a:pt x="188" y="1014"/>
                </a:lnTo>
                <a:lnTo>
                  <a:pt x="186" y="1006"/>
                </a:lnTo>
                <a:lnTo>
                  <a:pt x="186" y="948"/>
                </a:lnTo>
                <a:lnTo>
                  <a:pt x="186" y="948"/>
                </a:lnTo>
                <a:lnTo>
                  <a:pt x="192" y="961"/>
                </a:lnTo>
                <a:lnTo>
                  <a:pt x="206" y="994"/>
                </a:lnTo>
                <a:lnTo>
                  <a:pt x="213" y="1013"/>
                </a:lnTo>
                <a:lnTo>
                  <a:pt x="219" y="1032"/>
                </a:lnTo>
                <a:lnTo>
                  <a:pt x="224" y="1050"/>
                </a:lnTo>
                <a:lnTo>
                  <a:pt x="225" y="1065"/>
                </a:lnTo>
                <a:lnTo>
                  <a:pt x="225" y="1065"/>
                </a:lnTo>
                <a:lnTo>
                  <a:pt x="226" y="1081"/>
                </a:lnTo>
                <a:lnTo>
                  <a:pt x="230" y="1105"/>
                </a:lnTo>
                <a:lnTo>
                  <a:pt x="240" y="1162"/>
                </a:lnTo>
                <a:lnTo>
                  <a:pt x="254" y="1233"/>
                </a:lnTo>
                <a:lnTo>
                  <a:pt x="254" y="1233"/>
                </a:lnTo>
                <a:lnTo>
                  <a:pt x="252" y="1235"/>
                </a:lnTo>
                <a:lnTo>
                  <a:pt x="248" y="1236"/>
                </a:lnTo>
                <a:lnTo>
                  <a:pt x="246" y="1238"/>
                </a:lnTo>
                <a:lnTo>
                  <a:pt x="243" y="1242"/>
                </a:lnTo>
                <a:lnTo>
                  <a:pt x="242" y="1247"/>
                </a:lnTo>
                <a:lnTo>
                  <a:pt x="242" y="1254"/>
                </a:lnTo>
                <a:lnTo>
                  <a:pt x="244" y="1264"/>
                </a:lnTo>
                <a:lnTo>
                  <a:pt x="244" y="1264"/>
                </a:lnTo>
                <a:lnTo>
                  <a:pt x="247" y="1268"/>
                </a:lnTo>
                <a:lnTo>
                  <a:pt x="249" y="1273"/>
                </a:lnTo>
                <a:lnTo>
                  <a:pt x="257" y="1281"/>
                </a:lnTo>
                <a:lnTo>
                  <a:pt x="264" y="1288"/>
                </a:lnTo>
                <a:lnTo>
                  <a:pt x="272" y="1293"/>
                </a:lnTo>
                <a:lnTo>
                  <a:pt x="281" y="1299"/>
                </a:lnTo>
                <a:lnTo>
                  <a:pt x="289" y="1306"/>
                </a:lnTo>
                <a:lnTo>
                  <a:pt x="295" y="1313"/>
                </a:lnTo>
                <a:lnTo>
                  <a:pt x="298" y="1317"/>
                </a:lnTo>
                <a:lnTo>
                  <a:pt x="300" y="1322"/>
                </a:lnTo>
                <a:lnTo>
                  <a:pt x="300" y="1322"/>
                </a:lnTo>
                <a:lnTo>
                  <a:pt x="303" y="1327"/>
                </a:lnTo>
                <a:lnTo>
                  <a:pt x="305" y="1329"/>
                </a:lnTo>
                <a:lnTo>
                  <a:pt x="310" y="1333"/>
                </a:lnTo>
                <a:lnTo>
                  <a:pt x="315" y="1334"/>
                </a:lnTo>
                <a:lnTo>
                  <a:pt x="320" y="1335"/>
                </a:lnTo>
                <a:lnTo>
                  <a:pt x="326" y="1335"/>
                </a:lnTo>
                <a:lnTo>
                  <a:pt x="336" y="1335"/>
                </a:lnTo>
                <a:lnTo>
                  <a:pt x="349" y="1333"/>
                </a:lnTo>
                <a:lnTo>
                  <a:pt x="358" y="1328"/>
                </a:lnTo>
                <a:lnTo>
                  <a:pt x="366" y="1323"/>
                </a:lnTo>
                <a:lnTo>
                  <a:pt x="368" y="1320"/>
                </a:lnTo>
                <a:lnTo>
                  <a:pt x="368" y="1318"/>
                </a:lnTo>
                <a:lnTo>
                  <a:pt x="368" y="1318"/>
                </a:lnTo>
                <a:lnTo>
                  <a:pt x="370" y="1302"/>
                </a:lnTo>
                <a:lnTo>
                  <a:pt x="370" y="1297"/>
                </a:lnTo>
                <a:lnTo>
                  <a:pt x="368" y="1293"/>
                </a:lnTo>
                <a:lnTo>
                  <a:pt x="368" y="1293"/>
                </a:lnTo>
                <a:lnTo>
                  <a:pt x="367" y="1285"/>
                </a:lnTo>
                <a:lnTo>
                  <a:pt x="366" y="1276"/>
                </a:lnTo>
                <a:lnTo>
                  <a:pt x="364" y="1266"/>
                </a:lnTo>
                <a:lnTo>
                  <a:pt x="366" y="1256"/>
                </a:lnTo>
                <a:lnTo>
                  <a:pt x="366" y="1256"/>
                </a:lnTo>
                <a:lnTo>
                  <a:pt x="368" y="1239"/>
                </a:lnTo>
                <a:lnTo>
                  <a:pt x="368" y="1232"/>
                </a:lnTo>
                <a:lnTo>
                  <a:pt x="368" y="1227"/>
                </a:lnTo>
                <a:lnTo>
                  <a:pt x="368" y="1227"/>
                </a:lnTo>
                <a:lnTo>
                  <a:pt x="362" y="1201"/>
                </a:lnTo>
                <a:lnTo>
                  <a:pt x="357" y="1180"/>
                </a:lnTo>
                <a:lnTo>
                  <a:pt x="356" y="1170"/>
                </a:lnTo>
                <a:lnTo>
                  <a:pt x="356" y="1162"/>
                </a:lnTo>
                <a:lnTo>
                  <a:pt x="356" y="1162"/>
                </a:lnTo>
                <a:lnTo>
                  <a:pt x="355" y="1104"/>
                </a:lnTo>
                <a:lnTo>
                  <a:pt x="353" y="1070"/>
                </a:lnTo>
                <a:lnTo>
                  <a:pt x="352" y="1048"/>
                </a:lnTo>
                <a:lnTo>
                  <a:pt x="352" y="1048"/>
                </a:lnTo>
                <a:lnTo>
                  <a:pt x="350" y="1042"/>
                </a:lnTo>
                <a:lnTo>
                  <a:pt x="347" y="1035"/>
                </a:lnTo>
                <a:lnTo>
                  <a:pt x="339" y="1018"/>
                </a:lnTo>
                <a:lnTo>
                  <a:pt x="330" y="1003"/>
                </a:lnTo>
                <a:lnTo>
                  <a:pt x="326" y="994"/>
                </a:lnTo>
                <a:lnTo>
                  <a:pt x="326" y="994"/>
                </a:lnTo>
                <a:lnTo>
                  <a:pt x="323" y="958"/>
                </a:lnTo>
                <a:lnTo>
                  <a:pt x="321" y="892"/>
                </a:lnTo>
                <a:lnTo>
                  <a:pt x="316" y="797"/>
                </a:lnTo>
                <a:lnTo>
                  <a:pt x="316" y="797"/>
                </a:lnTo>
                <a:lnTo>
                  <a:pt x="327" y="743"/>
                </a:lnTo>
                <a:lnTo>
                  <a:pt x="339" y="681"/>
                </a:lnTo>
                <a:lnTo>
                  <a:pt x="339" y="681"/>
                </a:lnTo>
                <a:lnTo>
                  <a:pt x="340" y="678"/>
                </a:lnTo>
                <a:lnTo>
                  <a:pt x="341" y="674"/>
                </a:lnTo>
                <a:lnTo>
                  <a:pt x="346" y="667"/>
                </a:lnTo>
                <a:lnTo>
                  <a:pt x="352" y="659"/>
                </a:lnTo>
                <a:lnTo>
                  <a:pt x="353" y="656"/>
                </a:lnTo>
                <a:lnTo>
                  <a:pt x="356" y="652"/>
                </a:lnTo>
                <a:lnTo>
                  <a:pt x="356" y="652"/>
                </a:lnTo>
                <a:lnTo>
                  <a:pt x="356" y="646"/>
                </a:lnTo>
                <a:lnTo>
                  <a:pt x="353" y="638"/>
                </a:lnTo>
                <a:lnTo>
                  <a:pt x="350" y="616"/>
                </a:lnTo>
                <a:lnTo>
                  <a:pt x="349" y="604"/>
                </a:lnTo>
                <a:lnTo>
                  <a:pt x="347" y="590"/>
                </a:lnTo>
                <a:lnTo>
                  <a:pt x="349" y="578"/>
                </a:lnTo>
                <a:lnTo>
                  <a:pt x="352" y="567"/>
                </a:lnTo>
                <a:lnTo>
                  <a:pt x="352" y="567"/>
                </a:lnTo>
                <a:lnTo>
                  <a:pt x="357" y="553"/>
                </a:lnTo>
                <a:lnTo>
                  <a:pt x="363" y="532"/>
                </a:lnTo>
                <a:lnTo>
                  <a:pt x="375" y="481"/>
                </a:lnTo>
                <a:lnTo>
                  <a:pt x="386" y="431"/>
                </a:lnTo>
                <a:lnTo>
                  <a:pt x="390" y="410"/>
                </a:lnTo>
                <a:lnTo>
                  <a:pt x="391" y="394"/>
                </a:lnTo>
                <a:lnTo>
                  <a:pt x="391" y="394"/>
                </a:lnTo>
                <a:lnTo>
                  <a:pt x="391" y="381"/>
                </a:lnTo>
                <a:lnTo>
                  <a:pt x="390" y="364"/>
                </a:lnTo>
                <a:lnTo>
                  <a:pt x="385" y="326"/>
                </a:lnTo>
                <a:lnTo>
                  <a:pt x="380" y="293"/>
                </a:lnTo>
                <a:lnTo>
                  <a:pt x="378" y="278"/>
                </a:lnTo>
                <a:lnTo>
                  <a:pt x="378" y="278"/>
                </a:lnTo>
                <a:lnTo>
                  <a:pt x="382" y="261"/>
                </a:lnTo>
                <a:lnTo>
                  <a:pt x="387" y="238"/>
                </a:lnTo>
                <a:lnTo>
                  <a:pt x="387" y="238"/>
                </a:lnTo>
                <a:lnTo>
                  <a:pt x="390" y="227"/>
                </a:lnTo>
                <a:lnTo>
                  <a:pt x="391" y="216"/>
                </a:lnTo>
                <a:lnTo>
                  <a:pt x="391" y="216"/>
                </a:lnTo>
                <a:lnTo>
                  <a:pt x="392" y="211"/>
                </a:lnTo>
                <a:lnTo>
                  <a:pt x="393" y="208"/>
                </a:lnTo>
                <a:lnTo>
                  <a:pt x="396" y="201"/>
                </a:lnTo>
                <a:lnTo>
                  <a:pt x="399" y="193"/>
                </a:lnTo>
                <a:lnTo>
                  <a:pt x="401" y="190"/>
                </a:lnTo>
                <a:lnTo>
                  <a:pt x="401" y="190"/>
                </a:lnTo>
                <a:lnTo>
                  <a:pt x="398" y="186"/>
                </a:lnTo>
                <a:lnTo>
                  <a:pt x="393" y="180"/>
                </a:lnTo>
                <a:lnTo>
                  <a:pt x="387" y="174"/>
                </a:lnTo>
                <a:lnTo>
                  <a:pt x="387" y="174"/>
                </a:lnTo>
                <a:lnTo>
                  <a:pt x="390" y="171"/>
                </a:lnTo>
                <a:lnTo>
                  <a:pt x="393" y="167"/>
                </a:lnTo>
                <a:lnTo>
                  <a:pt x="397" y="158"/>
                </a:lnTo>
                <a:lnTo>
                  <a:pt x="399" y="152"/>
                </a:lnTo>
                <a:lnTo>
                  <a:pt x="401" y="145"/>
                </a:lnTo>
                <a:lnTo>
                  <a:pt x="401" y="145"/>
                </a:lnTo>
                <a:lnTo>
                  <a:pt x="402" y="134"/>
                </a:lnTo>
                <a:lnTo>
                  <a:pt x="402" y="119"/>
                </a:lnTo>
                <a:lnTo>
                  <a:pt x="401" y="101"/>
                </a:lnTo>
                <a:lnTo>
                  <a:pt x="399" y="83"/>
                </a:lnTo>
                <a:lnTo>
                  <a:pt x="397" y="65"/>
                </a:lnTo>
                <a:lnTo>
                  <a:pt x="392" y="48"/>
                </a:lnTo>
                <a:lnTo>
                  <a:pt x="387" y="33"/>
                </a:lnTo>
                <a:lnTo>
                  <a:pt x="385" y="29"/>
                </a:lnTo>
                <a:lnTo>
                  <a:pt x="381" y="24"/>
                </a:lnTo>
                <a:lnTo>
                  <a:pt x="381" y="24"/>
                </a:lnTo>
                <a:lnTo>
                  <a:pt x="378" y="20"/>
                </a:lnTo>
                <a:lnTo>
                  <a:pt x="373" y="18"/>
                </a:lnTo>
                <a:lnTo>
                  <a:pt x="359" y="12"/>
                </a:lnTo>
                <a:lnTo>
                  <a:pt x="344" y="7"/>
                </a:lnTo>
                <a:lnTo>
                  <a:pt x="327" y="3"/>
                </a:lnTo>
                <a:lnTo>
                  <a:pt x="309" y="1"/>
                </a:lnTo>
                <a:lnTo>
                  <a:pt x="290" y="0"/>
                </a:lnTo>
                <a:lnTo>
                  <a:pt x="274" y="0"/>
                </a:lnTo>
                <a:lnTo>
                  <a:pt x="258" y="1"/>
                </a:lnTo>
                <a:lnTo>
                  <a:pt x="258" y="1"/>
                </a:lnTo>
                <a:lnTo>
                  <a:pt x="243" y="4"/>
                </a:lnTo>
                <a:lnTo>
                  <a:pt x="229" y="9"/>
                </a:lnTo>
                <a:lnTo>
                  <a:pt x="215" y="15"/>
                </a:lnTo>
                <a:lnTo>
                  <a:pt x="202" y="23"/>
                </a:lnTo>
                <a:lnTo>
                  <a:pt x="191" y="31"/>
                </a:lnTo>
                <a:lnTo>
                  <a:pt x="183" y="38"/>
                </a:lnTo>
                <a:lnTo>
                  <a:pt x="175" y="44"/>
                </a:lnTo>
                <a:lnTo>
                  <a:pt x="173" y="50"/>
                </a:lnTo>
                <a:lnTo>
                  <a:pt x="173" y="50"/>
                </a:lnTo>
                <a:lnTo>
                  <a:pt x="173" y="55"/>
                </a:lnTo>
                <a:lnTo>
                  <a:pt x="173" y="60"/>
                </a:lnTo>
                <a:lnTo>
                  <a:pt x="178" y="71"/>
                </a:lnTo>
                <a:lnTo>
                  <a:pt x="184" y="79"/>
                </a:lnTo>
                <a:lnTo>
                  <a:pt x="186" y="82"/>
                </a:lnTo>
                <a:lnTo>
                  <a:pt x="186" y="82"/>
                </a:lnTo>
                <a:lnTo>
                  <a:pt x="188" y="83"/>
                </a:lnTo>
                <a:lnTo>
                  <a:pt x="190" y="86"/>
                </a:lnTo>
                <a:lnTo>
                  <a:pt x="192" y="90"/>
                </a:lnTo>
                <a:lnTo>
                  <a:pt x="194" y="93"/>
                </a:lnTo>
                <a:lnTo>
                  <a:pt x="192" y="95"/>
                </a:lnTo>
                <a:lnTo>
                  <a:pt x="192" y="95"/>
                </a:lnTo>
                <a:lnTo>
                  <a:pt x="189" y="101"/>
                </a:lnTo>
                <a:lnTo>
                  <a:pt x="184" y="109"/>
                </a:lnTo>
                <a:lnTo>
                  <a:pt x="179" y="115"/>
                </a:lnTo>
                <a:lnTo>
                  <a:pt x="177" y="122"/>
                </a:lnTo>
                <a:lnTo>
                  <a:pt x="177" y="122"/>
                </a:lnTo>
                <a:lnTo>
                  <a:pt x="175" y="124"/>
                </a:lnTo>
                <a:lnTo>
                  <a:pt x="177" y="128"/>
                </a:lnTo>
                <a:lnTo>
                  <a:pt x="178" y="130"/>
                </a:lnTo>
                <a:lnTo>
                  <a:pt x="180" y="132"/>
                </a:lnTo>
                <a:lnTo>
                  <a:pt x="184" y="134"/>
                </a:lnTo>
                <a:lnTo>
                  <a:pt x="186" y="134"/>
                </a:lnTo>
                <a:lnTo>
                  <a:pt x="186" y="134"/>
                </a:lnTo>
                <a:lnTo>
                  <a:pt x="183" y="142"/>
                </a:lnTo>
                <a:lnTo>
                  <a:pt x="182" y="150"/>
                </a:lnTo>
                <a:lnTo>
                  <a:pt x="182" y="152"/>
                </a:lnTo>
                <a:lnTo>
                  <a:pt x="183" y="155"/>
                </a:lnTo>
                <a:lnTo>
                  <a:pt x="183" y="155"/>
                </a:lnTo>
                <a:lnTo>
                  <a:pt x="185" y="157"/>
                </a:lnTo>
                <a:lnTo>
                  <a:pt x="185" y="162"/>
                </a:lnTo>
                <a:lnTo>
                  <a:pt x="186" y="167"/>
                </a:lnTo>
                <a:lnTo>
                  <a:pt x="186" y="167"/>
                </a:lnTo>
                <a:lnTo>
                  <a:pt x="186" y="174"/>
                </a:lnTo>
                <a:lnTo>
                  <a:pt x="186" y="180"/>
                </a:lnTo>
                <a:lnTo>
                  <a:pt x="188" y="182"/>
                </a:lnTo>
                <a:lnTo>
                  <a:pt x="189" y="184"/>
                </a:lnTo>
                <a:lnTo>
                  <a:pt x="189" y="184"/>
                </a:lnTo>
                <a:lnTo>
                  <a:pt x="194" y="186"/>
                </a:lnTo>
                <a:lnTo>
                  <a:pt x="197" y="191"/>
                </a:lnTo>
                <a:lnTo>
                  <a:pt x="202" y="196"/>
                </a:lnTo>
                <a:lnTo>
                  <a:pt x="202" y="1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EDDD2344-9937-4364-8ED1-21C41142C8F6}"/>
              </a:ext>
            </a:extLst>
          </p:cNvPr>
          <p:cNvSpPr>
            <a:spLocks/>
          </p:cNvSpPr>
          <p:nvPr/>
        </p:nvSpPr>
        <p:spPr bwMode="auto">
          <a:xfrm>
            <a:off x="6708195" y="773704"/>
            <a:ext cx="393001" cy="1679188"/>
          </a:xfrm>
          <a:custGeom>
            <a:avLst/>
            <a:gdLst>
              <a:gd name="T0" fmla="*/ 54 w 286"/>
              <a:gd name="T1" fmla="*/ 897 h 1222"/>
              <a:gd name="T2" fmla="*/ 60 w 286"/>
              <a:gd name="T3" fmla="*/ 928 h 1222"/>
              <a:gd name="T4" fmla="*/ 86 w 286"/>
              <a:gd name="T5" fmla="*/ 975 h 1222"/>
              <a:gd name="T6" fmla="*/ 91 w 286"/>
              <a:gd name="T7" fmla="*/ 1021 h 1222"/>
              <a:gd name="T8" fmla="*/ 85 w 286"/>
              <a:gd name="T9" fmla="*/ 1050 h 1222"/>
              <a:gd name="T10" fmla="*/ 86 w 286"/>
              <a:gd name="T11" fmla="*/ 1085 h 1222"/>
              <a:gd name="T12" fmla="*/ 99 w 286"/>
              <a:gd name="T13" fmla="*/ 1119 h 1222"/>
              <a:gd name="T14" fmla="*/ 77 w 286"/>
              <a:gd name="T15" fmla="*/ 1168 h 1222"/>
              <a:gd name="T16" fmla="*/ 26 w 286"/>
              <a:gd name="T17" fmla="*/ 1188 h 1222"/>
              <a:gd name="T18" fmla="*/ 0 w 286"/>
              <a:gd name="T19" fmla="*/ 1201 h 1222"/>
              <a:gd name="T20" fmla="*/ 18 w 286"/>
              <a:gd name="T21" fmla="*/ 1210 h 1222"/>
              <a:gd name="T22" fmla="*/ 32 w 286"/>
              <a:gd name="T23" fmla="*/ 1216 h 1222"/>
              <a:gd name="T24" fmla="*/ 70 w 286"/>
              <a:gd name="T25" fmla="*/ 1222 h 1222"/>
              <a:gd name="T26" fmla="*/ 182 w 286"/>
              <a:gd name="T27" fmla="*/ 1215 h 1222"/>
              <a:gd name="T28" fmla="*/ 195 w 286"/>
              <a:gd name="T29" fmla="*/ 1202 h 1222"/>
              <a:gd name="T30" fmla="*/ 192 w 286"/>
              <a:gd name="T31" fmla="*/ 1142 h 1222"/>
              <a:gd name="T32" fmla="*/ 192 w 286"/>
              <a:gd name="T33" fmla="*/ 1130 h 1222"/>
              <a:gd name="T34" fmla="*/ 206 w 286"/>
              <a:gd name="T35" fmla="*/ 1123 h 1222"/>
              <a:gd name="T36" fmla="*/ 214 w 286"/>
              <a:gd name="T37" fmla="*/ 1119 h 1222"/>
              <a:gd name="T38" fmla="*/ 213 w 286"/>
              <a:gd name="T39" fmla="*/ 1007 h 1222"/>
              <a:gd name="T40" fmla="*/ 211 w 286"/>
              <a:gd name="T41" fmla="*/ 901 h 1222"/>
              <a:gd name="T42" fmla="*/ 214 w 286"/>
              <a:gd name="T43" fmla="*/ 776 h 1222"/>
              <a:gd name="T44" fmla="*/ 214 w 286"/>
              <a:gd name="T45" fmla="*/ 745 h 1222"/>
              <a:gd name="T46" fmla="*/ 244 w 286"/>
              <a:gd name="T47" fmla="*/ 701 h 1222"/>
              <a:gd name="T48" fmla="*/ 248 w 286"/>
              <a:gd name="T49" fmla="*/ 640 h 1222"/>
              <a:gd name="T50" fmla="*/ 255 w 286"/>
              <a:gd name="T51" fmla="*/ 588 h 1222"/>
              <a:gd name="T52" fmla="*/ 278 w 286"/>
              <a:gd name="T53" fmla="*/ 579 h 1222"/>
              <a:gd name="T54" fmla="*/ 281 w 286"/>
              <a:gd name="T55" fmla="*/ 536 h 1222"/>
              <a:gd name="T56" fmla="*/ 286 w 286"/>
              <a:gd name="T57" fmla="*/ 499 h 1222"/>
              <a:gd name="T58" fmla="*/ 278 w 286"/>
              <a:gd name="T59" fmla="*/ 345 h 1222"/>
              <a:gd name="T60" fmla="*/ 255 w 286"/>
              <a:gd name="T61" fmla="*/ 265 h 1222"/>
              <a:gd name="T62" fmla="*/ 255 w 286"/>
              <a:gd name="T63" fmla="*/ 235 h 1222"/>
              <a:gd name="T64" fmla="*/ 274 w 286"/>
              <a:gd name="T65" fmla="*/ 203 h 1222"/>
              <a:gd name="T66" fmla="*/ 259 w 286"/>
              <a:gd name="T67" fmla="*/ 166 h 1222"/>
              <a:gd name="T68" fmla="*/ 224 w 286"/>
              <a:gd name="T69" fmla="*/ 133 h 1222"/>
              <a:gd name="T70" fmla="*/ 179 w 286"/>
              <a:gd name="T71" fmla="*/ 120 h 1222"/>
              <a:gd name="T72" fmla="*/ 147 w 286"/>
              <a:gd name="T73" fmla="*/ 120 h 1222"/>
              <a:gd name="T74" fmla="*/ 156 w 286"/>
              <a:gd name="T75" fmla="*/ 82 h 1222"/>
              <a:gd name="T76" fmla="*/ 131 w 286"/>
              <a:gd name="T77" fmla="*/ 35 h 1222"/>
              <a:gd name="T78" fmla="*/ 92 w 286"/>
              <a:gd name="T79" fmla="*/ 0 h 1222"/>
              <a:gd name="T80" fmla="*/ 50 w 286"/>
              <a:gd name="T81" fmla="*/ 10 h 1222"/>
              <a:gd name="T82" fmla="*/ 17 w 286"/>
              <a:gd name="T83" fmla="*/ 33 h 1222"/>
              <a:gd name="T84" fmla="*/ 0 w 286"/>
              <a:gd name="T85" fmla="*/ 66 h 1222"/>
              <a:gd name="T86" fmla="*/ 4 w 286"/>
              <a:gd name="T87" fmla="*/ 88 h 1222"/>
              <a:gd name="T88" fmla="*/ 19 w 286"/>
              <a:gd name="T89" fmla="*/ 143 h 1222"/>
              <a:gd name="T90" fmla="*/ 28 w 286"/>
              <a:gd name="T91" fmla="*/ 162 h 1222"/>
              <a:gd name="T92" fmla="*/ 54 w 286"/>
              <a:gd name="T93" fmla="*/ 192 h 1222"/>
              <a:gd name="T94" fmla="*/ 71 w 286"/>
              <a:gd name="T95" fmla="*/ 198 h 1222"/>
              <a:gd name="T96" fmla="*/ 72 w 286"/>
              <a:gd name="T97" fmla="*/ 224 h 1222"/>
              <a:gd name="T98" fmla="*/ 56 w 286"/>
              <a:gd name="T99" fmla="*/ 260 h 1222"/>
              <a:gd name="T100" fmla="*/ 51 w 286"/>
              <a:gd name="T101" fmla="*/ 288 h 1222"/>
              <a:gd name="T102" fmla="*/ 30 w 286"/>
              <a:gd name="T103" fmla="*/ 417 h 1222"/>
              <a:gd name="T104" fmla="*/ 27 w 286"/>
              <a:gd name="T105" fmla="*/ 521 h 1222"/>
              <a:gd name="T106" fmla="*/ 45 w 286"/>
              <a:gd name="T107" fmla="*/ 598 h 1222"/>
              <a:gd name="T108" fmla="*/ 67 w 286"/>
              <a:gd name="T109" fmla="*/ 604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6" h="1222">
                <a:moveTo>
                  <a:pt x="67" y="604"/>
                </a:moveTo>
                <a:lnTo>
                  <a:pt x="67" y="604"/>
                </a:lnTo>
                <a:lnTo>
                  <a:pt x="62" y="742"/>
                </a:lnTo>
                <a:lnTo>
                  <a:pt x="58" y="843"/>
                </a:lnTo>
                <a:lnTo>
                  <a:pt x="54" y="897"/>
                </a:lnTo>
                <a:lnTo>
                  <a:pt x="54" y="897"/>
                </a:lnTo>
                <a:lnTo>
                  <a:pt x="54" y="905"/>
                </a:lnTo>
                <a:lnTo>
                  <a:pt x="56" y="914"/>
                </a:lnTo>
                <a:lnTo>
                  <a:pt x="57" y="921"/>
                </a:lnTo>
                <a:lnTo>
                  <a:pt x="60" y="928"/>
                </a:lnTo>
                <a:lnTo>
                  <a:pt x="66" y="941"/>
                </a:lnTo>
                <a:lnTo>
                  <a:pt x="70" y="948"/>
                </a:lnTo>
                <a:lnTo>
                  <a:pt x="70" y="948"/>
                </a:lnTo>
                <a:lnTo>
                  <a:pt x="80" y="964"/>
                </a:lnTo>
                <a:lnTo>
                  <a:pt x="86" y="975"/>
                </a:lnTo>
                <a:lnTo>
                  <a:pt x="90" y="983"/>
                </a:lnTo>
                <a:lnTo>
                  <a:pt x="90" y="983"/>
                </a:lnTo>
                <a:lnTo>
                  <a:pt x="91" y="993"/>
                </a:lnTo>
                <a:lnTo>
                  <a:pt x="91" y="1007"/>
                </a:lnTo>
                <a:lnTo>
                  <a:pt x="91" y="1021"/>
                </a:lnTo>
                <a:lnTo>
                  <a:pt x="90" y="1027"/>
                </a:lnTo>
                <a:lnTo>
                  <a:pt x="90" y="1031"/>
                </a:lnTo>
                <a:lnTo>
                  <a:pt x="90" y="1031"/>
                </a:lnTo>
                <a:lnTo>
                  <a:pt x="88" y="1039"/>
                </a:lnTo>
                <a:lnTo>
                  <a:pt x="85" y="1050"/>
                </a:lnTo>
                <a:lnTo>
                  <a:pt x="83" y="1063"/>
                </a:lnTo>
                <a:lnTo>
                  <a:pt x="83" y="1063"/>
                </a:lnTo>
                <a:lnTo>
                  <a:pt x="84" y="1070"/>
                </a:lnTo>
                <a:lnTo>
                  <a:pt x="85" y="1077"/>
                </a:lnTo>
                <a:lnTo>
                  <a:pt x="86" y="1085"/>
                </a:lnTo>
                <a:lnTo>
                  <a:pt x="86" y="1085"/>
                </a:lnTo>
                <a:lnTo>
                  <a:pt x="93" y="1105"/>
                </a:lnTo>
                <a:lnTo>
                  <a:pt x="98" y="1116"/>
                </a:lnTo>
                <a:lnTo>
                  <a:pt x="99" y="1119"/>
                </a:lnTo>
                <a:lnTo>
                  <a:pt x="99" y="1119"/>
                </a:lnTo>
                <a:lnTo>
                  <a:pt x="90" y="1143"/>
                </a:lnTo>
                <a:lnTo>
                  <a:pt x="83" y="1158"/>
                </a:lnTo>
                <a:lnTo>
                  <a:pt x="79" y="1164"/>
                </a:lnTo>
                <a:lnTo>
                  <a:pt x="77" y="1168"/>
                </a:lnTo>
                <a:lnTo>
                  <a:pt x="77" y="1168"/>
                </a:lnTo>
                <a:lnTo>
                  <a:pt x="67" y="1173"/>
                </a:lnTo>
                <a:lnTo>
                  <a:pt x="52" y="1178"/>
                </a:lnTo>
                <a:lnTo>
                  <a:pt x="32" y="1187"/>
                </a:lnTo>
                <a:lnTo>
                  <a:pt x="32" y="1187"/>
                </a:lnTo>
                <a:lnTo>
                  <a:pt x="26" y="1188"/>
                </a:lnTo>
                <a:lnTo>
                  <a:pt x="14" y="1191"/>
                </a:lnTo>
                <a:lnTo>
                  <a:pt x="8" y="1194"/>
                </a:lnTo>
                <a:lnTo>
                  <a:pt x="4" y="1197"/>
                </a:lnTo>
                <a:lnTo>
                  <a:pt x="0" y="1200"/>
                </a:lnTo>
                <a:lnTo>
                  <a:pt x="0" y="1201"/>
                </a:lnTo>
                <a:lnTo>
                  <a:pt x="0" y="1202"/>
                </a:lnTo>
                <a:lnTo>
                  <a:pt x="0" y="1202"/>
                </a:lnTo>
                <a:lnTo>
                  <a:pt x="2" y="1206"/>
                </a:lnTo>
                <a:lnTo>
                  <a:pt x="7" y="1207"/>
                </a:lnTo>
                <a:lnTo>
                  <a:pt x="18" y="1210"/>
                </a:lnTo>
                <a:lnTo>
                  <a:pt x="32" y="1212"/>
                </a:lnTo>
                <a:lnTo>
                  <a:pt x="32" y="1212"/>
                </a:lnTo>
                <a:lnTo>
                  <a:pt x="31" y="1214"/>
                </a:lnTo>
                <a:lnTo>
                  <a:pt x="31" y="1215"/>
                </a:lnTo>
                <a:lnTo>
                  <a:pt x="32" y="1216"/>
                </a:lnTo>
                <a:lnTo>
                  <a:pt x="37" y="1219"/>
                </a:lnTo>
                <a:lnTo>
                  <a:pt x="44" y="1220"/>
                </a:lnTo>
                <a:lnTo>
                  <a:pt x="54" y="1221"/>
                </a:lnTo>
                <a:lnTo>
                  <a:pt x="70" y="1222"/>
                </a:lnTo>
                <a:lnTo>
                  <a:pt x="70" y="1222"/>
                </a:lnTo>
                <a:lnTo>
                  <a:pt x="108" y="1222"/>
                </a:lnTo>
                <a:lnTo>
                  <a:pt x="141" y="1221"/>
                </a:lnTo>
                <a:lnTo>
                  <a:pt x="167" y="1219"/>
                </a:lnTo>
                <a:lnTo>
                  <a:pt x="176" y="1217"/>
                </a:lnTo>
                <a:lnTo>
                  <a:pt x="182" y="1215"/>
                </a:lnTo>
                <a:lnTo>
                  <a:pt x="182" y="1215"/>
                </a:lnTo>
                <a:lnTo>
                  <a:pt x="188" y="1213"/>
                </a:lnTo>
                <a:lnTo>
                  <a:pt x="193" y="1210"/>
                </a:lnTo>
                <a:lnTo>
                  <a:pt x="194" y="1208"/>
                </a:lnTo>
                <a:lnTo>
                  <a:pt x="195" y="1202"/>
                </a:lnTo>
                <a:lnTo>
                  <a:pt x="195" y="1202"/>
                </a:lnTo>
                <a:lnTo>
                  <a:pt x="194" y="1169"/>
                </a:lnTo>
                <a:lnTo>
                  <a:pt x="193" y="1151"/>
                </a:lnTo>
                <a:lnTo>
                  <a:pt x="192" y="1142"/>
                </a:lnTo>
                <a:lnTo>
                  <a:pt x="192" y="1142"/>
                </a:lnTo>
                <a:lnTo>
                  <a:pt x="190" y="1139"/>
                </a:lnTo>
                <a:lnTo>
                  <a:pt x="192" y="1136"/>
                </a:lnTo>
                <a:lnTo>
                  <a:pt x="192" y="1131"/>
                </a:lnTo>
                <a:lnTo>
                  <a:pt x="192" y="1130"/>
                </a:lnTo>
                <a:lnTo>
                  <a:pt x="192" y="1130"/>
                </a:lnTo>
                <a:lnTo>
                  <a:pt x="192" y="1128"/>
                </a:lnTo>
                <a:lnTo>
                  <a:pt x="195" y="1126"/>
                </a:lnTo>
                <a:lnTo>
                  <a:pt x="205" y="1123"/>
                </a:lnTo>
                <a:lnTo>
                  <a:pt x="205" y="1123"/>
                </a:lnTo>
                <a:lnTo>
                  <a:pt x="206" y="1123"/>
                </a:lnTo>
                <a:lnTo>
                  <a:pt x="208" y="1124"/>
                </a:lnTo>
                <a:lnTo>
                  <a:pt x="212" y="1128"/>
                </a:lnTo>
                <a:lnTo>
                  <a:pt x="213" y="1129"/>
                </a:lnTo>
                <a:lnTo>
                  <a:pt x="213" y="1128"/>
                </a:lnTo>
                <a:lnTo>
                  <a:pt x="214" y="1119"/>
                </a:lnTo>
                <a:lnTo>
                  <a:pt x="214" y="1119"/>
                </a:lnTo>
                <a:lnTo>
                  <a:pt x="214" y="1085"/>
                </a:lnTo>
                <a:lnTo>
                  <a:pt x="214" y="1047"/>
                </a:lnTo>
                <a:lnTo>
                  <a:pt x="214" y="1047"/>
                </a:lnTo>
                <a:lnTo>
                  <a:pt x="213" y="1007"/>
                </a:lnTo>
                <a:lnTo>
                  <a:pt x="211" y="974"/>
                </a:lnTo>
                <a:lnTo>
                  <a:pt x="211" y="974"/>
                </a:lnTo>
                <a:lnTo>
                  <a:pt x="211" y="955"/>
                </a:lnTo>
                <a:lnTo>
                  <a:pt x="211" y="928"/>
                </a:lnTo>
                <a:lnTo>
                  <a:pt x="211" y="901"/>
                </a:lnTo>
                <a:lnTo>
                  <a:pt x="211" y="884"/>
                </a:lnTo>
                <a:lnTo>
                  <a:pt x="211" y="884"/>
                </a:lnTo>
                <a:lnTo>
                  <a:pt x="211" y="863"/>
                </a:lnTo>
                <a:lnTo>
                  <a:pt x="212" y="828"/>
                </a:lnTo>
                <a:lnTo>
                  <a:pt x="214" y="776"/>
                </a:lnTo>
                <a:lnTo>
                  <a:pt x="214" y="776"/>
                </a:lnTo>
                <a:lnTo>
                  <a:pt x="213" y="758"/>
                </a:lnTo>
                <a:lnTo>
                  <a:pt x="213" y="748"/>
                </a:lnTo>
                <a:lnTo>
                  <a:pt x="214" y="745"/>
                </a:lnTo>
                <a:lnTo>
                  <a:pt x="214" y="745"/>
                </a:lnTo>
                <a:lnTo>
                  <a:pt x="219" y="739"/>
                </a:lnTo>
                <a:lnTo>
                  <a:pt x="229" y="726"/>
                </a:lnTo>
                <a:lnTo>
                  <a:pt x="235" y="717"/>
                </a:lnTo>
                <a:lnTo>
                  <a:pt x="240" y="709"/>
                </a:lnTo>
                <a:lnTo>
                  <a:pt x="244" y="701"/>
                </a:lnTo>
                <a:lnTo>
                  <a:pt x="246" y="694"/>
                </a:lnTo>
                <a:lnTo>
                  <a:pt x="246" y="694"/>
                </a:lnTo>
                <a:lnTo>
                  <a:pt x="247" y="677"/>
                </a:lnTo>
                <a:lnTo>
                  <a:pt x="247" y="658"/>
                </a:lnTo>
                <a:lnTo>
                  <a:pt x="248" y="640"/>
                </a:lnTo>
                <a:lnTo>
                  <a:pt x="248" y="626"/>
                </a:lnTo>
                <a:lnTo>
                  <a:pt x="248" y="626"/>
                </a:lnTo>
                <a:lnTo>
                  <a:pt x="252" y="588"/>
                </a:lnTo>
                <a:lnTo>
                  <a:pt x="252" y="588"/>
                </a:lnTo>
                <a:lnTo>
                  <a:pt x="255" y="588"/>
                </a:lnTo>
                <a:lnTo>
                  <a:pt x="263" y="588"/>
                </a:lnTo>
                <a:lnTo>
                  <a:pt x="267" y="587"/>
                </a:lnTo>
                <a:lnTo>
                  <a:pt x="272" y="586"/>
                </a:lnTo>
                <a:lnTo>
                  <a:pt x="276" y="584"/>
                </a:lnTo>
                <a:lnTo>
                  <a:pt x="278" y="579"/>
                </a:lnTo>
                <a:lnTo>
                  <a:pt x="278" y="579"/>
                </a:lnTo>
                <a:lnTo>
                  <a:pt x="279" y="573"/>
                </a:lnTo>
                <a:lnTo>
                  <a:pt x="280" y="566"/>
                </a:lnTo>
                <a:lnTo>
                  <a:pt x="280" y="552"/>
                </a:lnTo>
                <a:lnTo>
                  <a:pt x="281" y="536"/>
                </a:lnTo>
                <a:lnTo>
                  <a:pt x="283" y="531"/>
                </a:lnTo>
                <a:lnTo>
                  <a:pt x="284" y="525"/>
                </a:lnTo>
                <a:lnTo>
                  <a:pt x="284" y="525"/>
                </a:lnTo>
                <a:lnTo>
                  <a:pt x="285" y="515"/>
                </a:lnTo>
                <a:lnTo>
                  <a:pt x="286" y="499"/>
                </a:lnTo>
                <a:lnTo>
                  <a:pt x="285" y="451"/>
                </a:lnTo>
                <a:lnTo>
                  <a:pt x="284" y="402"/>
                </a:lnTo>
                <a:lnTo>
                  <a:pt x="280" y="365"/>
                </a:lnTo>
                <a:lnTo>
                  <a:pt x="280" y="365"/>
                </a:lnTo>
                <a:lnTo>
                  <a:pt x="278" y="345"/>
                </a:lnTo>
                <a:lnTo>
                  <a:pt x="274" y="326"/>
                </a:lnTo>
                <a:lnTo>
                  <a:pt x="268" y="299"/>
                </a:lnTo>
                <a:lnTo>
                  <a:pt x="268" y="299"/>
                </a:lnTo>
                <a:lnTo>
                  <a:pt x="264" y="283"/>
                </a:lnTo>
                <a:lnTo>
                  <a:pt x="255" y="265"/>
                </a:lnTo>
                <a:lnTo>
                  <a:pt x="248" y="247"/>
                </a:lnTo>
                <a:lnTo>
                  <a:pt x="246" y="239"/>
                </a:lnTo>
                <a:lnTo>
                  <a:pt x="246" y="239"/>
                </a:lnTo>
                <a:lnTo>
                  <a:pt x="251" y="236"/>
                </a:lnTo>
                <a:lnTo>
                  <a:pt x="255" y="235"/>
                </a:lnTo>
                <a:lnTo>
                  <a:pt x="260" y="231"/>
                </a:lnTo>
                <a:lnTo>
                  <a:pt x="266" y="228"/>
                </a:lnTo>
                <a:lnTo>
                  <a:pt x="271" y="222"/>
                </a:lnTo>
                <a:lnTo>
                  <a:pt x="273" y="214"/>
                </a:lnTo>
                <a:lnTo>
                  <a:pt x="274" y="203"/>
                </a:lnTo>
                <a:lnTo>
                  <a:pt x="274" y="203"/>
                </a:lnTo>
                <a:lnTo>
                  <a:pt x="273" y="192"/>
                </a:lnTo>
                <a:lnTo>
                  <a:pt x="270" y="183"/>
                </a:lnTo>
                <a:lnTo>
                  <a:pt x="265" y="173"/>
                </a:lnTo>
                <a:lnTo>
                  <a:pt x="259" y="166"/>
                </a:lnTo>
                <a:lnTo>
                  <a:pt x="247" y="153"/>
                </a:lnTo>
                <a:lnTo>
                  <a:pt x="237" y="143"/>
                </a:lnTo>
                <a:lnTo>
                  <a:pt x="237" y="143"/>
                </a:lnTo>
                <a:lnTo>
                  <a:pt x="231" y="138"/>
                </a:lnTo>
                <a:lnTo>
                  <a:pt x="224" y="133"/>
                </a:lnTo>
                <a:lnTo>
                  <a:pt x="214" y="129"/>
                </a:lnTo>
                <a:lnTo>
                  <a:pt x="206" y="126"/>
                </a:lnTo>
                <a:lnTo>
                  <a:pt x="189" y="121"/>
                </a:lnTo>
                <a:lnTo>
                  <a:pt x="182" y="120"/>
                </a:lnTo>
                <a:lnTo>
                  <a:pt x="179" y="120"/>
                </a:lnTo>
                <a:lnTo>
                  <a:pt x="179" y="120"/>
                </a:lnTo>
                <a:lnTo>
                  <a:pt x="173" y="123"/>
                </a:lnTo>
                <a:lnTo>
                  <a:pt x="164" y="127"/>
                </a:lnTo>
                <a:lnTo>
                  <a:pt x="156" y="133"/>
                </a:lnTo>
                <a:lnTo>
                  <a:pt x="147" y="120"/>
                </a:lnTo>
                <a:lnTo>
                  <a:pt x="147" y="120"/>
                </a:lnTo>
                <a:lnTo>
                  <a:pt x="153" y="105"/>
                </a:lnTo>
                <a:lnTo>
                  <a:pt x="156" y="93"/>
                </a:lnTo>
                <a:lnTo>
                  <a:pt x="156" y="87"/>
                </a:lnTo>
                <a:lnTo>
                  <a:pt x="156" y="82"/>
                </a:lnTo>
                <a:lnTo>
                  <a:pt x="156" y="82"/>
                </a:lnTo>
                <a:lnTo>
                  <a:pt x="151" y="72"/>
                </a:lnTo>
                <a:lnTo>
                  <a:pt x="144" y="59"/>
                </a:lnTo>
                <a:lnTo>
                  <a:pt x="131" y="35"/>
                </a:lnTo>
                <a:lnTo>
                  <a:pt x="131" y="35"/>
                </a:lnTo>
                <a:lnTo>
                  <a:pt x="124" y="25"/>
                </a:lnTo>
                <a:lnTo>
                  <a:pt x="114" y="14"/>
                </a:lnTo>
                <a:lnTo>
                  <a:pt x="103" y="4"/>
                </a:lnTo>
                <a:lnTo>
                  <a:pt x="97" y="1"/>
                </a:lnTo>
                <a:lnTo>
                  <a:pt x="92" y="0"/>
                </a:lnTo>
                <a:lnTo>
                  <a:pt x="92" y="0"/>
                </a:lnTo>
                <a:lnTo>
                  <a:pt x="88" y="0"/>
                </a:lnTo>
                <a:lnTo>
                  <a:pt x="80" y="1"/>
                </a:lnTo>
                <a:lnTo>
                  <a:pt x="65" y="6"/>
                </a:lnTo>
                <a:lnTo>
                  <a:pt x="50" y="10"/>
                </a:lnTo>
                <a:lnTo>
                  <a:pt x="38" y="15"/>
                </a:lnTo>
                <a:lnTo>
                  <a:pt x="38" y="15"/>
                </a:lnTo>
                <a:lnTo>
                  <a:pt x="31" y="20"/>
                </a:lnTo>
                <a:lnTo>
                  <a:pt x="24" y="27"/>
                </a:lnTo>
                <a:lnTo>
                  <a:pt x="17" y="33"/>
                </a:lnTo>
                <a:lnTo>
                  <a:pt x="13" y="38"/>
                </a:lnTo>
                <a:lnTo>
                  <a:pt x="13" y="38"/>
                </a:lnTo>
                <a:lnTo>
                  <a:pt x="6" y="52"/>
                </a:lnTo>
                <a:lnTo>
                  <a:pt x="2" y="60"/>
                </a:lnTo>
                <a:lnTo>
                  <a:pt x="0" y="66"/>
                </a:lnTo>
                <a:lnTo>
                  <a:pt x="0" y="66"/>
                </a:lnTo>
                <a:lnTo>
                  <a:pt x="0" y="72"/>
                </a:lnTo>
                <a:lnTo>
                  <a:pt x="0" y="77"/>
                </a:lnTo>
                <a:lnTo>
                  <a:pt x="1" y="82"/>
                </a:lnTo>
                <a:lnTo>
                  <a:pt x="4" y="88"/>
                </a:lnTo>
                <a:lnTo>
                  <a:pt x="4" y="88"/>
                </a:lnTo>
                <a:lnTo>
                  <a:pt x="13" y="111"/>
                </a:lnTo>
                <a:lnTo>
                  <a:pt x="13" y="111"/>
                </a:lnTo>
                <a:lnTo>
                  <a:pt x="17" y="126"/>
                </a:lnTo>
                <a:lnTo>
                  <a:pt x="19" y="143"/>
                </a:lnTo>
                <a:lnTo>
                  <a:pt x="19" y="143"/>
                </a:lnTo>
                <a:lnTo>
                  <a:pt x="20" y="146"/>
                </a:lnTo>
                <a:lnTo>
                  <a:pt x="22" y="151"/>
                </a:lnTo>
                <a:lnTo>
                  <a:pt x="28" y="162"/>
                </a:lnTo>
                <a:lnTo>
                  <a:pt x="28" y="162"/>
                </a:lnTo>
                <a:lnTo>
                  <a:pt x="32" y="168"/>
                </a:lnTo>
                <a:lnTo>
                  <a:pt x="37" y="173"/>
                </a:lnTo>
                <a:lnTo>
                  <a:pt x="45" y="181"/>
                </a:lnTo>
                <a:lnTo>
                  <a:pt x="45" y="181"/>
                </a:lnTo>
                <a:lnTo>
                  <a:pt x="54" y="192"/>
                </a:lnTo>
                <a:lnTo>
                  <a:pt x="62" y="198"/>
                </a:lnTo>
                <a:lnTo>
                  <a:pt x="65" y="200"/>
                </a:lnTo>
                <a:lnTo>
                  <a:pt x="67" y="201"/>
                </a:lnTo>
                <a:lnTo>
                  <a:pt x="67" y="201"/>
                </a:lnTo>
                <a:lnTo>
                  <a:pt x="71" y="198"/>
                </a:lnTo>
                <a:lnTo>
                  <a:pt x="76" y="196"/>
                </a:lnTo>
                <a:lnTo>
                  <a:pt x="79" y="194"/>
                </a:lnTo>
                <a:lnTo>
                  <a:pt x="83" y="203"/>
                </a:lnTo>
                <a:lnTo>
                  <a:pt x="83" y="203"/>
                </a:lnTo>
                <a:lnTo>
                  <a:pt x="72" y="224"/>
                </a:lnTo>
                <a:lnTo>
                  <a:pt x="64" y="240"/>
                </a:lnTo>
                <a:lnTo>
                  <a:pt x="60" y="248"/>
                </a:lnTo>
                <a:lnTo>
                  <a:pt x="60" y="248"/>
                </a:lnTo>
                <a:lnTo>
                  <a:pt x="59" y="253"/>
                </a:lnTo>
                <a:lnTo>
                  <a:pt x="56" y="260"/>
                </a:lnTo>
                <a:lnTo>
                  <a:pt x="52" y="269"/>
                </a:lnTo>
                <a:lnTo>
                  <a:pt x="51" y="275"/>
                </a:lnTo>
                <a:lnTo>
                  <a:pt x="51" y="280"/>
                </a:lnTo>
                <a:lnTo>
                  <a:pt x="51" y="280"/>
                </a:lnTo>
                <a:lnTo>
                  <a:pt x="51" y="288"/>
                </a:lnTo>
                <a:lnTo>
                  <a:pt x="49" y="301"/>
                </a:lnTo>
                <a:lnTo>
                  <a:pt x="43" y="337"/>
                </a:lnTo>
                <a:lnTo>
                  <a:pt x="32" y="397"/>
                </a:lnTo>
                <a:lnTo>
                  <a:pt x="32" y="397"/>
                </a:lnTo>
                <a:lnTo>
                  <a:pt x="30" y="417"/>
                </a:lnTo>
                <a:lnTo>
                  <a:pt x="27" y="444"/>
                </a:lnTo>
                <a:lnTo>
                  <a:pt x="26" y="496"/>
                </a:lnTo>
                <a:lnTo>
                  <a:pt x="26" y="496"/>
                </a:lnTo>
                <a:lnTo>
                  <a:pt x="26" y="507"/>
                </a:lnTo>
                <a:lnTo>
                  <a:pt x="27" y="521"/>
                </a:lnTo>
                <a:lnTo>
                  <a:pt x="32" y="553"/>
                </a:lnTo>
                <a:lnTo>
                  <a:pt x="39" y="583"/>
                </a:lnTo>
                <a:lnTo>
                  <a:pt x="41" y="592"/>
                </a:lnTo>
                <a:lnTo>
                  <a:pt x="45" y="598"/>
                </a:lnTo>
                <a:lnTo>
                  <a:pt x="45" y="598"/>
                </a:lnTo>
                <a:lnTo>
                  <a:pt x="47" y="600"/>
                </a:lnTo>
                <a:lnTo>
                  <a:pt x="51" y="603"/>
                </a:lnTo>
                <a:lnTo>
                  <a:pt x="59" y="604"/>
                </a:lnTo>
                <a:lnTo>
                  <a:pt x="65" y="604"/>
                </a:lnTo>
                <a:lnTo>
                  <a:pt x="67" y="604"/>
                </a:lnTo>
                <a:lnTo>
                  <a:pt x="67" y="6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1DA4D74D-3FEC-43D2-8CF7-DBF08965B567}"/>
              </a:ext>
            </a:extLst>
          </p:cNvPr>
          <p:cNvSpPr>
            <a:spLocks noEditPoints="1"/>
          </p:cNvSpPr>
          <p:nvPr/>
        </p:nvSpPr>
        <p:spPr bwMode="auto">
          <a:xfrm>
            <a:off x="8265684" y="773704"/>
            <a:ext cx="594215" cy="1678155"/>
          </a:xfrm>
          <a:custGeom>
            <a:avLst/>
            <a:gdLst>
              <a:gd name="T0" fmla="*/ 413 w 472"/>
              <a:gd name="T1" fmla="*/ 126 h 1333"/>
              <a:gd name="T2" fmla="*/ 400 w 472"/>
              <a:gd name="T3" fmla="*/ 105 h 1333"/>
              <a:gd name="T4" fmla="*/ 406 w 472"/>
              <a:gd name="T5" fmla="*/ 95 h 1333"/>
              <a:gd name="T6" fmla="*/ 382 w 472"/>
              <a:gd name="T7" fmla="*/ 53 h 1333"/>
              <a:gd name="T8" fmla="*/ 365 w 472"/>
              <a:gd name="T9" fmla="*/ 33 h 1333"/>
              <a:gd name="T10" fmla="*/ 332 w 472"/>
              <a:gd name="T11" fmla="*/ 6 h 1333"/>
              <a:gd name="T12" fmla="*/ 298 w 472"/>
              <a:gd name="T13" fmla="*/ 1 h 1333"/>
              <a:gd name="T14" fmla="*/ 253 w 472"/>
              <a:gd name="T15" fmla="*/ 19 h 1333"/>
              <a:gd name="T16" fmla="*/ 228 w 472"/>
              <a:gd name="T17" fmla="*/ 37 h 1333"/>
              <a:gd name="T18" fmla="*/ 212 w 472"/>
              <a:gd name="T19" fmla="*/ 80 h 1333"/>
              <a:gd name="T20" fmla="*/ 199 w 472"/>
              <a:gd name="T21" fmla="*/ 104 h 1333"/>
              <a:gd name="T22" fmla="*/ 151 w 472"/>
              <a:gd name="T23" fmla="*/ 99 h 1333"/>
              <a:gd name="T24" fmla="*/ 122 w 472"/>
              <a:gd name="T25" fmla="*/ 122 h 1333"/>
              <a:gd name="T26" fmla="*/ 102 w 472"/>
              <a:gd name="T27" fmla="*/ 149 h 1333"/>
              <a:gd name="T28" fmla="*/ 45 w 472"/>
              <a:gd name="T29" fmla="*/ 213 h 1333"/>
              <a:gd name="T30" fmla="*/ 45 w 472"/>
              <a:gd name="T31" fmla="*/ 422 h 1333"/>
              <a:gd name="T32" fmla="*/ 20 w 472"/>
              <a:gd name="T33" fmla="*/ 597 h 1333"/>
              <a:gd name="T34" fmla="*/ 0 w 472"/>
              <a:gd name="T35" fmla="*/ 647 h 1333"/>
              <a:gd name="T36" fmla="*/ 31 w 472"/>
              <a:gd name="T37" fmla="*/ 772 h 1333"/>
              <a:gd name="T38" fmla="*/ 33 w 472"/>
              <a:gd name="T39" fmla="*/ 1046 h 1333"/>
              <a:gd name="T40" fmla="*/ 29 w 472"/>
              <a:gd name="T41" fmla="*/ 1301 h 1333"/>
              <a:gd name="T42" fmla="*/ 40 w 472"/>
              <a:gd name="T43" fmla="*/ 1328 h 1333"/>
              <a:gd name="T44" fmla="*/ 98 w 472"/>
              <a:gd name="T45" fmla="*/ 1331 h 1333"/>
              <a:gd name="T46" fmla="*/ 135 w 472"/>
              <a:gd name="T47" fmla="*/ 1324 h 1333"/>
              <a:gd name="T48" fmla="*/ 141 w 472"/>
              <a:gd name="T49" fmla="*/ 1295 h 1333"/>
              <a:gd name="T50" fmla="*/ 145 w 472"/>
              <a:gd name="T51" fmla="*/ 1244 h 1333"/>
              <a:gd name="T52" fmla="*/ 138 w 472"/>
              <a:gd name="T53" fmla="*/ 1120 h 1333"/>
              <a:gd name="T54" fmla="*/ 202 w 472"/>
              <a:gd name="T55" fmla="*/ 982 h 1333"/>
              <a:gd name="T56" fmla="*/ 235 w 472"/>
              <a:gd name="T57" fmla="*/ 1182 h 1333"/>
              <a:gd name="T58" fmla="*/ 261 w 472"/>
              <a:gd name="T59" fmla="*/ 1298 h 1333"/>
              <a:gd name="T60" fmla="*/ 271 w 472"/>
              <a:gd name="T61" fmla="*/ 1306 h 1333"/>
              <a:gd name="T62" fmla="*/ 284 w 472"/>
              <a:gd name="T63" fmla="*/ 1333 h 1333"/>
              <a:gd name="T64" fmla="*/ 392 w 472"/>
              <a:gd name="T65" fmla="*/ 1326 h 1333"/>
              <a:gd name="T66" fmla="*/ 402 w 472"/>
              <a:gd name="T67" fmla="*/ 1311 h 1333"/>
              <a:gd name="T68" fmla="*/ 365 w 472"/>
              <a:gd name="T69" fmla="*/ 1283 h 1333"/>
              <a:gd name="T70" fmla="*/ 362 w 472"/>
              <a:gd name="T71" fmla="*/ 1222 h 1333"/>
              <a:gd name="T72" fmla="*/ 336 w 472"/>
              <a:gd name="T73" fmla="*/ 1078 h 1333"/>
              <a:gd name="T74" fmla="*/ 310 w 472"/>
              <a:gd name="T75" fmla="*/ 873 h 1333"/>
              <a:gd name="T76" fmla="*/ 298 w 472"/>
              <a:gd name="T77" fmla="*/ 724 h 1333"/>
              <a:gd name="T78" fmla="*/ 386 w 472"/>
              <a:gd name="T79" fmla="*/ 698 h 1333"/>
              <a:gd name="T80" fmla="*/ 384 w 472"/>
              <a:gd name="T81" fmla="*/ 642 h 1333"/>
              <a:gd name="T82" fmla="*/ 345 w 472"/>
              <a:gd name="T83" fmla="*/ 483 h 1333"/>
              <a:gd name="T84" fmla="*/ 356 w 472"/>
              <a:gd name="T85" fmla="*/ 371 h 1333"/>
              <a:gd name="T86" fmla="*/ 408 w 472"/>
              <a:gd name="T87" fmla="*/ 386 h 1333"/>
              <a:gd name="T88" fmla="*/ 435 w 472"/>
              <a:gd name="T89" fmla="*/ 358 h 1333"/>
              <a:gd name="T90" fmla="*/ 460 w 472"/>
              <a:gd name="T91" fmla="*/ 281 h 1333"/>
              <a:gd name="T92" fmla="*/ 470 w 472"/>
              <a:gd name="T93" fmla="*/ 246 h 1333"/>
              <a:gd name="T94" fmla="*/ 467 w 472"/>
              <a:gd name="T95" fmla="*/ 222 h 1333"/>
              <a:gd name="T96" fmla="*/ 436 w 472"/>
              <a:gd name="T97" fmla="*/ 186 h 1333"/>
              <a:gd name="T98" fmla="*/ 365 w 472"/>
              <a:gd name="T99" fmla="*/ 142 h 1333"/>
              <a:gd name="T100" fmla="*/ 352 w 472"/>
              <a:gd name="T101" fmla="*/ 192 h 1333"/>
              <a:gd name="T102" fmla="*/ 325 w 472"/>
              <a:gd name="T103" fmla="*/ 227 h 1333"/>
              <a:gd name="T104" fmla="*/ 307 w 472"/>
              <a:gd name="T105" fmla="*/ 208 h 1333"/>
              <a:gd name="T106" fmla="*/ 323 w 472"/>
              <a:gd name="T107" fmla="*/ 199 h 1333"/>
              <a:gd name="T108" fmla="*/ 339 w 472"/>
              <a:gd name="T109" fmla="*/ 192 h 1333"/>
              <a:gd name="T110" fmla="*/ 342 w 472"/>
              <a:gd name="T111" fmla="*/ 173 h 1333"/>
              <a:gd name="T112" fmla="*/ 362 w 472"/>
              <a:gd name="T113" fmla="*/ 147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2" h="1333">
                <a:moveTo>
                  <a:pt x="409" y="179"/>
                </a:moveTo>
                <a:lnTo>
                  <a:pt x="420" y="135"/>
                </a:lnTo>
                <a:lnTo>
                  <a:pt x="420" y="135"/>
                </a:lnTo>
                <a:lnTo>
                  <a:pt x="420" y="132"/>
                </a:lnTo>
                <a:lnTo>
                  <a:pt x="418" y="130"/>
                </a:lnTo>
                <a:lnTo>
                  <a:pt x="415" y="128"/>
                </a:lnTo>
                <a:lnTo>
                  <a:pt x="413" y="126"/>
                </a:lnTo>
                <a:lnTo>
                  <a:pt x="413" y="126"/>
                </a:lnTo>
                <a:lnTo>
                  <a:pt x="403" y="125"/>
                </a:lnTo>
                <a:lnTo>
                  <a:pt x="396" y="126"/>
                </a:lnTo>
                <a:lnTo>
                  <a:pt x="396" y="126"/>
                </a:lnTo>
                <a:lnTo>
                  <a:pt x="397" y="115"/>
                </a:lnTo>
                <a:lnTo>
                  <a:pt x="399" y="108"/>
                </a:lnTo>
                <a:lnTo>
                  <a:pt x="400" y="105"/>
                </a:lnTo>
                <a:lnTo>
                  <a:pt x="400" y="104"/>
                </a:lnTo>
                <a:lnTo>
                  <a:pt x="400" y="104"/>
                </a:lnTo>
                <a:lnTo>
                  <a:pt x="402" y="105"/>
                </a:lnTo>
                <a:lnTo>
                  <a:pt x="406" y="105"/>
                </a:lnTo>
                <a:lnTo>
                  <a:pt x="407" y="104"/>
                </a:lnTo>
                <a:lnTo>
                  <a:pt x="407" y="102"/>
                </a:lnTo>
                <a:lnTo>
                  <a:pt x="406" y="95"/>
                </a:lnTo>
                <a:lnTo>
                  <a:pt x="406" y="95"/>
                </a:lnTo>
                <a:lnTo>
                  <a:pt x="402" y="85"/>
                </a:lnTo>
                <a:lnTo>
                  <a:pt x="399" y="79"/>
                </a:lnTo>
                <a:lnTo>
                  <a:pt x="399" y="79"/>
                </a:lnTo>
                <a:lnTo>
                  <a:pt x="390" y="66"/>
                </a:lnTo>
                <a:lnTo>
                  <a:pt x="382" y="53"/>
                </a:lnTo>
                <a:lnTo>
                  <a:pt x="382" y="53"/>
                </a:lnTo>
                <a:lnTo>
                  <a:pt x="379" y="48"/>
                </a:lnTo>
                <a:lnTo>
                  <a:pt x="377" y="45"/>
                </a:lnTo>
                <a:lnTo>
                  <a:pt x="375" y="42"/>
                </a:lnTo>
                <a:lnTo>
                  <a:pt x="371" y="39"/>
                </a:lnTo>
                <a:lnTo>
                  <a:pt x="371" y="39"/>
                </a:lnTo>
                <a:lnTo>
                  <a:pt x="368" y="37"/>
                </a:lnTo>
                <a:lnTo>
                  <a:pt x="365" y="33"/>
                </a:lnTo>
                <a:lnTo>
                  <a:pt x="360" y="26"/>
                </a:lnTo>
                <a:lnTo>
                  <a:pt x="355" y="18"/>
                </a:lnTo>
                <a:lnTo>
                  <a:pt x="351" y="15"/>
                </a:lnTo>
                <a:lnTo>
                  <a:pt x="349" y="13"/>
                </a:lnTo>
                <a:lnTo>
                  <a:pt x="349" y="13"/>
                </a:lnTo>
                <a:lnTo>
                  <a:pt x="339" y="8"/>
                </a:lnTo>
                <a:lnTo>
                  <a:pt x="332" y="6"/>
                </a:lnTo>
                <a:lnTo>
                  <a:pt x="325" y="5"/>
                </a:lnTo>
                <a:lnTo>
                  <a:pt x="325" y="5"/>
                </a:lnTo>
                <a:lnTo>
                  <a:pt x="318" y="3"/>
                </a:lnTo>
                <a:lnTo>
                  <a:pt x="312" y="1"/>
                </a:lnTo>
                <a:lnTo>
                  <a:pt x="305" y="0"/>
                </a:lnTo>
                <a:lnTo>
                  <a:pt x="298" y="1"/>
                </a:lnTo>
                <a:lnTo>
                  <a:pt x="298" y="1"/>
                </a:lnTo>
                <a:lnTo>
                  <a:pt x="285" y="3"/>
                </a:lnTo>
                <a:lnTo>
                  <a:pt x="280" y="6"/>
                </a:lnTo>
                <a:lnTo>
                  <a:pt x="274" y="8"/>
                </a:lnTo>
                <a:lnTo>
                  <a:pt x="274" y="8"/>
                </a:lnTo>
                <a:lnTo>
                  <a:pt x="264" y="13"/>
                </a:lnTo>
                <a:lnTo>
                  <a:pt x="253" y="19"/>
                </a:lnTo>
                <a:lnTo>
                  <a:pt x="253" y="19"/>
                </a:lnTo>
                <a:lnTo>
                  <a:pt x="248" y="21"/>
                </a:lnTo>
                <a:lnTo>
                  <a:pt x="245" y="21"/>
                </a:lnTo>
                <a:lnTo>
                  <a:pt x="241" y="22"/>
                </a:lnTo>
                <a:lnTo>
                  <a:pt x="239" y="26"/>
                </a:lnTo>
                <a:lnTo>
                  <a:pt x="239" y="26"/>
                </a:lnTo>
                <a:lnTo>
                  <a:pt x="234" y="32"/>
                </a:lnTo>
                <a:lnTo>
                  <a:pt x="228" y="37"/>
                </a:lnTo>
                <a:lnTo>
                  <a:pt x="221" y="44"/>
                </a:lnTo>
                <a:lnTo>
                  <a:pt x="219" y="48"/>
                </a:lnTo>
                <a:lnTo>
                  <a:pt x="216" y="53"/>
                </a:lnTo>
                <a:lnTo>
                  <a:pt x="216" y="53"/>
                </a:lnTo>
                <a:lnTo>
                  <a:pt x="214" y="63"/>
                </a:lnTo>
                <a:lnTo>
                  <a:pt x="213" y="71"/>
                </a:lnTo>
                <a:lnTo>
                  <a:pt x="212" y="80"/>
                </a:lnTo>
                <a:lnTo>
                  <a:pt x="212" y="80"/>
                </a:lnTo>
                <a:lnTo>
                  <a:pt x="210" y="85"/>
                </a:lnTo>
                <a:lnTo>
                  <a:pt x="208" y="90"/>
                </a:lnTo>
                <a:lnTo>
                  <a:pt x="203" y="97"/>
                </a:lnTo>
                <a:lnTo>
                  <a:pt x="203" y="97"/>
                </a:lnTo>
                <a:lnTo>
                  <a:pt x="201" y="102"/>
                </a:lnTo>
                <a:lnTo>
                  <a:pt x="199" y="104"/>
                </a:lnTo>
                <a:lnTo>
                  <a:pt x="199" y="104"/>
                </a:lnTo>
                <a:lnTo>
                  <a:pt x="184" y="100"/>
                </a:lnTo>
                <a:lnTo>
                  <a:pt x="173" y="98"/>
                </a:lnTo>
                <a:lnTo>
                  <a:pt x="162" y="97"/>
                </a:lnTo>
                <a:lnTo>
                  <a:pt x="162" y="97"/>
                </a:lnTo>
                <a:lnTo>
                  <a:pt x="155" y="98"/>
                </a:lnTo>
                <a:lnTo>
                  <a:pt x="151" y="99"/>
                </a:lnTo>
                <a:lnTo>
                  <a:pt x="148" y="102"/>
                </a:lnTo>
                <a:lnTo>
                  <a:pt x="145" y="104"/>
                </a:lnTo>
                <a:lnTo>
                  <a:pt x="145" y="104"/>
                </a:lnTo>
                <a:lnTo>
                  <a:pt x="143" y="109"/>
                </a:lnTo>
                <a:lnTo>
                  <a:pt x="137" y="113"/>
                </a:lnTo>
                <a:lnTo>
                  <a:pt x="137" y="113"/>
                </a:lnTo>
                <a:lnTo>
                  <a:pt x="122" y="122"/>
                </a:lnTo>
                <a:lnTo>
                  <a:pt x="115" y="126"/>
                </a:lnTo>
                <a:lnTo>
                  <a:pt x="109" y="131"/>
                </a:lnTo>
                <a:lnTo>
                  <a:pt x="109" y="131"/>
                </a:lnTo>
                <a:lnTo>
                  <a:pt x="106" y="137"/>
                </a:lnTo>
                <a:lnTo>
                  <a:pt x="104" y="143"/>
                </a:lnTo>
                <a:lnTo>
                  <a:pt x="102" y="149"/>
                </a:lnTo>
                <a:lnTo>
                  <a:pt x="102" y="149"/>
                </a:lnTo>
                <a:lnTo>
                  <a:pt x="78" y="170"/>
                </a:lnTo>
                <a:lnTo>
                  <a:pt x="59" y="187"/>
                </a:lnTo>
                <a:lnTo>
                  <a:pt x="52" y="195"/>
                </a:lnTo>
                <a:lnTo>
                  <a:pt x="47" y="202"/>
                </a:lnTo>
                <a:lnTo>
                  <a:pt x="47" y="202"/>
                </a:lnTo>
                <a:lnTo>
                  <a:pt x="46" y="206"/>
                </a:lnTo>
                <a:lnTo>
                  <a:pt x="45" y="213"/>
                </a:lnTo>
                <a:lnTo>
                  <a:pt x="42" y="229"/>
                </a:lnTo>
                <a:lnTo>
                  <a:pt x="42" y="252"/>
                </a:lnTo>
                <a:lnTo>
                  <a:pt x="41" y="276"/>
                </a:lnTo>
                <a:lnTo>
                  <a:pt x="41" y="323"/>
                </a:lnTo>
                <a:lnTo>
                  <a:pt x="42" y="352"/>
                </a:lnTo>
                <a:lnTo>
                  <a:pt x="42" y="352"/>
                </a:lnTo>
                <a:lnTo>
                  <a:pt x="45" y="422"/>
                </a:lnTo>
                <a:lnTo>
                  <a:pt x="47" y="478"/>
                </a:lnTo>
                <a:lnTo>
                  <a:pt x="47" y="478"/>
                </a:lnTo>
                <a:lnTo>
                  <a:pt x="44" y="496"/>
                </a:lnTo>
                <a:lnTo>
                  <a:pt x="36" y="537"/>
                </a:lnTo>
                <a:lnTo>
                  <a:pt x="31" y="559"/>
                </a:lnTo>
                <a:lnTo>
                  <a:pt x="26" y="581"/>
                </a:lnTo>
                <a:lnTo>
                  <a:pt x="20" y="597"/>
                </a:lnTo>
                <a:lnTo>
                  <a:pt x="18" y="604"/>
                </a:lnTo>
                <a:lnTo>
                  <a:pt x="15" y="608"/>
                </a:lnTo>
                <a:lnTo>
                  <a:pt x="15" y="608"/>
                </a:lnTo>
                <a:lnTo>
                  <a:pt x="10" y="615"/>
                </a:lnTo>
                <a:lnTo>
                  <a:pt x="7" y="622"/>
                </a:lnTo>
                <a:lnTo>
                  <a:pt x="2" y="636"/>
                </a:lnTo>
                <a:lnTo>
                  <a:pt x="0" y="647"/>
                </a:lnTo>
                <a:lnTo>
                  <a:pt x="0" y="652"/>
                </a:lnTo>
                <a:lnTo>
                  <a:pt x="0" y="652"/>
                </a:lnTo>
                <a:lnTo>
                  <a:pt x="8" y="655"/>
                </a:lnTo>
                <a:lnTo>
                  <a:pt x="15" y="658"/>
                </a:lnTo>
                <a:lnTo>
                  <a:pt x="15" y="658"/>
                </a:lnTo>
                <a:lnTo>
                  <a:pt x="25" y="721"/>
                </a:lnTo>
                <a:lnTo>
                  <a:pt x="31" y="772"/>
                </a:lnTo>
                <a:lnTo>
                  <a:pt x="33" y="794"/>
                </a:lnTo>
                <a:lnTo>
                  <a:pt x="33" y="810"/>
                </a:lnTo>
                <a:lnTo>
                  <a:pt x="33" y="810"/>
                </a:lnTo>
                <a:lnTo>
                  <a:pt x="32" y="860"/>
                </a:lnTo>
                <a:lnTo>
                  <a:pt x="33" y="939"/>
                </a:lnTo>
                <a:lnTo>
                  <a:pt x="33" y="1046"/>
                </a:lnTo>
                <a:lnTo>
                  <a:pt x="33" y="1046"/>
                </a:lnTo>
                <a:lnTo>
                  <a:pt x="31" y="1099"/>
                </a:lnTo>
                <a:lnTo>
                  <a:pt x="29" y="1183"/>
                </a:lnTo>
                <a:lnTo>
                  <a:pt x="29" y="1183"/>
                </a:lnTo>
                <a:lnTo>
                  <a:pt x="28" y="1257"/>
                </a:lnTo>
                <a:lnTo>
                  <a:pt x="28" y="1288"/>
                </a:lnTo>
                <a:lnTo>
                  <a:pt x="29" y="1301"/>
                </a:lnTo>
                <a:lnTo>
                  <a:pt x="29" y="1301"/>
                </a:lnTo>
                <a:lnTo>
                  <a:pt x="39" y="1303"/>
                </a:lnTo>
                <a:lnTo>
                  <a:pt x="39" y="1303"/>
                </a:lnTo>
                <a:lnTo>
                  <a:pt x="38" y="1307"/>
                </a:lnTo>
                <a:lnTo>
                  <a:pt x="36" y="1315"/>
                </a:lnTo>
                <a:lnTo>
                  <a:pt x="36" y="1320"/>
                </a:lnTo>
                <a:lnTo>
                  <a:pt x="38" y="1325"/>
                </a:lnTo>
                <a:lnTo>
                  <a:pt x="40" y="1328"/>
                </a:lnTo>
                <a:lnTo>
                  <a:pt x="44" y="1331"/>
                </a:lnTo>
                <a:lnTo>
                  <a:pt x="44" y="1331"/>
                </a:lnTo>
                <a:lnTo>
                  <a:pt x="57" y="1332"/>
                </a:lnTo>
                <a:lnTo>
                  <a:pt x="73" y="1333"/>
                </a:lnTo>
                <a:lnTo>
                  <a:pt x="89" y="1332"/>
                </a:lnTo>
                <a:lnTo>
                  <a:pt x="98" y="1331"/>
                </a:lnTo>
                <a:lnTo>
                  <a:pt x="98" y="1331"/>
                </a:lnTo>
                <a:lnTo>
                  <a:pt x="106" y="1326"/>
                </a:lnTo>
                <a:lnTo>
                  <a:pt x="110" y="1324"/>
                </a:lnTo>
                <a:lnTo>
                  <a:pt x="113" y="1322"/>
                </a:lnTo>
                <a:lnTo>
                  <a:pt x="113" y="1322"/>
                </a:lnTo>
                <a:lnTo>
                  <a:pt x="119" y="1324"/>
                </a:lnTo>
                <a:lnTo>
                  <a:pt x="130" y="1324"/>
                </a:lnTo>
                <a:lnTo>
                  <a:pt x="135" y="1324"/>
                </a:lnTo>
                <a:lnTo>
                  <a:pt x="139" y="1322"/>
                </a:lnTo>
                <a:lnTo>
                  <a:pt x="143" y="1319"/>
                </a:lnTo>
                <a:lnTo>
                  <a:pt x="145" y="1315"/>
                </a:lnTo>
                <a:lnTo>
                  <a:pt x="145" y="1315"/>
                </a:lnTo>
                <a:lnTo>
                  <a:pt x="147" y="1311"/>
                </a:lnTo>
                <a:lnTo>
                  <a:pt x="145" y="1306"/>
                </a:lnTo>
                <a:lnTo>
                  <a:pt x="141" y="1295"/>
                </a:lnTo>
                <a:lnTo>
                  <a:pt x="136" y="1287"/>
                </a:lnTo>
                <a:lnTo>
                  <a:pt x="132" y="1283"/>
                </a:lnTo>
                <a:lnTo>
                  <a:pt x="132" y="1283"/>
                </a:lnTo>
                <a:lnTo>
                  <a:pt x="139" y="1267"/>
                </a:lnTo>
                <a:lnTo>
                  <a:pt x="144" y="1254"/>
                </a:lnTo>
                <a:lnTo>
                  <a:pt x="145" y="1249"/>
                </a:lnTo>
                <a:lnTo>
                  <a:pt x="145" y="1244"/>
                </a:lnTo>
                <a:lnTo>
                  <a:pt x="145" y="1244"/>
                </a:lnTo>
                <a:lnTo>
                  <a:pt x="138" y="1192"/>
                </a:lnTo>
                <a:lnTo>
                  <a:pt x="138" y="1192"/>
                </a:lnTo>
                <a:lnTo>
                  <a:pt x="138" y="1179"/>
                </a:lnTo>
                <a:lnTo>
                  <a:pt x="138" y="1159"/>
                </a:lnTo>
                <a:lnTo>
                  <a:pt x="138" y="1120"/>
                </a:lnTo>
                <a:lnTo>
                  <a:pt x="138" y="1120"/>
                </a:lnTo>
                <a:lnTo>
                  <a:pt x="137" y="1035"/>
                </a:lnTo>
                <a:lnTo>
                  <a:pt x="149" y="837"/>
                </a:lnTo>
                <a:lnTo>
                  <a:pt x="149" y="837"/>
                </a:lnTo>
                <a:lnTo>
                  <a:pt x="173" y="902"/>
                </a:lnTo>
                <a:lnTo>
                  <a:pt x="190" y="952"/>
                </a:lnTo>
                <a:lnTo>
                  <a:pt x="202" y="982"/>
                </a:lnTo>
                <a:lnTo>
                  <a:pt x="202" y="982"/>
                </a:lnTo>
                <a:lnTo>
                  <a:pt x="218" y="1012"/>
                </a:lnTo>
                <a:lnTo>
                  <a:pt x="225" y="1028"/>
                </a:lnTo>
                <a:lnTo>
                  <a:pt x="227" y="1035"/>
                </a:lnTo>
                <a:lnTo>
                  <a:pt x="227" y="1042"/>
                </a:lnTo>
                <a:lnTo>
                  <a:pt x="227" y="1042"/>
                </a:lnTo>
                <a:lnTo>
                  <a:pt x="232" y="1127"/>
                </a:lnTo>
                <a:lnTo>
                  <a:pt x="235" y="1182"/>
                </a:lnTo>
                <a:lnTo>
                  <a:pt x="238" y="1202"/>
                </a:lnTo>
                <a:lnTo>
                  <a:pt x="240" y="1214"/>
                </a:lnTo>
                <a:lnTo>
                  <a:pt x="240" y="1214"/>
                </a:lnTo>
                <a:lnTo>
                  <a:pt x="246" y="1236"/>
                </a:lnTo>
                <a:lnTo>
                  <a:pt x="253" y="1264"/>
                </a:lnTo>
                <a:lnTo>
                  <a:pt x="259" y="1289"/>
                </a:lnTo>
                <a:lnTo>
                  <a:pt x="261" y="1298"/>
                </a:lnTo>
                <a:lnTo>
                  <a:pt x="264" y="1301"/>
                </a:lnTo>
                <a:lnTo>
                  <a:pt x="264" y="1301"/>
                </a:lnTo>
                <a:lnTo>
                  <a:pt x="267" y="1302"/>
                </a:lnTo>
                <a:lnTo>
                  <a:pt x="270" y="1302"/>
                </a:lnTo>
                <a:lnTo>
                  <a:pt x="271" y="1301"/>
                </a:lnTo>
                <a:lnTo>
                  <a:pt x="271" y="1301"/>
                </a:lnTo>
                <a:lnTo>
                  <a:pt x="271" y="1306"/>
                </a:lnTo>
                <a:lnTo>
                  <a:pt x="271" y="1315"/>
                </a:lnTo>
                <a:lnTo>
                  <a:pt x="272" y="1321"/>
                </a:lnTo>
                <a:lnTo>
                  <a:pt x="273" y="1326"/>
                </a:lnTo>
                <a:lnTo>
                  <a:pt x="276" y="1330"/>
                </a:lnTo>
                <a:lnTo>
                  <a:pt x="278" y="1332"/>
                </a:lnTo>
                <a:lnTo>
                  <a:pt x="278" y="1332"/>
                </a:lnTo>
                <a:lnTo>
                  <a:pt x="284" y="1333"/>
                </a:lnTo>
                <a:lnTo>
                  <a:pt x="294" y="1332"/>
                </a:lnTo>
                <a:lnTo>
                  <a:pt x="322" y="1331"/>
                </a:lnTo>
                <a:lnTo>
                  <a:pt x="365" y="1328"/>
                </a:lnTo>
                <a:lnTo>
                  <a:pt x="365" y="1328"/>
                </a:lnTo>
                <a:lnTo>
                  <a:pt x="377" y="1328"/>
                </a:lnTo>
                <a:lnTo>
                  <a:pt x="384" y="1327"/>
                </a:lnTo>
                <a:lnTo>
                  <a:pt x="392" y="1326"/>
                </a:lnTo>
                <a:lnTo>
                  <a:pt x="397" y="1324"/>
                </a:lnTo>
                <a:lnTo>
                  <a:pt x="401" y="1320"/>
                </a:lnTo>
                <a:lnTo>
                  <a:pt x="403" y="1319"/>
                </a:lnTo>
                <a:lnTo>
                  <a:pt x="403" y="1316"/>
                </a:lnTo>
                <a:lnTo>
                  <a:pt x="403" y="1313"/>
                </a:lnTo>
                <a:lnTo>
                  <a:pt x="402" y="1311"/>
                </a:lnTo>
                <a:lnTo>
                  <a:pt x="402" y="1311"/>
                </a:lnTo>
                <a:lnTo>
                  <a:pt x="399" y="1303"/>
                </a:lnTo>
                <a:lnTo>
                  <a:pt x="393" y="1299"/>
                </a:lnTo>
                <a:lnTo>
                  <a:pt x="387" y="1294"/>
                </a:lnTo>
                <a:lnTo>
                  <a:pt x="381" y="1290"/>
                </a:lnTo>
                <a:lnTo>
                  <a:pt x="370" y="1285"/>
                </a:lnTo>
                <a:lnTo>
                  <a:pt x="365" y="1283"/>
                </a:lnTo>
                <a:lnTo>
                  <a:pt x="365" y="1283"/>
                </a:lnTo>
                <a:lnTo>
                  <a:pt x="369" y="1280"/>
                </a:lnTo>
                <a:lnTo>
                  <a:pt x="370" y="1276"/>
                </a:lnTo>
                <a:lnTo>
                  <a:pt x="371" y="1274"/>
                </a:lnTo>
                <a:lnTo>
                  <a:pt x="371" y="1274"/>
                </a:lnTo>
                <a:lnTo>
                  <a:pt x="369" y="1256"/>
                </a:lnTo>
                <a:lnTo>
                  <a:pt x="365" y="1240"/>
                </a:lnTo>
                <a:lnTo>
                  <a:pt x="362" y="1222"/>
                </a:lnTo>
                <a:lnTo>
                  <a:pt x="362" y="1222"/>
                </a:lnTo>
                <a:lnTo>
                  <a:pt x="347" y="1153"/>
                </a:lnTo>
                <a:lnTo>
                  <a:pt x="339" y="1115"/>
                </a:lnTo>
                <a:lnTo>
                  <a:pt x="337" y="1101"/>
                </a:lnTo>
                <a:lnTo>
                  <a:pt x="337" y="1091"/>
                </a:lnTo>
                <a:lnTo>
                  <a:pt x="337" y="1091"/>
                </a:lnTo>
                <a:lnTo>
                  <a:pt x="336" y="1078"/>
                </a:lnTo>
                <a:lnTo>
                  <a:pt x="332" y="1056"/>
                </a:lnTo>
                <a:lnTo>
                  <a:pt x="325" y="997"/>
                </a:lnTo>
                <a:lnTo>
                  <a:pt x="317" y="939"/>
                </a:lnTo>
                <a:lnTo>
                  <a:pt x="313" y="911"/>
                </a:lnTo>
                <a:lnTo>
                  <a:pt x="313" y="911"/>
                </a:lnTo>
                <a:lnTo>
                  <a:pt x="311" y="889"/>
                </a:lnTo>
                <a:lnTo>
                  <a:pt x="310" y="873"/>
                </a:lnTo>
                <a:lnTo>
                  <a:pt x="310" y="865"/>
                </a:lnTo>
                <a:lnTo>
                  <a:pt x="311" y="856"/>
                </a:lnTo>
                <a:lnTo>
                  <a:pt x="311" y="856"/>
                </a:lnTo>
                <a:lnTo>
                  <a:pt x="312" y="845"/>
                </a:lnTo>
                <a:lnTo>
                  <a:pt x="311" y="827"/>
                </a:lnTo>
                <a:lnTo>
                  <a:pt x="306" y="783"/>
                </a:lnTo>
                <a:lnTo>
                  <a:pt x="298" y="724"/>
                </a:lnTo>
                <a:lnTo>
                  <a:pt x="291" y="685"/>
                </a:lnTo>
                <a:lnTo>
                  <a:pt x="291" y="685"/>
                </a:lnTo>
                <a:lnTo>
                  <a:pt x="305" y="687"/>
                </a:lnTo>
                <a:lnTo>
                  <a:pt x="337" y="693"/>
                </a:lnTo>
                <a:lnTo>
                  <a:pt x="370" y="698"/>
                </a:lnTo>
                <a:lnTo>
                  <a:pt x="382" y="699"/>
                </a:lnTo>
                <a:lnTo>
                  <a:pt x="386" y="698"/>
                </a:lnTo>
                <a:lnTo>
                  <a:pt x="388" y="697"/>
                </a:lnTo>
                <a:lnTo>
                  <a:pt x="388" y="697"/>
                </a:lnTo>
                <a:lnTo>
                  <a:pt x="389" y="694"/>
                </a:lnTo>
                <a:lnTo>
                  <a:pt x="390" y="690"/>
                </a:lnTo>
                <a:lnTo>
                  <a:pt x="390" y="678"/>
                </a:lnTo>
                <a:lnTo>
                  <a:pt x="388" y="661"/>
                </a:lnTo>
                <a:lnTo>
                  <a:pt x="384" y="642"/>
                </a:lnTo>
                <a:lnTo>
                  <a:pt x="384" y="642"/>
                </a:lnTo>
                <a:lnTo>
                  <a:pt x="364" y="578"/>
                </a:lnTo>
                <a:lnTo>
                  <a:pt x="354" y="542"/>
                </a:lnTo>
                <a:lnTo>
                  <a:pt x="349" y="527"/>
                </a:lnTo>
                <a:lnTo>
                  <a:pt x="348" y="518"/>
                </a:lnTo>
                <a:lnTo>
                  <a:pt x="348" y="518"/>
                </a:lnTo>
                <a:lnTo>
                  <a:pt x="345" y="483"/>
                </a:lnTo>
                <a:lnTo>
                  <a:pt x="341" y="425"/>
                </a:lnTo>
                <a:lnTo>
                  <a:pt x="337" y="345"/>
                </a:lnTo>
                <a:lnTo>
                  <a:pt x="337" y="345"/>
                </a:lnTo>
                <a:lnTo>
                  <a:pt x="339" y="351"/>
                </a:lnTo>
                <a:lnTo>
                  <a:pt x="343" y="357"/>
                </a:lnTo>
                <a:lnTo>
                  <a:pt x="349" y="364"/>
                </a:lnTo>
                <a:lnTo>
                  <a:pt x="356" y="371"/>
                </a:lnTo>
                <a:lnTo>
                  <a:pt x="365" y="378"/>
                </a:lnTo>
                <a:lnTo>
                  <a:pt x="376" y="383"/>
                </a:lnTo>
                <a:lnTo>
                  <a:pt x="383" y="384"/>
                </a:lnTo>
                <a:lnTo>
                  <a:pt x="389" y="386"/>
                </a:lnTo>
                <a:lnTo>
                  <a:pt x="389" y="386"/>
                </a:lnTo>
                <a:lnTo>
                  <a:pt x="401" y="386"/>
                </a:lnTo>
                <a:lnTo>
                  <a:pt x="408" y="386"/>
                </a:lnTo>
                <a:lnTo>
                  <a:pt x="414" y="384"/>
                </a:lnTo>
                <a:lnTo>
                  <a:pt x="416" y="382"/>
                </a:lnTo>
                <a:lnTo>
                  <a:pt x="421" y="374"/>
                </a:lnTo>
                <a:lnTo>
                  <a:pt x="425" y="368"/>
                </a:lnTo>
                <a:lnTo>
                  <a:pt x="432" y="362"/>
                </a:lnTo>
                <a:lnTo>
                  <a:pt x="432" y="362"/>
                </a:lnTo>
                <a:lnTo>
                  <a:pt x="435" y="358"/>
                </a:lnTo>
                <a:lnTo>
                  <a:pt x="439" y="354"/>
                </a:lnTo>
                <a:lnTo>
                  <a:pt x="444" y="343"/>
                </a:lnTo>
                <a:lnTo>
                  <a:pt x="448" y="330"/>
                </a:lnTo>
                <a:lnTo>
                  <a:pt x="453" y="318"/>
                </a:lnTo>
                <a:lnTo>
                  <a:pt x="458" y="296"/>
                </a:lnTo>
                <a:lnTo>
                  <a:pt x="460" y="281"/>
                </a:lnTo>
                <a:lnTo>
                  <a:pt x="460" y="281"/>
                </a:lnTo>
                <a:lnTo>
                  <a:pt x="463" y="276"/>
                </a:lnTo>
                <a:lnTo>
                  <a:pt x="466" y="270"/>
                </a:lnTo>
                <a:lnTo>
                  <a:pt x="471" y="260"/>
                </a:lnTo>
                <a:lnTo>
                  <a:pt x="471" y="260"/>
                </a:lnTo>
                <a:lnTo>
                  <a:pt x="472" y="257"/>
                </a:lnTo>
                <a:lnTo>
                  <a:pt x="471" y="252"/>
                </a:lnTo>
                <a:lnTo>
                  <a:pt x="470" y="246"/>
                </a:lnTo>
                <a:lnTo>
                  <a:pt x="470" y="246"/>
                </a:lnTo>
                <a:lnTo>
                  <a:pt x="471" y="233"/>
                </a:lnTo>
                <a:lnTo>
                  <a:pt x="471" y="233"/>
                </a:lnTo>
                <a:lnTo>
                  <a:pt x="470" y="228"/>
                </a:lnTo>
                <a:lnTo>
                  <a:pt x="467" y="223"/>
                </a:lnTo>
                <a:lnTo>
                  <a:pt x="467" y="223"/>
                </a:lnTo>
                <a:lnTo>
                  <a:pt x="467" y="222"/>
                </a:lnTo>
                <a:lnTo>
                  <a:pt x="467" y="219"/>
                </a:lnTo>
                <a:lnTo>
                  <a:pt x="466" y="214"/>
                </a:lnTo>
                <a:lnTo>
                  <a:pt x="463" y="208"/>
                </a:lnTo>
                <a:lnTo>
                  <a:pt x="463" y="208"/>
                </a:lnTo>
                <a:lnTo>
                  <a:pt x="454" y="200"/>
                </a:lnTo>
                <a:lnTo>
                  <a:pt x="445" y="193"/>
                </a:lnTo>
                <a:lnTo>
                  <a:pt x="436" y="186"/>
                </a:lnTo>
                <a:lnTo>
                  <a:pt x="432" y="182"/>
                </a:lnTo>
                <a:lnTo>
                  <a:pt x="432" y="182"/>
                </a:lnTo>
                <a:lnTo>
                  <a:pt x="428" y="181"/>
                </a:lnTo>
                <a:lnTo>
                  <a:pt x="425" y="182"/>
                </a:lnTo>
                <a:lnTo>
                  <a:pt x="422" y="182"/>
                </a:lnTo>
                <a:lnTo>
                  <a:pt x="409" y="179"/>
                </a:lnTo>
                <a:close/>
                <a:moveTo>
                  <a:pt x="365" y="142"/>
                </a:moveTo>
                <a:lnTo>
                  <a:pt x="369" y="138"/>
                </a:lnTo>
                <a:lnTo>
                  <a:pt x="362" y="195"/>
                </a:lnTo>
                <a:lnTo>
                  <a:pt x="362" y="195"/>
                </a:lnTo>
                <a:lnTo>
                  <a:pt x="360" y="193"/>
                </a:lnTo>
                <a:lnTo>
                  <a:pt x="355" y="192"/>
                </a:lnTo>
                <a:lnTo>
                  <a:pt x="355" y="192"/>
                </a:lnTo>
                <a:lnTo>
                  <a:pt x="352" y="192"/>
                </a:lnTo>
                <a:lnTo>
                  <a:pt x="349" y="194"/>
                </a:lnTo>
                <a:lnTo>
                  <a:pt x="342" y="202"/>
                </a:lnTo>
                <a:lnTo>
                  <a:pt x="342" y="202"/>
                </a:lnTo>
                <a:lnTo>
                  <a:pt x="332" y="213"/>
                </a:lnTo>
                <a:lnTo>
                  <a:pt x="329" y="220"/>
                </a:lnTo>
                <a:lnTo>
                  <a:pt x="326" y="223"/>
                </a:lnTo>
                <a:lnTo>
                  <a:pt x="325" y="227"/>
                </a:lnTo>
                <a:lnTo>
                  <a:pt x="325" y="227"/>
                </a:lnTo>
                <a:lnTo>
                  <a:pt x="324" y="244"/>
                </a:lnTo>
                <a:lnTo>
                  <a:pt x="300" y="216"/>
                </a:lnTo>
                <a:lnTo>
                  <a:pt x="304" y="213"/>
                </a:lnTo>
                <a:lnTo>
                  <a:pt x="304" y="213"/>
                </a:lnTo>
                <a:lnTo>
                  <a:pt x="306" y="210"/>
                </a:lnTo>
                <a:lnTo>
                  <a:pt x="307" y="208"/>
                </a:lnTo>
                <a:lnTo>
                  <a:pt x="310" y="208"/>
                </a:lnTo>
                <a:lnTo>
                  <a:pt x="310" y="208"/>
                </a:lnTo>
                <a:lnTo>
                  <a:pt x="312" y="207"/>
                </a:lnTo>
                <a:lnTo>
                  <a:pt x="316" y="206"/>
                </a:lnTo>
                <a:lnTo>
                  <a:pt x="322" y="202"/>
                </a:lnTo>
                <a:lnTo>
                  <a:pt x="322" y="202"/>
                </a:lnTo>
                <a:lnTo>
                  <a:pt x="323" y="199"/>
                </a:lnTo>
                <a:lnTo>
                  <a:pt x="323" y="195"/>
                </a:lnTo>
                <a:lnTo>
                  <a:pt x="322" y="189"/>
                </a:lnTo>
                <a:lnTo>
                  <a:pt x="322" y="189"/>
                </a:lnTo>
                <a:lnTo>
                  <a:pt x="331" y="193"/>
                </a:lnTo>
                <a:lnTo>
                  <a:pt x="331" y="193"/>
                </a:lnTo>
                <a:lnTo>
                  <a:pt x="336" y="194"/>
                </a:lnTo>
                <a:lnTo>
                  <a:pt x="339" y="192"/>
                </a:lnTo>
                <a:lnTo>
                  <a:pt x="342" y="189"/>
                </a:lnTo>
                <a:lnTo>
                  <a:pt x="344" y="188"/>
                </a:lnTo>
                <a:lnTo>
                  <a:pt x="344" y="188"/>
                </a:lnTo>
                <a:lnTo>
                  <a:pt x="344" y="186"/>
                </a:lnTo>
                <a:lnTo>
                  <a:pt x="344" y="182"/>
                </a:lnTo>
                <a:lnTo>
                  <a:pt x="342" y="173"/>
                </a:lnTo>
                <a:lnTo>
                  <a:pt x="342" y="173"/>
                </a:lnTo>
                <a:lnTo>
                  <a:pt x="342" y="168"/>
                </a:lnTo>
                <a:lnTo>
                  <a:pt x="343" y="164"/>
                </a:lnTo>
                <a:lnTo>
                  <a:pt x="345" y="160"/>
                </a:lnTo>
                <a:lnTo>
                  <a:pt x="351" y="155"/>
                </a:lnTo>
                <a:lnTo>
                  <a:pt x="351" y="155"/>
                </a:lnTo>
                <a:lnTo>
                  <a:pt x="357" y="150"/>
                </a:lnTo>
                <a:lnTo>
                  <a:pt x="362" y="147"/>
                </a:lnTo>
                <a:lnTo>
                  <a:pt x="365" y="142"/>
                </a:lnTo>
                <a:lnTo>
                  <a:pt x="365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8">
            <a:extLst>
              <a:ext uri="{FF2B5EF4-FFF2-40B4-BE49-F238E27FC236}">
                <a16:creationId xmlns:a16="http://schemas.microsoft.com/office/drawing/2014/main" id="{FB0CA958-5881-46B9-B0B4-42EEFD46E17C}"/>
              </a:ext>
            </a:extLst>
          </p:cNvPr>
          <p:cNvSpPr>
            <a:spLocks noEditPoints="1"/>
          </p:cNvSpPr>
          <p:nvPr/>
        </p:nvSpPr>
        <p:spPr bwMode="auto">
          <a:xfrm>
            <a:off x="1022493" y="2712598"/>
            <a:ext cx="484740" cy="1678155"/>
          </a:xfrm>
          <a:custGeom>
            <a:avLst/>
            <a:gdLst>
              <a:gd name="T0" fmla="*/ 57 w 355"/>
              <a:gd name="T1" fmla="*/ 397 h 1229"/>
              <a:gd name="T2" fmla="*/ 8 w 355"/>
              <a:gd name="T3" fmla="*/ 531 h 1229"/>
              <a:gd name="T4" fmla="*/ 26 w 355"/>
              <a:gd name="T5" fmla="*/ 539 h 1229"/>
              <a:gd name="T6" fmla="*/ 44 w 355"/>
              <a:gd name="T7" fmla="*/ 562 h 1229"/>
              <a:gd name="T8" fmla="*/ 59 w 355"/>
              <a:gd name="T9" fmla="*/ 688 h 1229"/>
              <a:gd name="T10" fmla="*/ 57 w 355"/>
              <a:gd name="T11" fmla="*/ 819 h 1229"/>
              <a:gd name="T12" fmla="*/ 64 w 355"/>
              <a:gd name="T13" fmla="*/ 887 h 1229"/>
              <a:gd name="T14" fmla="*/ 84 w 355"/>
              <a:gd name="T15" fmla="*/ 936 h 1229"/>
              <a:gd name="T16" fmla="*/ 105 w 355"/>
              <a:gd name="T17" fmla="*/ 1007 h 1229"/>
              <a:gd name="T18" fmla="*/ 115 w 355"/>
              <a:gd name="T19" fmla="*/ 1073 h 1229"/>
              <a:gd name="T20" fmla="*/ 126 w 355"/>
              <a:gd name="T21" fmla="*/ 1111 h 1229"/>
              <a:gd name="T22" fmla="*/ 122 w 355"/>
              <a:gd name="T23" fmla="*/ 1141 h 1229"/>
              <a:gd name="T24" fmla="*/ 108 w 355"/>
              <a:gd name="T25" fmla="*/ 1151 h 1229"/>
              <a:gd name="T26" fmla="*/ 66 w 355"/>
              <a:gd name="T27" fmla="*/ 1159 h 1229"/>
              <a:gd name="T28" fmla="*/ 52 w 355"/>
              <a:gd name="T29" fmla="*/ 1171 h 1229"/>
              <a:gd name="T30" fmla="*/ 24 w 355"/>
              <a:gd name="T31" fmla="*/ 1179 h 1229"/>
              <a:gd name="T32" fmla="*/ 11 w 355"/>
              <a:gd name="T33" fmla="*/ 1195 h 1229"/>
              <a:gd name="T34" fmla="*/ 32 w 355"/>
              <a:gd name="T35" fmla="*/ 1216 h 1229"/>
              <a:gd name="T36" fmla="*/ 68 w 355"/>
              <a:gd name="T37" fmla="*/ 1229 h 1229"/>
              <a:gd name="T38" fmla="*/ 123 w 355"/>
              <a:gd name="T39" fmla="*/ 1225 h 1229"/>
              <a:gd name="T40" fmla="*/ 214 w 355"/>
              <a:gd name="T41" fmla="*/ 1224 h 1229"/>
              <a:gd name="T42" fmla="*/ 225 w 355"/>
              <a:gd name="T43" fmla="*/ 1192 h 1229"/>
              <a:gd name="T44" fmla="*/ 260 w 355"/>
              <a:gd name="T45" fmla="*/ 1189 h 1229"/>
              <a:gd name="T46" fmla="*/ 264 w 355"/>
              <a:gd name="T47" fmla="*/ 1166 h 1229"/>
              <a:gd name="T48" fmla="*/ 248 w 355"/>
              <a:gd name="T49" fmla="*/ 1095 h 1229"/>
              <a:gd name="T50" fmla="*/ 263 w 355"/>
              <a:gd name="T51" fmla="*/ 1086 h 1229"/>
              <a:gd name="T52" fmla="*/ 260 w 355"/>
              <a:gd name="T53" fmla="*/ 1054 h 1229"/>
              <a:gd name="T54" fmla="*/ 196 w 355"/>
              <a:gd name="T55" fmla="*/ 823 h 1229"/>
              <a:gd name="T56" fmla="*/ 202 w 355"/>
              <a:gd name="T57" fmla="*/ 735 h 1229"/>
              <a:gd name="T58" fmla="*/ 229 w 355"/>
              <a:gd name="T59" fmla="*/ 664 h 1229"/>
              <a:gd name="T60" fmla="*/ 251 w 355"/>
              <a:gd name="T61" fmla="*/ 575 h 1229"/>
              <a:gd name="T62" fmla="*/ 264 w 355"/>
              <a:gd name="T63" fmla="*/ 544 h 1229"/>
              <a:gd name="T64" fmla="*/ 259 w 355"/>
              <a:gd name="T65" fmla="*/ 522 h 1229"/>
              <a:gd name="T66" fmla="*/ 259 w 355"/>
              <a:gd name="T67" fmla="*/ 468 h 1229"/>
              <a:gd name="T68" fmla="*/ 279 w 355"/>
              <a:gd name="T69" fmla="*/ 394 h 1229"/>
              <a:gd name="T70" fmla="*/ 335 w 355"/>
              <a:gd name="T71" fmla="*/ 266 h 1229"/>
              <a:gd name="T72" fmla="*/ 336 w 355"/>
              <a:gd name="T73" fmla="*/ 219 h 1229"/>
              <a:gd name="T74" fmla="*/ 343 w 355"/>
              <a:gd name="T75" fmla="*/ 214 h 1229"/>
              <a:gd name="T76" fmla="*/ 349 w 355"/>
              <a:gd name="T77" fmla="*/ 195 h 1229"/>
              <a:gd name="T78" fmla="*/ 355 w 355"/>
              <a:gd name="T79" fmla="*/ 169 h 1229"/>
              <a:gd name="T80" fmla="*/ 337 w 355"/>
              <a:gd name="T81" fmla="*/ 151 h 1229"/>
              <a:gd name="T82" fmla="*/ 329 w 355"/>
              <a:gd name="T83" fmla="*/ 135 h 1229"/>
              <a:gd name="T84" fmla="*/ 338 w 355"/>
              <a:gd name="T85" fmla="*/ 105 h 1229"/>
              <a:gd name="T86" fmla="*/ 325 w 355"/>
              <a:gd name="T87" fmla="*/ 58 h 1229"/>
              <a:gd name="T88" fmla="*/ 296 w 355"/>
              <a:gd name="T89" fmla="*/ 21 h 1229"/>
              <a:gd name="T90" fmla="*/ 266 w 355"/>
              <a:gd name="T91" fmla="*/ 5 h 1229"/>
              <a:gd name="T92" fmla="*/ 215 w 355"/>
              <a:gd name="T93" fmla="*/ 1 h 1229"/>
              <a:gd name="T94" fmla="*/ 179 w 355"/>
              <a:gd name="T95" fmla="*/ 8 h 1229"/>
              <a:gd name="T96" fmla="*/ 162 w 355"/>
              <a:gd name="T97" fmla="*/ 24 h 1229"/>
              <a:gd name="T98" fmla="*/ 138 w 355"/>
              <a:gd name="T99" fmla="*/ 35 h 1229"/>
              <a:gd name="T100" fmla="*/ 116 w 355"/>
              <a:gd name="T101" fmla="*/ 47 h 1229"/>
              <a:gd name="T102" fmla="*/ 104 w 355"/>
              <a:gd name="T103" fmla="*/ 66 h 1229"/>
              <a:gd name="T104" fmla="*/ 27 w 355"/>
              <a:gd name="T105" fmla="*/ 168 h 1229"/>
              <a:gd name="T106" fmla="*/ 0 w 355"/>
              <a:gd name="T107" fmla="*/ 240 h 1229"/>
              <a:gd name="T108" fmla="*/ 6 w 355"/>
              <a:gd name="T109" fmla="*/ 263 h 1229"/>
              <a:gd name="T110" fmla="*/ 59 w 355"/>
              <a:gd name="T111" fmla="*/ 293 h 1229"/>
              <a:gd name="T112" fmla="*/ 156 w 355"/>
              <a:gd name="T113" fmla="*/ 151 h 1229"/>
              <a:gd name="T114" fmla="*/ 162 w 355"/>
              <a:gd name="T115" fmla="*/ 160 h 1229"/>
              <a:gd name="T116" fmla="*/ 166 w 355"/>
              <a:gd name="T117" fmla="*/ 168 h 1229"/>
              <a:gd name="T118" fmla="*/ 188 w 355"/>
              <a:gd name="T119" fmla="*/ 173 h 1229"/>
              <a:gd name="T120" fmla="*/ 166 w 355"/>
              <a:gd name="T121" fmla="*/ 188 h 1229"/>
              <a:gd name="T122" fmla="*/ 153 w 355"/>
              <a:gd name="T123" fmla="*/ 176 h 1229"/>
              <a:gd name="T124" fmla="*/ 151 w 355"/>
              <a:gd name="T125" fmla="*/ 163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5" h="1229">
                <a:moveTo>
                  <a:pt x="84" y="302"/>
                </a:moveTo>
                <a:lnTo>
                  <a:pt x="84" y="302"/>
                </a:lnTo>
                <a:lnTo>
                  <a:pt x="61" y="383"/>
                </a:lnTo>
                <a:lnTo>
                  <a:pt x="61" y="383"/>
                </a:lnTo>
                <a:lnTo>
                  <a:pt x="57" y="397"/>
                </a:lnTo>
                <a:lnTo>
                  <a:pt x="50" y="418"/>
                </a:lnTo>
                <a:lnTo>
                  <a:pt x="32" y="465"/>
                </a:lnTo>
                <a:lnTo>
                  <a:pt x="15" y="509"/>
                </a:lnTo>
                <a:lnTo>
                  <a:pt x="11" y="523"/>
                </a:lnTo>
                <a:lnTo>
                  <a:pt x="8" y="531"/>
                </a:lnTo>
                <a:lnTo>
                  <a:pt x="8" y="531"/>
                </a:lnTo>
                <a:lnTo>
                  <a:pt x="11" y="535"/>
                </a:lnTo>
                <a:lnTo>
                  <a:pt x="14" y="537"/>
                </a:lnTo>
                <a:lnTo>
                  <a:pt x="20" y="538"/>
                </a:lnTo>
                <a:lnTo>
                  <a:pt x="26" y="539"/>
                </a:lnTo>
                <a:lnTo>
                  <a:pt x="35" y="541"/>
                </a:lnTo>
                <a:lnTo>
                  <a:pt x="39" y="542"/>
                </a:lnTo>
                <a:lnTo>
                  <a:pt x="40" y="543"/>
                </a:lnTo>
                <a:lnTo>
                  <a:pt x="40" y="543"/>
                </a:lnTo>
                <a:lnTo>
                  <a:pt x="44" y="562"/>
                </a:lnTo>
                <a:lnTo>
                  <a:pt x="50" y="606"/>
                </a:lnTo>
                <a:lnTo>
                  <a:pt x="57" y="653"/>
                </a:lnTo>
                <a:lnTo>
                  <a:pt x="59" y="674"/>
                </a:lnTo>
                <a:lnTo>
                  <a:pt x="59" y="688"/>
                </a:lnTo>
                <a:lnTo>
                  <a:pt x="59" y="688"/>
                </a:lnTo>
                <a:lnTo>
                  <a:pt x="59" y="719"/>
                </a:lnTo>
                <a:lnTo>
                  <a:pt x="58" y="757"/>
                </a:lnTo>
                <a:lnTo>
                  <a:pt x="57" y="809"/>
                </a:lnTo>
                <a:lnTo>
                  <a:pt x="57" y="809"/>
                </a:lnTo>
                <a:lnTo>
                  <a:pt x="57" y="819"/>
                </a:lnTo>
                <a:lnTo>
                  <a:pt x="58" y="830"/>
                </a:lnTo>
                <a:lnTo>
                  <a:pt x="59" y="862"/>
                </a:lnTo>
                <a:lnTo>
                  <a:pt x="59" y="862"/>
                </a:lnTo>
                <a:lnTo>
                  <a:pt x="60" y="876"/>
                </a:lnTo>
                <a:lnTo>
                  <a:pt x="64" y="887"/>
                </a:lnTo>
                <a:lnTo>
                  <a:pt x="71" y="913"/>
                </a:lnTo>
                <a:lnTo>
                  <a:pt x="71" y="913"/>
                </a:lnTo>
                <a:lnTo>
                  <a:pt x="73" y="920"/>
                </a:lnTo>
                <a:lnTo>
                  <a:pt x="78" y="929"/>
                </a:lnTo>
                <a:lnTo>
                  <a:pt x="84" y="936"/>
                </a:lnTo>
                <a:lnTo>
                  <a:pt x="90" y="943"/>
                </a:lnTo>
                <a:lnTo>
                  <a:pt x="99" y="953"/>
                </a:lnTo>
                <a:lnTo>
                  <a:pt x="104" y="957"/>
                </a:lnTo>
                <a:lnTo>
                  <a:pt x="104" y="957"/>
                </a:lnTo>
                <a:lnTo>
                  <a:pt x="105" y="1007"/>
                </a:lnTo>
                <a:lnTo>
                  <a:pt x="105" y="1007"/>
                </a:lnTo>
                <a:lnTo>
                  <a:pt x="109" y="1035"/>
                </a:lnTo>
                <a:lnTo>
                  <a:pt x="111" y="1056"/>
                </a:lnTo>
                <a:lnTo>
                  <a:pt x="115" y="1073"/>
                </a:lnTo>
                <a:lnTo>
                  <a:pt x="115" y="1073"/>
                </a:lnTo>
                <a:lnTo>
                  <a:pt x="119" y="1084"/>
                </a:lnTo>
                <a:lnTo>
                  <a:pt x="123" y="1091"/>
                </a:lnTo>
                <a:lnTo>
                  <a:pt x="126" y="1095"/>
                </a:lnTo>
                <a:lnTo>
                  <a:pt x="126" y="1095"/>
                </a:lnTo>
                <a:lnTo>
                  <a:pt x="126" y="1111"/>
                </a:lnTo>
                <a:lnTo>
                  <a:pt x="128" y="1128"/>
                </a:lnTo>
                <a:lnTo>
                  <a:pt x="128" y="1128"/>
                </a:lnTo>
                <a:lnTo>
                  <a:pt x="128" y="1132"/>
                </a:lnTo>
                <a:lnTo>
                  <a:pt x="126" y="1136"/>
                </a:lnTo>
                <a:lnTo>
                  <a:pt x="122" y="1141"/>
                </a:lnTo>
                <a:lnTo>
                  <a:pt x="122" y="1141"/>
                </a:lnTo>
                <a:lnTo>
                  <a:pt x="115" y="1147"/>
                </a:lnTo>
                <a:lnTo>
                  <a:pt x="110" y="1150"/>
                </a:lnTo>
                <a:lnTo>
                  <a:pt x="108" y="1151"/>
                </a:lnTo>
                <a:lnTo>
                  <a:pt x="108" y="1151"/>
                </a:lnTo>
                <a:lnTo>
                  <a:pt x="100" y="1152"/>
                </a:lnTo>
                <a:lnTo>
                  <a:pt x="89" y="1154"/>
                </a:lnTo>
                <a:lnTo>
                  <a:pt x="67" y="1159"/>
                </a:lnTo>
                <a:lnTo>
                  <a:pt x="67" y="1159"/>
                </a:lnTo>
                <a:lnTo>
                  <a:pt x="66" y="1159"/>
                </a:lnTo>
                <a:lnTo>
                  <a:pt x="64" y="1162"/>
                </a:lnTo>
                <a:lnTo>
                  <a:pt x="63" y="1165"/>
                </a:lnTo>
                <a:lnTo>
                  <a:pt x="61" y="1170"/>
                </a:lnTo>
                <a:lnTo>
                  <a:pt x="61" y="1170"/>
                </a:lnTo>
                <a:lnTo>
                  <a:pt x="52" y="1171"/>
                </a:lnTo>
                <a:lnTo>
                  <a:pt x="34" y="1173"/>
                </a:lnTo>
                <a:lnTo>
                  <a:pt x="34" y="1173"/>
                </a:lnTo>
                <a:lnTo>
                  <a:pt x="31" y="1173"/>
                </a:lnTo>
                <a:lnTo>
                  <a:pt x="28" y="1175"/>
                </a:lnTo>
                <a:lnTo>
                  <a:pt x="24" y="1179"/>
                </a:lnTo>
                <a:lnTo>
                  <a:pt x="22" y="1183"/>
                </a:lnTo>
                <a:lnTo>
                  <a:pt x="21" y="1184"/>
                </a:lnTo>
                <a:lnTo>
                  <a:pt x="21" y="1184"/>
                </a:lnTo>
                <a:lnTo>
                  <a:pt x="15" y="1190"/>
                </a:lnTo>
                <a:lnTo>
                  <a:pt x="11" y="1195"/>
                </a:lnTo>
                <a:lnTo>
                  <a:pt x="8" y="1198"/>
                </a:lnTo>
                <a:lnTo>
                  <a:pt x="8" y="1198"/>
                </a:lnTo>
                <a:lnTo>
                  <a:pt x="13" y="1203"/>
                </a:lnTo>
                <a:lnTo>
                  <a:pt x="25" y="1211"/>
                </a:lnTo>
                <a:lnTo>
                  <a:pt x="32" y="1216"/>
                </a:lnTo>
                <a:lnTo>
                  <a:pt x="40" y="1221"/>
                </a:lnTo>
                <a:lnTo>
                  <a:pt x="50" y="1224"/>
                </a:lnTo>
                <a:lnTo>
                  <a:pt x="59" y="1227"/>
                </a:lnTo>
                <a:lnTo>
                  <a:pt x="59" y="1227"/>
                </a:lnTo>
                <a:lnTo>
                  <a:pt x="68" y="1229"/>
                </a:lnTo>
                <a:lnTo>
                  <a:pt x="77" y="1229"/>
                </a:lnTo>
                <a:lnTo>
                  <a:pt x="91" y="1228"/>
                </a:lnTo>
                <a:lnTo>
                  <a:pt x="105" y="1227"/>
                </a:lnTo>
                <a:lnTo>
                  <a:pt x="113" y="1225"/>
                </a:lnTo>
                <a:lnTo>
                  <a:pt x="123" y="1225"/>
                </a:lnTo>
                <a:lnTo>
                  <a:pt x="123" y="1225"/>
                </a:lnTo>
                <a:lnTo>
                  <a:pt x="174" y="1227"/>
                </a:lnTo>
                <a:lnTo>
                  <a:pt x="211" y="1225"/>
                </a:lnTo>
                <a:lnTo>
                  <a:pt x="211" y="1225"/>
                </a:lnTo>
                <a:lnTo>
                  <a:pt x="214" y="1224"/>
                </a:lnTo>
                <a:lnTo>
                  <a:pt x="216" y="1220"/>
                </a:lnTo>
                <a:lnTo>
                  <a:pt x="220" y="1215"/>
                </a:lnTo>
                <a:lnTo>
                  <a:pt x="221" y="1209"/>
                </a:lnTo>
                <a:lnTo>
                  <a:pt x="224" y="1197"/>
                </a:lnTo>
                <a:lnTo>
                  <a:pt x="225" y="1192"/>
                </a:lnTo>
                <a:lnTo>
                  <a:pt x="225" y="1192"/>
                </a:lnTo>
                <a:lnTo>
                  <a:pt x="241" y="1191"/>
                </a:lnTo>
                <a:lnTo>
                  <a:pt x="253" y="1190"/>
                </a:lnTo>
                <a:lnTo>
                  <a:pt x="260" y="1189"/>
                </a:lnTo>
                <a:lnTo>
                  <a:pt x="260" y="1189"/>
                </a:lnTo>
                <a:lnTo>
                  <a:pt x="263" y="1186"/>
                </a:lnTo>
                <a:lnTo>
                  <a:pt x="264" y="1182"/>
                </a:lnTo>
                <a:lnTo>
                  <a:pt x="264" y="1175"/>
                </a:lnTo>
                <a:lnTo>
                  <a:pt x="264" y="1166"/>
                </a:lnTo>
                <a:lnTo>
                  <a:pt x="264" y="1166"/>
                </a:lnTo>
                <a:lnTo>
                  <a:pt x="260" y="1150"/>
                </a:lnTo>
                <a:lnTo>
                  <a:pt x="257" y="1137"/>
                </a:lnTo>
                <a:lnTo>
                  <a:pt x="257" y="1137"/>
                </a:lnTo>
                <a:lnTo>
                  <a:pt x="252" y="1115"/>
                </a:lnTo>
                <a:lnTo>
                  <a:pt x="248" y="1095"/>
                </a:lnTo>
                <a:lnTo>
                  <a:pt x="248" y="1095"/>
                </a:lnTo>
                <a:lnTo>
                  <a:pt x="250" y="1094"/>
                </a:lnTo>
                <a:lnTo>
                  <a:pt x="251" y="1092"/>
                </a:lnTo>
                <a:lnTo>
                  <a:pt x="257" y="1088"/>
                </a:lnTo>
                <a:lnTo>
                  <a:pt x="263" y="1086"/>
                </a:lnTo>
                <a:lnTo>
                  <a:pt x="266" y="1082"/>
                </a:lnTo>
                <a:lnTo>
                  <a:pt x="266" y="1082"/>
                </a:lnTo>
                <a:lnTo>
                  <a:pt x="266" y="1080"/>
                </a:lnTo>
                <a:lnTo>
                  <a:pt x="265" y="1074"/>
                </a:lnTo>
                <a:lnTo>
                  <a:pt x="260" y="1054"/>
                </a:lnTo>
                <a:lnTo>
                  <a:pt x="244" y="1000"/>
                </a:lnTo>
                <a:lnTo>
                  <a:pt x="244" y="1000"/>
                </a:lnTo>
                <a:lnTo>
                  <a:pt x="218" y="899"/>
                </a:lnTo>
                <a:lnTo>
                  <a:pt x="196" y="823"/>
                </a:lnTo>
                <a:lnTo>
                  <a:pt x="196" y="823"/>
                </a:lnTo>
                <a:lnTo>
                  <a:pt x="195" y="813"/>
                </a:lnTo>
                <a:lnTo>
                  <a:pt x="196" y="789"/>
                </a:lnTo>
                <a:lnTo>
                  <a:pt x="199" y="761"/>
                </a:lnTo>
                <a:lnTo>
                  <a:pt x="200" y="746"/>
                </a:lnTo>
                <a:lnTo>
                  <a:pt x="202" y="735"/>
                </a:lnTo>
                <a:lnTo>
                  <a:pt x="202" y="735"/>
                </a:lnTo>
                <a:lnTo>
                  <a:pt x="208" y="717"/>
                </a:lnTo>
                <a:lnTo>
                  <a:pt x="214" y="704"/>
                </a:lnTo>
                <a:lnTo>
                  <a:pt x="220" y="687"/>
                </a:lnTo>
                <a:lnTo>
                  <a:pt x="229" y="664"/>
                </a:lnTo>
                <a:lnTo>
                  <a:pt x="229" y="664"/>
                </a:lnTo>
                <a:lnTo>
                  <a:pt x="235" y="647"/>
                </a:lnTo>
                <a:lnTo>
                  <a:pt x="239" y="630"/>
                </a:lnTo>
                <a:lnTo>
                  <a:pt x="246" y="599"/>
                </a:lnTo>
                <a:lnTo>
                  <a:pt x="251" y="575"/>
                </a:lnTo>
                <a:lnTo>
                  <a:pt x="252" y="564"/>
                </a:lnTo>
                <a:lnTo>
                  <a:pt x="252" y="564"/>
                </a:lnTo>
                <a:lnTo>
                  <a:pt x="255" y="559"/>
                </a:lnTo>
                <a:lnTo>
                  <a:pt x="259" y="552"/>
                </a:lnTo>
                <a:lnTo>
                  <a:pt x="264" y="544"/>
                </a:lnTo>
                <a:lnTo>
                  <a:pt x="264" y="544"/>
                </a:lnTo>
                <a:lnTo>
                  <a:pt x="265" y="539"/>
                </a:lnTo>
                <a:lnTo>
                  <a:pt x="265" y="536"/>
                </a:lnTo>
                <a:lnTo>
                  <a:pt x="263" y="530"/>
                </a:lnTo>
                <a:lnTo>
                  <a:pt x="259" y="522"/>
                </a:lnTo>
                <a:lnTo>
                  <a:pt x="257" y="512"/>
                </a:lnTo>
                <a:lnTo>
                  <a:pt x="257" y="512"/>
                </a:lnTo>
                <a:lnTo>
                  <a:pt x="257" y="505"/>
                </a:lnTo>
                <a:lnTo>
                  <a:pt x="257" y="494"/>
                </a:lnTo>
                <a:lnTo>
                  <a:pt x="259" y="468"/>
                </a:lnTo>
                <a:lnTo>
                  <a:pt x="263" y="442"/>
                </a:lnTo>
                <a:lnTo>
                  <a:pt x="266" y="423"/>
                </a:lnTo>
                <a:lnTo>
                  <a:pt x="266" y="423"/>
                </a:lnTo>
                <a:lnTo>
                  <a:pt x="271" y="413"/>
                </a:lnTo>
                <a:lnTo>
                  <a:pt x="279" y="394"/>
                </a:lnTo>
                <a:lnTo>
                  <a:pt x="302" y="344"/>
                </a:lnTo>
                <a:lnTo>
                  <a:pt x="324" y="296"/>
                </a:lnTo>
                <a:lnTo>
                  <a:pt x="332" y="277"/>
                </a:lnTo>
                <a:lnTo>
                  <a:pt x="334" y="271"/>
                </a:lnTo>
                <a:lnTo>
                  <a:pt x="335" y="266"/>
                </a:lnTo>
                <a:lnTo>
                  <a:pt x="335" y="266"/>
                </a:lnTo>
                <a:lnTo>
                  <a:pt x="335" y="252"/>
                </a:lnTo>
                <a:lnTo>
                  <a:pt x="335" y="231"/>
                </a:lnTo>
                <a:lnTo>
                  <a:pt x="335" y="231"/>
                </a:lnTo>
                <a:lnTo>
                  <a:pt x="336" y="219"/>
                </a:lnTo>
                <a:lnTo>
                  <a:pt x="336" y="216"/>
                </a:lnTo>
                <a:lnTo>
                  <a:pt x="337" y="216"/>
                </a:lnTo>
                <a:lnTo>
                  <a:pt x="340" y="216"/>
                </a:lnTo>
                <a:lnTo>
                  <a:pt x="341" y="215"/>
                </a:lnTo>
                <a:lnTo>
                  <a:pt x="343" y="214"/>
                </a:lnTo>
                <a:lnTo>
                  <a:pt x="343" y="214"/>
                </a:lnTo>
                <a:lnTo>
                  <a:pt x="345" y="208"/>
                </a:lnTo>
                <a:lnTo>
                  <a:pt x="345" y="205"/>
                </a:lnTo>
                <a:lnTo>
                  <a:pt x="347" y="200"/>
                </a:lnTo>
                <a:lnTo>
                  <a:pt x="349" y="195"/>
                </a:lnTo>
                <a:lnTo>
                  <a:pt x="349" y="195"/>
                </a:lnTo>
                <a:lnTo>
                  <a:pt x="353" y="189"/>
                </a:lnTo>
                <a:lnTo>
                  <a:pt x="354" y="183"/>
                </a:lnTo>
                <a:lnTo>
                  <a:pt x="355" y="177"/>
                </a:lnTo>
                <a:lnTo>
                  <a:pt x="355" y="169"/>
                </a:lnTo>
                <a:lnTo>
                  <a:pt x="355" y="169"/>
                </a:lnTo>
                <a:lnTo>
                  <a:pt x="354" y="164"/>
                </a:lnTo>
                <a:lnTo>
                  <a:pt x="349" y="160"/>
                </a:lnTo>
                <a:lnTo>
                  <a:pt x="344" y="155"/>
                </a:lnTo>
                <a:lnTo>
                  <a:pt x="337" y="151"/>
                </a:lnTo>
                <a:lnTo>
                  <a:pt x="324" y="144"/>
                </a:lnTo>
                <a:lnTo>
                  <a:pt x="319" y="142"/>
                </a:lnTo>
                <a:lnTo>
                  <a:pt x="319" y="142"/>
                </a:lnTo>
                <a:lnTo>
                  <a:pt x="329" y="135"/>
                </a:lnTo>
                <a:lnTo>
                  <a:pt x="329" y="135"/>
                </a:lnTo>
                <a:lnTo>
                  <a:pt x="331" y="130"/>
                </a:lnTo>
                <a:lnTo>
                  <a:pt x="335" y="123"/>
                </a:lnTo>
                <a:lnTo>
                  <a:pt x="337" y="115"/>
                </a:lnTo>
                <a:lnTo>
                  <a:pt x="338" y="105"/>
                </a:lnTo>
                <a:lnTo>
                  <a:pt x="338" y="105"/>
                </a:lnTo>
                <a:lnTo>
                  <a:pt x="337" y="96"/>
                </a:lnTo>
                <a:lnTo>
                  <a:pt x="334" y="85"/>
                </a:lnTo>
                <a:lnTo>
                  <a:pt x="329" y="72"/>
                </a:lnTo>
                <a:lnTo>
                  <a:pt x="325" y="58"/>
                </a:lnTo>
                <a:lnTo>
                  <a:pt x="325" y="58"/>
                </a:lnTo>
                <a:lnTo>
                  <a:pt x="322" y="50"/>
                </a:lnTo>
                <a:lnTo>
                  <a:pt x="317" y="43"/>
                </a:lnTo>
                <a:lnTo>
                  <a:pt x="311" y="34"/>
                </a:lnTo>
                <a:lnTo>
                  <a:pt x="304" y="27"/>
                </a:lnTo>
                <a:lnTo>
                  <a:pt x="296" y="21"/>
                </a:lnTo>
                <a:lnTo>
                  <a:pt x="287" y="15"/>
                </a:lnTo>
                <a:lnTo>
                  <a:pt x="280" y="11"/>
                </a:lnTo>
                <a:lnTo>
                  <a:pt x="273" y="7"/>
                </a:lnTo>
                <a:lnTo>
                  <a:pt x="273" y="7"/>
                </a:lnTo>
                <a:lnTo>
                  <a:pt x="266" y="5"/>
                </a:lnTo>
                <a:lnTo>
                  <a:pt x="258" y="4"/>
                </a:lnTo>
                <a:lnTo>
                  <a:pt x="242" y="2"/>
                </a:lnTo>
                <a:lnTo>
                  <a:pt x="228" y="2"/>
                </a:lnTo>
                <a:lnTo>
                  <a:pt x="215" y="1"/>
                </a:lnTo>
                <a:lnTo>
                  <a:pt x="215" y="1"/>
                </a:lnTo>
                <a:lnTo>
                  <a:pt x="211" y="0"/>
                </a:lnTo>
                <a:lnTo>
                  <a:pt x="206" y="0"/>
                </a:lnTo>
                <a:lnTo>
                  <a:pt x="197" y="2"/>
                </a:lnTo>
                <a:lnTo>
                  <a:pt x="189" y="5"/>
                </a:lnTo>
                <a:lnTo>
                  <a:pt x="179" y="8"/>
                </a:lnTo>
                <a:lnTo>
                  <a:pt x="179" y="8"/>
                </a:lnTo>
                <a:lnTo>
                  <a:pt x="174" y="11"/>
                </a:lnTo>
                <a:lnTo>
                  <a:pt x="169" y="15"/>
                </a:lnTo>
                <a:lnTo>
                  <a:pt x="164" y="19"/>
                </a:lnTo>
                <a:lnTo>
                  <a:pt x="162" y="24"/>
                </a:lnTo>
                <a:lnTo>
                  <a:pt x="157" y="32"/>
                </a:lnTo>
                <a:lnTo>
                  <a:pt x="156" y="35"/>
                </a:lnTo>
                <a:lnTo>
                  <a:pt x="156" y="35"/>
                </a:lnTo>
                <a:lnTo>
                  <a:pt x="148" y="35"/>
                </a:lnTo>
                <a:lnTo>
                  <a:pt x="138" y="35"/>
                </a:lnTo>
                <a:lnTo>
                  <a:pt x="126" y="38"/>
                </a:lnTo>
                <a:lnTo>
                  <a:pt x="126" y="38"/>
                </a:lnTo>
                <a:lnTo>
                  <a:pt x="121" y="39"/>
                </a:lnTo>
                <a:lnTo>
                  <a:pt x="118" y="43"/>
                </a:lnTo>
                <a:lnTo>
                  <a:pt x="116" y="47"/>
                </a:lnTo>
                <a:lnTo>
                  <a:pt x="115" y="52"/>
                </a:lnTo>
                <a:lnTo>
                  <a:pt x="115" y="60"/>
                </a:lnTo>
                <a:lnTo>
                  <a:pt x="115" y="64"/>
                </a:lnTo>
                <a:lnTo>
                  <a:pt x="104" y="66"/>
                </a:lnTo>
                <a:lnTo>
                  <a:pt x="104" y="66"/>
                </a:lnTo>
                <a:lnTo>
                  <a:pt x="74" y="103"/>
                </a:lnTo>
                <a:lnTo>
                  <a:pt x="52" y="131"/>
                </a:lnTo>
                <a:lnTo>
                  <a:pt x="38" y="150"/>
                </a:lnTo>
                <a:lnTo>
                  <a:pt x="38" y="150"/>
                </a:lnTo>
                <a:lnTo>
                  <a:pt x="27" y="168"/>
                </a:lnTo>
                <a:lnTo>
                  <a:pt x="20" y="181"/>
                </a:lnTo>
                <a:lnTo>
                  <a:pt x="13" y="195"/>
                </a:lnTo>
                <a:lnTo>
                  <a:pt x="7" y="211"/>
                </a:lnTo>
                <a:lnTo>
                  <a:pt x="2" y="226"/>
                </a:lnTo>
                <a:lnTo>
                  <a:pt x="0" y="240"/>
                </a:lnTo>
                <a:lnTo>
                  <a:pt x="0" y="246"/>
                </a:lnTo>
                <a:lnTo>
                  <a:pt x="1" y="252"/>
                </a:lnTo>
                <a:lnTo>
                  <a:pt x="1" y="252"/>
                </a:lnTo>
                <a:lnTo>
                  <a:pt x="2" y="257"/>
                </a:lnTo>
                <a:lnTo>
                  <a:pt x="6" y="263"/>
                </a:lnTo>
                <a:lnTo>
                  <a:pt x="11" y="267"/>
                </a:lnTo>
                <a:lnTo>
                  <a:pt x="16" y="271"/>
                </a:lnTo>
                <a:lnTo>
                  <a:pt x="29" y="280"/>
                </a:lnTo>
                <a:lnTo>
                  <a:pt x="45" y="287"/>
                </a:lnTo>
                <a:lnTo>
                  <a:pt x="59" y="293"/>
                </a:lnTo>
                <a:lnTo>
                  <a:pt x="71" y="297"/>
                </a:lnTo>
                <a:lnTo>
                  <a:pt x="84" y="302"/>
                </a:lnTo>
                <a:lnTo>
                  <a:pt x="84" y="302"/>
                </a:lnTo>
                <a:close/>
                <a:moveTo>
                  <a:pt x="156" y="151"/>
                </a:moveTo>
                <a:lnTo>
                  <a:pt x="156" y="151"/>
                </a:lnTo>
                <a:lnTo>
                  <a:pt x="157" y="154"/>
                </a:lnTo>
                <a:lnTo>
                  <a:pt x="157" y="156"/>
                </a:lnTo>
                <a:lnTo>
                  <a:pt x="160" y="158"/>
                </a:lnTo>
                <a:lnTo>
                  <a:pt x="160" y="158"/>
                </a:lnTo>
                <a:lnTo>
                  <a:pt x="162" y="160"/>
                </a:lnTo>
                <a:lnTo>
                  <a:pt x="163" y="162"/>
                </a:lnTo>
                <a:lnTo>
                  <a:pt x="164" y="164"/>
                </a:lnTo>
                <a:lnTo>
                  <a:pt x="164" y="164"/>
                </a:lnTo>
                <a:lnTo>
                  <a:pt x="164" y="166"/>
                </a:lnTo>
                <a:lnTo>
                  <a:pt x="166" y="168"/>
                </a:lnTo>
                <a:lnTo>
                  <a:pt x="169" y="169"/>
                </a:lnTo>
                <a:lnTo>
                  <a:pt x="169" y="169"/>
                </a:lnTo>
                <a:lnTo>
                  <a:pt x="175" y="170"/>
                </a:lnTo>
                <a:lnTo>
                  <a:pt x="181" y="171"/>
                </a:lnTo>
                <a:lnTo>
                  <a:pt x="188" y="173"/>
                </a:lnTo>
                <a:lnTo>
                  <a:pt x="188" y="179"/>
                </a:lnTo>
                <a:lnTo>
                  <a:pt x="188" y="179"/>
                </a:lnTo>
                <a:lnTo>
                  <a:pt x="179" y="183"/>
                </a:lnTo>
                <a:lnTo>
                  <a:pt x="170" y="187"/>
                </a:lnTo>
                <a:lnTo>
                  <a:pt x="166" y="188"/>
                </a:lnTo>
                <a:lnTo>
                  <a:pt x="166" y="188"/>
                </a:lnTo>
                <a:lnTo>
                  <a:pt x="156" y="183"/>
                </a:lnTo>
                <a:lnTo>
                  <a:pt x="149" y="179"/>
                </a:lnTo>
                <a:lnTo>
                  <a:pt x="149" y="179"/>
                </a:lnTo>
                <a:lnTo>
                  <a:pt x="153" y="176"/>
                </a:lnTo>
                <a:lnTo>
                  <a:pt x="155" y="174"/>
                </a:lnTo>
                <a:lnTo>
                  <a:pt x="155" y="173"/>
                </a:lnTo>
                <a:lnTo>
                  <a:pt x="155" y="170"/>
                </a:lnTo>
                <a:lnTo>
                  <a:pt x="155" y="170"/>
                </a:lnTo>
                <a:lnTo>
                  <a:pt x="151" y="163"/>
                </a:lnTo>
                <a:lnTo>
                  <a:pt x="156" y="1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0">
            <a:extLst>
              <a:ext uri="{FF2B5EF4-FFF2-40B4-BE49-F238E27FC236}">
                <a16:creationId xmlns:a16="http://schemas.microsoft.com/office/drawing/2014/main" id="{9DA18444-134C-4B55-9B26-21CD9E7FBEB8}"/>
              </a:ext>
            </a:extLst>
          </p:cNvPr>
          <p:cNvSpPr>
            <a:spLocks/>
          </p:cNvSpPr>
          <p:nvPr/>
        </p:nvSpPr>
        <p:spPr bwMode="auto">
          <a:xfrm>
            <a:off x="8469434" y="2817979"/>
            <a:ext cx="515020" cy="1587130"/>
          </a:xfrm>
          <a:custGeom>
            <a:avLst/>
            <a:gdLst>
              <a:gd name="T0" fmla="*/ 109 w 404"/>
              <a:gd name="T1" fmla="*/ 266 h 1245"/>
              <a:gd name="T2" fmla="*/ 68 w 404"/>
              <a:gd name="T3" fmla="*/ 492 h 1245"/>
              <a:gd name="T4" fmla="*/ 50 w 404"/>
              <a:gd name="T5" fmla="*/ 529 h 1245"/>
              <a:gd name="T6" fmla="*/ 43 w 404"/>
              <a:gd name="T7" fmla="*/ 547 h 1245"/>
              <a:gd name="T8" fmla="*/ 68 w 404"/>
              <a:gd name="T9" fmla="*/ 581 h 1245"/>
              <a:gd name="T10" fmla="*/ 80 w 404"/>
              <a:gd name="T11" fmla="*/ 643 h 1245"/>
              <a:gd name="T12" fmla="*/ 140 w 404"/>
              <a:gd name="T13" fmla="*/ 880 h 1245"/>
              <a:gd name="T14" fmla="*/ 162 w 404"/>
              <a:gd name="T15" fmla="*/ 1013 h 1245"/>
              <a:gd name="T16" fmla="*/ 168 w 404"/>
              <a:gd name="T17" fmla="*/ 1131 h 1245"/>
              <a:gd name="T18" fmla="*/ 130 w 404"/>
              <a:gd name="T19" fmla="*/ 1174 h 1245"/>
              <a:gd name="T20" fmla="*/ 86 w 404"/>
              <a:gd name="T21" fmla="*/ 1216 h 1245"/>
              <a:gd name="T22" fmla="*/ 75 w 404"/>
              <a:gd name="T23" fmla="*/ 1236 h 1245"/>
              <a:gd name="T24" fmla="*/ 128 w 404"/>
              <a:gd name="T25" fmla="*/ 1245 h 1245"/>
              <a:gd name="T26" fmla="*/ 256 w 404"/>
              <a:gd name="T27" fmla="*/ 1242 h 1245"/>
              <a:gd name="T28" fmla="*/ 274 w 404"/>
              <a:gd name="T29" fmla="*/ 1224 h 1245"/>
              <a:gd name="T30" fmla="*/ 311 w 404"/>
              <a:gd name="T31" fmla="*/ 1218 h 1245"/>
              <a:gd name="T32" fmla="*/ 299 w 404"/>
              <a:gd name="T33" fmla="*/ 1176 h 1245"/>
              <a:gd name="T34" fmla="*/ 306 w 404"/>
              <a:gd name="T35" fmla="*/ 1169 h 1245"/>
              <a:gd name="T36" fmla="*/ 311 w 404"/>
              <a:gd name="T37" fmla="*/ 1163 h 1245"/>
              <a:gd name="T38" fmla="*/ 294 w 404"/>
              <a:gd name="T39" fmla="*/ 1137 h 1245"/>
              <a:gd name="T40" fmla="*/ 292 w 404"/>
              <a:gd name="T41" fmla="*/ 1088 h 1245"/>
              <a:gd name="T42" fmla="*/ 304 w 404"/>
              <a:gd name="T43" fmla="*/ 1001 h 1245"/>
              <a:gd name="T44" fmla="*/ 300 w 404"/>
              <a:gd name="T45" fmla="*/ 922 h 1245"/>
              <a:gd name="T46" fmla="*/ 286 w 404"/>
              <a:gd name="T47" fmla="*/ 809 h 1245"/>
              <a:gd name="T48" fmla="*/ 274 w 404"/>
              <a:gd name="T49" fmla="*/ 697 h 1245"/>
              <a:gd name="T50" fmla="*/ 361 w 404"/>
              <a:gd name="T51" fmla="*/ 711 h 1245"/>
              <a:gd name="T52" fmla="*/ 381 w 404"/>
              <a:gd name="T53" fmla="*/ 704 h 1245"/>
              <a:gd name="T54" fmla="*/ 401 w 404"/>
              <a:gd name="T55" fmla="*/ 659 h 1245"/>
              <a:gd name="T56" fmla="*/ 401 w 404"/>
              <a:gd name="T57" fmla="*/ 590 h 1245"/>
              <a:gd name="T58" fmla="*/ 392 w 404"/>
              <a:gd name="T59" fmla="*/ 547 h 1245"/>
              <a:gd name="T60" fmla="*/ 401 w 404"/>
              <a:gd name="T61" fmla="*/ 549 h 1245"/>
              <a:gd name="T62" fmla="*/ 400 w 404"/>
              <a:gd name="T63" fmla="*/ 529 h 1245"/>
              <a:gd name="T64" fmla="*/ 378 w 404"/>
              <a:gd name="T65" fmla="*/ 461 h 1245"/>
              <a:gd name="T66" fmla="*/ 376 w 404"/>
              <a:gd name="T67" fmla="*/ 379 h 1245"/>
              <a:gd name="T68" fmla="*/ 360 w 404"/>
              <a:gd name="T69" fmla="*/ 356 h 1245"/>
              <a:gd name="T70" fmla="*/ 289 w 404"/>
              <a:gd name="T71" fmla="*/ 286 h 1245"/>
              <a:gd name="T72" fmla="*/ 288 w 404"/>
              <a:gd name="T73" fmla="*/ 274 h 1245"/>
              <a:gd name="T74" fmla="*/ 295 w 404"/>
              <a:gd name="T75" fmla="*/ 252 h 1245"/>
              <a:gd name="T76" fmla="*/ 272 w 404"/>
              <a:gd name="T77" fmla="*/ 225 h 1245"/>
              <a:gd name="T78" fmla="*/ 236 w 404"/>
              <a:gd name="T79" fmla="*/ 207 h 1245"/>
              <a:gd name="T80" fmla="*/ 193 w 404"/>
              <a:gd name="T81" fmla="*/ 163 h 1245"/>
              <a:gd name="T82" fmla="*/ 186 w 404"/>
              <a:gd name="T83" fmla="*/ 157 h 1245"/>
              <a:gd name="T84" fmla="*/ 180 w 404"/>
              <a:gd name="T85" fmla="*/ 138 h 1245"/>
              <a:gd name="T86" fmla="*/ 195 w 404"/>
              <a:gd name="T87" fmla="*/ 98 h 1245"/>
              <a:gd name="T88" fmla="*/ 205 w 404"/>
              <a:gd name="T89" fmla="*/ 83 h 1245"/>
              <a:gd name="T90" fmla="*/ 187 w 404"/>
              <a:gd name="T91" fmla="*/ 39 h 1245"/>
              <a:gd name="T92" fmla="*/ 145 w 404"/>
              <a:gd name="T93" fmla="*/ 15 h 1245"/>
              <a:gd name="T94" fmla="*/ 105 w 404"/>
              <a:gd name="T95" fmla="*/ 4 h 1245"/>
              <a:gd name="T96" fmla="*/ 87 w 404"/>
              <a:gd name="T97" fmla="*/ 2 h 1245"/>
              <a:gd name="T98" fmla="*/ 68 w 404"/>
              <a:gd name="T99" fmla="*/ 33 h 1245"/>
              <a:gd name="T100" fmla="*/ 4 w 404"/>
              <a:gd name="T101" fmla="*/ 42 h 1245"/>
              <a:gd name="T102" fmla="*/ 2 w 404"/>
              <a:gd name="T103" fmla="*/ 53 h 1245"/>
              <a:gd name="T104" fmla="*/ 24 w 404"/>
              <a:gd name="T105" fmla="*/ 71 h 1245"/>
              <a:gd name="T106" fmla="*/ 45 w 404"/>
              <a:gd name="T107" fmla="*/ 83 h 1245"/>
              <a:gd name="T108" fmla="*/ 43 w 404"/>
              <a:gd name="T109" fmla="*/ 136 h 1245"/>
              <a:gd name="T110" fmla="*/ 44 w 404"/>
              <a:gd name="T111" fmla="*/ 147 h 1245"/>
              <a:gd name="T112" fmla="*/ 51 w 404"/>
              <a:gd name="T113" fmla="*/ 165 h 1245"/>
              <a:gd name="T114" fmla="*/ 59 w 404"/>
              <a:gd name="T115" fmla="*/ 178 h 1245"/>
              <a:gd name="T116" fmla="*/ 118 w 404"/>
              <a:gd name="T117" fmla="*/ 219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" h="1245">
                <a:moveTo>
                  <a:pt x="112" y="225"/>
                </a:moveTo>
                <a:lnTo>
                  <a:pt x="112" y="225"/>
                </a:lnTo>
                <a:lnTo>
                  <a:pt x="110" y="233"/>
                </a:lnTo>
                <a:lnTo>
                  <a:pt x="110" y="248"/>
                </a:lnTo>
                <a:lnTo>
                  <a:pt x="109" y="266"/>
                </a:lnTo>
                <a:lnTo>
                  <a:pt x="105" y="287"/>
                </a:lnTo>
                <a:lnTo>
                  <a:pt x="105" y="287"/>
                </a:lnTo>
                <a:lnTo>
                  <a:pt x="86" y="396"/>
                </a:lnTo>
                <a:lnTo>
                  <a:pt x="68" y="492"/>
                </a:lnTo>
                <a:lnTo>
                  <a:pt x="68" y="492"/>
                </a:lnTo>
                <a:lnTo>
                  <a:pt x="64" y="502"/>
                </a:lnTo>
                <a:lnTo>
                  <a:pt x="58" y="511"/>
                </a:lnTo>
                <a:lnTo>
                  <a:pt x="53" y="521"/>
                </a:lnTo>
                <a:lnTo>
                  <a:pt x="50" y="529"/>
                </a:lnTo>
                <a:lnTo>
                  <a:pt x="50" y="529"/>
                </a:lnTo>
                <a:lnTo>
                  <a:pt x="49" y="533"/>
                </a:lnTo>
                <a:lnTo>
                  <a:pt x="46" y="535"/>
                </a:lnTo>
                <a:lnTo>
                  <a:pt x="44" y="540"/>
                </a:lnTo>
                <a:lnTo>
                  <a:pt x="43" y="544"/>
                </a:lnTo>
                <a:lnTo>
                  <a:pt x="43" y="547"/>
                </a:lnTo>
                <a:lnTo>
                  <a:pt x="45" y="554"/>
                </a:lnTo>
                <a:lnTo>
                  <a:pt x="50" y="561"/>
                </a:lnTo>
                <a:lnTo>
                  <a:pt x="50" y="561"/>
                </a:lnTo>
                <a:lnTo>
                  <a:pt x="61" y="574"/>
                </a:lnTo>
                <a:lnTo>
                  <a:pt x="68" y="581"/>
                </a:lnTo>
                <a:lnTo>
                  <a:pt x="73" y="585"/>
                </a:lnTo>
                <a:lnTo>
                  <a:pt x="75" y="585"/>
                </a:lnTo>
                <a:lnTo>
                  <a:pt x="75" y="641"/>
                </a:lnTo>
                <a:lnTo>
                  <a:pt x="75" y="641"/>
                </a:lnTo>
                <a:lnTo>
                  <a:pt x="80" y="643"/>
                </a:lnTo>
                <a:lnTo>
                  <a:pt x="93" y="645"/>
                </a:lnTo>
                <a:lnTo>
                  <a:pt x="112" y="647"/>
                </a:lnTo>
                <a:lnTo>
                  <a:pt x="112" y="647"/>
                </a:lnTo>
                <a:lnTo>
                  <a:pt x="127" y="780"/>
                </a:lnTo>
                <a:lnTo>
                  <a:pt x="140" y="880"/>
                </a:lnTo>
                <a:lnTo>
                  <a:pt x="145" y="920"/>
                </a:lnTo>
                <a:lnTo>
                  <a:pt x="150" y="945"/>
                </a:lnTo>
                <a:lnTo>
                  <a:pt x="150" y="945"/>
                </a:lnTo>
                <a:lnTo>
                  <a:pt x="157" y="981"/>
                </a:lnTo>
                <a:lnTo>
                  <a:pt x="162" y="1013"/>
                </a:lnTo>
                <a:lnTo>
                  <a:pt x="162" y="1013"/>
                </a:lnTo>
                <a:lnTo>
                  <a:pt x="164" y="1047"/>
                </a:lnTo>
                <a:lnTo>
                  <a:pt x="166" y="1086"/>
                </a:lnTo>
                <a:lnTo>
                  <a:pt x="168" y="1131"/>
                </a:lnTo>
                <a:lnTo>
                  <a:pt x="168" y="1131"/>
                </a:lnTo>
                <a:lnTo>
                  <a:pt x="160" y="1142"/>
                </a:lnTo>
                <a:lnTo>
                  <a:pt x="152" y="1153"/>
                </a:lnTo>
                <a:lnTo>
                  <a:pt x="142" y="1163"/>
                </a:lnTo>
                <a:lnTo>
                  <a:pt x="142" y="1163"/>
                </a:lnTo>
                <a:lnTo>
                  <a:pt x="130" y="1174"/>
                </a:lnTo>
                <a:lnTo>
                  <a:pt x="116" y="1189"/>
                </a:lnTo>
                <a:lnTo>
                  <a:pt x="103" y="1204"/>
                </a:lnTo>
                <a:lnTo>
                  <a:pt x="93" y="1212"/>
                </a:lnTo>
                <a:lnTo>
                  <a:pt x="93" y="1212"/>
                </a:lnTo>
                <a:lnTo>
                  <a:pt x="86" y="1216"/>
                </a:lnTo>
                <a:lnTo>
                  <a:pt x="77" y="1222"/>
                </a:lnTo>
                <a:lnTo>
                  <a:pt x="75" y="1224"/>
                </a:lnTo>
                <a:lnTo>
                  <a:pt x="73" y="1228"/>
                </a:lnTo>
                <a:lnTo>
                  <a:pt x="73" y="1233"/>
                </a:lnTo>
                <a:lnTo>
                  <a:pt x="75" y="1236"/>
                </a:lnTo>
                <a:lnTo>
                  <a:pt x="75" y="1236"/>
                </a:lnTo>
                <a:lnTo>
                  <a:pt x="77" y="1239"/>
                </a:lnTo>
                <a:lnTo>
                  <a:pt x="83" y="1241"/>
                </a:lnTo>
                <a:lnTo>
                  <a:pt x="103" y="1243"/>
                </a:lnTo>
                <a:lnTo>
                  <a:pt x="128" y="1245"/>
                </a:lnTo>
                <a:lnTo>
                  <a:pt x="157" y="1245"/>
                </a:lnTo>
                <a:lnTo>
                  <a:pt x="215" y="1245"/>
                </a:lnTo>
                <a:lnTo>
                  <a:pt x="248" y="1243"/>
                </a:lnTo>
                <a:lnTo>
                  <a:pt x="248" y="1243"/>
                </a:lnTo>
                <a:lnTo>
                  <a:pt x="256" y="1242"/>
                </a:lnTo>
                <a:lnTo>
                  <a:pt x="260" y="1240"/>
                </a:lnTo>
                <a:lnTo>
                  <a:pt x="265" y="1236"/>
                </a:lnTo>
                <a:lnTo>
                  <a:pt x="269" y="1233"/>
                </a:lnTo>
                <a:lnTo>
                  <a:pt x="272" y="1227"/>
                </a:lnTo>
                <a:lnTo>
                  <a:pt x="274" y="1224"/>
                </a:lnTo>
                <a:lnTo>
                  <a:pt x="274" y="1224"/>
                </a:lnTo>
                <a:lnTo>
                  <a:pt x="292" y="1223"/>
                </a:lnTo>
                <a:lnTo>
                  <a:pt x="304" y="1222"/>
                </a:lnTo>
                <a:lnTo>
                  <a:pt x="308" y="1219"/>
                </a:lnTo>
                <a:lnTo>
                  <a:pt x="311" y="1218"/>
                </a:lnTo>
                <a:lnTo>
                  <a:pt x="311" y="1218"/>
                </a:lnTo>
                <a:lnTo>
                  <a:pt x="310" y="1215"/>
                </a:lnTo>
                <a:lnTo>
                  <a:pt x="308" y="1209"/>
                </a:lnTo>
                <a:lnTo>
                  <a:pt x="304" y="1192"/>
                </a:lnTo>
                <a:lnTo>
                  <a:pt x="299" y="1176"/>
                </a:lnTo>
                <a:lnTo>
                  <a:pt x="298" y="1170"/>
                </a:lnTo>
                <a:lnTo>
                  <a:pt x="298" y="1169"/>
                </a:lnTo>
                <a:lnTo>
                  <a:pt x="298" y="1169"/>
                </a:lnTo>
                <a:lnTo>
                  <a:pt x="301" y="1169"/>
                </a:lnTo>
                <a:lnTo>
                  <a:pt x="306" y="1169"/>
                </a:lnTo>
                <a:lnTo>
                  <a:pt x="308" y="1168"/>
                </a:lnTo>
                <a:lnTo>
                  <a:pt x="310" y="1166"/>
                </a:lnTo>
                <a:lnTo>
                  <a:pt x="311" y="1165"/>
                </a:lnTo>
                <a:lnTo>
                  <a:pt x="311" y="1163"/>
                </a:lnTo>
                <a:lnTo>
                  <a:pt x="311" y="1163"/>
                </a:lnTo>
                <a:lnTo>
                  <a:pt x="310" y="1159"/>
                </a:lnTo>
                <a:lnTo>
                  <a:pt x="307" y="1157"/>
                </a:lnTo>
                <a:lnTo>
                  <a:pt x="301" y="1150"/>
                </a:lnTo>
                <a:lnTo>
                  <a:pt x="295" y="1142"/>
                </a:lnTo>
                <a:lnTo>
                  <a:pt x="294" y="1137"/>
                </a:lnTo>
                <a:lnTo>
                  <a:pt x="292" y="1131"/>
                </a:lnTo>
                <a:lnTo>
                  <a:pt x="292" y="1131"/>
                </a:lnTo>
                <a:lnTo>
                  <a:pt x="290" y="1119"/>
                </a:lnTo>
                <a:lnTo>
                  <a:pt x="290" y="1109"/>
                </a:lnTo>
                <a:lnTo>
                  <a:pt x="292" y="1088"/>
                </a:lnTo>
                <a:lnTo>
                  <a:pt x="292" y="1088"/>
                </a:lnTo>
                <a:lnTo>
                  <a:pt x="295" y="1069"/>
                </a:lnTo>
                <a:lnTo>
                  <a:pt x="300" y="1039"/>
                </a:lnTo>
                <a:lnTo>
                  <a:pt x="302" y="1021"/>
                </a:lnTo>
                <a:lnTo>
                  <a:pt x="304" y="1001"/>
                </a:lnTo>
                <a:lnTo>
                  <a:pt x="305" y="982"/>
                </a:lnTo>
                <a:lnTo>
                  <a:pt x="304" y="964"/>
                </a:lnTo>
                <a:lnTo>
                  <a:pt x="304" y="964"/>
                </a:lnTo>
                <a:lnTo>
                  <a:pt x="302" y="944"/>
                </a:lnTo>
                <a:lnTo>
                  <a:pt x="300" y="922"/>
                </a:lnTo>
                <a:lnTo>
                  <a:pt x="293" y="877"/>
                </a:lnTo>
                <a:lnTo>
                  <a:pt x="287" y="836"/>
                </a:lnTo>
                <a:lnTo>
                  <a:pt x="286" y="821"/>
                </a:lnTo>
                <a:lnTo>
                  <a:pt x="286" y="809"/>
                </a:lnTo>
                <a:lnTo>
                  <a:pt x="286" y="809"/>
                </a:lnTo>
                <a:lnTo>
                  <a:pt x="286" y="797"/>
                </a:lnTo>
                <a:lnTo>
                  <a:pt x="284" y="781"/>
                </a:lnTo>
                <a:lnTo>
                  <a:pt x="281" y="744"/>
                </a:lnTo>
                <a:lnTo>
                  <a:pt x="274" y="697"/>
                </a:lnTo>
                <a:lnTo>
                  <a:pt x="274" y="697"/>
                </a:lnTo>
                <a:lnTo>
                  <a:pt x="286" y="700"/>
                </a:lnTo>
                <a:lnTo>
                  <a:pt x="313" y="706"/>
                </a:lnTo>
                <a:lnTo>
                  <a:pt x="330" y="709"/>
                </a:lnTo>
                <a:lnTo>
                  <a:pt x="347" y="711"/>
                </a:lnTo>
                <a:lnTo>
                  <a:pt x="361" y="711"/>
                </a:lnTo>
                <a:lnTo>
                  <a:pt x="367" y="710"/>
                </a:lnTo>
                <a:lnTo>
                  <a:pt x="372" y="709"/>
                </a:lnTo>
                <a:lnTo>
                  <a:pt x="372" y="709"/>
                </a:lnTo>
                <a:lnTo>
                  <a:pt x="377" y="708"/>
                </a:lnTo>
                <a:lnTo>
                  <a:pt x="381" y="704"/>
                </a:lnTo>
                <a:lnTo>
                  <a:pt x="384" y="700"/>
                </a:lnTo>
                <a:lnTo>
                  <a:pt x="388" y="697"/>
                </a:lnTo>
                <a:lnTo>
                  <a:pt x="394" y="686"/>
                </a:lnTo>
                <a:lnTo>
                  <a:pt x="398" y="673"/>
                </a:lnTo>
                <a:lnTo>
                  <a:pt x="401" y="659"/>
                </a:lnTo>
                <a:lnTo>
                  <a:pt x="402" y="645"/>
                </a:lnTo>
                <a:lnTo>
                  <a:pt x="404" y="631"/>
                </a:lnTo>
                <a:lnTo>
                  <a:pt x="404" y="616"/>
                </a:lnTo>
                <a:lnTo>
                  <a:pt x="404" y="616"/>
                </a:lnTo>
                <a:lnTo>
                  <a:pt x="401" y="590"/>
                </a:lnTo>
                <a:lnTo>
                  <a:pt x="398" y="568"/>
                </a:lnTo>
                <a:lnTo>
                  <a:pt x="394" y="554"/>
                </a:lnTo>
                <a:lnTo>
                  <a:pt x="393" y="549"/>
                </a:lnTo>
                <a:lnTo>
                  <a:pt x="392" y="547"/>
                </a:lnTo>
                <a:lnTo>
                  <a:pt x="392" y="547"/>
                </a:lnTo>
                <a:lnTo>
                  <a:pt x="392" y="549"/>
                </a:lnTo>
                <a:lnTo>
                  <a:pt x="393" y="550"/>
                </a:lnTo>
                <a:lnTo>
                  <a:pt x="396" y="550"/>
                </a:lnTo>
                <a:lnTo>
                  <a:pt x="399" y="550"/>
                </a:lnTo>
                <a:lnTo>
                  <a:pt x="401" y="549"/>
                </a:lnTo>
                <a:lnTo>
                  <a:pt x="404" y="546"/>
                </a:lnTo>
                <a:lnTo>
                  <a:pt x="404" y="541"/>
                </a:lnTo>
                <a:lnTo>
                  <a:pt x="404" y="541"/>
                </a:lnTo>
                <a:lnTo>
                  <a:pt x="402" y="537"/>
                </a:lnTo>
                <a:lnTo>
                  <a:pt x="400" y="529"/>
                </a:lnTo>
                <a:lnTo>
                  <a:pt x="392" y="513"/>
                </a:lnTo>
                <a:lnTo>
                  <a:pt x="387" y="502"/>
                </a:lnTo>
                <a:lnTo>
                  <a:pt x="383" y="490"/>
                </a:lnTo>
                <a:lnTo>
                  <a:pt x="379" y="476"/>
                </a:lnTo>
                <a:lnTo>
                  <a:pt x="378" y="461"/>
                </a:lnTo>
                <a:lnTo>
                  <a:pt x="378" y="461"/>
                </a:lnTo>
                <a:lnTo>
                  <a:pt x="379" y="427"/>
                </a:lnTo>
                <a:lnTo>
                  <a:pt x="378" y="410"/>
                </a:lnTo>
                <a:lnTo>
                  <a:pt x="377" y="393"/>
                </a:lnTo>
                <a:lnTo>
                  <a:pt x="376" y="379"/>
                </a:lnTo>
                <a:lnTo>
                  <a:pt x="372" y="367"/>
                </a:lnTo>
                <a:lnTo>
                  <a:pt x="370" y="362"/>
                </a:lnTo>
                <a:lnTo>
                  <a:pt x="367" y="358"/>
                </a:lnTo>
                <a:lnTo>
                  <a:pt x="364" y="357"/>
                </a:lnTo>
                <a:lnTo>
                  <a:pt x="360" y="356"/>
                </a:lnTo>
                <a:lnTo>
                  <a:pt x="360" y="356"/>
                </a:lnTo>
                <a:lnTo>
                  <a:pt x="304" y="349"/>
                </a:lnTo>
                <a:lnTo>
                  <a:pt x="304" y="349"/>
                </a:lnTo>
                <a:lnTo>
                  <a:pt x="295" y="311"/>
                </a:lnTo>
                <a:lnTo>
                  <a:pt x="289" y="286"/>
                </a:lnTo>
                <a:lnTo>
                  <a:pt x="287" y="278"/>
                </a:lnTo>
                <a:lnTo>
                  <a:pt x="286" y="275"/>
                </a:lnTo>
                <a:lnTo>
                  <a:pt x="286" y="275"/>
                </a:lnTo>
                <a:lnTo>
                  <a:pt x="286" y="275"/>
                </a:lnTo>
                <a:lnTo>
                  <a:pt x="288" y="274"/>
                </a:lnTo>
                <a:lnTo>
                  <a:pt x="290" y="273"/>
                </a:lnTo>
                <a:lnTo>
                  <a:pt x="293" y="269"/>
                </a:lnTo>
                <a:lnTo>
                  <a:pt x="295" y="266"/>
                </a:lnTo>
                <a:lnTo>
                  <a:pt x="295" y="260"/>
                </a:lnTo>
                <a:lnTo>
                  <a:pt x="295" y="252"/>
                </a:lnTo>
                <a:lnTo>
                  <a:pt x="292" y="244"/>
                </a:lnTo>
                <a:lnTo>
                  <a:pt x="292" y="244"/>
                </a:lnTo>
                <a:lnTo>
                  <a:pt x="287" y="236"/>
                </a:lnTo>
                <a:lnTo>
                  <a:pt x="280" y="230"/>
                </a:lnTo>
                <a:lnTo>
                  <a:pt x="272" y="225"/>
                </a:lnTo>
                <a:lnTo>
                  <a:pt x="265" y="221"/>
                </a:lnTo>
                <a:lnTo>
                  <a:pt x="250" y="215"/>
                </a:lnTo>
                <a:lnTo>
                  <a:pt x="242" y="212"/>
                </a:lnTo>
                <a:lnTo>
                  <a:pt x="236" y="207"/>
                </a:lnTo>
                <a:lnTo>
                  <a:pt x="236" y="207"/>
                </a:lnTo>
                <a:lnTo>
                  <a:pt x="207" y="181"/>
                </a:lnTo>
                <a:lnTo>
                  <a:pt x="197" y="169"/>
                </a:lnTo>
                <a:lnTo>
                  <a:pt x="193" y="166"/>
                </a:lnTo>
                <a:lnTo>
                  <a:pt x="193" y="163"/>
                </a:lnTo>
                <a:lnTo>
                  <a:pt x="193" y="163"/>
                </a:lnTo>
                <a:lnTo>
                  <a:pt x="193" y="161"/>
                </a:lnTo>
                <a:lnTo>
                  <a:pt x="191" y="159"/>
                </a:lnTo>
                <a:lnTo>
                  <a:pt x="188" y="157"/>
                </a:lnTo>
                <a:lnTo>
                  <a:pt x="186" y="157"/>
                </a:lnTo>
                <a:lnTo>
                  <a:pt x="186" y="157"/>
                </a:lnTo>
                <a:lnTo>
                  <a:pt x="186" y="157"/>
                </a:lnTo>
                <a:lnTo>
                  <a:pt x="185" y="156"/>
                </a:lnTo>
                <a:lnTo>
                  <a:pt x="182" y="151"/>
                </a:lnTo>
                <a:lnTo>
                  <a:pt x="180" y="144"/>
                </a:lnTo>
                <a:lnTo>
                  <a:pt x="180" y="138"/>
                </a:lnTo>
                <a:lnTo>
                  <a:pt x="186" y="132"/>
                </a:lnTo>
                <a:lnTo>
                  <a:pt x="186" y="101"/>
                </a:lnTo>
                <a:lnTo>
                  <a:pt x="186" y="101"/>
                </a:lnTo>
                <a:lnTo>
                  <a:pt x="189" y="101"/>
                </a:lnTo>
                <a:lnTo>
                  <a:pt x="195" y="98"/>
                </a:lnTo>
                <a:lnTo>
                  <a:pt x="198" y="96"/>
                </a:lnTo>
                <a:lnTo>
                  <a:pt x="201" y="92"/>
                </a:lnTo>
                <a:lnTo>
                  <a:pt x="204" y="89"/>
                </a:lnTo>
                <a:lnTo>
                  <a:pt x="205" y="83"/>
                </a:lnTo>
                <a:lnTo>
                  <a:pt x="205" y="83"/>
                </a:lnTo>
                <a:lnTo>
                  <a:pt x="205" y="76"/>
                </a:lnTo>
                <a:lnTo>
                  <a:pt x="203" y="67"/>
                </a:lnTo>
                <a:lnTo>
                  <a:pt x="199" y="59"/>
                </a:lnTo>
                <a:lnTo>
                  <a:pt x="193" y="49"/>
                </a:lnTo>
                <a:lnTo>
                  <a:pt x="187" y="39"/>
                </a:lnTo>
                <a:lnTo>
                  <a:pt x="179" y="32"/>
                </a:lnTo>
                <a:lnTo>
                  <a:pt x="170" y="25"/>
                </a:lnTo>
                <a:lnTo>
                  <a:pt x="162" y="20"/>
                </a:lnTo>
                <a:lnTo>
                  <a:pt x="162" y="20"/>
                </a:lnTo>
                <a:lnTo>
                  <a:pt x="145" y="15"/>
                </a:lnTo>
                <a:lnTo>
                  <a:pt x="130" y="13"/>
                </a:lnTo>
                <a:lnTo>
                  <a:pt x="120" y="10"/>
                </a:lnTo>
                <a:lnTo>
                  <a:pt x="112" y="8"/>
                </a:lnTo>
                <a:lnTo>
                  <a:pt x="112" y="8"/>
                </a:lnTo>
                <a:lnTo>
                  <a:pt x="105" y="4"/>
                </a:lnTo>
                <a:lnTo>
                  <a:pt x="99" y="1"/>
                </a:lnTo>
                <a:lnTo>
                  <a:pt x="95" y="0"/>
                </a:lnTo>
                <a:lnTo>
                  <a:pt x="93" y="0"/>
                </a:lnTo>
                <a:lnTo>
                  <a:pt x="91" y="0"/>
                </a:lnTo>
                <a:lnTo>
                  <a:pt x="87" y="2"/>
                </a:lnTo>
                <a:lnTo>
                  <a:pt x="87" y="2"/>
                </a:lnTo>
                <a:lnTo>
                  <a:pt x="81" y="9"/>
                </a:lnTo>
                <a:lnTo>
                  <a:pt x="75" y="20"/>
                </a:lnTo>
                <a:lnTo>
                  <a:pt x="68" y="33"/>
                </a:lnTo>
                <a:lnTo>
                  <a:pt x="68" y="33"/>
                </a:lnTo>
                <a:lnTo>
                  <a:pt x="58" y="33"/>
                </a:lnTo>
                <a:lnTo>
                  <a:pt x="35" y="36"/>
                </a:lnTo>
                <a:lnTo>
                  <a:pt x="23" y="37"/>
                </a:lnTo>
                <a:lnTo>
                  <a:pt x="12" y="39"/>
                </a:lnTo>
                <a:lnTo>
                  <a:pt x="4" y="42"/>
                </a:lnTo>
                <a:lnTo>
                  <a:pt x="2" y="44"/>
                </a:lnTo>
                <a:lnTo>
                  <a:pt x="0" y="45"/>
                </a:lnTo>
                <a:lnTo>
                  <a:pt x="0" y="45"/>
                </a:lnTo>
                <a:lnTo>
                  <a:pt x="0" y="49"/>
                </a:lnTo>
                <a:lnTo>
                  <a:pt x="2" y="53"/>
                </a:lnTo>
                <a:lnTo>
                  <a:pt x="5" y="57"/>
                </a:lnTo>
                <a:lnTo>
                  <a:pt x="9" y="61"/>
                </a:lnTo>
                <a:lnTo>
                  <a:pt x="18" y="67"/>
                </a:lnTo>
                <a:lnTo>
                  <a:pt x="24" y="71"/>
                </a:lnTo>
                <a:lnTo>
                  <a:pt x="24" y="71"/>
                </a:lnTo>
                <a:lnTo>
                  <a:pt x="35" y="73"/>
                </a:lnTo>
                <a:lnTo>
                  <a:pt x="40" y="74"/>
                </a:lnTo>
                <a:lnTo>
                  <a:pt x="44" y="77"/>
                </a:lnTo>
                <a:lnTo>
                  <a:pt x="44" y="77"/>
                </a:lnTo>
                <a:lnTo>
                  <a:pt x="45" y="83"/>
                </a:lnTo>
                <a:lnTo>
                  <a:pt x="45" y="96"/>
                </a:lnTo>
                <a:lnTo>
                  <a:pt x="45" y="112"/>
                </a:lnTo>
                <a:lnTo>
                  <a:pt x="44" y="126"/>
                </a:lnTo>
                <a:lnTo>
                  <a:pt x="44" y="126"/>
                </a:lnTo>
                <a:lnTo>
                  <a:pt x="43" y="136"/>
                </a:lnTo>
                <a:lnTo>
                  <a:pt x="44" y="141"/>
                </a:lnTo>
                <a:lnTo>
                  <a:pt x="44" y="143"/>
                </a:lnTo>
                <a:lnTo>
                  <a:pt x="44" y="144"/>
                </a:lnTo>
                <a:lnTo>
                  <a:pt x="44" y="144"/>
                </a:lnTo>
                <a:lnTo>
                  <a:pt x="44" y="147"/>
                </a:lnTo>
                <a:lnTo>
                  <a:pt x="44" y="149"/>
                </a:lnTo>
                <a:lnTo>
                  <a:pt x="46" y="153"/>
                </a:lnTo>
                <a:lnTo>
                  <a:pt x="50" y="157"/>
                </a:lnTo>
                <a:lnTo>
                  <a:pt x="50" y="157"/>
                </a:lnTo>
                <a:lnTo>
                  <a:pt x="51" y="165"/>
                </a:lnTo>
                <a:lnTo>
                  <a:pt x="52" y="171"/>
                </a:lnTo>
                <a:lnTo>
                  <a:pt x="53" y="173"/>
                </a:lnTo>
                <a:lnTo>
                  <a:pt x="56" y="175"/>
                </a:lnTo>
                <a:lnTo>
                  <a:pt x="56" y="175"/>
                </a:lnTo>
                <a:lnTo>
                  <a:pt x="59" y="178"/>
                </a:lnTo>
                <a:lnTo>
                  <a:pt x="64" y="179"/>
                </a:lnTo>
                <a:lnTo>
                  <a:pt x="77" y="180"/>
                </a:lnTo>
                <a:lnTo>
                  <a:pt x="93" y="181"/>
                </a:lnTo>
                <a:lnTo>
                  <a:pt x="118" y="219"/>
                </a:lnTo>
                <a:lnTo>
                  <a:pt x="118" y="219"/>
                </a:lnTo>
                <a:lnTo>
                  <a:pt x="116" y="220"/>
                </a:lnTo>
                <a:lnTo>
                  <a:pt x="114" y="221"/>
                </a:lnTo>
                <a:lnTo>
                  <a:pt x="112" y="225"/>
                </a:lnTo>
                <a:lnTo>
                  <a:pt x="112" y="2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2">
            <a:extLst>
              <a:ext uri="{FF2B5EF4-FFF2-40B4-BE49-F238E27FC236}">
                <a16:creationId xmlns:a16="http://schemas.microsoft.com/office/drawing/2014/main" id="{18D97C87-7DC1-49D4-B4CC-345EE53FF482}"/>
              </a:ext>
            </a:extLst>
          </p:cNvPr>
          <p:cNvSpPr>
            <a:spLocks/>
          </p:cNvSpPr>
          <p:nvPr/>
        </p:nvSpPr>
        <p:spPr bwMode="auto">
          <a:xfrm>
            <a:off x="4813766" y="2740216"/>
            <a:ext cx="358220" cy="1664893"/>
          </a:xfrm>
          <a:custGeom>
            <a:avLst/>
            <a:gdLst>
              <a:gd name="T0" fmla="*/ 92 w 281"/>
              <a:gd name="T1" fmla="*/ 236 h 1306"/>
              <a:gd name="T2" fmla="*/ 76 w 281"/>
              <a:gd name="T3" fmla="*/ 262 h 1306"/>
              <a:gd name="T4" fmla="*/ 63 w 281"/>
              <a:gd name="T5" fmla="*/ 354 h 1306"/>
              <a:gd name="T6" fmla="*/ 57 w 281"/>
              <a:gd name="T7" fmla="*/ 559 h 1306"/>
              <a:gd name="T8" fmla="*/ 30 w 281"/>
              <a:gd name="T9" fmla="*/ 618 h 1306"/>
              <a:gd name="T10" fmla="*/ 32 w 281"/>
              <a:gd name="T11" fmla="*/ 640 h 1306"/>
              <a:gd name="T12" fmla="*/ 60 w 281"/>
              <a:gd name="T13" fmla="*/ 664 h 1306"/>
              <a:gd name="T14" fmla="*/ 76 w 281"/>
              <a:gd name="T15" fmla="*/ 864 h 1306"/>
              <a:gd name="T16" fmla="*/ 94 w 281"/>
              <a:gd name="T17" fmla="*/ 994 h 1306"/>
              <a:gd name="T18" fmla="*/ 119 w 281"/>
              <a:gd name="T19" fmla="*/ 1149 h 1306"/>
              <a:gd name="T20" fmla="*/ 119 w 281"/>
              <a:gd name="T21" fmla="*/ 1218 h 1306"/>
              <a:gd name="T22" fmla="*/ 51 w 281"/>
              <a:gd name="T23" fmla="*/ 1248 h 1306"/>
              <a:gd name="T24" fmla="*/ 9 w 281"/>
              <a:gd name="T25" fmla="*/ 1264 h 1306"/>
              <a:gd name="T26" fmla="*/ 1 w 281"/>
              <a:gd name="T27" fmla="*/ 1279 h 1306"/>
              <a:gd name="T28" fmla="*/ 30 w 281"/>
              <a:gd name="T29" fmla="*/ 1296 h 1306"/>
              <a:gd name="T30" fmla="*/ 106 w 281"/>
              <a:gd name="T31" fmla="*/ 1304 h 1306"/>
              <a:gd name="T32" fmla="*/ 193 w 281"/>
              <a:gd name="T33" fmla="*/ 1300 h 1306"/>
              <a:gd name="T34" fmla="*/ 208 w 281"/>
              <a:gd name="T35" fmla="*/ 1291 h 1306"/>
              <a:gd name="T36" fmla="*/ 222 w 281"/>
              <a:gd name="T37" fmla="*/ 1285 h 1306"/>
              <a:gd name="T38" fmla="*/ 261 w 281"/>
              <a:gd name="T39" fmla="*/ 1276 h 1306"/>
              <a:gd name="T40" fmla="*/ 263 w 281"/>
              <a:gd name="T41" fmla="*/ 1237 h 1306"/>
              <a:gd name="T42" fmla="*/ 264 w 281"/>
              <a:gd name="T43" fmla="*/ 1231 h 1306"/>
              <a:gd name="T44" fmla="*/ 267 w 281"/>
              <a:gd name="T45" fmla="*/ 1212 h 1306"/>
              <a:gd name="T46" fmla="*/ 249 w 281"/>
              <a:gd name="T47" fmla="*/ 982 h 1306"/>
              <a:gd name="T48" fmla="*/ 234 w 281"/>
              <a:gd name="T49" fmla="*/ 860 h 1306"/>
              <a:gd name="T50" fmla="*/ 230 w 281"/>
              <a:gd name="T51" fmla="*/ 783 h 1306"/>
              <a:gd name="T52" fmla="*/ 243 w 281"/>
              <a:gd name="T53" fmla="*/ 728 h 1306"/>
              <a:gd name="T54" fmla="*/ 253 w 281"/>
              <a:gd name="T55" fmla="*/ 680 h 1306"/>
              <a:gd name="T56" fmla="*/ 267 w 281"/>
              <a:gd name="T57" fmla="*/ 634 h 1306"/>
              <a:gd name="T58" fmla="*/ 263 w 281"/>
              <a:gd name="T59" fmla="*/ 481 h 1306"/>
              <a:gd name="T60" fmla="*/ 264 w 281"/>
              <a:gd name="T61" fmla="*/ 423 h 1306"/>
              <a:gd name="T62" fmla="*/ 275 w 281"/>
              <a:gd name="T63" fmla="*/ 353 h 1306"/>
              <a:gd name="T64" fmla="*/ 279 w 281"/>
              <a:gd name="T65" fmla="*/ 312 h 1306"/>
              <a:gd name="T66" fmla="*/ 261 w 281"/>
              <a:gd name="T67" fmla="*/ 268 h 1306"/>
              <a:gd name="T68" fmla="*/ 221 w 281"/>
              <a:gd name="T69" fmla="*/ 194 h 1306"/>
              <a:gd name="T70" fmla="*/ 204 w 281"/>
              <a:gd name="T71" fmla="*/ 192 h 1306"/>
              <a:gd name="T72" fmla="*/ 205 w 281"/>
              <a:gd name="T73" fmla="*/ 153 h 1306"/>
              <a:gd name="T74" fmla="*/ 224 w 281"/>
              <a:gd name="T75" fmla="*/ 94 h 1306"/>
              <a:gd name="T76" fmla="*/ 231 w 281"/>
              <a:gd name="T77" fmla="*/ 59 h 1306"/>
              <a:gd name="T78" fmla="*/ 204 w 281"/>
              <a:gd name="T79" fmla="*/ 34 h 1306"/>
              <a:gd name="T80" fmla="*/ 189 w 281"/>
              <a:gd name="T81" fmla="*/ 15 h 1306"/>
              <a:gd name="T82" fmla="*/ 142 w 281"/>
              <a:gd name="T83" fmla="*/ 0 h 1306"/>
              <a:gd name="T84" fmla="*/ 92 w 281"/>
              <a:gd name="T85" fmla="*/ 13 h 1306"/>
              <a:gd name="T86" fmla="*/ 82 w 281"/>
              <a:gd name="T87" fmla="*/ 33 h 1306"/>
              <a:gd name="T88" fmla="*/ 77 w 281"/>
              <a:gd name="T89" fmla="*/ 61 h 1306"/>
              <a:gd name="T90" fmla="*/ 69 w 281"/>
              <a:gd name="T91" fmla="*/ 69 h 1306"/>
              <a:gd name="T92" fmla="*/ 63 w 281"/>
              <a:gd name="T93" fmla="*/ 94 h 1306"/>
              <a:gd name="T94" fmla="*/ 50 w 281"/>
              <a:gd name="T95" fmla="*/ 110 h 1306"/>
              <a:gd name="T96" fmla="*/ 56 w 281"/>
              <a:gd name="T97" fmla="*/ 125 h 1306"/>
              <a:gd name="T98" fmla="*/ 58 w 281"/>
              <a:gd name="T99" fmla="*/ 126 h 1306"/>
              <a:gd name="T100" fmla="*/ 56 w 281"/>
              <a:gd name="T101" fmla="*/ 140 h 1306"/>
              <a:gd name="T102" fmla="*/ 57 w 281"/>
              <a:gd name="T103" fmla="*/ 163 h 1306"/>
              <a:gd name="T104" fmla="*/ 60 w 281"/>
              <a:gd name="T105" fmla="*/ 18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1" h="1306">
                <a:moveTo>
                  <a:pt x="94" y="187"/>
                </a:moveTo>
                <a:lnTo>
                  <a:pt x="100" y="230"/>
                </a:lnTo>
                <a:lnTo>
                  <a:pt x="100" y="230"/>
                </a:lnTo>
                <a:lnTo>
                  <a:pt x="98" y="232"/>
                </a:lnTo>
                <a:lnTo>
                  <a:pt x="92" y="236"/>
                </a:lnTo>
                <a:lnTo>
                  <a:pt x="88" y="240"/>
                </a:lnTo>
                <a:lnTo>
                  <a:pt x="85" y="245"/>
                </a:lnTo>
                <a:lnTo>
                  <a:pt x="80" y="252"/>
                </a:lnTo>
                <a:lnTo>
                  <a:pt x="76" y="262"/>
                </a:lnTo>
                <a:lnTo>
                  <a:pt x="76" y="262"/>
                </a:lnTo>
                <a:lnTo>
                  <a:pt x="69" y="282"/>
                </a:lnTo>
                <a:lnTo>
                  <a:pt x="64" y="304"/>
                </a:lnTo>
                <a:lnTo>
                  <a:pt x="63" y="316"/>
                </a:lnTo>
                <a:lnTo>
                  <a:pt x="62" y="328"/>
                </a:lnTo>
                <a:lnTo>
                  <a:pt x="63" y="354"/>
                </a:lnTo>
                <a:lnTo>
                  <a:pt x="63" y="354"/>
                </a:lnTo>
                <a:lnTo>
                  <a:pt x="64" y="375"/>
                </a:lnTo>
                <a:lnTo>
                  <a:pt x="63" y="404"/>
                </a:lnTo>
                <a:lnTo>
                  <a:pt x="62" y="472"/>
                </a:lnTo>
                <a:lnTo>
                  <a:pt x="57" y="559"/>
                </a:lnTo>
                <a:lnTo>
                  <a:pt x="57" y="559"/>
                </a:lnTo>
                <a:lnTo>
                  <a:pt x="51" y="569"/>
                </a:lnTo>
                <a:lnTo>
                  <a:pt x="40" y="592"/>
                </a:lnTo>
                <a:lnTo>
                  <a:pt x="34" y="605"/>
                </a:lnTo>
                <a:lnTo>
                  <a:pt x="30" y="618"/>
                </a:lnTo>
                <a:lnTo>
                  <a:pt x="29" y="625"/>
                </a:lnTo>
                <a:lnTo>
                  <a:pt x="29" y="630"/>
                </a:lnTo>
                <a:lnTo>
                  <a:pt x="30" y="636"/>
                </a:lnTo>
                <a:lnTo>
                  <a:pt x="32" y="640"/>
                </a:lnTo>
                <a:lnTo>
                  <a:pt x="32" y="640"/>
                </a:lnTo>
                <a:lnTo>
                  <a:pt x="36" y="648"/>
                </a:lnTo>
                <a:lnTo>
                  <a:pt x="42" y="653"/>
                </a:lnTo>
                <a:lnTo>
                  <a:pt x="47" y="658"/>
                </a:lnTo>
                <a:lnTo>
                  <a:pt x="52" y="662"/>
                </a:lnTo>
                <a:lnTo>
                  <a:pt x="60" y="664"/>
                </a:lnTo>
                <a:lnTo>
                  <a:pt x="63" y="665"/>
                </a:lnTo>
                <a:lnTo>
                  <a:pt x="63" y="665"/>
                </a:lnTo>
                <a:lnTo>
                  <a:pt x="66" y="739"/>
                </a:lnTo>
                <a:lnTo>
                  <a:pt x="70" y="804"/>
                </a:lnTo>
                <a:lnTo>
                  <a:pt x="76" y="864"/>
                </a:lnTo>
                <a:lnTo>
                  <a:pt x="76" y="864"/>
                </a:lnTo>
                <a:lnTo>
                  <a:pt x="81" y="911"/>
                </a:lnTo>
                <a:lnTo>
                  <a:pt x="87" y="948"/>
                </a:lnTo>
                <a:lnTo>
                  <a:pt x="94" y="994"/>
                </a:lnTo>
                <a:lnTo>
                  <a:pt x="94" y="994"/>
                </a:lnTo>
                <a:lnTo>
                  <a:pt x="109" y="1068"/>
                </a:lnTo>
                <a:lnTo>
                  <a:pt x="116" y="1117"/>
                </a:lnTo>
                <a:lnTo>
                  <a:pt x="118" y="1136"/>
                </a:lnTo>
                <a:lnTo>
                  <a:pt x="119" y="1149"/>
                </a:lnTo>
                <a:lnTo>
                  <a:pt x="119" y="1149"/>
                </a:lnTo>
                <a:lnTo>
                  <a:pt x="118" y="1170"/>
                </a:lnTo>
                <a:lnTo>
                  <a:pt x="119" y="1190"/>
                </a:lnTo>
                <a:lnTo>
                  <a:pt x="119" y="1207"/>
                </a:lnTo>
                <a:lnTo>
                  <a:pt x="119" y="1218"/>
                </a:lnTo>
                <a:lnTo>
                  <a:pt x="119" y="1218"/>
                </a:lnTo>
                <a:lnTo>
                  <a:pt x="117" y="1220"/>
                </a:lnTo>
                <a:lnTo>
                  <a:pt x="111" y="1225"/>
                </a:lnTo>
                <a:lnTo>
                  <a:pt x="93" y="1233"/>
                </a:lnTo>
                <a:lnTo>
                  <a:pt x="70" y="1242"/>
                </a:lnTo>
                <a:lnTo>
                  <a:pt x="51" y="1248"/>
                </a:lnTo>
                <a:lnTo>
                  <a:pt x="51" y="1248"/>
                </a:lnTo>
                <a:lnTo>
                  <a:pt x="33" y="1254"/>
                </a:lnTo>
                <a:lnTo>
                  <a:pt x="24" y="1256"/>
                </a:lnTo>
                <a:lnTo>
                  <a:pt x="16" y="1260"/>
                </a:lnTo>
                <a:lnTo>
                  <a:pt x="9" y="1264"/>
                </a:lnTo>
                <a:lnTo>
                  <a:pt x="3" y="1268"/>
                </a:lnTo>
                <a:lnTo>
                  <a:pt x="1" y="1271"/>
                </a:lnTo>
                <a:lnTo>
                  <a:pt x="0" y="1273"/>
                </a:lnTo>
                <a:lnTo>
                  <a:pt x="0" y="1277"/>
                </a:lnTo>
                <a:lnTo>
                  <a:pt x="1" y="1279"/>
                </a:lnTo>
                <a:lnTo>
                  <a:pt x="1" y="1279"/>
                </a:lnTo>
                <a:lnTo>
                  <a:pt x="3" y="1283"/>
                </a:lnTo>
                <a:lnTo>
                  <a:pt x="6" y="1285"/>
                </a:lnTo>
                <a:lnTo>
                  <a:pt x="17" y="1291"/>
                </a:lnTo>
                <a:lnTo>
                  <a:pt x="30" y="1296"/>
                </a:lnTo>
                <a:lnTo>
                  <a:pt x="47" y="1300"/>
                </a:lnTo>
                <a:lnTo>
                  <a:pt x="64" y="1303"/>
                </a:lnTo>
                <a:lnTo>
                  <a:pt x="81" y="1304"/>
                </a:lnTo>
                <a:lnTo>
                  <a:pt x="95" y="1306"/>
                </a:lnTo>
                <a:lnTo>
                  <a:pt x="106" y="1304"/>
                </a:lnTo>
                <a:lnTo>
                  <a:pt x="106" y="1304"/>
                </a:lnTo>
                <a:lnTo>
                  <a:pt x="118" y="1303"/>
                </a:lnTo>
                <a:lnTo>
                  <a:pt x="133" y="1302"/>
                </a:lnTo>
                <a:lnTo>
                  <a:pt x="164" y="1301"/>
                </a:lnTo>
                <a:lnTo>
                  <a:pt x="193" y="1300"/>
                </a:lnTo>
                <a:lnTo>
                  <a:pt x="201" y="1298"/>
                </a:lnTo>
                <a:lnTo>
                  <a:pt x="206" y="1298"/>
                </a:lnTo>
                <a:lnTo>
                  <a:pt x="206" y="1298"/>
                </a:lnTo>
                <a:lnTo>
                  <a:pt x="207" y="1295"/>
                </a:lnTo>
                <a:lnTo>
                  <a:pt x="208" y="1291"/>
                </a:lnTo>
                <a:lnTo>
                  <a:pt x="210" y="1288"/>
                </a:lnTo>
                <a:lnTo>
                  <a:pt x="211" y="1286"/>
                </a:lnTo>
                <a:lnTo>
                  <a:pt x="212" y="1285"/>
                </a:lnTo>
                <a:lnTo>
                  <a:pt x="212" y="1285"/>
                </a:lnTo>
                <a:lnTo>
                  <a:pt x="222" y="1285"/>
                </a:lnTo>
                <a:lnTo>
                  <a:pt x="239" y="1284"/>
                </a:lnTo>
                <a:lnTo>
                  <a:pt x="247" y="1282"/>
                </a:lnTo>
                <a:lnTo>
                  <a:pt x="254" y="1279"/>
                </a:lnTo>
                <a:lnTo>
                  <a:pt x="259" y="1277"/>
                </a:lnTo>
                <a:lnTo>
                  <a:pt x="261" y="1276"/>
                </a:lnTo>
                <a:lnTo>
                  <a:pt x="261" y="1273"/>
                </a:lnTo>
                <a:lnTo>
                  <a:pt x="261" y="1273"/>
                </a:lnTo>
                <a:lnTo>
                  <a:pt x="263" y="1262"/>
                </a:lnTo>
                <a:lnTo>
                  <a:pt x="263" y="1249"/>
                </a:lnTo>
                <a:lnTo>
                  <a:pt x="263" y="1237"/>
                </a:lnTo>
                <a:lnTo>
                  <a:pt x="261" y="1230"/>
                </a:lnTo>
                <a:lnTo>
                  <a:pt x="261" y="1230"/>
                </a:lnTo>
                <a:lnTo>
                  <a:pt x="261" y="1229"/>
                </a:lnTo>
                <a:lnTo>
                  <a:pt x="263" y="1230"/>
                </a:lnTo>
                <a:lnTo>
                  <a:pt x="264" y="1231"/>
                </a:lnTo>
                <a:lnTo>
                  <a:pt x="265" y="1230"/>
                </a:lnTo>
                <a:lnTo>
                  <a:pt x="266" y="1226"/>
                </a:lnTo>
                <a:lnTo>
                  <a:pt x="267" y="1220"/>
                </a:lnTo>
                <a:lnTo>
                  <a:pt x="267" y="1212"/>
                </a:lnTo>
                <a:lnTo>
                  <a:pt x="267" y="1212"/>
                </a:lnTo>
                <a:lnTo>
                  <a:pt x="266" y="1154"/>
                </a:lnTo>
                <a:lnTo>
                  <a:pt x="265" y="1121"/>
                </a:lnTo>
                <a:lnTo>
                  <a:pt x="261" y="1087"/>
                </a:lnTo>
                <a:lnTo>
                  <a:pt x="261" y="1087"/>
                </a:lnTo>
                <a:lnTo>
                  <a:pt x="249" y="982"/>
                </a:lnTo>
                <a:lnTo>
                  <a:pt x="242" y="925"/>
                </a:lnTo>
                <a:lnTo>
                  <a:pt x="237" y="889"/>
                </a:lnTo>
                <a:lnTo>
                  <a:pt x="237" y="889"/>
                </a:lnTo>
                <a:lnTo>
                  <a:pt x="235" y="876"/>
                </a:lnTo>
                <a:lnTo>
                  <a:pt x="234" y="860"/>
                </a:lnTo>
                <a:lnTo>
                  <a:pt x="233" y="825"/>
                </a:lnTo>
                <a:lnTo>
                  <a:pt x="233" y="796"/>
                </a:lnTo>
                <a:lnTo>
                  <a:pt x="231" y="787"/>
                </a:lnTo>
                <a:lnTo>
                  <a:pt x="230" y="783"/>
                </a:lnTo>
                <a:lnTo>
                  <a:pt x="230" y="783"/>
                </a:lnTo>
                <a:lnTo>
                  <a:pt x="230" y="781"/>
                </a:lnTo>
                <a:lnTo>
                  <a:pt x="230" y="776"/>
                </a:lnTo>
                <a:lnTo>
                  <a:pt x="234" y="760"/>
                </a:lnTo>
                <a:lnTo>
                  <a:pt x="243" y="728"/>
                </a:lnTo>
                <a:lnTo>
                  <a:pt x="243" y="728"/>
                </a:lnTo>
                <a:lnTo>
                  <a:pt x="246" y="714"/>
                </a:lnTo>
                <a:lnTo>
                  <a:pt x="248" y="700"/>
                </a:lnTo>
                <a:lnTo>
                  <a:pt x="249" y="684"/>
                </a:lnTo>
                <a:lnTo>
                  <a:pt x="249" y="684"/>
                </a:lnTo>
                <a:lnTo>
                  <a:pt x="253" y="680"/>
                </a:lnTo>
                <a:lnTo>
                  <a:pt x="260" y="669"/>
                </a:lnTo>
                <a:lnTo>
                  <a:pt x="264" y="662"/>
                </a:lnTo>
                <a:lnTo>
                  <a:pt x="266" y="653"/>
                </a:lnTo>
                <a:lnTo>
                  <a:pt x="267" y="643"/>
                </a:lnTo>
                <a:lnTo>
                  <a:pt x="267" y="634"/>
                </a:lnTo>
                <a:lnTo>
                  <a:pt x="267" y="634"/>
                </a:lnTo>
                <a:lnTo>
                  <a:pt x="266" y="601"/>
                </a:lnTo>
                <a:lnTo>
                  <a:pt x="265" y="551"/>
                </a:lnTo>
                <a:lnTo>
                  <a:pt x="264" y="501"/>
                </a:lnTo>
                <a:lnTo>
                  <a:pt x="263" y="481"/>
                </a:lnTo>
                <a:lnTo>
                  <a:pt x="261" y="466"/>
                </a:lnTo>
                <a:lnTo>
                  <a:pt x="261" y="466"/>
                </a:lnTo>
                <a:lnTo>
                  <a:pt x="261" y="454"/>
                </a:lnTo>
                <a:lnTo>
                  <a:pt x="261" y="440"/>
                </a:lnTo>
                <a:lnTo>
                  <a:pt x="264" y="423"/>
                </a:lnTo>
                <a:lnTo>
                  <a:pt x="266" y="406"/>
                </a:lnTo>
                <a:lnTo>
                  <a:pt x="271" y="377"/>
                </a:lnTo>
                <a:lnTo>
                  <a:pt x="275" y="362"/>
                </a:lnTo>
                <a:lnTo>
                  <a:pt x="275" y="362"/>
                </a:lnTo>
                <a:lnTo>
                  <a:pt x="275" y="353"/>
                </a:lnTo>
                <a:lnTo>
                  <a:pt x="277" y="341"/>
                </a:lnTo>
                <a:lnTo>
                  <a:pt x="279" y="329"/>
                </a:lnTo>
                <a:lnTo>
                  <a:pt x="281" y="317"/>
                </a:lnTo>
                <a:lnTo>
                  <a:pt x="281" y="317"/>
                </a:lnTo>
                <a:lnTo>
                  <a:pt x="279" y="312"/>
                </a:lnTo>
                <a:lnTo>
                  <a:pt x="278" y="305"/>
                </a:lnTo>
                <a:lnTo>
                  <a:pt x="272" y="289"/>
                </a:lnTo>
                <a:lnTo>
                  <a:pt x="266" y="276"/>
                </a:lnTo>
                <a:lnTo>
                  <a:pt x="261" y="268"/>
                </a:lnTo>
                <a:lnTo>
                  <a:pt x="261" y="268"/>
                </a:lnTo>
                <a:lnTo>
                  <a:pt x="254" y="253"/>
                </a:lnTo>
                <a:lnTo>
                  <a:pt x="241" y="228"/>
                </a:lnTo>
                <a:lnTo>
                  <a:pt x="224" y="193"/>
                </a:lnTo>
                <a:lnTo>
                  <a:pt x="224" y="193"/>
                </a:lnTo>
                <a:lnTo>
                  <a:pt x="221" y="194"/>
                </a:lnTo>
                <a:lnTo>
                  <a:pt x="217" y="196"/>
                </a:lnTo>
                <a:lnTo>
                  <a:pt x="212" y="193"/>
                </a:lnTo>
                <a:lnTo>
                  <a:pt x="212" y="193"/>
                </a:lnTo>
                <a:lnTo>
                  <a:pt x="207" y="192"/>
                </a:lnTo>
                <a:lnTo>
                  <a:pt x="204" y="192"/>
                </a:lnTo>
                <a:lnTo>
                  <a:pt x="200" y="193"/>
                </a:lnTo>
                <a:lnTo>
                  <a:pt x="200" y="175"/>
                </a:lnTo>
                <a:lnTo>
                  <a:pt x="200" y="175"/>
                </a:lnTo>
                <a:lnTo>
                  <a:pt x="201" y="165"/>
                </a:lnTo>
                <a:lnTo>
                  <a:pt x="205" y="153"/>
                </a:lnTo>
                <a:lnTo>
                  <a:pt x="212" y="132"/>
                </a:lnTo>
                <a:lnTo>
                  <a:pt x="212" y="132"/>
                </a:lnTo>
                <a:lnTo>
                  <a:pt x="218" y="115"/>
                </a:lnTo>
                <a:lnTo>
                  <a:pt x="222" y="105"/>
                </a:lnTo>
                <a:lnTo>
                  <a:pt x="224" y="94"/>
                </a:lnTo>
                <a:lnTo>
                  <a:pt x="224" y="94"/>
                </a:lnTo>
                <a:lnTo>
                  <a:pt x="228" y="82"/>
                </a:lnTo>
                <a:lnTo>
                  <a:pt x="231" y="70"/>
                </a:lnTo>
                <a:lnTo>
                  <a:pt x="231" y="64"/>
                </a:lnTo>
                <a:lnTo>
                  <a:pt x="231" y="59"/>
                </a:lnTo>
                <a:lnTo>
                  <a:pt x="229" y="55"/>
                </a:lnTo>
                <a:lnTo>
                  <a:pt x="224" y="51"/>
                </a:lnTo>
                <a:lnTo>
                  <a:pt x="224" y="51"/>
                </a:lnTo>
                <a:lnTo>
                  <a:pt x="213" y="43"/>
                </a:lnTo>
                <a:lnTo>
                  <a:pt x="204" y="34"/>
                </a:lnTo>
                <a:lnTo>
                  <a:pt x="196" y="27"/>
                </a:lnTo>
                <a:lnTo>
                  <a:pt x="194" y="20"/>
                </a:lnTo>
                <a:lnTo>
                  <a:pt x="194" y="20"/>
                </a:lnTo>
                <a:lnTo>
                  <a:pt x="192" y="17"/>
                </a:lnTo>
                <a:lnTo>
                  <a:pt x="189" y="15"/>
                </a:lnTo>
                <a:lnTo>
                  <a:pt x="181" y="9"/>
                </a:lnTo>
                <a:lnTo>
                  <a:pt x="169" y="4"/>
                </a:lnTo>
                <a:lnTo>
                  <a:pt x="157" y="2"/>
                </a:lnTo>
                <a:lnTo>
                  <a:pt x="157" y="2"/>
                </a:lnTo>
                <a:lnTo>
                  <a:pt x="142" y="0"/>
                </a:lnTo>
                <a:lnTo>
                  <a:pt x="128" y="3"/>
                </a:lnTo>
                <a:lnTo>
                  <a:pt x="115" y="5"/>
                </a:lnTo>
                <a:lnTo>
                  <a:pt x="106" y="8"/>
                </a:lnTo>
                <a:lnTo>
                  <a:pt x="106" y="8"/>
                </a:lnTo>
                <a:lnTo>
                  <a:pt x="92" y="13"/>
                </a:lnTo>
                <a:lnTo>
                  <a:pt x="85" y="16"/>
                </a:lnTo>
                <a:lnTo>
                  <a:pt x="82" y="17"/>
                </a:lnTo>
                <a:lnTo>
                  <a:pt x="82" y="20"/>
                </a:lnTo>
                <a:lnTo>
                  <a:pt x="82" y="20"/>
                </a:lnTo>
                <a:lnTo>
                  <a:pt x="82" y="33"/>
                </a:lnTo>
                <a:lnTo>
                  <a:pt x="82" y="40"/>
                </a:lnTo>
                <a:lnTo>
                  <a:pt x="82" y="45"/>
                </a:lnTo>
                <a:lnTo>
                  <a:pt x="82" y="45"/>
                </a:lnTo>
                <a:lnTo>
                  <a:pt x="79" y="55"/>
                </a:lnTo>
                <a:lnTo>
                  <a:pt x="77" y="61"/>
                </a:lnTo>
                <a:lnTo>
                  <a:pt x="76" y="63"/>
                </a:lnTo>
                <a:lnTo>
                  <a:pt x="76" y="63"/>
                </a:lnTo>
                <a:lnTo>
                  <a:pt x="71" y="64"/>
                </a:lnTo>
                <a:lnTo>
                  <a:pt x="70" y="66"/>
                </a:lnTo>
                <a:lnTo>
                  <a:pt x="69" y="69"/>
                </a:lnTo>
                <a:lnTo>
                  <a:pt x="69" y="69"/>
                </a:lnTo>
                <a:lnTo>
                  <a:pt x="69" y="75"/>
                </a:lnTo>
                <a:lnTo>
                  <a:pt x="66" y="82"/>
                </a:lnTo>
                <a:lnTo>
                  <a:pt x="63" y="94"/>
                </a:lnTo>
                <a:lnTo>
                  <a:pt x="63" y="94"/>
                </a:lnTo>
                <a:lnTo>
                  <a:pt x="62" y="97"/>
                </a:lnTo>
                <a:lnTo>
                  <a:pt x="60" y="99"/>
                </a:lnTo>
                <a:lnTo>
                  <a:pt x="54" y="103"/>
                </a:lnTo>
                <a:lnTo>
                  <a:pt x="51" y="108"/>
                </a:lnTo>
                <a:lnTo>
                  <a:pt x="50" y="110"/>
                </a:lnTo>
                <a:lnTo>
                  <a:pt x="51" y="112"/>
                </a:lnTo>
                <a:lnTo>
                  <a:pt x="51" y="112"/>
                </a:lnTo>
                <a:lnTo>
                  <a:pt x="53" y="117"/>
                </a:lnTo>
                <a:lnTo>
                  <a:pt x="54" y="122"/>
                </a:lnTo>
                <a:lnTo>
                  <a:pt x="56" y="125"/>
                </a:lnTo>
                <a:lnTo>
                  <a:pt x="57" y="126"/>
                </a:lnTo>
                <a:lnTo>
                  <a:pt x="57" y="126"/>
                </a:lnTo>
                <a:lnTo>
                  <a:pt x="57" y="126"/>
                </a:lnTo>
                <a:lnTo>
                  <a:pt x="58" y="126"/>
                </a:lnTo>
                <a:lnTo>
                  <a:pt x="58" y="126"/>
                </a:lnTo>
                <a:lnTo>
                  <a:pt x="58" y="128"/>
                </a:lnTo>
                <a:lnTo>
                  <a:pt x="58" y="133"/>
                </a:lnTo>
                <a:lnTo>
                  <a:pt x="57" y="138"/>
                </a:lnTo>
                <a:lnTo>
                  <a:pt x="57" y="138"/>
                </a:lnTo>
                <a:lnTo>
                  <a:pt x="56" y="140"/>
                </a:lnTo>
                <a:lnTo>
                  <a:pt x="56" y="144"/>
                </a:lnTo>
                <a:lnTo>
                  <a:pt x="57" y="151"/>
                </a:lnTo>
                <a:lnTo>
                  <a:pt x="58" y="157"/>
                </a:lnTo>
                <a:lnTo>
                  <a:pt x="58" y="161"/>
                </a:lnTo>
                <a:lnTo>
                  <a:pt x="57" y="163"/>
                </a:lnTo>
                <a:lnTo>
                  <a:pt x="57" y="163"/>
                </a:lnTo>
                <a:lnTo>
                  <a:pt x="56" y="168"/>
                </a:lnTo>
                <a:lnTo>
                  <a:pt x="57" y="174"/>
                </a:lnTo>
                <a:lnTo>
                  <a:pt x="59" y="179"/>
                </a:lnTo>
                <a:lnTo>
                  <a:pt x="60" y="180"/>
                </a:lnTo>
                <a:lnTo>
                  <a:pt x="63" y="181"/>
                </a:lnTo>
                <a:lnTo>
                  <a:pt x="63" y="181"/>
                </a:lnTo>
                <a:lnTo>
                  <a:pt x="94" y="187"/>
                </a:lnTo>
                <a:lnTo>
                  <a:pt x="94" y="1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3">
            <a:extLst>
              <a:ext uri="{FF2B5EF4-FFF2-40B4-BE49-F238E27FC236}">
                <a16:creationId xmlns:a16="http://schemas.microsoft.com/office/drawing/2014/main" id="{6E14551A-2910-4EE1-BCFA-F1D909DF3D79}"/>
              </a:ext>
            </a:extLst>
          </p:cNvPr>
          <p:cNvSpPr>
            <a:spLocks/>
          </p:cNvSpPr>
          <p:nvPr/>
        </p:nvSpPr>
        <p:spPr bwMode="auto">
          <a:xfrm>
            <a:off x="6579134" y="2707120"/>
            <a:ext cx="483151" cy="1685289"/>
          </a:xfrm>
          <a:custGeom>
            <a:avLst/>
            <a:gdLst>
              <a:gd name="T0" fmla="*/ 118 w 379"/>
              <a:gd name="T1" fmla="*/ 136 h 1322"/>
              <a:gd name="T2" fmla="*/ 130 w 379"/>
              <a:gd name="T3" fmla="*/ 147 h 1322"/>
              <a:gd name="T4" fmla="*/ 127 w 379"/>
              <a:gd name="T5" fmla="*/ 158 h 1322"/>
              <a:gd name="T6" fmla="*/ 136 w 379"/>
              <a:gd name="T7" fmla="*/ 185 h 1322"/>
              <a:gd name="T8" fmla="*/ 152 w 379"/>
              <a:gd name="T9" fmla="*/ 187 h 1322"/>
              <a:gd name="T10" fmla="*/ 130 w 379"/>
              <a:gd name="T11" fmla="*/ 235 h 1322"/>
              <a:gd name="T12" fmla="*/ 124 w 379"/>
              <a:gd name="T13" fmla="*/ 248 h 1322"/>
              <a:gd name="T14" fmla="*/ 112 w 379"/>
              <a:gd name="T15" fmla="*/ 269 h 1322"/>
              <a:gd name="T16" fmla="*/ 65 w 379"/>
              <a:gd name="T17" fmla="*/ 310 h 1322"/>
              <a:gd name="T18" fmla="*/ 20 w 379"/>
              <a:gd name="T19" fmla="*/ 371 h 1322"/>
              <a:gd name="T20" fmla="*/ 2 w 379"/>
              <a:gd name="T21" fmla="*/ 403 h 1322"/>
              <a:gd name="T22" fmla="*/ 6 w 379"/>
              <a:gd name="T23" fmla="*/ 429 h 1322"/>
              <a:gd name="T24" fmla="*/ 41 w 379"/>
              <a:gd name="T25" fmla="*/ 471 h 1322"/>
              <a:gd name="T26" fmla="*/ 62 w 379"/>
              <a:gd name="T27" fmla="*/ 483 h 1322"/>
              <a:gd name="T28" fmla="*/ 69 w 379"/>
              <a:gd name="T29" fmla="*/ 496 h 1322"/>
              <a:gd name="T30" fmla="*/ 106 w 379"/>
              <a:gd name="T31" fmla="*/ 510 h 1322"/>
              <a:gd name="T32" fmla="*/ 83 w 379"/>
              <a:gd name="T33" fmla="*/ 661 h 1322"/>
              <a:gd name="T34" fmla="*/ 124 w 379"/>
              <a:gd name="T35" fmla="*/ 906 h 1322"/>
              <a:gd name="T36" fmla="*/ 150 w 379"/>
              <a:gd name="T37" fmla="*/ 988 h 1322"/>
              <a:gd name="T38" fmla="*/ 177 w 379"/>
              <a:gd name="T39" fmla="*/ 1086 h 1322"/>
              <a:gd name="T40" fmla="*/ 187 w 379"/>
              <a:gd name="T41" fmla="*/ 1155 h 1322"/>
              <a:gd name="T42" fmla="*/ 146 w 379"/>
              <a:gd name="T43" fmla="*/ 1253 h 1322"/>
              <a:gd name="T44" fmla="*/ 100 w 379"/>
              <a:gd name="T45" fmla="*/ 1282 h 1322"/>
              <a:gd name="T46" fmla="*/ 81 w 379"/>
              <a:gd name="T47" fmla="*/ 1309 h 1322"/>
              <a:gd name="T48" fmla="*/ 122 w 379"/>
              <a:gd name="T49" fmla="*/ 1316 h 1322"/>
              <a:gd name="T50" fmla="*/ 269 w 379"/>
              <a:gd name="T51" fmla="*/ 1321 h 1322"/>
              <a:gd name="T52" fmla="*/ 305 w 379"/>
              <a:gd name="T53" fmla="*/ 1316 h 1322"/>
              <a:gd name="T54" fmla="*/ 302 w 379"/>
              <a:gd name="T55" fmla="*/ 1304 h 1322"/>
              <a:gd name="T56" fmla="*/ 318 w 379"/>
              <a:gd name="T57" fmla="*/ 1302 h 1322"/>
              <a:gd name="T58" fmla="*/ 324 w 379"/>
              <a:gd name="T59" fmla="*/ 1289 h 1322"/>
              <a:gd name="T60" fmla="*/ 317 w 379"/>
              <a:gd name="T61" fmla="*/ 1260 h 1322"/>
              <a:gd name="T62" fmla="*/ 333 w 379"/>
              <a:gd name="T63" fmla="*/ 1262 h 1322"/>
              <a:gd name="T64" fmla="*/ 335 w 379"/>
              <a:gd name="T65" fmla="*/ 1233 h 1322"/>
              <a:gd name="T66" fmla="*/ 307 w 379"/>
              <a:gd name="T67" fmla="*/ 1036 h 1322"/>
              <a:gd name="T68" fmla="*/ 274 w 379"/>
              <a:gd name="T69" fmla="*/ 894 h 1322"/>
              <a:gd name="T70" fmla="*/ 280 w 379"/>
              <a:gd name="T71" fmla="*/ 732 h 1322"/>
              <a:gd name="T72" fmla="*/ 364 w 379"/>
              <a:gd name="T73" fmla="*/ 718 h 1322"/>
              <a:gd name="T74" fmla="*/ 379 w 379"/>
              <a:gd name="T75" fmla="*/ 571 h 1322"/>
              <a:gd name="T76" fmla="*/ 360 w 379"/>
              <a:gd name="T77" fmla="*/ 563 h 1322"/>
              <a:gd name="T78" fmla="*/ 345 w 379"/>
              <a:gd name="T79" fmla="*/ 554 h 1322"/>
              <a:gd name="T80" fmla="*/ 323 w 379"/>
              <a:gd name="T81" fmla="*/ 404 h 1322"/>
              <a:gd name="T82" fmla="*/ 326 w 379"/>
              <a:gd name="T83" fmla="*/ 327 h 1322"/>
              <a:gd name="T84" fmla="*/ 326 w 379"/>
              <a:gd name="T85" fmla="*/ 285 h 1322"/>
              <a:gd name="T86" fmla="*/ 323 w 379"/>
              <a:gd name="T87" fmla="*/ 230 h 1322"/>
              <a:gd name="T88" fmla="*/ 329 w 379"/>
              <a:gd name="T89" fmla="*/ 211 h 1322"/>
              <a:gd name="T90" fmla="*/ 288 w 379"/>
              <a:gd name="T91" fmla="*/ 192 h 1322"/>
              <a:gd name="T92" fmla="*/ 257 w 379"/>
              <a:gd name="T93" fmla="*/ 176 h 1322"/>
              <a:gd name="T94" fmla="*/ 242 w 379"/>
              <a:gd name="T95" fmla="*/ 130 h 1322"/>
              <a:gd name="T96" fmla="*/ 265 w 379"/>
              <a:gd name="T97" fmla="*/ 85 h 1322"/>
              <a:gd name="T98" fmla="*/ 265 w 379"/>
              <a:gd name="T99" fmla="*/ 63 h 1322"/>
              <a:gd name="T100" fmla="*/ 242 w 379"/>
              <a:gd name="T101" fmla="*/ 32 h 1322"/>
              <a:gd name="T102" fmla="*/ 246 w 379"/>
              <a:gd name="T103" fmla="*/ 16 h 1322"/>
              <a:gd name="T104" fmla="*/ 215 w 379"/>
              <a:gd name="T105" fmla="*/ 3 h 1322"/>
              <a:gd name="T106" fmla="*/ 172 w 379"/>
              <a:gd name="T107" fmla="*/ 3 h 1322"/>
              <a:gd name="T108" fmla="*/ 129 w 379"/>
              <a:gd name="T109" fmla="*/ 21 h 1322"/>
              <a:gd name="T110" fmla="*/ 106 w 379"/>
              <a:gd name="T111" fmla="*/ 38 h 1322"/>
              <a:gd name="T112" fmla="*/ 106 w 379"/>
              <a:gd name="T113" fmla="*/ 63 h 1322"/>
              <a:gd name="T114" fmla="*/ 118 w 379"/>
              <a:gd name="T115" fmla="*/ 87 h 1322"/>
              <a:gd name="T116" fmla="*/ 124 w 379"/>
              <a:gd name="T117" fmla="*/ 112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9" h="1322">
                <a:moveTo>
                  <a:pt x="124" y="112"/>
                </a:moveTo>
                <a:lnTo>
                  <a:pt x="124" y="112"/>
                </a:lnTo>
                <a:lnTo>
                  <a:pt x="122" y="118"/>
                </a:lnTo>
                <a:lnTo>
                  <a:pt x="121" y="126"/>
                </a:lnTo>
                <a:lnTo>
                  <a:pt x="118" y="136"/>
                </a:lnTo>
                <a:lnTo>
                  <a:pt x="118" y="136"/>
                </a:lnTo>
                <a:lnTo>
                  <a:pt x="118" y="139"/>
                </a:lnTo>
                <a:lnTo>
                  <a:pt x="119" y="141"/>
                </a:lnTo>
                <a:lnTo>
                  <a:pt x="126" y="145"/>
                </a:lnTo>
                <a:lnTo>
                  <a:pt x="130" y="147"/>
                </a:lnTo>
                <a:lnTo>
                  <a:pt x="132" y="149"/>
                </a:lnTo>
                <a:lnTo>
                  <a:pt x="130" y="150"/>
                </a:lnTo>
                <a:lnTo>
                  <a:pt x="130" y="150"/>
                </a:lnTo>
                <a:lnTo>
                  <a:pt x="128" y="153"/>
                </a:lnTo>
                <a:lnTo>
                  <a:pt x="127" y="158"/>
                </a:lnTo>
                <a:lnTo>
                  <a:pt x="128" y="165"/>
                </a:lnTo>
                <a:lnTo>
                  <a:pt x="130" y="174"/>
                </a:lnTo>
                <a:lnTo>
                  <a:pt x="130" y="174"/>
                </a:lnTo>
                <a:lnTo>
                  <a:pt x="134" y="181"/>
                </a:lnTo>
                <a:lnTo>
                  <a:pt x="136" y="185"/>
                </a:lnTo>
                <a:lnTo>
                  <a:pt x="139" y="186"/>
                </a:lnTo>
                <a:lnTo>
                  <a:pt x="144" y="187"/>
                </a:lnTo>
                <a:lnTo>
                  <a:pt x="144" y="187"/>
                </a:lnTo>
                <a:lnTo>
                  <a:pt x="148" y="187"/>
                </a:lnTo>
                <a:lnTo>
                  <a:pt x="152" y="187"/>
                </a:lnTo>
                <a:lnTo>
                  <a:pt x="156" y="187"/>
                </a:lnTo>
                <a:lnTo>
                  <a:pt x="156" y="211"/>
                </a:lnTo>
                <a:lnTo>
                  <a:pt x="144" y="224"/>
                </a:lnTo>
                <a:lnTo>
                  <a:pt x="130" y="235"/>
                </a:lnTo>
                <a:lnTo>
                  <a:pt x="130" y="235"/>
                </a:lnTo>
                <a:lnTo>
                  <a:pt x="129" y="241"/>
                </a:lnTo>
                <a:lnTo>
                  <a:pt x="128" y="246"/>
                </a:lnTo>
                <a:lnTo>
                  <a:pt x="126" y="248"/>
                </a:lnTo>
                <a:lnTo>
                  <a:pt x="124" y="248"/>
                </a:lnTo>
                <a:lnTo>
                  <a:pt x="124" y="248"/>
                </a:lnTo>
                <a:lnTo>
                  <a:pt x="123" y="250"/>
                </a:lnTo>
                <a:lnTo>
                  <a:pt x="122" y="251"/>
                </a:lnTo>
                <a:lnTo>
                  <a:pt x="118" y="258"/>
                </a:lnTo>
                <a:lnTo>
                  <a:pt x="116" y="263"/>
                </a:lnTo>
                <a:lnTo>
                  <a:pt x="112" y="269"/>
                </a:lnTo>
                <a:lnTo>
                  <a:pt x="106" y="274"/>
                </a:lnTo>
                <a:lnTo>
                  <a:pt x="99" y="280"/>
                </a:lnTo>
                <a:lnTo>
                  <a:pt x="99" y="280"/>
                </a:lnTo>
                <a:lnTo>
                  <a:pt x="82" y="294"/>
                </a:lnTo>
                <a:lnTo>
                  <a:pt x="65" y="310"/>
                </a:lnTo>
                <a:lnTo>
                  <a:pt x="52" y="325"/>
                </a:lnTo>
                <a:lnTo>
                  <a:pt x="44" y="335"/>
                </a:lnTo>
                <a:lnTo>
                  <a:pt x="44" y="335"/>
                </a:lnTo>
                <a:lnTo>
                  <a:pt x="28" y="358"/>
                </a:lnTo>
                <a:lnTo>
                  <a:pt x="20" y="371"/>
                </a:lnTo>
                <a:lnTo>
                  <a:pt x="12" y="386"/>
                </a:lnTo>
                <a:lnTo>
                  <a:pt x="12" y="386"/>
                </a:lnTo>
                <a:lnTo>
                  <a:pt x="10" y="391"/>
                </a:lnTo>
                <a:lnTo>
                  <a:pt x="6" y="395"/>
                </a:lnTo>
                <a:lnTo>
                  <a:pt x="2" y="403"/>
                </a:lnTo>
                <a:lnTo>
                  <a:pt x="0" y="406"/>
                </a:lnTo>
                <a:lnTo>
                  <a:pt x="0" y="412"/>
                </a:lnTo>
                <a:lnTo>
                  <a:pt x="2" y="419"/>
                </a:lnTo>
                <a:lnTo>
                  <a:pt x="6" y="429"/>
                </a:lnTo>
                <a:lnTo>
                  <a:pt x="6" y="429"/>
                </a:lnTo>
                <a:lnTo>
                  <a:pt x="12" y="439"/>
                </a:lnTo>
                <a:lnTo>
                  <a:pt x="18" y="448"/>
                </a:lnTo>
                <a:lnTo>
                  <a:pt x="29" y="462"/>
                </a:lnTo>
                <a:lnTo>
                  <a:pt x="38" y="470"/>
                </a:lnTo>
                <a:lnTo>
                  <a:pt x="41" y="471"/>
                </a:lnTo>
                <a:lnTo>
                  <a:pt x="44" y="472"/>
                </a:lnTo>
                <a:lnTo>
                  <a:pt x="63" y="472"/>
                </a:lnTo>
                <a:lnTo>
                  <a:pt x="63" y="472"/>
                </a:lnTo>
                <a:lnTo>
                  <a:pt x="62" y="475"/>
                </a:lnTo>
                <a:lnTo>
                  <a:pt x="62" y="483"/>
                </a:lnTo>
                <a:lnTo>
                  <a:pt x="62" y="487"/>
                </a:lnTo>
                <a:lnTo>
                  <a:pt x="63" y="490"/>
                </a:lnTo>
                <a:lnTo>
                  <a:pt x="65" y="494"/>
                </a:lnTo>
                <a:lnTo>
                  <a:pt x="69" y="496"/>
                </a:lnTo>
                <a:lnTo>
                  <a:pt x="69" y="496"/>
                </a:lnTo>
                <a:lnTo>
                  <a:pt x="77" y="500"/>
                </a:lnTo>
                <a:lnTo>
                  <a:pt x="85" y="501"/>
                </a:lnTo>
                <a:lnTo>
                  <a:pt x="93" y="502"/>
                </a:lnTo>
                <a:lnTo>
                  <a:pt x="106" y="510"/>
                </a:lnTo>
                <a:lnTo>
                  <a:pt x="106" y="510"/>
                </a:lnTo>
                <a:lnTo>
                  <a:pt x="93" y="582"/>
                </a:lnTo>
                <a:lnTo>
                  <a:pt x="81" y="658"/>
                </a:lnTo>
                <a:lnTo>
                  <a:pt x="81" y="658"/>
                </a:lnTo>
                <a:lnTo>
                  <a:pt x="81" y="660"/>
                </a:lnTo>
                <a:lnTo>
                  <a:pt x="83" y="661"/>
                </a:lnTo>
                <a:lnTo>
                  <a:pt x="87" y="663"/>
                </a:lnTo>
                <a:lnTo>
                  <a:pt x="93" y="664"/>
                </a:lnTo>
                <a:lnTo>
                  <a:pt x="93" y="664"/>
                </a:lnTo>
                <a:lnTo>
                  <a:pt x="107" y="769"/>
                </a:lnTo>
                <a:lnTo>
                  <a:pt x="124" y="906"/>
                </a:lnTo>
                <a:lnTo>
                  <a:pt x="124" y="906"/>
                </a:lnTo>
                <a:lnTo>
                  <a:pt x="128" y="925"/>
                </a:lnTo>
                <a:lnTo>
                  <a:pt x="134" y="944"/>
                </a:lnTo>
                <a:lnTo>
                  <a:pt x="141" y="966"/>
                </a:lnTo>
                <a:lnTo>
                  <a:pt x="150" y="988"/>
                </a:lnTo>
                <a:lnTo>
                  <a:pt x="165" y="1029"/>
                </a:lnTo>
                <a:lnTo>
                  <a:pt x="171" y="1047"/>
                </a:lnTo>
                <a:lnTo>
                  <a:pt x="174" y="1061"/>
                </a:lnTo>
                <a:lnTo>
                  <a:pt x="174" y="1061"/>
                </a:lnTo>
                <a:lnTo>
                  <a:pt x="177" y="1086"/>
                </a:lnTo>
                <a:lnTo>
                  <a:pt x="182" y="1111"/>
                </a:lnTo>
                <a:lnTo>
                  <a:pt x="187" y="1133"/>
                </a:lnTo>
                <a:lnTo>
                  <a:pt x="187" y="1144"/>
                </a:lnTo>
                <a:lnTo>
                  <a:pt x="187" y="1155"/>
                </a:lnTo>
                <a:lnTo>
                  <a:pt x="187" y="1155"/>
                </a:lnTo>
                <a:lnTo>
                  <a:pt x="183" y="1178"/>
                </a:lnTo>
                <a:lnTo>
                  <a:pt x="180" y="1202"/>
                </a:lnTo>
                <a:lnTo>
                  <a:pt x="174" y="1229"/>
                </a:lnTo>
                <a:lnTo>
                  <a:pt x="174" y="1229"/>
                </a:lnTo>
                <a:lnTo>
                  <a:pt x="146" y="1253"/>
                </a:lnTo>
                <a:lnTo>
                  <a:pt x="123" y="1269"/>
                </a:lnTo>
                <a:lnTo>
                  <a:pt x="113" y="1275"/>
                </a:lnTo>
                <a:lnTo>
                  <a:pt x="106" y="1279"/>
                </a:lnTo>
                <a:lnTo>
                  <a:pt x="106" y="1279"/>
                </a:lnTo>
                <a:lnTo>
                  <a:pt x="100" y="1282"/>
                </a:lnTo>
                <a:lnTo>
                  <a:pt x="95" y="1284"/>
                </a:lnTo>
                <a:lnTo>
                  <a:pt x="91" y="1289"/>
                </a:lnTo>
                <a:lnTo>
                  <a:pt x="87" y="1294"/>
                </a:lnTo>
                <a:lnTo>
                  <a:pt x="82" y="1302"/>
                </a:lnTo>
                <a:lnTo>
                  <a:pt x="81" y="1309"/>
                </a:lnTo>
                <a:lnTo>
                  <a:pt x="81" y="1309"/>
                </a:lnTo>
                <a:lnTo>
                  <a:pt x="82" y="1312"/>
                </a:lnTo>
                <a:lnTo>
                  <a:pt x="86" y="1313"/>
                </a:lnTo>
                <a:lnTo>
                  <a:pt x="101" y="1315"/>
                </a:lnTo>
                <a:lnTo>
                  <a:pt x="122" y="1316"/>
                </a:lnTo>
                <a:lnTo>
                  <a:pt x="147" y="1319"/>
                </a:lnTo>
                <a:lnTo>
                  <a:pt x="201" y="1321"/>
                </a:lnTo>
                <a:lnTo>
                  <a:pt x="242" y="1322"/>
                </a:lnTo>
                <a:lnTo>
                  <a:pt x="242" y="1322"/>
                </a:lnTo>
                <a:lnTo>
                  <a:pt x="269" y="1321"/>
                </a:lnTo>
                <a:lnTo>
                  <a:pt x="288" y="1321"/>
                </a:lnTo>
                <a:lnTo>
                  <a:pt x="301" y="1319"/>
                </a:lnTo>
                <a:lnTo>
                  <a:pt x="305" y="1318"/>
                </a:lnTo>
                <a:lnTo>
                  <a:pt x="305" y="1316"/>
                </a:lnTo>
                <a:lnTo>
                  <a:pt x="305" y="1316"/>
                </a:lnTo>
                <a:lnTo>
                  <a:pt x="302" y="1312"/>
                </a:lnTo>
                <a:lnTo>
                  <a:pt x="300" y="1308"/>
                </a:lnTo>
                <a:lnTo>
                  <a:pt x="300" y="1306"/>
                </a:lnTo>
                <a:lnTo>
                  <a:pt x="301" y="1304"/>
                </a:lnTo>
                <a:lnTo>
                  <a:pt x="302" y="1304"/>
                </a:lnTo>
                <a:lnTo>
                  <a:pt x="305" y="1303"/>
                </a:lnTo>
                <a:lnTo>
                  <a:pt x="305" y="1303"/>
                </a:lnTo>
                <a:lnTo>
                  <a:pt x="310" y="1303"/>
                </a:lnTo>
                <a:lnTo>
                  <a:pt x="313" y="1303"/>
                </a:lnTo>
                <a:lnTo>
                  <a:pt x="318" y="1302"/>
                </a:lnTo>
                <a:lnTo>
                  <a:pt x="323" y="1297"/>
                </a:lnTo>
                <a:lnTo>
                  <a:pt x="323" y="1297"/>
                </a:lnTo>
                <a:lnTo>
                  <a:pt x="324" y="1296"/>
                </a:lnTo>
                <a:lnTo>
                  <a:pt x="324" y="1294"/>
                </a:lnTo>
                <a:lnTo>
                  <a:pt x="324" y="1289"/>
                </a:lnTo>
                <a:lnTo>
                  <a:pt x="319" y="1278"/>
                </a:lnTo>
                <a:lnTo>
                  <a:pt x="314" y="1267"/>
                </a:lnTo>
                <a:lnTo>
                  <a:pt x="314" y="1262"/>
                </a:lnTo>
                <a:lnTo>
                  <a:pt x="316" y="1261"/>
                </a:lnTo>
                <a:lnTo>
                  <a:pt x="317" y="1260"/>
                </a:lnTo>
                <a:lnTo>
                  <a:pt x="317" y="1260"/>
                </a:lnTo>
                <a:lnTo>
                  <a:pt x="320" y="1260"/>
                </a:lnTo>
                <a:lnTo>
                  <a:pt x="324" y="1260"/>
                </a:lnTo>
                <a:lnTo>
                  <a:pt x="330" y="1262"/>
                </a:lnTo>
                <a:lnTo>
                  <a:pt x="333" y="1262"/>
                </a:lnTo>
                <a:lnTo>
                  <a:pt x="334" y="1260"/>
                </a:lnTo>
                <a:lnTo>
                  <a:pt x="335" y="1255"/>
                </a:lnTo>
                <a:lnTo>
                  <a:pt x="335" y="1248"/>
                </a:lnTo>
                <a:lnTo>
                  <a:pt x="335" y="1248"/>
                </a:lnTo>
                <a:lnTo>
                  <a:pt x="335" y="1233"/>
                </a:lnTo>
                <a:lnTo>
                  <a:pt x="333" y="1213"/>
                </a:lnTo>
                <a:lnTo>
                  <a:pt x="325" y="1159"/>
                </a:lnTo>
                <a:lnTo>
                  <a:pt x="311" y="1055"/>
                </a:lnTo>
                <a:lnTo>
                  <a:pt x="311" y="1055"/>
                </a:lnTo>
                <a:lnTo>
                  <a:pt x="307" y="1036"/>
                </a:lnTo>
                <a:lnTo>
                  <a:pt x="302" y="1014"/>
                </a:lnTo>
                <a:lnTo>
                  <a:pt x="290" y="966"/>
                </a:lnTo>
                <a:lnTo>
                  <a:pt x="280" y="923"/>
                </a:lnTo>
                <a:lnTo>
                  <a:pt x="275" y="906"/>
                </a:lnTo>
                <a:lnTo>
                  <a:pt x="274" y="894"/>
                </a:lnTo>
                <a:lnTo>
                  <a:pt x="274" y="894"/>
                </a:lnTo>
                <a:lnTo>
                  <a:pt x="274" y="860"/>
                </a:lnTo>
                <a:lnTo>
                  <a:pt x="276" y="808"/>
                </a:lnTo>
                <a:lnTo>
                  <a:pt x="280" y="732"/>
                </a:lnTo>
                <a:lnTo>
                  <a:pt x="280" y="732"/>
                </a:lnTo>
                <a:lnTo>
                  <a:pt x="281" y="731"/>
                </a:lnTo>
                <a:lnTo>
                  <a:pt x="284" y="729"/>
                </a:lnTo>
                <a:lnTo>
                  <a:pt x="295" y="726"/>
                </a:lnTo>
                <a:lnTo>
                  <a:pt x="329" y="722"/>
                </a:lnTo>
                <a:lnTo>
                  <a:pt x="364" y="718"/>
                </a:lnTo>
                <a:lnTo>
                  <a:pt x="375" y="717"/>
                </a:lnTo>
                <a:lnTo>
                  <a:pt x="378" y="716"/>
                </a:lnTo>
                <a:lnTo>
                  <a:pt x="379" y="714"/>
                </a:lnTo>
                <a:lnTo>
                  <a:pt x="379" y="590"/>
                </a:lnTo>
                <a:lnTo>
                  <a:pt x="379" y="571"/>
                </a:lnTo>
                <a:lnTo>
                  <a:pt x="379" y="571"/>
                </a:lnTo>
                <a:lnTo>
                  <a:pt x="378" y="570"/>
                </a:lnTo>
                <a:lnTo>
                  <a:pt x="376" y="569"/>
                </a:lnTo>
                <a:lnTo>
                  <a:pt x="369" y="565"/>
                </a:lnTo>
                <a:lnTo>
                  <a:pt x="360" y="563"/>
                </a:lnTo>
                <a:lnTo>
                  <a:pt x="357" y="561"/>
                </a:lnTo>
                <a:lnTo>
                  <a:pt x="354" y="559"/>
                </a:lnTo>
                <a:lnTo>
                  <a:pt x="354" y="559"/>
                </a:lnTo>
                <a:lnTo>
                  <a:pt x="351" y="557"/>
                </a:lnTo>
                <a:lnTo>
                  <a:pt x="345" y="554"/>
                </a:lnTo>
                <a:lnTo>
                  <a:pt x="330" y="551"/>
                </a:lnTo>
                <a:lnTo>
                  <a:pt x="311" y="547"/>
                </a:lnTo>
                <a:lnTo>
                  <a:pt x="311" y="547"/>
                </a:lnTo>
                <a:lnTo>
                  <a:pt x="323" y="404"/>
                </a:lnTo>
                <a:lnTo>
                  <a:pt x="323" y="404"/>
                </a:lnTo>
                <a:lnTo>
                  <a:pt x="324" y="380"/>
                </a:lnTo>
                <a:lnTo>
                  <a:pt x="324" y="358"/>
                </a:lnTo>
                <a:lnTo>
                  <a:pt x="323" y="335"/>
                </a:lnTo>
                <a:lnTo>
                  <a:pt x="323" y="335"/>
                </a:lnTo>
                <a:lnTo>
                  <a:pt x="326" y="327"/>
                </a:lnTo>
                <a:lnTo>
                  <a:pt x="329" y="318"/>
                </a:lnTo>
                <a:lnTo>
                  <a:pt x="329" y="311"/>
                </a:lnTo>
                <a:lnTo>
                  <a:pt x="329" y="311"/>
                </a:lnTo>
                <a:lnTo>
                  <a:pt x="329" y="300"/>
                </a:lnTo>
                <a:lnTo>
                  <a:pt x="326" y="285"/>
                </a:lnTo>
                <a:lnTo>
                  <a:pt x="323" y="262"/>
                </a:lnTo>
                <a:lnTo>
                  <a:pt x="323" y="262"/>
                </a:lnTo>
                <a:lnTo>
                  <a:pt x="324" y="248"/>
                </a:lnTo>
                <a:lnTo>
                  <a:pt x="324" y="240"/>
                </a:lnTo>
                <a:lnTo>
                  <a:pt x="323" y="230"/>
                </a:lnTo>
                <a:lnTo>
                  <a:pt x="323" y="230"/>
                </a:lnTo>
                <a:lnTo>
                  <a:pt x="323" y="226"/>
                </a:lnTo>
                <a:lnTo>
                  <a:pt x="325" y="222"/>
                </a:lnTo>
                <a:lnTo>
                  <a:pt x="329" y="215"/>
                </a:lnTo>
                <a:lnTo>
                  <a:pt x="329" y="211"/>
                </a:lnTo>
                <a:lnTo>
                  <a:pt x="328" y="208"/>
                </a:lnTo>
                <a:lnTo>
                  <a:pt x="322" y="204"/>
                </a:lnTo>
                <a:lnTo>
                  <a:pt x="311" y="199"/>
                </a:lnTo>
                <a:lnTo>
                  <a:pt x="311" y="199"/>
                </a:lnTo>
                <a:lnTo>
                  <a:pt x="288" y="192"/>
                </a:lnTo>
                <a:lnTo>
                  <a:pt x="275" y="187"/>
                </a:lnTo>
                <a:lnTo>
                  <a:pt x="266" y="185"/>
                </a:lnTo>
                <a:lnTo>
                  <a:pt x="261" y="181"/>
                </a:lnTo>
                <a:lnTo>
                  <a:pt x="261" y="181"/>
                </a:lnTo>
                <a:lnTo>
                  <a:pt x="257" y="176"/>
                </a:lnTo>
                <a:lnTo>
                  <a:pt x="249" y="171"/>
                </a:lnTo>
                <a:lnTo>
                  <a:pt x="245" y="167"/>
                </a:lnTo>
                <a:lnTo>
                  <a:pt x="243" y="164"/>
                </a:lnTo>
                <a:lnTo>
                  <a:pt x="242" y="162"/>
                </a:lnTo>
                <a:lnTo>
                  <a:pt x="242" y="130"/>
                </a:lnTo>
                <a:lnTo>
                  <a:pt x="254" y="93"/>
                </a:lnTo>
                <a:lnTo>
                  <a:pt x="254" y="93"/>
                </a:lnTo>
                <a:lnTo>
                  <a:pt x="258" y="92"/>
                </a:lnTo>
                <a:lnTo>
                  <a:pt x="263" y="87"/>
                </a:lnTo>
                <a:lnTo>
                  <a:pt x="265" y="85"/>
                </a:lnTo>
                <a:lnTo>
                  <a:pt x="268" y="80"/>
                </a:lnTo>
                <a:lnTo>
                  <a:pt x="268" y="75"/>
                </a:lnTo>
                <a:lnTo>
                  <a:pt x="268" y="69"/>
                </a:lnTo>
                <a:lnTo>
                  <a:pt x="268" y="69"/>
                </a:lnTo>
                <a:lnTo>
                  <a:pt x="265" y="63"/>
                </a:lnTo>
                <a:lnTo>
                  <a:pt x="261" y="57"/>
                </a:lnTo>
                <a:lnTo>
                  <a:pt x="253" y="45"/>
                </a:lnTo>
                <a:lnTo>
                  <a:pt x="246" y="37"/>
                </a:lnTo>
                <a:lnTo>
                  <a:pt x="243" y="34"/>
                </a:lnTo>
                <a:lnTo>
                  <a:pt x="242" y="32"/>
                </a:lnTo>
                <a:lnTo>
                  <a:pt x="242" y="32"/>
                </a:lnTo>
                <a:lnTo>
                  <a:pt x="245" y="27"/>
                </a:lnTo>
                <a:lnTo>
                  <a:pt x="246" y="23"/>
                </a:lnTo>
                <a:lnTo>
                  <a:pt x="246" y="20"/>
                </a:lnTo>
                <a:lnTo>
                  <a:pt x="246" y="16"/>
                </a:lnTo>
                <a:lnTo>
                  <a:pt x="243" y="12"/>
                </a:lnTo>
                <a:lnTo>
                  <a:pt x="239" y="9"/>
                </a:lnTo>
                <a:lnTo>
                  <a:pt x="230" y="6"/>
                </a:lnTo>
                <a:lnTo>
                  <a:pt x="230" y="6"/>
                </a:lnTo>
                <a:lnTo>
                  <a:pt x="215" y="3"/>
                </a:lnTo>
                <a:lnTo>
                  <a:pt x="205" y="2"/>
                </a:lnTo>
                <a:lnTo>
                  <a:pt x="187" y="0"/>
                </a:lnTo>
                <a:lnTo>
                  <a:pt x="187" y="0"/>
                </a:lnTo>
                <a:lnTo>
                  <a:pt x="180" y="0"/>
                </a:lnTo>
                <a:lnTo>
                  <a:pt x="172" y="3"/>
                </a:lnTo>
                <a:lnTo>
                  <a:pt x="158" y="9"/>
                </a:lnTo>
                <a:lnTo>
                  <a:pt x="145" y="15"/>
                </a:lnTo>
                <a:lnTo>
                  <a:pt x="136" y="20"/>
                </a:lnTo>
                <a:lnTo>
                  <a:pt x="136" y="20"/>
                </a:lnTo>
                <a:lnTo>
                  <a:pt x="129" y="21"/>
                </a:lnTo>
                <a:lnTo>
                  <a:pt x="119" y="26"/>
                </a:lnTo>
                <a:lnTo>
                  <a:pt x="110" y="32"/>
                </a:lnTo>
                <a:lnTo>
                  <a:pt x="107" y="34"/>
                </a:lnTo>
                <a:lnTo>
                  <a:pt x="106" y="38"/>
                </a:lnTo>
                <a:lnTo>
                  <a:pt x="106" y="38"/>
                </a:lnTo>
                <a:lnTo>
                  <a:pt x="104" y="55"/>
                </a:lnTo>
                <a:lnTo>
                  <a:pt x="104" y="61"/>
                </a:lnTo>
                <a:lnTo>
                  <a:pt x="104" y="62"/>
                </a:lnTo>
                <a:lnTo>
                  <a:pt x="106" y="63"/>
                </a:lnTo>
                <a:lnTo>
                  <a:pt x="106" y="63"/>
                </a:lnTo>
                <a:lnTo>
                  <a:pt x="107" y="63"/>
                </a:lnTo>
                <a:lnTo>
                  <a:pt x="110" y="65"/>
                </a:lnTo>
                <a:lnTo>
                  <a:pt x="113" y="74"/>
                </a:lnTo>
                <a:lnTo>
                  <a:pt x="118" y="87"/>
                </a:lnTo>
                <a:lnTo>
                  <a:pt x="118" y="87"/>
                </a:lnTo>
                <a:lnTo>
                  <a:pt x="123" y="97"/>
                </a:lnTo>
                <a:lnTo>
                  <a:pt x="126" y="105"/>
                </a:lnTo>
                <a:lnTo>
                  <a:pt x="126" y="109"/>
                </a:lnTo>
                <a:lnTo>
                  <a:pt x="124" y="112"/>
                </a:lnTo>
                <a:lnTo>
                  <a:pt x="124" y="1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5924EB76-8C01-4AE0-9172-6C2C29B8489E}"/>
              </a:ext>
            </a:extLst>
          </p:cNvPr>
          <p:cNvSpPr>
            <a:spLocks/>
          </p:cNvSpPr>
          <p:nvPr/>
        </p:nvSpPr>
        <p:spPr bwMode="auto">
          <a:xfrm>
            <a:off x="2470612" y="2788221"/>
            <a:ext cx="899603" cy="1602531"/>
          </a:xfrm>
          <a:custGeom>
            <a:avLst/>
            <a:gdLst>
              <a:gd name="T0" fmla="*/ 349 w 741"/>
              <a:gd name="T1" fmla="*/ 275 h 1320"/>
              <a:gd name="T2" fmla="*/ 328 w 741"/>
              <a:gd name="T3" fmla="*/ 295 h 1320"/>
              <a:gd name="T4" fmla="*/ 77 w 741"/>
              <a:gd name="T5" fmla="*/ 274 h 1320"/>
              <a:gd name="T6" fmla="*/ 37 w 741"/>
              <a:gd name="T7" fmla="*/ 254 h 1320"/>
              <a:gd name="T8" fmla="*/ 2 w 741"/>
              <a:gd name="T9" fmla="*/ 261 h 1320"/>
              <a:gd name="T10" fmla="*/ 20 w 741"/>
              <a:gd name="T11" fmla="*/ 269 h 1320"/>
              <a:gd name="T12" fmla="*/ 2 w 741"/>
              <a:gd name="T13" fmla="*/ 278 h 1320"/>
              <a:gd name="T14" fmla="*/ 14 w 741"/>
              <a:gd name="T15" fmla="*/ 281 h 1320"/>
              <a:gd name="T16" fmla="*/ 67 w 741"/>
              <a:gd name="T17" fmla="*/ 289 h 1320"/>
              <a:gd name="T18" fmla="*/ 72 w 741"/>
              <a:gd name="T19" fmla="*/ 304 h 1320"/>
              <a:gd name="T20" fmla="*/ 32 w 741"/>
              <a:gd name="T21" fmla="*/ 309 h 1320"/>
              <a:gd name="T22" fmla="*/ 47 w 741"/>
              <a:gd name="T23" fmla="*/ 319 h 1320"/>
              <a:gd name="T24" fmla="*/ 69 w 741"/>
              <a:gd name="T25" fmla="*/ 340 h 1320"/>
              <a:gd name="T26" fmla="*/ 74 w 741"/>
              <a:gd name="T27" fmla="*/ 358 h 1320"/>
              <a:gd name="T28" fmla="*/ 93 w 741"/>
              <a:gd name="T29" fmla="*/ 374 h 1320"/>
              <a:gd name="T30" fmla="*/ 173 w 741"/>
              <a:gd name="T31" fmla="*/ 410 h 1320"/>
              <a:gd name="T32" fmla="*/ 354 w 741"/>
              <a:gd name="T33" fmla="*/ 410 h 1320"/>
              <a:gd name="T34" fmla="*/ 208 w 741"/>
              <a:gd name="T35" fmla="*/ 566 h 1320"/>
              <a:gd name="T36" fmla="*/ 308 w 741"/>
              <a:gd name="T37" fmla="*/ 606 h 1320"/>
              <a:gd name="T38" fmla="*/ 349 w 741"/>
              <a:gd name="T39" fmla="*/ 641 h 1320"/>
              <a:gd name="T40" fmla="*/ 424 w 741"/>
              <a:gd name="T41" fmla="*/ 908 h 1320"/>
              <a:gd name="T42" fmla="*/ 472 w 741"/>
              <a:gd name="T43" fmla="*/ 1138 h 1320"/>
              <a:gd name="T44" fmla="*/ 481 w 741"/>
              <a:gd name="T45" fmla="*/ 1209 h 1320"/>
              <a:gd name="T46" fmla="*/ 464 w 741"/>
              <a:gd name="T47" fmla="*/ 1234 h 1320"/>
              <a:gd name="T48" fmla="*/ 403 w 741"/>
              <a:gd name="T49" fmla="*/ 1249 h 1320"/>
              <a:gd name="T50" fmla="*/ 381 w 741"/>
              <a:gd name="T51" fmla="*/ 1265 h 1320"/>
              <a:gd name="T52" fmla="*/ 389 w 741"/>
              <a:gd name="T53" fmla="*/ 1280 h 1320"/>
              <a:gd name="T54" fmla="*/ 449 w 741"/>
              <a:gd name="T55" fmla="*/ 1290 h 1320"/>
              <a:gd name="T56" fmla="*/ 545 w 741"/>
              <a:gd name="T57" fmla="*/ 1275 h 1320"/>
              <a:gd name="T58" fmla="*/ 558 w 741"/>
              <a:gd name="T59" fmla="*/ 1296 h 1320"/>
              <a:gd name="T60" fmla="*/ 560 w 741"/>
              <a:gd name="T61" fmla="*/ 1310 h 1320"/>
              <a:gd name="T62" fmla="*/ 592 w 741"/>
              <a:gd name="T63" fmla="*/ 1320 h 1320"/>
              <a:gd name="T64" fmla="*/ 658 w 741"/>
              <a:gd name="T65" fmla="*/ 1315 h 1320"/>
              <a:gd name="T66" fmla="*/ 711 w 741"/>
              <a:gd name="T67" fmla="*/ 1290 h 1320"/>
              <a:gd name="T68" fmla="*/ 726 w 741"/>
              <a:gd name="T69" fmla="*/ 1224 h 1320"/>
              <a:gd name="T70" fmla="*/ 699 w 741"/>
              <a:gd name="T71" fmla="*/ 1009 h 1320"/>
              <a:gd name="T72" fmla="*/ 648 w 741"/>
              <a:gd name="T73" fmla="*/ 895 h 1320"/>
              <a:gd name="T74" fmla="*/ 644 w 741"/>
              <a:gd name="T75" fmla="*/ 823 h 1320"/>
              <a:gd name="T76" fmla="*/ 653 w 741"/>
              <a:gd name="T77" fmla="*/ 758 h 1320"/>
              <a:gd name="T78" fmla="*/ 658 w 741"/>
              <a:gd name="T79" fmla="*/ 691 h 1320"/>
              <a:gd name="T80" fmla="*/ 680 w 741"/>
              <a:gd name="T81" fmla="*/ 681 h 1320"/>
              <a:gd name="T82" fmla="*/ 690 w 741"/>
              <a:gd name="T83" fmla="*/ 626 h 1320"/>
              <a:gd name="T84" fmla="*/ 695 w 741"/>
              <a:gd name="T85" fmla="*/ 460 h 1320"/>
              <a:gd name="T86" fmla="*/ 709 w 741"/>
              <a:gd name="T87" fmla="*/ 364 h 1320"/>
              <a:gd name="T88" fmla="*/ 703 w 741"/>
              <a:gd name="T89" fmla="*/ 279 h 1320"/>
              <a:gd name="T90" fmla="*/ 620 w 741"/>
              <a:gd name="T91" fmla="*/ 198 h 1320"/>
              <a:gd name="T92" fmla="*/ 545 w 741"/>
              <a:gd name="T93" fmla="*/ 69 h 1320"/>
              <a:gd name="T94" fmla="*/ 519 w 741"/>
              <a:gd name="T95" fmla="*/ 24 h 1320"/>
              <a:gd name="T96" fmla="*/ 492 w 741"/>
              <a:gd name="T97" fmla="*/ 7 h 1320"/>
              <a:gd name="T98" fmla="*/ 444 w 741"/>
              <a:gd name="T99" fmla="*/ 2 h 1320"/>
              <a:gd name="T100" fmla="*/ 386 w 741"/>
              <a:gd name="T101" fmla="*/ 24 h 1320"/>
              <a:gd name="T102" fmla="*/ 359 w 741"/>
              <a:gd name="T103" fmla="*/ 78 h 1320"/>
              <a:gd name="T104" fmla="*/ 307 w 741"/>
              <a:gd name="T105" fmla="*/ 125 h 1320"/>
              <a:gd name="T106" fmla="*/ 326 w 741"/>
              <a:gd name="T107" fmla="*/ 129 h 1320"/>
              <a:gd name="T108" fmla="*/ 354 w 741"/>
              <a:gd name="T109" fmla="*/ 125 h 1320"/>
              <a:gd name="T110" fmla="*/ 369 w 741"/>
              <a:gd name="T111" fmla="*/ 143 h 1320"/>
              <a:gd name="T112" fmla="*/ 359 w 741"/>
              <a:gd name="T113" fmla="*/ 167 h 1320"/>
              <a:gd name="T114" fmla="*/ 374 w 741"/>
              <a:gd name="T115" fmla="*/ 173 h 1320"/>
              <a:gd name="T116" fmla="*/ 379 w 741"/>
              <a:gd name="T117" fmla="*/ 188 h 1320"/>
              <a:gd name="T118" fmla="*/ 384 w 741"/>
              <a:gd name="T119" fmla="*/ 196 h 1320"/>
              <a:gd name="T120" fmla="*/ 391 w 741"/>
              <a:gd name="T121" fmla="*/ 207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1" h="1320">
                <a:moveTo>
                  <a:pt x="394" y="229"/>
                </a:moveTo>
                <a:lnTo>
                  <a:pt x="374" y="249"/>
                </a:lnTo>
                <a:lnTo>
                  <a:pt x="374" y="249"/>
                </a:lnTo>
                <a:lnTo>
                  <a:pt x="359" y="264"/>
                </a:lnTo>
                <a:lnTo>
                  <a:pt x="349" y="275"/>
                </a:lnTo>
                <a:lnTo>
                  <a:pt x="345" y="280"/>
                </a:lnTo>
                <a:lnTo>
                  <a:pt x="343" y="284"/>
                </a:lnTo>
                <a:lnTo>
                  <a:pt x="343" y="284"/>
                </a:lnTo>
                <a:lnTo>
                  <a:pt x="340" y="288"/>
                </a:lnTo>
                <a:lnTo>
                  <a:pt x="328" y="295"/>
                </a:lnTo>
                <a:lnTo>
                  <a:pt x="298" y="314"/>
                </a:lnTo>
                <a:lnTo>
                  <a:pt x="253" y="339"/>
                </a:lnTo>
                <a:lnTo>
                  <a:pt x="178" y="309"/>
                </a:lnTo>
                <a:lnTo>
                  <a:pt x="122" y="309"/>
                </a:lnTo>
                <a:lnTo>
                  <a:pt x="77" y="274"/>
                </a:lnTo>
                <a:lnTo>
                  <a:pt x="77" y="274"/>
                </a:lnTo>
                <a:lnTo>
                  <a:pt x="61" y="264"/>
                </a:lnTo>
                <a:lnTo>
                  <a:pt x="48" y="256"/>
                </a:lnTo>
                <a:lnTo>
                  <a:pt x="42" y="255"/>
                </a:lnTo>
                <a:lnTo>
                  <a:pt x="37" y="254"/>
                </a:lnTo>
                <a:lnTo>
                  <a:pt x="37" y="254"/>
                </a:lnTo>
                <a:lnTo>
                  <a:pt x="25" y="255"/>
                </a:lnTo>
                <a:lnTo>
                  <a:pt x="14" y="256"/>
                </a:lnTo>
                <a:lnTo>
                  <a:pt x="4" y="260"/>
                </a:lnTo>
                <a:lnTo>
                  <a:pt x="2" y="261"/>
                </a:lnTo>
                <a:lnTo>
                  <a:pt x="2" y="264"/>
                </a:lnTo>
                <a:lnTo>
                  <a:pt x="2" y="264"/>
                </a:lnTo>
                <a:lnTo>
                  <a:pt x="4" y="266"/>
                </a:lnTo>
                <a:lnTo>
                  <a:pt x="9" y="268"/>
                </a:lnTo>
                <a:lnTo>
                  <a:pt x="20" y="269"/>
                </a:lnTo>
                <a:lnTo>
                  <a:pt x="37" y="269"/>
                </a:lnTo>
                <a:lnTo>
                  <a:pt x="37" y="269"/>
                </a:lnTo>
                <a:lnTo>
                  <a:pt x="17" y="273"/>
                </a:lnTo>
                <a:lnTo>
                  <a:pt x="4" y="276"/>
                </a:lnTo>
                <a:lnTo>
                  <a:pt x="2" y="278"/>
                </a:lnTo>
                <a:lnTo>
                  <a:pt x="0" y="278"/>
                </a:lnTo>
                <a:lnTo>
                  <a:pt x="2" y="279"/>
                </a:lnTo>
                <a:lnTo>
                  <a:pt x="2" y="279"/>
                </a:lnTo>
                <a:lnTo>
                  <a:pt x="7" y="280"/>
                </a:lnTo>
                <a:lnTo>
                  <a:pt x="14" y="281"/>
                </a:lnTo>
                <a:lnTo>
                  <a:pt x="34" y="283"/>
                </a:lnTo>
                <a:lnTo>
                  <a:pt x="56" y="285"/>
                </a:lnTo>
                <a:lnTo>
                  <a:pt x="63" y="286"/>
                </a:lnTo>
                <a:lnTo>
                  <a:pt x="67" y="289"/>
                </a:lnTo>
                <a:lnTo>
                  <a:pt x="67" y="289"/>
                </a:lnTo>
                <a:lnTo>
                  <a:pt x="73" y="299"/>
                </a:lnTo>
                <a:lnTo>
                  <a:pt x="74" y="303"/>
                </a:lnTo>
                <a:lnTo>
                  <a:pt x="73" y="304"/>
                </a:lnTo>
                <a:lnTo>
                  <a:pt x="72" y="304"/>
                </a:lnTo>
                <a:lnTo>
                  <a:pt x="72" y="304"/>
                </a:lnTo>
                <a:lnTo>
                  <a:pt x="52" y="304"/>
                </a:lnTo>
                <a:lnTo>
                  <a:pt x="39" y="307"/>
                </a:lnTo>
                <a:lnTo>
                  <a:pt x="34" y="308"/>
                </a:lnTo>
                <a:lnTo>
                  <a:pt x="32" y="309"/>
                </a:lnTo>
                <a:lnTo>
                  <a:pt x="32" y="309"/>
                </a:lnTo>
                <a:lnTo>
                  <a:pt x="30" y="310"/>
                </a:lnTo>
                <a:lnTo>
                  <a:pt x="32" y="312"/>
                </a:lnTo>
                <a:lnTo>
                  <a:pt x="34" y="314"/>
                </a:lnTo>
                <a:lnTo>
                  <a:pt x="47" y="319"/>
                </a:lnTo>
                <a:lnTo>
                  <a:pt x="47" y="319"/>
                </a:lnTo>
                <a:lnTo>
                  <a:pt x="58" y="324"/>
                </a:lnTo>
                <a:lnTo>
                  <a:pt x="61" y="327"/>
                </a:lnTo>
                <a:lnTo>
                  <a:pt x="62" y="329"/>
                </a:lnTo>
                <a:lnTo>
                  <a:pt x="62" y="329"/>
                </a:lnTo>
                <a:lnTo>
                  <a:pt x="69" y="340"/>
                </a:lnTo>
                <a:lnTo>
                  <a:pt x="77" y="349"/>
                </a:lnTo>
                <a:lnTo>
                  <a:pt x="77" y="349"/>
                </a:lnTo>
                <a:lnTo>
                  <a:pt x="76" y="351"/>
                </a:lnTo>
                <a:lnTo>
                  <a:pt x="74" y="353"/>
                </a:lnTo>
                <a:lnTo>
                  <a:pt x="74" y="358"/>
                </a:lnTo>
                <a:lnTo>
                  <a:pt x="74" y="361"/>
                </a:lnTo>
                <a:lnTo>
                  <a:pt x="77" y="364"/>
                </a:lnTo>
                <a:lnTo>
                  <a:pt x="77" y="364"/>
                </a:lnTo>
                <a:lnTo>
                  <a:pt x="82" y="369"/>
                </a:lnTo>
                <a:lnTo>
                  <a:pt x="93" y="374"/>
                </a:lnTo>
                <a:lnTo>
                  <a:pt x="124" y="387"/>
                </a:lnTo>
                <a:lnTo>
                  <a:pt x="154" y="400"/>
                </a:lnTo>
                <a:lnTo>
                  <a:pt x="166" y="405"/>
                </a:lnTo>
                <a:lnTo>
                  <a:pt x="173" y="410"/>
                </a:lnTo>
                <a:lnTo>
                  <a:pt x="173" y="410"/>
                </a:lnTo>
                <a:lnTo>
                  <a:pt x="179" y="413"/>
                </a:lnTo>
                <a:lnTo>
                  <a:pt x="188" y="418"/>
                </a:lnTo>
                <a:lnTo>
                  <a:pt x="209" y="428"/>
                </a:lnTo>
                <a:lnTo>
                  <a:pt x="238" y="440"/>
                </a:lnTo>
                <a:lnTo>
                  <a:pt x="354" y="410"/>
                </a:lnTo>
                <a:lnTo>
                  <a:pt x="379" y="440"/>
                </a:lnTo>
                <a:lnTo>
                  <a:pt x="359" y="500"/>
                </a:lnTo>
                <a:lnTo>
                  <a:pt x="359" y="550"/>
                </a:lnTo>
                <a:lnTo>
                  <a:pt x="328" y="540"/>
                </a:lnTo>
                <a:lnTo>
                  <a:pt x="208" y="566"/>
                </a:lnTo>
                <a:lnTo>
                  <a:pt x="208" y="566"/>
                </a:lnTo>
                <a:lnTo>
                  <a:pt x="258" y="584"/>
                </a:lnTo>
                <a:lnTo>
                  <a:pt x="293" y="598"/>
                </a:lnTo>
                <a:lnTo>
                  <a:pt x="305" y="603"/>
                </a:lnTo>
                <a:lnTo>
                  <a:pt x="308" y="606"/>
                </a:lnTo>
                <a:lnTo>
                  <a:pt x="308" y="606"/>
                </a:lnTo>
                <a:lnTo>
                  <a:pt x="310" y="608"/>
                </a:lnTo>
                <a:lnTo>
                  <a:pt x="315" y="613"/>
                </a:lnTo>
                <a:lnTo>
                  <a:pt x="328" y="625"/>
                </a:lnTo>
                <a:lnTo>
                  <a:pt x="349" y="641"/>
                </a:lnTo>
                <a:lnTo>
                  <a:pt x="399" y="681"/>
                </a:lnTo>
                <a:lnTo>
                  <a:pt x="399" y="681"/>
                </a:lnTo>
                <a:lnTo>
                  <a:pt x="411" y="792"/>
                </a:lnTo>
                <a:lnTo>
                  <a:pt x="424" y="908"/>
                </a:lnTo>
                <a:lnTo>
                  <a:pt x="424" y="908"/>
                </a:lnTo>
                <a:lnTo>
                  <a:pt x="430" y="944"/>
                </a:lnTo>
                <a:lnTo>
                  <a:pt x="447" y="1016"/>
                </a:lnTo>
                <a:lnTo>
                  <a:pt x="469" y="1124"/>
                </a:lnTo>
                <a:lnTo>
                  <a:pt x="469" y="1124"/>
                </a:lnTo>
                <a:lnTo>
                  <a:pt x="472" y="1138"/>
                </a:lnTo>
                <a:lnTo>
                  <a:pt x="474" y="1164"/>
                </a:lnTo>
                <a:lnTo>
                  <a:pt x="477" y="1190"/>
                </a:lnTo>
                <a:lnTo>
                  <a:pt x="479" y="1204"/>
                </a:lnTo>
                <a:lnTo>
                  <a:pt x="479" y="1204"/>
                </a:lnTo>
                <a:lnTo>
                  <a:pt x="481" y="1209"/>
                </a:lnTo>
                <a:lnTo>
                  <a:pt x="478" y="1217"/>
                </a:lnTo>
                <a:lnTo>
                  <a:pt x="477" y="1222"/>
                </a:lnTo>
                <a:lnTo>
                  <a:pt x="474" y="1226"/>
                </a:lnTo>
                <a:lnTo>
                  <a:pt x="469" y="1231"/>
                </a:lnTo>
                <a:lnTo>
                  <a:pt x="464" y="1234"/>
                </a:lnTo>
                <a:lnTo>
                  <a:pt x="464" y="1234"/>
                </a:lnTo>
                <a:lnTo>
                  <a:pt x="457" y="1238"/>
                </a:lnTo>
                <a:lnTo>
                  <a:pt x="447" y="1241"/>
                </a:lnTo>
                <a:lnTo>
                  <a:pt x="424" y="1244"/>
                </a:lnTo>
                <a:lnTo>
                  <a:pt x="403" y="1249"/>
                </a:lnTo>
                <a:lnTo>
                  <a:pt x="394" y="1252"/>
                </a:lnTo>
                <a:lnTo>
                  <a:pt x="389" y="1255"/>
                </a:lnTo>
                <a:lnTo>
                  <a:pt x="389" y="1255"/>
                </a:lnTo>
                <a:lnTo>
                  <a:pt x="382" y="1261"/>
                </a:lnTo>
                <a:lnTo>
                  <a:pt x="381" y="1265"/>
                </a:lnTo>
                <a:lnTo>
                  <a:pt x="380" y="1268"/>
                </a:lnTo>
                <a:lnTo>
                  <a:pt x="380" y="1272"/>
                </a:lnTo>
                <a:lnTo>
                  <a:pt x="381" y="1275"/>
                </a:lnTo>
                <a:lnTo>
                  <a:pt x="385" y="1277"/>
                </a:lnTo>
                <a:lnTo>
                  <a:pt x="389" y="1280"/>
                </a:lnTo>
                <a:lnTo>
                  <a:pt x="389" y="1280"/>
                </a:lnTo>
                <a:lnTo>
                  <a:pt x="403" y="1283"/>
                </a:lnTo>
                <a:lnTo>
                  <a:pt x="419" y="1286"/>
                </a:lnTo>
                <a:lnTo>
                  <a:pt x="449" y="1290"/>
                </a:lnTo>
                <a:lnTo>
                  <a:pt x="449" y="1290"/>
                </a:lnTo>
                <a:lnTo>
                  <a:pt x="457" y="1290"/>
                </a:lnTo>
                <a:lnTo>
                  <a:pt x="468" y="1288"/>
                </a:lnTo>
                <a:lnTo>
                  <a:pt x="499" y="1283"/>
                </a:lnTo>
                <a:lnTo>
                  <a:pt x="545" y="1275"/>
                </a:lnTo>
                <a:lnTo>
                  <a:pt x="545" y="1275"/>
                </a:lnTo>
                <a:lnTo>
                  <a:pt x="590" y="1265"/>
                </a:lnTo>
                <a:lnTo>
                  <a:pt x="590" y="1265"/>
                </a:lnTo>
                <a:lnTo>
                  <a:pt x="584" y="1270"/>
                </a:lnTo>
                <a:lnTo>
                  <a:pt x="571" y="1282"/>
                </a:lnTo>
                <a:lnTo>
                  <a:pt x="558" y="1296"/>
                </a:lnTo>
                <a:lnTo>
                  <a:pt x="555" y="1301"/>
                </a:lnTo>
                <a:lnTo>
                  <a:pt x="555" y="1304"/>
                </a:lnTo>
                <a:lnTo>
                  <a:pt x="555" y="1305"/>
                </a:lnTo>
                <a:lnTo>
                  <a:pt x="555" y="1305"/>
                </a:lnTo>
                <a:lnTo>
                  <a:pt x="560" y="1310"/>
                </a:lnTo>
                <a:lnTo>
                  <a:pt x="563" y="1312"/>
                </a:lnTo>
                <a:lnTo>
                  <a:pt x="568" y="1315"/>
                </a:lnTo>
                <a:lnTo>
                  <a:pt x="575" y="1317"/>
                </a:lnTo>
                <a:lnTo>
                  <a:pt x="584" y="1319"/>
                </a:lnTo>
                <a:lnTo>
                  <a:pt x="592" y="1320"/>
                </a:lnTo>
                <a:lnTo>
                  <a:pt x="605" y="1320"/>
                </a:lnTo>
                <a:lnTo>
                  <a:pt x="605" y="1320"/>
                </a:lnTo>
                <a:lnTo>
                  <a:pt x="628" y="1319"/>
                </a:lnTo>
                <a:lnTo>
                  <a:pt x="645" y="1317"/>
                </a:lnTo>
                <a:lnTo>
                  <a:pt x="658" y="1315"/>
                </a:lnTo>
                <a:lnTo>
                  <a:pt x="670" y="1310"/>
                </a:lnTo>
                <a:lnTo>
                  <a:pt x="670" y="1310"/>
                </a:lnTo>
                <a:lnTo>
                  <a:pt x="693" y="1297"/>
                </a:lnTo>
                <a:lnTo>
                  <a:pt x="703" y="1292"/>
                </a:lnTo>
                <a:lnTo>
                  <a:pt x="711" y="1290"/>
                </a:lnTo>
                <a:lnTo>
                  <a:pt x="711" y="1290"/>
                </a:lnTo>
                <a:lnTo>
                  <a:pt x="717" y="1287"/>
                </a:lnTo>
                <a:lnTo>
                  <a:pt x="724" y="1282"/>
                </a:lnTo>
                <a:lnTo>
                  <a:pt x="731" y="1275"/>
                </a:lnTo>
                <a:lnTo>
                  <a:pt x="726" y="1224"/>
                </a:lnTo>
                <a:lnTo>
                  <a:pt x="741" y="1219"/>
                </a:lnTo>
                <a:lnTo>
                  <a:pt x="741" y="1219"/>
                </a:lnTo>
                <a:lnTo>
                  <a:pt x="721" y="1112"/>
                </a:lnTo>
                <a:lnTo>
                  <a:pt x="704" y="1036"/>
                </a:lnTo>
                <a:lnTo>
                  <a:pt x="699" y="1009"/>
                </a:lnTo>
                <a:lnTo>
                  <a:pt x="695" y="998"/>
                </a:lnTo>
                <a:lnTo>
                  <a:pt x="695" y="998"/>
                </a:lnTo>
                <a:lnTo>
                  <a:pt x="684" y="975"/>
                </a:lnTo>
                <a:lnTo>
                  <a:pt x="665" y="935"/>
                </a:lnTo>
                <a:lnTo>
                  <a:pt x="648" y="895"/>
                </a:lnTo>
                <a:lnTo>
                  <a:pt x="641" y="880"/>
                </a:lnTo>
                <a:lnTo>
                  <a:pt x="640" y="872"/>
                </a:lnTo>
                <a:lnTo>
                  <a:pt x="640" y="872"/>
                </a:lnTo>
                <a:lnTo>
                  <a:pt x="641" y="855"/>
                </a:lnTo>
                <a:lnTo>
                  <a:pt x="644" y="823"/>
                </a:lnTo>
                <a:lnTo>
                  <a:pt x="646" y="791"/>
                </a:lnTo>
                <a:lnTo>
                  <a:pt x="648" y="777"/>
                </a:lnTo>
                <a:lnTo>
                  <a:pt x="650" y="767"/>
                </a:lnTo>
                <a:lnTo>
                  <a:pt x="650" y="767"/>
                </a:lnTo>
                <a:lnTo>
                  <a:pt x="653" y="758"/>
                </a:lnTo>
                <a:lnTo>
                  <a:pt x="654" y="747"/>
                </a:lnTo>
                <a:lnTo>
                  <a:pt x="655" y="721"/>
                </a:lnTo>
                <a:lnTo>
                  <a:pt x="655" y="691"/>
                </a:lnTo>
                <a:lnTo>
                  <a:pt x="655" y="691"/>
                </a:lnTo>
                <a:lnTo>
                  <a:pt x="658" y="691"/>
                </a:lnTo>
                <a:lnTo>
                  <a:pt x="664" y="690"/>
                </a:lnTo>
                <a:lnTo>
                  <a:pt x="673" y="687"/>
                </a:lnTo>
                <a:lnTo>
                  <a:pt x="677" y="685"/>
                </a:lnTo>
                <a:lnTo>
                  <a:pt x="680" y="681"/>
                </a:lnTo>
                <a:lnTo>
                  <a:pt x="680" y="681"/>
                </a:lnTo>
                <a:lnTo>
                  <a:pt x="684" y="676"/>
                </a:lnTo>
                <a:lnTo>
                  <a:pt x="687" y="669"/>
                </a:lnTo>
                <a:lnTo>
                  <a:pt x="689" y="650"/>
                </a:lnTo>
                <a:lnTo>
                  <a:pt x="690" y="633"/>
                </a:lnTo>
                <a:lnTo>
                  <a:pt x="690" y="626"/>
                </a:lnTo>
                <a:lnTo>
                  <a:pt x="685" y="500"/>
                </a:lnTo>
                <a:lnTo>
                  <a:pt x="685" y="500"/>
                </a:lnTo>
                <a:lnTo>
                  <a:pt x="687" y="491"/>
                </a:lnTo>
                <a:lnTo>
                  <a:pt x="689" y="479"/>
                </a:lnTo>
                <a:lnTo>
                  <a:pt x="695" y="460"/>
                </a:lnTo>
                <a:lnTo>
                  <a:pt x="695" y="460"/>
                </a:lnTo>
                <a:lnTo>
                  <a:pt x="699" y="445"/>
                </a:lnTo>
                <a:lnTo>
                  <a:pt x="703" y="422"/>
                </a:lnTo>
                <a:lnTo>
                  <a:pt x="707" y="395"/>
                </a:lnTo>
                <a:lnTo>
                  <a:pt x="709" y="364"/>
                </a:lnTo>
                <a:lnTo>
                  <a:pt x="709" y="334"/>
                </a:lnTo>
                <a:lnTo>
                  <a:pt x="709" y="308"/>
                </a:lnTo>
                <a:lnTo>
                  <a:pt x="708" y="296"/>
                </a:lnTo>
                <a:lnTo>
                  <a:pt x="706" y="286"/>
                </a:lnTo>
                <a:lnTo>
                  <a:pt x="703" y="279"/>
                </a:lnTo>
                <a:lnTo>
                  <a:pt x="700" y="274"/>
                </a:lnTo>
                <a:lnTo>
                  <a:pt x="700" y="274"/>
                </a:lnTo>
                <a:lnTo>
                  <a:pt x="680" y="252"/>
                </a:lnTo>
                <a:lnTo>
                  <a:pt x="653" y="229"/>
                </a:lnTo>
                <a:lnTo>
                  <a:pt x="620" y="198"/>
                </a:lnTo>
                <a:lnTo>
                  <a:pt x="580" y="153"/>
                </a:lnTo>
                <a:lnTo>
                  <a:pt x="560" y="138"/>
                </a:lnTo>
                <a:lnTo>
                  <a:pt x="550" y="83"/>
                </a:lnTo>
                <a:lnTo>
                  <a:pt x="550" y="83"/>
                </a:lnTo>
                <a:lnTo>
                  <a:pt x="545" y="69"/>
                </a:lnTo>
                <a:lnTo>
                  <a:pt x="535" y="48"/>
                </a:lnTo>
                <a:lnTo>
                  <a:pt x="535" y="48"/>
                </a:lnTo>
                <a:lnTo>
                  <a:pt x="530" y="39"/>
                </a:lnTo>
                <a:lnTo>
                  <a:pt x="523" y="27"/>
                </a:lnTo>
                <a:lnTo>
                  <a:pt x="519" y="24"/>
                </a:lnTo>
                <a:lnTo>
                  <a:pt x="516" y="19"/>
                </a:lnTo>
                <a:lnTo>
                  <a:pt x="511" y="15"/>
                </a:lnTo>
                <a:lnTo>
                  <a:pt x="504" y="12"/>
                </a:lnTo>
                <a:lnTo>
                  <a:pt x="504" y="12"/>
                </a:lnTo>
                <a:lnTo>
                  <a:pt x="492" y="7"/>
                </a:lnTo>
                <a:lnTo>
                  <a:pt x="479" y="2"/>
                </a:lnTo>
                <a:lnTo>
                  <a:pt x="472" y="1"/>
                </a:lnTo>
                <a:lnTo>
                  <a:pt x="463" y="0"/>
                </a:lnTo>
                <a:lnTo>
                  <a:pt x="454" y="0"/>
                </a:lnTo>
                <a:lnTo>
                  <a:pt x="444" y="2"/>
                </a:lnTo>
                <a:lnTo>
                  <a:pt x="444" y="2"/>
                </a:lnTo>
                <a:lnTo>
                  <a:pt x="423" y="9"/>
                </a:lnTo>
                <a:lnTo>
                  <a:pt x="405" y="15"/>
                </a:lnTo>
                <a:lnTo>
                  <a:pt x="391" y="21"/>
                </a:lnTo>
                <a:lnTo>
                  <a:pt x="386" y="24"/>
                </a:lnTo>
                <a:lnTo>
                  <a:pt x="384" y="27"/>
                </a:lnTo>
                <a:lnTo>
                  <a:pt x="384" y="27"/>
                </a:lnTo>
                <a:lnTo>
                  <a:pt x="370" y="56"/>
                </a:lnTo>
                <a:lnTo>
                  <a:pt x="359" y="78"/>
                </a:lnTo>
                <a:lnTo>
                  <a:pt x="359" y="78"/>
                </a:lnTo>
                <a:lnTo>
                  <a:pt x="349" y="85"/>
                </a:lnTo>
                <a:lnTo>
                  <a:pt x="330" y="102"/>
                </a:lnTo>
                <a:lnTo>
                  <a:pt x="320" y="110"/>
                </a:lnTo>
                <a:lnTo>
                  <a:pt x="311" y="119"/>
                </a:lnTo>
                <a:lnTo>
                  <a:pt x="307" y="125"/>
                </a:lnTo>
                <a:lnTo>
                  <a:pt x="307" y="127"/>
                </a:lnTo>
                <a:lnTo>
                  <a:pt x="308" y="128"/>
                </a:lnTo>
                <a:lnTo>
                  <a:pt x="308" y="128"/>
                </a:lnTo>
                <a:lnTo>
                  <a:pt x="317" y="129"/>
                </a:lnTo>
                <a:lnTo>
                  <a:pt x="326" y="129"/>
                </a:lnTo>
                <a:lnTo>
                  <a:pt x="332" y="128"/>
                </a:lnTo>
                <a:lnTo>
                  <a:pt x="338" y="128"/>
                </a:lnTo>
                <a:lnTo>
                  <a:pt x="338" y="128"/>
                </a:lnTo>
                <a:lnTo>
                  <a:pt x="345" y="128"/>
                </a:lnTo>
                <a:lnTo>
                  <a:pt x="354" y="125"/>
                </a:lnTo>
                <a:lnTo>
                  <a:pt x="364" y="123"/>
                </a:lnTo>
                <a:lnTo>
                  <a:pt x="364" y="123"/>
                </a:lnTo>
                <a:lnTo>
                  <a:pt x="366" y="132"/>
                </a:lnTo>
                <a:lnTo>
                  <a:pt x="369" y="138"/>
                </a:lnTo>
                <a:lnTo>
                  <a:pt x="369" y="143"/>
                </a:lnTo>
                <a:lnTo>
                  <a:pt x="369" y="143"/>
                </a:lnTo>
                <a:lnTo>
                  <a:pt x="366" y="148"/>
                </a:lnTo>
                <a:lnTo>
                  <a:pt x="362" y="157"/>
                </a:lnTo>
                <a:lnTo>
                  <a:pt x="360" y="164"/>
                </a:lnTo>
                <a:lnTo>
                  <a:pt x="359" y="167"/>
                </a:lnTo>
                <a:lnTo>
                  <a:pt x="359" y="168"/>
                </a:lnTo>
                <a:lnTo>
                  <a:pt x="359" y="168"/>
                </a:lnTo>
                <a:lnTo>
                  <a:pt x="362" y="169"/>
                </a:lnTo>
                <a:lnTo>
                  <a:pt x="367" y="172"/>
                </a:lnTo>
                <a:lnTo>
                  <a:pt x="374" y="173"/>
                </a:lnTo>
                <a:lnTo>
                  <a:pt x="374" y="173"/>
                </a:lnTo>
                <a:lnTo>
                  <a:pt x="376" y="180"/>
                </a:lnTo>
                <a:lnTo>
                  <a:pt x="379" y="185"/>
                </a:lnTo>
                <a:lnTo>
                  <a:pt x="379" y="188"/>
                </a:lnTo>
                <a:lnTo>
                  <a:pt x="379" y="188"/>
                </a:lnTo>
                <a:lnTo>
                  <a:pt x="379" y="190"/>
                </a:lnTo>
                <a:lnTo>
                  <a:pt x="381" y="192"/>
                </a:lnTo>
                <a:lnTo>
                  <a:pt x="384" y="193"/>
                </a:lnTo>
                <a:lnTo>
                  <a:pt x="384" y="193"/>
                </a:lnTo>
                <a:lnTo>
                  <a:pt x="384" y="196"/>
                </a:lnTo>
                <a:lnTo>
                  <a:pt x="384" y="203"/>
                </a:lnTo>
                <a:lnTo>
                  <a:pt x="384" y="203"/>
                </a:lnTo>
                <a:lnTo>
                  <a:pt x="384" y="205"/>
                </a:lnTo>
                <a:lnTo>
                  <a:pt x="386" y="206"/>
                </a:lnTo>
                <a:lnTo>
                  <a:pt x="391" y="207"/>
                </a:lnTo>
                <a:lnTo>
                  <a:pt x="399" y="208"/>
                </a:lnTo>
                <a:lnTo>
                  <a:pt x="399" y="224"/>
                </a:lnTo>
                <a:lnTo>
                  <a:pt x="394" y="2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DEAFFF13-985A-475A-B7AF-26CC56A146D4}"/>
              </a:ext>
            </a:extLst>
          </p:cNvPr>
          <p:cNvSpPr>
            <a:spLocks/>
          </p:cNvSpPr>
          <p:nvPr/>
        </p:nvSpPr>
        <p:spPr bwMode="auto">
          <a:xfrm>
            <a:off x="2882770" y="4727113"/>
            <a:ext cx="368880" cy="1603826"/>
          </a:xfrm>
          <a:custGeom>
            <a:avLst/>
            <a:gdLst>
              <a:gd name="T0" fmla="*/ 274 w 322"/>
              <a:gd name="T1" fmla="*/ 56 h 1400"/>
              <a:gd name="T2" fmla="*/ 290 w 322"/>
              <a:gd name="T3" fmla="*/ 36 h 1400"/>
              <a:gd name="T4" fmla="*/ 174 w 322"/>
              <a:gd name="T5" fmla="*/ 1 h 1400"/>
              <a:gd name="T6" fmla="*/ 124 w 322"/>
              <a:gd name="T7" fmla="*/ 3 h 1400"/>
              <a:gd name="T8" fmla="*/ 55 w 322"/>
              <a:gd name="T9" fmla="*/ 40 h 1400"/>
              <a:gd name="T10" fmla="*/ 40 w 322"/>
              <a:gd name="T11" fmla="*/ 57 h 1400"/>
              <a:gd name="T12" fmla="*/ 54 w 322"/>
              <a:gd name="T13" fmla="*/ 122 h 1400"/>
              <a:gd name="T14" fmla="*/ 63 w 322"/>
              <a:gd name="T15" fmla="*/ 135 h 1400"/>
              <a:gd name="T16" fmla="*/ 58 w 322"/>
              <a:gd name="T17" fmla="*/ 153 h 1400"/>
              <a:gd name="T18" fmla="*/ 47 w 322"/>
              <a:gd name="T19" fmla="*/ 171 h 1400"/>
              <a:gd name="T20" fmla="*/ 48 w 322"/>
              <a:gd name="T21" fmla="*/ 187 h 1400"/>
              <a:gd name="T22" fmla="*/ 49 w 322"/>
              <a:gd name="T23" fmla="*/ 198 h 1400"/>
              <a:gd name="T24" fmla="*/ 57 w 322"/>
              <a:gd name="T25" fmla="*/ 214 h 1400"/>
              <a:gd name="T26" fmla="*/ 81 w 322"/>
              <a:gd name="T27" fmla="*/ 218 h 1400"/>
              <a:gd name="T28" fmla="*/ 29 w 322"/>
              <a:gd name="T29" fmla="*/ 271 h 1400"/>
              <a:gd name="T30" fmla="*/ 6 w 322"/>
              <a:gd name="T31" fmla="*/ 317 h 1400"/>
              <a:gd name="T32" fmla="*/ 3 w 322"/>
              <a:gd name="T33" fmla="*/ 470 h 1400"/>
              <a:gd name="T34" fmla="*/ 30 w 322"/>
              <a:gd name="T35" fmla="*/ 606 h 1400"/>
              <a:gd name="T36" fmla="*/ 27 w 322"/>
              <a:gd name="T37" fmla="*/ 672 h 1400"/>
              <a:gd name="T38" fmla="*/ 18 w 322"/>
              <a:gd name="T39" fmla="*/ 698 h 1400"/>
              <a:gd name="T40" fmla="*/ 33 w 322"/>
              <a:gd name="T41" fmla="*/ 764 h 1400"/>
              <a:gd name="T42" fmla="*/ 48 w 322"/>
              <a:gd name="T43" fmla="*/ 852 h 1400"/>
              <a:gd name="T44" fmla="*/ 49 w 322"/>
              <a:gd name="T45" fmla="*/ 994 h 1400"/>
              <a:gd name="T46" fmla="*/ 23 w 322"/>
              <a:gd name="T47" fmla="*/ 1357 h 1400"/>
              <a:gd name="T48" fmla="*/ 34 w 322"/>
              <a:gd name="T49" fmla="*/ 1380 h 1400"/>
              <a:gd name="T50" fmla="*/ 51 w 322"/>
              <a:gd name="T51" fmla="*/ 1387 h 1400"/>
              <a:gd name="T52" fmla="*/ 137 w 322"/>
              <a:gd name="T53" fmla="*/ 1398 h 1400"/>
              <a:gd name="T54" fmla="*/ 237 w 322"/>
              <a:gd name="T55" fmla="*/ 1397 h 1400"/>
              <a:gd name="T56" fmla="*/ 264 w 322"/>
              <a:gd name="T57" fmla="*/ 1385 h 1400"/>
              <a:gd name="T58" fmla="*/ 267 w 322"/>
              <a:gd name="T59" fmla="*/ 1365 h 1400"/>
              <a:gd name="T60" fmla="*/ 236 w 322"/>
              <a:gd name="T61" fmla="*/ 1362 h 1400"/>
              <a:gd name="T62" fmla="*/ 217 w 322"/>
              <a:gd name="T63" fmla="*/ 1354 h 1400"/>
              <a:gd name="T64" fmla="*/ 229 w 322"/>
              <a:gd name="T65" fmla="*/ 1337 h 1400"/>
              <a:gd name="T66" fmla="*/ 208 w 322"/>
              <a:gd name="T67" fmla="*/ 1326 h 1400"/>
              <a:gd name="T68" fmla="*/ 161 w 322"/>
              <a:gd name="T69" fmla="*/ 1291 h 1400"/>
              <a:gd name="T70" fmla="*/ 147 w 322"/>
              <a:gd name="T71" fmla="*/ 1229 h 1400"/>
              <a:gd name="T72" fmla="*/ 183 w 322"/>
              <a:gd name="T73" fmla="*/ 1082 h 1400"/>
              <a:gd name="T74" fmla="*/ 258 w 322"/>
              <a:gd name="T75" fmla="*/ 813 h 1400"/>
              <a:gd name="T76" fmla="*/ 283 w 322"/>
              <a:gd name="T77" fmla="*/ 709 h 1400"/>
              <a:gd name="T78" fmla="*/ 309 w 322"/>
              <a:gd name="T79" fmla="*/ 711 h 1400"/>
              <a:gd name="T80" fmla="*/ 317 w 322"/>
              <a:gd name="T81" fmla="*/ 703 h 1400"/>
              <a:gd name="T82" fmla="*/ 317 w 322"/>
              <a:gd name="T83" fmla="*/ 667 h 1400"/>
              <a:gd name="T84" fmla="*/ 321 w 322"/>
              <a:gd name="T85" fmla="*/ 653 h 1400"/>
              <a:gd name="T86" fmla="*/ 305 w 322"/>
              <a:gd name="T87" fmla="*/ 619 h 1400"/>
              <a:gd name="T88" fmla="*/ 279 w 322"/>
              <a:gd name="T89" fmla="*/ 525 h 1400"/>
              <a:gd name="T90" fmla="*/ 279 w 322"/>
              <a:gd name="T91" fmla="*/ 470 h 1400"/>
              <a:gd name="T92" fmla="*/ 248 w 322"/>
              <a:gd name="T93" fmla="*/ 314 h 1400"/>
              <a:gd name="T94" fmla="*/ 211 w 322"/>
              <a:gd name="T95" fmla="*/ 250 h 1400"/>
              <a:gd name="T96" fmla="*/ 189 w 322"/>
              <a:gd name="T97" fmla="*/ 198 h 1400"/>
              <a:gd name="T98" fmla="*/ 232 w 322"/>
              <a:gd name="T99" fmla="*/ 183 h 1400"/>
              <a:gd name="T100" fmla="*/ 240 w 322"/>
              <a:gd name="T101" fmla="*/ 129 h 1400"/>
              <a:gd name="T102" fmla="*/ 249 w 322"/>
              <a:gd name="T103" fmla="*/ 119 h 1400"/>
              <a:gd name="T104" fmla="*/ 250 w 322"/>
              <a:gd name="T105" fmla="*/ 110 h 1400"/>
              <a:gd name="T106" fmla="*/ 236 w 322"/>
              <a:gd name="T107" fmla="*/ 94 h 1400"/>
              <a:gd name="T108" fmla="*/ 232 w 322"/>
              <a:gd name="T109" fmla="*/ 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2" h="1400">
                <a:moveTo>
                  <a:pt x="232" y="67"/>
                </a:moveTo>
                <a:lnTo>
                  <a:pt x="232" y="67"/>
                </a:lnTo>
                <a:lnTo>
                  <a:pt x="250" y="62"/>
                </a:lnTo>
                <a:lnTo>
                  <a:pt x="274" y="56"/>
                </a:lnTo>
                <a:lnTo>
                  <a:pt x="274" y="56"/>
                </a:lnTo>
                <a:lnTo>
                  <a:pt x="279" y="53"/>
                </a:lnTo>
                <a:lnTo>
                  <a:pt x="283" y="51"/>
                </a:lnTo>
                <a:lnTo>
                  <a:pt x="285" y="46"/>
                </a:lnTo>
                <a:lnTo>
                  <a:pt x="287" y="43"/>
                </a:lnTo>
                <a:lnTo>
                  <a:pt x="290" y="36"/>
                </a:lnTo>
                <a:lnTo>
                  <a:pt x="290" y="32"/>
                </a:lnTo>
                <a:lnTo>
                  <a:pt x="217" y="32"/>
                </a:lnTo>
                <a:lnTo>
                  <a:pt x="217" y="32"/>
                </a:lnTo>
                <a:lnTo>
                  <a:pt x="198" y="18"/>
                </a:lnTo>
                <a:lnTo>
                  <a:pt x="174" y="1"/>
                </a:lnTo>
                <a:lnTo>
                  <a:pt x="174" y="1"/>
                </a:lnTo>
                <a:lnTo>
                  <a:pt x="170" y="0"/>
                </a:lnTo>
                <a:lnTo>
                  <a:pt x="163" y="0"/>
                </a:lnTo>
                <a:lnTo>
                  <a:pt x="144" y="1"/>
                </a:lnTo>
                <a:lnTo>
                  <a:pt x="124" y="3"/>
                </a:lnTo>
                <a:lnTo>
                  <a:pt x="112" y="4"/>
                </a:lnTo>
                <a:lnTo>
                  <a:pt x="112" y="4"/>
                </a:lnTo>
                <a:lnTo>
                  <a:pt x="98" y="12"/>
                </a:lnTo>
                <a:lnTo>
                  <a:pt x="77" y="25"/>
                </a:lnTo>
                <a:lnTo>
                  <a:pt x="55" y="40"/>
                </a:lnTo>
                <a:lnTo>
                  <a:pt x="47" y="46"/>
                </a:lnTo>
                <a:lnTo>
                  <a:pt x="42" y="51"/>
                </a:lnTo>
                <a:lnTo>
                  <a:pt x="42" y="51"/>
                </a:lnTo>
                <a:lnTo>
                  <a:pt x="41" y="53"/>
                </a:lnTo>
                <a:lnTo>
                  <a:pt x="40" y="57"/>
                </a:lnTo>
                <a:lnTo>
                  <a:pt x="41" y="67"/>
                </a:lnTo>
                <a:lnTo>
                  <a:pt x="42" y="77"/>
                </a:lnTo>
                <a:lnTo>
                  <a:pt x="45" y="88"/>
                </a:lnTo>
                <a:lnTo>
                  <a:pt x="51" y="110"/>
                </a:lnTo>
                <a:lnTo>
                  <a:pt x="54" y="122"/>
                </a:lnTo>
                <a:lnTo>
                  <a:pt x="54" y="122"/>
                </a:lnTo>
                <a:lnTo>
                  <a:pt x="58" y="129"/>
                </a:lnTo>
                <a:lnTo>
                  <a:pt x="61" y="132"/>
                </a:lnTo>
                <a:lnTo>
                  <a:pt x="61" y="132"/>
                </a:lnTo>
                <a:lnTo>
                  <a:pt x="63" y="135"/>
                </a:lnTo>
                <a:lnTo>
                  <a:pt x="63" y="140"/>
                </a:lnTo>
                <a:lnTo>
                  <a:pt x="63" y="143"/>
                </a:lnTo>
                <a:lnTo>
                  <a:pt x="63" y="146"/>
                </a:lnTo>
                <a:lnTo>
                  <a:pt x="60" y="149"/>
                </a:lnTo>
                <a:lnTo>
                  <a:pt x="58" y="153"/>
                </a:lnTo>
                <a:lnTo>
                  <a:pt x="58" y="153"/>
                </a:lnTo>
                <a:lnTo>
                  <a:pt x="42" y="163"/>
                </a:lnTo>
                <a:lnTo>
                  <a:pt x="49" y="167"/>
                </a:lnTo>
                <a:lnTo>
                  <a:pt x="49" y="167"/>
                </a:lnTo>
                <a:lnTo>
                  <a:pt x="47" y="171"/>
                </a:lnTo>
                <a:lnTo>
                  <a:pt x="46" y="173"/>
                </a:lnTo>
                <a:lnTo>
                  <a:pt x="46" y="175"/>
                </a:lnTo>
                <a:lnTo>
                  <a:pt x="49" y="187"/>
                </a:lnTo>
                <a:lnTo>
                  <a:pt x="49" y="187"/>
                </a:lnTo>
                <a:lnTo>
                  <a:pt x="48" y="187"/>
                </a:lnTo>
                <a:lnTo>
                  <a:pt x="47" y="189"/>
                </a:lnTo>
                <a:lnTo>
                  <a:pt x="46" y="191"/>
                </a:lnTo>
                <a:lnTo>
                  <a:pt x="46" y="191"/>
                </a:lnTo>
                <a:lnTo>
                  <a:pt x="47" y="195"/>
                </a:lnTo>
                <a:lnTo>
                  <a:pt x="49" y="198"/>
                </a:lnTo>
                <a:lnTo>
                  <a:pt x="52" y="202"/>
                </a:lnTo>
                <a:lnTo>
                  <a:pt x="54" y="207"/>
                </a:lnTo>
                <a:lnTo>
                  <a:pt x="54" y="207"/>
                </a:lnTo>
                <a:lnTo>
                  <a:pt x="55" y="210"/>
                </a:lnTo>
                <a:lnTo>
                  <a:pt x="57" y="214"/>
                </a:lnTo>
                <a:lnTo>
                  <a:pt x="61" y="218"/>
                </a:lnTo>
                <a:lnTo>
                  <a:pt x="61" y="218"/>
                </a:lnTo>
                <a:lnTo>
                  <a:pt x="65" y="220"/>
                </a:lnTo>
                <a:lnTo>
                  <a:pt x="72" y="218"/>
                </a:lnTo>
                <a:lnTo>
                  <a:pt x="81" y="218"/>
                </a:lnTo>
                <a:lnTo>
                  <a:pt x="81" y="218"/>
                </a:lnTo>
                <a:lnTo>
                  <a:pt x="72" y="226"/>
                </a:lnTo>
                <a:lnTo>
                  <a:pt x="52" y="245"/>
                </a:lnTo>
                <a:lnTo>
                  <a:pt x="40" y="258"/>
                </a:lnTo>
                <a:lnTo>
                  <a:pt x="29" y="271"/>
                </a:lnTo>
                <a:lnTo>
                  <a:pt x="18" y="285"/>
                </a:lnTo>
                <a:lnTo>
                  <a:pt x="11" y="300"/>
                </a:lnTo>
                <a:lnTo>
                  <a:pt x="11" y="300"/>
                </a:lnTo>
                <a:lnTo>
                  <a:pt x="9" y="307"/>
                </a:lnTo>
                <a:lnTo>
                  <a:pt x="6" y="317"/>
                </a:lnTo>
                <a:lnTo>
                  <a:pt x="3" y="339"/>
                </a:lnTo>
                <a:lnTo>
                  <a:pt x="2" y="364"/>
                </a:lnTo>
                <a:lnTo>
                  <a:pt x="0" y="392"/>
                </a:lnTo>
                <a:lnTo>
                  <a:pt x="2" y="441"/>
                </a:lnTo>
                <a:lnTo>
                  <a:pt x="3" y="470"/>
                </a:lnTo>
                <a:lnTo>
                  <a:pt x="3" y="470"/>
                </a:lnTo>
                <a:lnTo>
                  <a:pt x="8" y="496"/>
                </a:lnTo>
                <a:lnTo>
                  <a:pt x="16" y="537"/>
                </a:lnTo>
                <a:lnTo>
                  <a:pt x="26" y="578"/>
                </a:lnTo>
                <a:lnTo>
                  <a:pt x="30" y="606"/>
                </a:lnTo>
                <a:lnTo>
                  <a:pt x="30" y="606"/>
                </a:lnTo>
                <a:lnTo>
                  <a:pt x="31" y="614"/>
                </a:lnTo>
                <a:lnTo>
                  <a:pt x="31" y="624"/>
                </a:lnTo>
                <a:lnTo>
                  <a:pt x="29" y="644"/>
                </a:lnTo>
                <a:lnTo>
                  <a:pt x="27" y="672"/>
                </a:lnTo>
                <a:lnTo>
                  <a:pt x="27" y="672"/>
                </a:lnTo>
                <a:lnTo>
                  <a:pt x="24" y="675"/>
                </a:lnTo>
                <a:lnTo>
                  <a:pt x="22" y="681"/>
                </a:lnTo>
                <a:lnTo>
                  <a:pt x="20" y="691"/>
                </a:lnTo>
                <a:lnTo>
                  <a:pt x="18" y="698"/>
                </a:lnTo>
                <a:lnTo>
                  <a:pt x="18" y="706"/>
                </a:lnTo>
                <a:lnTo>
                  <a:pt x="18" y="706"/>
                </a:lnTo>
                <a:lnTo>
                  <a:pt x="21" y="717"/>
                </a:lnTo>
                <a:lnTo>
                  <a:pt x="23" y="732"/>
                </a:lnTo>
                <a:lnTo>
                  <a:pt x="33" y="764"/>
                </a:lnTo>
                <a:lnTo>
                  <a:pt x="41" y="796"/>
                </a:lnTo>
                <a:lnTo>
                  <a:pt x="45" y="809"/>
                </a:lnTo>
                <a:lnTo>
                  <a:pt x="46" y="819"/>
                </a:lnTo>
                <a:lnTo>
                  <a:pt x="46" y="819"/>
                </a:lnTo>
                <a:lnTo>
                  <a:pt x="48" y="852"/>
                </a:lnTo>
                <a:lnTo>
                  <a:pt x="49" y="909"/>
                </a:lnTo>
                <a:lnTo>
                  <a:pt x="51" y="964"/>
                </a:lnTo>
                <a:lnTo>
                  <a:pt x="51" y="983"/>
                </a:lnTo>
                <a:lnTo>
                  <a:pt x="49" y="994"/>
                </a:lnTo>
                <a:lnTo>
                  <a:pt x="49" y="994"/>
                </a:lnTo>
                <a:lnTo>
                  <a:pt x="43" y="1046"/>
                </a:lnTo>
                <a:lnTo>
                  <a:pt x="34" y="1149"/>
                </a:lnTo>
                <a:lnTo>
                  <a:pt x="18" y="1295"/>
                </a:lnTo>
                <a:lnTo>
                  <a:pt x="27" y="1300"/>
                </a:lnTo>
                <a:lnTo>
                  <a:pt x="23" y="1357"/>
                </a:lnTo>
                <a:lnTo>
                  <a:pt x="34" y="1365"/>
                </a:lnTo>
                <a:lnTo>
                  <a:pt x="34" y="1365"/>
                </a:lnTo>
                <a:lnTo>
                  <a:pt x="34" y="1368"/>
                </a:lnTo>
                <a:lnTo>
                  <a:pt x="34" y="1374"/>
                </a:lnTo>
                <a:lnTo>
                  <a:pt x="34" y="1380"/>
                </a:lnTo>
                <a:lnTo>
                  <a:pt x="36" y="1382"/>
                </a:lnTo>
                <a:lnTo>
                  <a:pt x="39" y="1385"/>
                </a:lnTo>
                <a:lnTo>
                  <a:pt x="39" y="1385"/>
                </a:lnTo>
                <a:lnTo>
                  <a:pt x="43" y="1386"/>
                </a:lnTo>
                <a:lnTo>
                  <a:pt x="51" y="1387"/>
                </a:lnTo>
                <a:lnTo>
                  <a:pt x="72" y="1389"/>
                </a:lnTo>
                <a:lnTo>
                  <a:pt x="115" y="1392"/>
                </a:lnTo>
                <a:lnTo>
                  <a:pt x="115" y="1392"/>
                </a:lnTo>
                <a:lnTo>
                  <a:pt x="127" y="1394"/>
                </a:lnTo>
                <a:lnTo>
                  <a:pt x="137" y="1398"/>
                </a:lnTo>
                <a:lnTo>
                  <a:pt x="144" y="1399"/>
                </a:lnTo>
                <a:lnTo>
                  <a:pt x="155" y="1400"/>
                </a:lnTo>
                <a:lnTo>
                  <a:pt x="155" y="1400"/>
                </a:lnTo>
                <a:lnTo>
                  <a:pt x="207" y="1399"/>
                </a:lnTo>
                <a:lnTo>
                  <a:pt x="237" y="1397"/>
                </a:lnTo>
                <a:lnTo>
                  <a:pt x="249" y="1395"/>
                </a:lnTo>
                <a:lnTo>
                  <a:pt x="253" y="1394"/>
                </a:lnTo>
                <a:lnTo>
                  <a:pt x="255" y="1392"/>
                </a:lnTo>
                <a:lnTo>
                  <a:pt x="255" y="1392"/>
                </a:lnTo>
                <a:lnTo>
                  <a:pt x="264" y="1385"/>
                </a:lnTo>
                <a:lnTo>
                  <a:pt x="268" y="1376"/>
                </a:lnTo>
                <a:lnTo>
                  <a:pt x="269" y="1373"/>
                </a:lnTo>
                <a:lnTo>
                  <a:pt x="271" y="1369"/>
                </a:lnTo>
                <a:lnTo>
                  <a:pt x="269" y="1367"/>
                </a:lnTo>
                <a:lnTo>
                  <a:pt x="267" y="1365"/>
                </a:lnTo>
                <a:lnTo>
                  <a:pt x="267" y="1365"/>
                </a:lnTo>
                <a:lnTo>
                  <a:pt x="260" y="1364"/>
                </a:lnTo>
                <a:lnTo>
                  <a:pt x="252" y="1363"/>
                </a:lnTo>
                <a:lnTo>
                  <a:pt x="243" y="1363"/>
                </a:lnTo>
                <a:lnTo>
                  <a:pt x="236" y="1362"/>
                </a:lnTo>
                <a:lnTo>
                  <a:pt x="236" y="1362"/>
                </a:lnTo>
                <a:lnTo>
                  <a:pt x="223" y="1356"/>
                </a:lnTo>
                <a:lnTo>
                  <a:pt x="217" y="1354"/>
                </a:lnTo>
                <a:lnTo>
                  <a:pt x="217" y="1354"/>
                </a:lnTo>
                <a:lnTo>
                  <a:pt x="217" y="1354"/>
                </a:lnTo>
                <a:lnTo>
                  <a:pt x="217" y="1354"/>
                </a:lnTo>
                <a:lnTo>
                  <a:pt x="219" y="1352"/>
                </a:lnTo>
                <a:lnTo>
                  <a:pt x="224" y="1346"/>
                </a:lnTo>
                <a:lnTo>
                  <a:pt x="229" y="1340"/>
                </a:lnTo>
                <a:lnTo>
                  <a:pt x="229" y="1337"/>
                </a:lnTo>
                <a:lnTo>
                  <a:pt x="228" y="1334"/>
                </a:lnTo>
                <a:lnTo>
                  <a:pt x="228" y="1334"/>
                </a:lnTo>
                <a:lnTo>
                  <a:pt x="225" y="1331"/>
                </a:lnTo>
                <a:lnTo>
                  <a:pt x="222" y="1330"/>
                </a:lnTo>
                <a:lnTo>
                  <a:pt x="208" y="1326"/>
                </a:lnTo>
                <a:lnTo>
                  <a:pt x="208" y="1326"/>
                </a:lnTo>
                <a:lnTo>
                  <a:pt x="174" y="1319"/>
                </a:lnTo>
                <a:lnTo>
                  <a:pt x="167" y="1307"/>
                </a:lnTo>
                <a:lnTo>
                  <a:pt x="167" y="1307"/>
                </a:lnTo>
                <a:lnTo>
                  <a:pt x="161" y="1291"/>
                </a:lnTo>
                <a:lnTo>
                  <a:pt x="155" y="1272"/>
                </a:lnTo>
                <a:lnTo>
                  <a:pt x="155" y="1272"/>
                </a:lnTo>
                <a:lnTo>
                  <a:pt x="152" y="1264"/>
                </a:lnTo>
                <a:lnTo>
                  <a:pt x="150" y="1247"/>
                </a:lnTo>
                <a:lnTo>
                  <a:pt x="147" y="1229"/>
                </a:lnTo>
                <a:lnTo>
                  <a:pt x="146" y="1214"/>
                </a:lnTo>
                <a:lnTo>
                  <a:pt x="146" y="1214"/>
                </a:lnTo>
                <a:lnTo>
                  <a:pt x="150" y="1199"/>
                </a:lnTo>
                <a:lnTo>
                  <a:pt x="157" y="1171"/>
                </a:lnTo>
                <a:lnTo>
                  <a:pt x="183" y="1082"/>
                </a:lnTo>
                <a:lnTo>
                  <a:pt x="236" y="907"/>
                </a:lnTo>
                <a:lnTo>
                  <a:pt x="236" y="907"/>
                </a:lnTo>
                <a:lnTo>
                  <a:pt x="244" y="879"/>
                </a:lnTo>
                <a:lnTo>
                  <a:pt x="252" y="846"/>
                </a:lnTo>
                <a:lnTo>
                  <a:pt x="258" y="813"/>
                </a:lnTo>
                <a:lnTo>
                  <a:pt x="264" y="781"/>
                </a:lnTo>
                <a:lnTo>
                  <a:pt x="272" y="728"/>
                </a:lnTo>
                <a:lnTo>
                  <a:pt x="274" y="706"/>
                </a:lnTo>
                <a:lnTo>
                  <a:pt x="274" y="706"/>
                </a:lnTo>
                <a:lnTo>
                  <a:pt x="283" y="709"/>
                </a:lnTo>
                <a:lnTo>
                  <a:pt x="291" y="710"/>
                </a:lnTo>
                <a:lnTo>
                  <a:pt x="298" y="710"/>
                </a:lnTo>
                <a:lnTo>
                  <a:pt x="298" y="710"/>
                </a:lnTo>
                <a:lnTo>
                  <a:pt x="304" y="710"/>
                </a:lnTo>
                <a:lnTo>
                  <a:pt x="309" y="711"/>
                </a:lnTo>
                <a:lnTo>
                  <a:pt x="310" y="710"/>
                </a:lnTo>
                <a:lnTo>
                  <a:pt x="313" y="709"/>
                </a:lnTo>
                <a:lnTo>
                  <a:pt x="315" y="706"/>
                </a:lnTo>
                <a:lnTo>
                  <a:pt x="317" y="703"/>
                </a:lnTo>
                <a:lnTo>
                  <a:pt x="317" y="703"/>
                </a:lnTo>
                <a:lnTo>
                  <a:pt x="320" y="697"/>
                </a:lnTo>
                <a:lnTo>
                  <a:pt x="320" y="692"/>
                </a:lnTo>
                <a:lnTo>
                  <a:pt x="320" y="681"/>
                </a:lnTo>
                <a:lnTo>
                  <a:pt x="319" y="672"/>
                </a:lnTo>
                <a:lnTo>
                  <a:pt x="317" y="667"/>
                </a:lnTo>
                <a:lnTo>
                  <a:pt x="317" y="667"/>
                </a:lnTo>
                <a:lnTo>
                  <a:pt x="319" y="666"/>
                </a:lnTo>
                <a:lnTo>
                  <a:pt x="321" y="665"/>
                </a:lnTo>
                <a:lnTo>
                  <a:pt x="322" y="660"/>
                </a:lnTo>
                <a:lnTo>
                  <a:pt x="321" y="653"/>
                </a:lnTo>
                <a:lnTo>
                  <a:pt x="321" y="653"/>
                </a:lnTo>
                <a:lnTo>
                  <a:pt x="320" y="647"/>
                </a:lnTo>
                <a:lnTo>
                  <a:pt x="317" y="641"/>
                </a:lnTo>
                <a:lnTo>
                  <a:pt x="311" y="629"/>
                </a:lnTo>
                <a:lnTo>
                  <a:pt x="305" y="619"/>
                </a:lnTo>
                <a:lnTo>
                  <a:pt x="302" y="613"/>
                </a:lnTo>
                <a:lnTo>
                  <a:pt x="302" y="613"/>
                </a:lnTo>
                <a:lnTo>
                  <a:pt x="290" y="571"/>
                </a:lnTo>
                <a:lnTo>
                  <a:pt x="283" y="543"/>
                </a:lnTo>
                <a:lnTo>
                  <a:pt x="279" y="525"/>
                </a:lnTo>
                <a:lnTo>
                  <a:pt x="279" y="525"/>
                </a:lnTo>
                <a:lnTo>
                  <a:pt x="278" y="512"/>
                </a:lnTo>
                <a:lnTo>
                  <a:pt x="279" y="495"/>
                </a:lnTo>
                <a:lnTo>
                  <a:pt x="279" y="480"/>
                </a:lnTo>
                <a:lnTo>
                  <a:pt x="279" y="470"/>
                </a:lnTo>
                <a:lnTo>
                  <a:pt x="279" y="470"/>
                </a:lnTo>
                <a:lnTo>
                  <a:pt x="255" y="331"/>
                </a:lnTo>
                <a:lnTo>
                  <a:pt x="255" y="331"/>
                </a:lnTo>
                <a:lnTo>
                  <a:pt x="253" y="324"/>
                </a:lnTo>
                <a:lnTo>
                  <a:pt x="248" y="314"/>
                </a:lnTo>
                <a:lnTo>
                  <a:pt x="234" y="288"/>
                </a:lnTo>
                <a:lnTo>
                  <a:pt x="219" y="265"/>
                </a:lnTo>
                <a:lnTo>
                  <a:pt x="213" y="253"/>
                </a:lnTo>
                <a:lnTo>
                  <a:pt x="213" y="253"/>
                </a:lnTo>
                <a:lnTo>
                  <a:pt x="211" y="250"/>
                </a:lnTo>
                <a:lnTo>
                  <a:pt x="207" y="244"/>
                </a:lnTo>
                <a:lnTo>
                  <a:pt x="201" y="238"/>
                </a:lnTo>
                <a:lnTo>
                  <a:pt x="189" y="222"/>
                </a:lnTo>
                <a:lnTo>
                  <a:pt x="189" y="198"/>
                </a:lnTo>
                <a:lnTo>
                  <a:pt x="189" y="198"/>
                </a:lnTo>
                <a:lnTo>
                  <a:pt x="208" y="195"/>
                </a:lnTo>
                <a:lnTo>
                  <a:pt x="223" y="190"/>
                </a:lnTo>
                <a:lnTo>
                  <a:pt x="229" y="186"/>
                </a:lnTo>
                <a:lnTo>
                  <a:pt x="232" y="183"/>
                </a:lnTo>
                <a:lnTo>
                  <a:pt x="232" y="183"/>
                </a:lnTo>
                <a:lnTo>
                  <a:pt x="235" y="175"/>
                </a:lnTo>
                <a:lnTo>
                  <a:pt x="236" y="166"/>
                </a:lnTo>
                <a:lnTo>
                  <a:pt x="236" y="156"/>
                </a:lnTo>
                <a:lnTo>
                  <a:pt x="236" y="141"/>
                </a:lnTo>
                <a:lnTo>
                  <a:pt x="240" y="129"/>
                </a:lnTo>
                <a:lnTo>
                  <a:pt x="243" y="117"/>
                </a:lnTo>
                <a:lnTo>
                  <a:pt x="243" y="117"/>
                </a:lnTo>
                <a:lnTo>
                  <a:pt x="246" y="118"/>
                </a:lnTo>
                <a:lnTo>
                  <a:pt x="248" y="119"/>
                </a:lnTo>
                <a:lnTo>
                  <a:pt x="249" y="119"/>
                </a:lnTo>
                <a:lnTo>
                  <a:pt x="250" y="118"/>
                </a:lnTo>
                <a:lnTo>
                  <a:pt x="252" y="117"/>
                </a:lnTo>
                <a:lnTo>
                  <a:pt x="252" y="113"/>
                </a:lnTo>
                <a:lnTo>
                  <a:pt x="252" y="113"/>
                </a:lnTo>
                <a:lnTo>
                  <a:pt x="250" y="110"/>
                </a:lnTo>
                <a:lnTo>
                  <a:pt x="249" y="107"/>
                </a:lnTo>
                <a:lnTo>
                  <a:pt x="246" y="104"/>
                </a:lnTo>
                <a:lnTo>
                  <a:pt x="241" y="100"/>
                </a:lnTo>
                <a:lnTo>
                  <a:pt x="236" y="94"/>
                </a:lnTo>
                <a:lnTo>
                  <a:pt x="236" y="94"/>
                </a:lnTo>
                <a:lnTo>
                  <a:pt x="234" y="91"/>
                </a:lnTo>
                <a:lnTo>
                  <a:pt x="232" y="86"/>
                </a:lnTo>
                <a:lnTo>
                  <a:pt x="230" y="77"/>
                </a:lnTo>
                <a:lnTo>
                  <a:pt x="231" y="70"/>
                </a:lnTo>
                <a:lnTo>
                  <a:pt x="232" y="67"/>
                </a:lnTo>
                <a:lnTo>
                  <a:pt x="232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CE8F72A1-86BB-4E9D-9E98-A061CAF2AE17}"/>
              </a:ext>
            </a:extLst>
          </p:cNvPr>
          <p:cNvSpPr>
            <a:spLocks/>
          </p:cNvSpPr>
          <p:nvPr/>
        </p:nvSpPr>
        <p:spPr bwMode="auto">
          <a:xfrm>
            <a:off x="864937" y="4692468"/>
            <a:ext cx="536728" cy="1630534"/>
          </a:xfrm>
          <a:custGeom>
            <a:avLst/>
            <a:gdLst>
              <a:gd name="T0" fmla="*/ 156 w 422"/>
              <a:gd name="T1" fmla="*/ 10 h 1282"/>
              <a:gd name="T2" fmla="*/ 134 w 422"/>
              <a:gd name="T3" fmla="*/ 37 h 1282"/>
              <a:gd name="T4" fmla="*/ 129 w 422"/>
              <a:gd name="T5" fmla="*/ 77 h 1282"/>
              <a:gd name="T6" fmla="*/ 138 w 422"/>
              <a:gd name="T7" fmla="*/ 105 h 1282"/>
              <a:gd name="T8" fmla="*/ 138 w 422"/>
              <a:gd name="T9" fmla="*/ 132 h 1282"/>
              <a:gd name="T10" fmla="*/ 146 w 422"/>
              <a:gd name="T11" fmla="*/ 181 h 1282"/>
              <a:gd name="T12" fmla="*/ 134 w 422"/>
              <a:gd name="T13" fmla="*/ 181 h 1282"/>
              <a:gd name="T14" fmla="*/ 109 w 422"/>
              <a:gd name="T15" fmla="*/ 201 h 1282"/>
              <a:gd name="T16" fmla="*/ 34 w 422"/>
              <a:gd name="T17" fmla="*/ 229 h 1282"/>
              <a:gd name="T18" fmla="*/ 26 w 422"/>
              <a:gd name="T19" fmla="*/ 248 h 1282"/>
              <a:gd name="T20" fmla="*/ 1 w 422"/>
              <a:gd name="T21" fmla="*/ 370 h 1282"/>
              <a:gd name="T22" fmla="*/ 10 w 422"/>
              <a:gd name="T23" fmla="*/ 415 h 1282"/>
              <a:gd name="T24" fmla="*/ 43 w 422"/>
              <a:gd name="T25" fmla="*/ 441 h 1282"/>
              <a:gd name="T26" fmla="*/ 48 w 422"/>
              <a:gd name="T27" fmla="*/ 525 h 1282"/>
              <a:gd name="T28" fmla="*/ 56 w 422"/>
              <a:gd name="T29" fmla="*/ 560 h 1282"/>
              <a:gd name="T30" fmla="*/ 65 w 422"/>
              <a:gd name="T31" fmla="*/ 590 h 1282"/>
              <a:gd name="T32" fmla="*/ 60 w 422"/>
              <a:gd name="T33" fmla="*/ 653 h 1282"/>
              <a:gd name="T34" fmla="*/ 50 w 422"/>
              <a:gd name="T35" fmla="*/ 962 h 1282"/>
              <a:gd name="T36" fmla="*/ 55 w 422"/>
              <a:gd name="T37" fmla="*/ 1219 h 1282"/>
              <a:gd name="T38" fmla="*/ 50 w 422"/>
              <a:gd name="T39" fmla="*/ 1260 h 1282"/>
              <a:gd name="T40" fmla="*/ 62 w 422"/>
              <a:gd name="T41" fmla="*/ 1279 h 1282"/>
              <a:gd name="T42" fmla="*/ 134 w 422"/>
              <a:gd name="T43" fmla="*/ 1277 h 1282"/>
              <a:gd name="T44" fmla="*/ 140 w 422"/>
              <a:gd name="T45" fmla="*/ 1222 h 1282"/>
              <a:gd name="T46" fmla="*/ 141 w 422"/>
              <a:gd name="T47" fmla="*/ 1028 h 1282"/>
              <a:gd name="T48" fmla="*/ 158 w 422"/>
              <a:gd name="T49" fmla="*/ 952 h 1282"/>
              <a:gd name="T50" fmla="*/ 194 w 422"/>
              <a:gd name="T51" fmla="*/ 792 h 1282"/>
              <a:gd name="T52" fmla="*/ 211 w 422"/>
              <a:gd name="T53" fmla="*/ 839 h 1282"/>
              <a:gd name="T54" fmla="*/ 223 w 422"/>
              <a:gd name="T55" fmla="*/ 982 h 1282"/>
              <a:gd name="T56" fmla="*/ 235 w 422"/>
              <a:gd name="T57" fmla="*/ 1141 h 1282"/>
              <a:gd name="T58" fmla="*/ 232 w 422"/>
              <a:gd name="T59" fmla="*/ 1251 h 1282"/>
              <a:gd name="T60" fmla="*/ 293 w 422"/>
              <a:gd name="T61" fmla="*/ 1263 h 1282"/>
              <a:gd name="T62" fmla="*/ 343 w 422"/>
              <a:gd name="T63" fmla="*/ 1270 h 1282"/>
              <a:gd name="T64" fmla="*/ 365 w 422"/>
              <a:gd name="T65" fmla="*/ 1254 h 1282"/>
              <a:gd name="T66" fmla="*/ 335 w 422"/>
              <a:gd name="T67" fmla="*/ 1222 h 1282"/>
              <a:gd name="T68" fmla="*/ 320 w 422"/>
              <a:gd name="T69" fmla="*/ 1202 h 1282"/>
              <a:gd name="T70" fmla="*/ 312 w 422"/>
              <a:gd name="T71" fmla="*/ 1176 h 1282"/>
              <a:gd name="T72" fmla="*/ 310 w 422"/>
              <a:gd name="T73" fmla="*/ 1083 h 1282"/>
              <a:gd name="T74" fmla="*/ 325 w 422"/>
              <a:gd name="T75" fmla="*/ 977 h 1282"/>
              <a:gd name="T76" fmla="*/ 340 w 422"/>
              <a:gd name="T77" fmla="*/ 874 h 1282"/>
              <a:gd name="T78" fmla="*/ 379 w 422"/>
              <a:gd name="T79" fmla="*/ 609 h 1282"/>
              <a:gd name="T80" fmla="*/ 407 w 422"/>
              <a:gd name="T81" fmla="*/ 572 h 1282"/>
              <a:gd name="T82" fmla="*/ 415 w 422"/>
              <a:gd name="T83" fmla="*/ 524 h 1282"/>
              <a:gd name="T84" fmla="*/ 421 w 422"/>
              <a:gd name="T85" fmla="*/ 467 h 1282"/>
              <a:gd name="T86" fmla="*/ 407 w 422"/>
              <a:gd name="T87" fmla="*/ 361 h 1282"/>
              <a:gd name="T88" fmla="*/ 379 w 422"/>
              <a:gd name="T89" fmla="*/ 261 h 1282"/>
              <a:gd name="T90" fmla="*/ 364 w 422"/>
              <a:gd name="T91" fmla="*/ 231 h 1282"/>
              <a:gd name="T92" fmla="*/ 346 w 422"/>
              <a:gd name="T93" fmla="*/ 226 h 1282"/>
              <a:gd name="T94" fmla="*/ 311 w 422"/>
              <a:gd name="T95" fmla="*/ 205 h 1282"/>
              <a:gd name="T96" fmla="*/ 274 w 422"/>
              <a:gd name="T97" fmla="*/ 189 h 1282"/>
              <a:gd name="T98" fmla="*/ 254 w 422"/>
              <a:gd name="T99" fmla="*/ 134 h 1282"/>
              <a:gd name="T100" fmla="*/ 267 w 422"/>
              <a:gd name="T101" fmla="*/ 125 h 1282"/>
              <a:gd name="T102" fmla="*/ 274 w 422"/>
              <a:gd name="T103" fmla="*/ 89 h 1282"/>
              <a:gd name="T104" fmla="*/ 282 w 422"/>
              <a:gd name="T105" fmla="*/ 55 h 1282"/>
              <a:gd name="T106" fmla="*/ 270 w 422"/>
              <a:gd name="T107" fmla="*/ 22 h 1282"/>
              <a:gd name="T108" fmla="*/ 245 w 422"/>
              <a:gd name="T109" fmla="*/ 7 h 1282"/>
              <a:gd name="T110" fmla="*/ 217 w 422"/>
              <a:gd name="T111" fmla="*/ 6 h 1282"/>
              <a:gd name="T112" fmla="*/ 195 w 422"/>
              <a:gd name="T113" fmla="*/ 1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1282">
                <a:moveTo>
                  <a:pt x="183" y="1"/>
                </a:moveTo>
                <a:lnTo>
                  <a:pt x="183" y="1"/>
                </a:lnTo>
                <a:lnTo>
                  <a:pt x="180" y="3"/>
                </a:lnTo>
                <a:lnTo>
                  <a:pt x="172" y="4"/>
                </a:lnTo>
                <a:lnTo>
                  <a:pt x="162" y="7"/>
                </a:lnTo>
                <a:lnTo>
                  <a:pt x="156" y="10"/>
                </a:lnTo>
                <a:lnTo>
                  <a:pt x="150" y="14"/>
                </a:lnTo>
                <a:lnTo>
                  <a:pt x="150" y="14"/>
                </a:lnTo>
                <a:lnTo>
                  <a:pt x="145" y="19"/>
                </a:lnTo>
                <a:lnTo>
                  <a:pt x="140" y="25"/>
                </a:lnTo>
                <a:lnTo>
                  <a:pt x="138" y="31"/>
                </a:lnTo>
                <a:lnTo>
                  <a:pt x="134" y="37"/>
                </a:lnTo>
                <a:lnTo>
                  <a:pt x="132" y="48"/>
                </a:lnTo>
                <a:lnTo>
                  <a:pt x="129" y="55"/>
                </a:lnTo>
                <a:lnTo>
                  <a:pt x="129" y="55"/>
                </a:lnTo>
                <a:lnTo>
                  <a:pt x="129" y="60"/>
                </a:lnTo>
                <a:lnTo>
                  <a:pt x="129" y="65"/>
                </a:lnTo>
                <a:lnTo>
                  <a:pt x="129" y="77"/>
                </a:lnTo>
                <a:lnTo>
                  <a:pt x="129" y="77"/>
                </a:lnTo>
                <a:lnTo>
                  <a:pt x="131" y="86"/>
                </a:lnTo>
                <a:lnTo>
                  <a:pt x="134" y="96"/>
                </a:lnTo>
                <a:lnTo>
                  <a:pt x="137" y="103"/>
                </a:lnTo>
                <a:lnTo>
                  <a:pt x="138" y="105"/>
                </a:lnTo>
                <a:lnTo>
                  <a:pt x="138" y="105"/>
                </a:lnTo>
                <a:lnTo>
                  <a:pt x="138" y="108"/>
                </a:lnTo>
                <a:lnTo>
                  <a:pt x="138" y="115"/>
                </a:lnTo>
                <a:lnTo>
                  <a:pt x="138" y="122"/>
                </a:lnTo>
                <a:lnTo>
                  <a:pt x="138" y="126"/>
                </a:lnTo>
                <a:lnTo>
                  <a:pt x="138" y="126"/>
                </a:lnTo>
                <a:lnTo>
                  <a:pt x="138" y="132"/>
                </a:lnTo>
                <a:lnTo>
                  <a:pt x="138" y="139"/>
                </a:lnTo>
                <a:lnTo>
                  <a:pt x="140" y="148"/>
                </a:lnTo>
                <a:lnTo>
                  <a:pt x="141" y="156"/>
                </a:lnTo>
                <a:lnTo>
                  <a:pt x="141" y="156"/>
                </a:lnTo>
                <a:lnTo>
                  <a:pt x="150" y="172"/>
                </a:lnTo>
                <a:lnTo>
                  <a:pt x="146" y="181"/>
                </a:lnTo>
                <a:lnTo>
                  <a:pt x="146" y="181"/>
                </a:lnTo>
                <a:lnTo>
                  <a:pt x="146" y="180"/>
                </a:lnTo>
                <a:lnTo>
                  <a:pt x="146" y="178"/>
                </a:lnTo>
                <a:lnTo>
                  <a:pt x="142" y="177"/>
                </a:lnTo>
                <a:lnTo>
                  <a:pt x="134" y="181"/>
                </a:lnTo>
                <a:lnTo>
                  <a:pt x="134" y="181"/>
                </a:lnTo>
                <a:lnTo>
                  <a:pt x="128" y="183"/>
                </a:lnTo>
                <a:lnTo>
                  <a:pt x="125" y="186"/>
                </a:lnTo>
                <a:lnTo>
                  <a:pt x="119" y="191"/>
                </a:lnTo>
                <a:lnTo>
                  <a:pt x="114" y="197"/>
                </a:lnTo>
                <a:lnTo>
                  <a:pt x="109" y="201"/>
                </a:lnTo>
                <a:lnTo>
                  <a:pt x="109" y="201"/>
                </a:lnTo>
                <a:lnTo>
                  <a:pt x="97" y="206"/>
                </a:lnTo>
                <a:lnTo>
                  <a:pt x="78" y="212"/>
                </a:lnTo>
                <a:lnTo>
                  <a:pt x="47" y="221"/>
                </a:lnTo>
                <a:lnTo>
                  <a:pt x="47" y="221"/>
                </a:lnTo>
                <a:lnTo>
                  <a:pt x="40" y="225"/>
                </a:lnTo>
                <a:lnTo>
                  <a:pt x="34" y="229"/>
                </a:lnTo>
                <a:lnTo>
                  <a:pt x="29" y="233"/>
                </a:lnTo>
                <a:lnTo>
                  <a:pt x="26" y="236"/>
                </a:lnTo>
                <a:lnTo>
                  <a:pt x="26" y="238"/>
                </a:lnTo>
                <a:lnTo>
                  <a:pt x="26" y="238"/>
                </a:lnTo>
                <a:lnTo>
                  <a:pt x="26" y="245"/>
                </a:lnTo>
                <a:lnTo>
                  <a:pt x="26" y="248"/>
                </a:lnTo>
                <a:lnTo>
                  <a:pt x="26" y="251"/>
                </a:lnTo>
                <a:lnTo>
                  <a:pt x="26" y="251"/>
                </a:lnTo>
                <a:lnTo>
                  <a:pt x="21" y="273"/>
                </a:lnTo>
                <a:lnTo>
                  <a:pt x="11" y="319"/>
                </a:lnTo>
                <a:lnTo>
                  <a:pt x="5" y="346"/>
                </a:lnTo>
                <a:lnTo>
                  <a:pt x="1" y="370"/>
                </a:lnTo>
                <a:lnTo>
                  <a:pt x="0" y="389"/>
                </a:lnTo>
                <a:lnTo>
                  <a:pt x="0" y="395"/>
                </a:lnTo>
                <a:lnTo>
                  <a:pt x="1" y="401"/>
                </a:lnTo>
                <a:lnTo>
                  <a:pt x="1" y="401"/>
                </a:lnTo>
                <a:lnTo>
                  <a:pt x="5" y="408"/>
                </a:lnTo>
                <a:lnTo>
                  <a:pt x="10" y="415"/>
                </a:lnTo>
                <a:lnTo>
                  <a:pt x="16" y="422"/>
                </a:lnTo>
                <a:lnTo>
                  <a:pt x="22" y="428"/>
                </a:lnTo>
                <a:lnTo>
                  <a:pt x="34" y="438"/>
                </a:lnTo>
                <a:lnTo>
                  <a:pt x="40" y="440"/>
                </a:lnTo>
                <a:lnTo>
                  <a:pt x="43" y="441"/>
                </a:lnTo>
                <a:lnTo>
                  <a:pt x="43" y="441"/>
                </a:lnTo>
                <a:lnTo>
                  <a:pt x="48" y="443"/>
                </a:lnTo>
                <a:lnTo>
                  <a:pt x="54" y="443"/>
                </a:lnTo>
                <a:lnTo>
                  <a:pt x="59" y="441"/>
                </a:lnTo>
                <a:lnTo>
                  <a:pt x="59" y="441"/>
                </a:lnTo>
                <a:lnTo>
                  <a:pt x="53" y="490"/>
                </a:lnTo>
                <a:lnTo>
                  <a:pt x="48" y="525"/>
                </a:lnTo>
                <a:lnTo>
                  <a:pt x="47" y="538"/>
                </a:lnTo>
                <a:lnTo>
                  <a:pt x="47" y="546"/>
                </a:lnTo>
                <a:lnTo>
                  <a:pt x="47" y="546"/>
                </a:lnTo>
                <a:lnTo>
                  <a:pt x="48" y="549"/>
                </a:lnTo>
                <a:lnTo>
                  <a:pt x="50" y="553"/>
                </a:lnTo>
                <a:lnTo>
                  <a:pt x="56" y="560"/>
                </a:lnTo>
                <a:lnTo>
                  <a:pt x="61" y="567"/>
                </a:lnTo>
                <a:lnTo>
                  <a:pt x="64" y="571"/>
                </a:lnTo>
                <a:lnTo>
                  <a:pt x="64" y="574"/>
                </a:lnTo>
                <a:lnTo>
                  <a:pt x="64" y="574"/>
                </a:lnTo>
                <a:lnTo>
                  <a:pt x="64" y="583"/>
                </a:lnTo>
                <a:lnTo>
                  <a:pt x="65" y="590"/>
                </a:lnTo>
                <a:lnTo>
                  <a:pt x="65" y="597"/>
                </a:lnTo>
                <a:lnTo>
                  <a:pt x="65" y="601"/>
                </a:lnTo>
                <a:lnTo>
                  <a:pt x="64" y="604"/>
                </a:lnTo>
                <a:lnTo>
                  <a:pt x="64" y="604"/>
                </a:lnTo>
                <a:lnTo>
                  <a:pt x="61" y="618"/>
                </a:lnTo>
                <a:lnTo>
                  <a:pt x="60" y="653"/>
                </a:lnTo>
                <a:lnTo>
                  <a:pt x="56" y="752"/>
                </a:lnTo>
                <a:lnTo>
                  <a:pt x="53" y="855"/>
                </a:lnTo>
                <a:lnTo>
                  <a:pt x="50" y="911"/>
                </a:lnTo>
                <a:lnTo>
                  <a:pt x="50" y="911"/>
                </a:lnTo>
                <a:lnTo>
                  <a:pt x="50" y="928"/>
                </a:lnTo>
                <a:lnTo>
                  <a:pt x="50" y="962"/>
                </a:lnTo>
                <a:lnTo>
                  <a:pt x="53" y="1050"/>
                </a:lnTo>
                <a:lnTo>
                  <a:pt x="55" y="1181"/>
                </a:lnTo>
                <a:lnTo>
                  <a:pt x="55" y="1181"/>
                </a:lnTo>
                <a:lnTo>
                  <a:pt x="55" y="1202"/>
                </a:lnTo>
                <a:lnTo>
                  <a:pt x="55" y="1219"/>
                </a:lnTo>
                <a:lnTo>
                  <a:pt x="55" y="1219"/>
                </a:lnTo>
                <a:lnTo>
                  <a:pt x="58" y="1232"/>
                </a:lnTo>
                <a:lnTo>
                  <a:pt x="60" y="1239"/>
                </a:lnTo>
                <a:lnTo>
                  <a:pt x="59" y="1243"/>
                </a:lnTo>
                <a:lnTo>
                  <a:pt x="59" y="1243"/>
                </a:lnTo>
                <a:lnTo>
                  <a:pt x="55" y="1249"/>
                </a:lnTo>
                <a:lnTo>
                  <a:pt x="50" y="1260"/>
                </a:lnTo>
                <a:lnTo>
                  <a:pt x="46" y="1270"/>
                </a:lnTo>
                <a:lnTo>
                  <a:pt x="46" y="1274"/>
                </a:lnTo>
                <a:lnTo>
                  <a:pt x="47" y="1276"/>
                </a:lnTo>
                <a:lnTo>
                  <a:pt x="47" y="1276"/>
                </a:lnTo>
                <a:lnTo>
                  <a:pt x="52" y="1277"/>
                </a:lnTo>
                <a:lnTo>
                  <a:pt x="62" y="1279"/>
                </a:lnTo>
                <a:lnTo>
                  <a:pt x="91" y="1281"/>
                </a:lnTo>
                <a:lnTo>
                  <a:pt x="120" y="1282"/>
                </a:lnTo>
                <a:lnTo>
                  <a:pt x="129" y="1282"/>
                </a:lnTo>
                <a:lnTo>
                  <a:pt x="134" y="1281"/>
                </a:lnTo>
                <a:lnTo>
                  <a:pt x="134" y="1281"/>
                </a:lnTo>
                <a:lnTo>
                  <a:pt x="134" y="1277"/>
                </a:lnTo>
                <a:lnTo>
                  <a:pt x="135" y="1273"/>
                </a:lnTo>
                <a:lnTo>
                  <a:pt x="135" y="1261"/>
                </a:lnTo>
                <a:lnTo>
                  <a:pt x="134" y="1243"/>
                </a:lnTo>
                <a:lnTo>
                  <a:pt x="134" y="1243"/>
                </a:lnTo>
                <a:lnTo>
                  <a:pt x="138" y="1232"/>
                </a:lnTo>
                <a:lnTo>
                  <a:pt x="140" y="1222"/>
                </a:lnTo>
                <a:lnTo>
                  <a:pt x="141" y="1214"/>
                </a:lnTo>
                <a:lnTo>
                  <a:pt x="141" y="1214"/>
                </a:lnTo>
                <a:lnTo>
                  <a:pt x="140" y="1128"/>
                </a:lnTo>
                <a:lnTo>
                  <a:pt x="140" y="1067"/>
                </a:lnTo>
                <a:lnTo>
                  <a:pt x="140" y="1043"/>
                </a:lnTo>
                <a:lnTo>
                  <a:pt x="141" y="1028"/>
                </a:lnTo>
                <a:lnTo>
                  <a:pt x="141" y="1028"/>
                </a:lnTo>
                <a:lnTo>
                  <a:pt x="145" y="1005"/>
                </a:lnTo>
                <a:lnTo>
                  <a:pt x="150" y="984"/>
                </a:lnTo>
                <a:lnTo>
                  <a:pt x="154" y="967"/>
                </a:lnTo>
                <a:lnTo>
                  <a:pt x="158" y="952"/>
                </a:lnTo>
                <a:lnTo>
                  <a:pt x="158" y="952"/>
                </a:lnTo>
                <a:lnTo>
                  <a:pt x="162" y="941"/>
                </a:lnTo>
                <a:lnTo>
                  <a:pt x="165" y="921"/>
                </a:lnTo>
                <a:lnTo>
                  <a:pt x="177" y="866"/>
                </a:lnTo>
                <a:lnTo>
                  <a:pt x="188" y="813"/>
                </a:lnTo>
                <a:lnTo>
                  <a:pt x="193" y="797"/>
                </a:lnTo>
                <a:lnTo>
                  <a:pt x="194" y="792"/>
                </a:lnTo>
                <a:lnTo>
                  <a:pt x="195" y="791"/>
                </a:lnTo>
                <a:lnTo>
                  <a:pt x="195" y="791"/>
                </a:lnTo>
                <a:lnTo>
                  <a:pt x="196" y="792"/>
                </a:lnTo>
                <a:lnTo>
                  <a:pt x="199" y="794"/>
                </a:lnTo>
                <a:lnTo>
                  <a:pt x="202" y="805"/>
                </a:lnTo>
                <a:lnTo>
                  <a:pt x="211" y="839"/>
                </a:lnTo>
                <a:lnTo>
                  <a:pt x="218" y="876"/>
                </a:lnTo>
                <a:lnTo>
                  <a:pt x="220" y="891"/>
                </a:lnTo>
                <a:lnTo>
                  <a:pt x="220" y="903"/>
                </a:lnTo>
                <a:lnTo>
                  <a:pt x="220" y="903"/>
                </a:lnTo>
                <a:lnTo>
                  <a:pt x="221" y="934"/>
                </a:lnTo>
                <a:lnTo>
                  <a:pt x="223" y="982"/>
                </a:lnTo>
                <a:lnTo>
                  <a:pt x="226" y="1029"/>
                </a:lnTo>
                <a:lnTo>
                  <a:pt x="229" y="1056"/>
                </a:lnTo>
                <a:lnTo>
                  <a:pt x="229" y="1056"/>
                </a:lnTo>
                <a:lnTo>
                  <a:pt x="230" y="1068"/>
                </a:lnTo>
                <a:lnTo>
                  <a:pt x="231" y="1089"/>
                </a:lnTo>
                <a:lnTo>
                  <a:pt x="235" y="1141"/>
                </a:lnTo>
                <a:lnTo>
                  <a:pt x="237" y="1214"/>
                </a:lnTo>
                <a:lnTo>
                  <a:pt x="237" y="1214"/>
                </a:lnTo>
                <a:lnTo>
                  <a:pt x="235" y="1231"/>
                </a:lnTo>
                <a:lnTo>
                  <a:pt x="232" y="1243"/>
                </a:lnTo>
                <a:lnTo>
                  <a:pt x="232" y="1251"/>
                </a:lnTo>
                <a:lnTo>
                  <a:pt x="232" y="1251"/>
                </a:lnTo>
                <a:lnTo>
                  <a:pt x="235" y="1254"/>
                </a:lnTo>
                <a:lnTo>
                  <a:pt x="239" y="1255"/>
                </a:lnTo>
                <a:lnTo>
                  <a:pt x="250" y="1256"/>
                </a:lnTo>
                <a:lnTo>
                  <a:pt x="266" y="1256"/>
                </a:lnTo>
                <a:lnTo>
                  <a:pt x="266" y="1256"/>
                </a:lnTo>
                <a:lnTo>
                  <a:pt x="293" y="1263"/>
                </a:lnTo>
                <a:lnTo>
                  <a:pt x="315" y="1269"/>
                </a:lnTo>
                <a:lnTo>
                  <a:pt x="324" y="1271"/>
                </a:lnTo>
                <a:lnTo>
                  <a:pt x="331" y="1273"/>
                </a:lnTo>
                <a:lnTo>
                  <a:pt x="331" y="1273"/>
                </a:lnTo>
                <a:lnTo>
                  <a:pt x="337" y="1271"/>
                </a:lnTo>
                <a:lnTo>
                  <a:pt x="343" y="1270"/>
                </a:lnTo>
                <a:lnTo>
                  <a:pt x="354" y="1267"/>
                </a:lnTo>
                <a:lnTo>
                  <a:pt x="361" y="1261"/>
                </a:lnTo>
                <a:lnTo>
                  <a:pt x="364" y="1258"/>
                </a:lnTo>
                <a:lnTo>
                  <a:pt x="365" y="1256"/>
                </a:lnTo>
                <a:lnTo>
                  <a:pt x="365" y="1256"/>
                </a:lnTo>
                <a:lnTo>
                  <a:pt x="365" y="1254"/>
                </a:lnTo>
                <a:lnTo>
                  <a:pt x="363" y="1251"/>
                </a:lnTo>
                <a:lnTo>
                  <a:pt x="358" y="1245"/>
                </a:lnTo>
                <a:lnTo>
                  <a:pt x="351" y="1240"/>
                </a:lnTo>
                <a:lnTo>
                  <a:pt x="345" y="1234"/>
                </a:lnTo>
                <a:lnTo>
                  <a:pt x="345" y="1234"/>
                </a:lnTo>
                <a:lnTo>
                  <a:pt x="335" y="1222"/>
                </a:lnTo>
                <a:lnTo>
                  <a:pt x="331" y="1218"/>
                </a:lnTo>
                <a:lnTo>
                  <a:pt x="328" y="1214"/>
                </a:lnTo>
                <a:lnTo>
                  <a:pt x="328" y="1214"/>
                </a:lnTo>
                <a:lnTo>
                  <a:pt x="322" y="1209"/>
                </a:lnTo>
                <a:lnTo>
                  <a:pt x="320" y="1206"/>
                </a:lnTo>
                <a:lnTo>
                  <a:pt x="320" y="1202"/>
                </a:lnTo>
                <a:lnTo>
                  <a:pt x="320" y="1202"/>
                </a:lnTo>
                <a:lnTo>
                  <a:pt x="320" y="1199"/>
                </a:lnTo>
                <a:lnTo>
                  <a:pt x="318" y="1197"/>
                </a:lnTo>
                <a:lnTo>
                  <a:pt x="316" y="1189"/>
                </a:lnTo>
                <a:lnTo>
                  <a:pt x="316" y="1189"/>
                </a:lnTo>
                <a:lnTo>
                  <a:pt x="312" y="1176"/>
                </a:lnTo>
                <a:lnTo>
                  <a:pt x="309" y="1157"/>
                </a:lnTo>
                <a:lnTo>
                  <a:pt x="303" y="1123"/>
                </a:lnTo>
                <a:lnTo>
                  <a:pt x="303" y="1123"/>
                </a:lnTo>
                <a:lnTo>
                  <a:pt x="303" y="1117"/>
                </a:lnTo>
                <a:lnTo>
                  <a:pt x="304" y="1108"/>
                </a:lnTo>
                <a:lnTo>
                  <a:pt x="310" y="1083"/>
                </a:lnTo>
                <a:lnTo>
                  <a:pt x="320" y="1039"/>
                </a:lnTo>
                <a:lnTo>
                  <a:pt x="320" y="1039"/>
                </a:lnTo>
                <a:lnTo>
                  <a:pt x="322" y="1019"/>
                </a:lnTo>
                <a:lnTo>
                  <a:pt x="323" y="994"/>
                </a:lnTo>
                <a:lnTo>
                  <a:pt x="323" y="994"/>
                </a:lnTo>
                <a:lnTo>
                  <a:pt x="325" y="977"/>
                </a:lnTo>
                <a:lnTo>
                  <a:pt x="328" y="957"/>
                </a:lnTo>
                <a:lnTo>
                  <a:pt x="331" y="938"/>
                </a:lnTo>
                <a:lnTo>
                  <a:pt x="336" y="923"/>
                </a:lnTo>
                <a:lnTo>
                  <a:pt x="336" y="923"/>
                </a:lnTo>
                <a:lnTo>
                  <a:pt x="337" y="908"/>
                </a:lnTo>
                <a:lnTo>
                  <a:pt x="340" y="874"/>
                </a:lnTo>
                <a:lnTo>
                  <a:pt x="342" y="781"/>
                </a:lnTo>
                <a:lnTo>
                  <a:pt x="345" y="650"/>
                </a:lnTo>
                <a:lnTo>
                  <a:pt x="377" y="608"/>
                </a:lnTo>
                <a:lnTo>
                  <a:pt x="377" y="608"/>
                </a:lnTo>
                <a:lnTo>
                  <a:pt x="378" y="609"/>
                </a:lnTo>
                <a:lnTo>
                  <a:pt x="379" y="609"/>
                </a:lnTo>
                <a:lnTo>
                  <a:pt x="383" y="608"/>
                </a:lnTo>
                <a:lnTo>
                  <a:pt x="390" y="604"/>
                </a:lnTo>
                <a:lnTo>
                  <a:pt x="390" y="604"/>
                </a:lnTo>
                <a:lnTo>
                  <a:pt x="394" y="599"/>
                </a:lnTo>
                <a:lnTo>
                  <a:pt x="398" y="592"/>
                </a:lnTo>
                <a:lnTo>
                  <a:pt x="407" y="572"/>
                </a:lnTo>
                <a:lnTo>
                  <a:pt x="413" y="553"/>
                </a:lnTo>
                <a:lnTo>
                  <a:pt x="414" y="543"/>
                </a:lnTo>
                <a:lnTo>
                  <a:pt x="415" y="537"/>
                </a:lnTo>
                <a:lnTo>
                  <a:pt x="415" y="537"/>
                </a:lnTo>
                <a:lnTo>
                  <a:pt x="414" y="531"/>
                </a:lnTo>
                <a:lnTo>
                  <a:pt x="415" y="524"/>
                </a:lnTo>
                <a:lnTo>
                  <a:pt x="419" y="508"/>
                </a:lnTo>
                <a:lnTo>
                  <a:pt x="421" y="492"/>
                </a:lnTo>
                <a:lnTo>
                  <a:pt x="422" y="485"/>
                </a:lnTo>
                <a:lnTo>
                  <a:pt x="422" y="480"/>
                </a:lnTo>
                <a:lnTo>
                  <a:pt x="422" y="480"/>
                </a:lnTo>
                <a:lnTo>
                  <a:pt x="421" y="467"/>
                </a:lnTo>
                <a:lnTo>
                  <a:pt x="419" y="449"/>
                </a:lnTo>
                <a:lnTo>
                  <a:pt x="416" y="432"/>
                </a:lnTo>
                <a:lnTo>
                  <a:pt x="415" y="421"/>
                </a:lnTo>
                <a:lnTo>
                  <a:pt x="415" y="421"/>
                </a:lnTo>
                <a:lnTo>
                  <a:pt x="413" y="400"/>
                </a:lnTo>
                <a:lnTo>
                  <a:pt x="407" y="361"/>
                </a:lnTo>
                <a:lnTo>
                  <a:pt x="400" y="319"/>
                </a:lnTo>
                <a:lnTo>
                  <a:pt x="397" y="304"/>
                </a:lnTo>
                <a:lnTo>
                  <a:pt x="394" y="292"/>
                </a:lnTo>
                <a:lnTo>
                  <a:pt x="394" y="292"/>
                </a:lnTo>
                <a:lnTo>
                  <a:pt x="388" y="276"/>
                </a:lnTo>
                <a:lnTo>
                  <a:pt x="379" y="261"/>
                </a:lnTo>
                <a:lnTo>
                  <a:pt x="371" y="247"/>
                </a:lnTo>
                <a:lnTo>
                  <a:pt x="365" y="238"/>
                </a:lnTo>
                <a:lnTo>
                  <a:pt x="365" y="238"/>
                </a:lnTo>
                <a:lnTo>
                  <a:pt x="364" y="236"/>
                </a:lnTo>
                <a:lnTo>
                  <a:pt x="364" y="233"/>
                </a:lnTo>
                <a:lnTo>
                  <a:pt x="364" y="231"/>
                </a:lnTo>
                <a:lnTo>
                  <a:pt x="364" y="230"/>
                </a:lnTo>
                <a:lnTo>
                  <a:pt x="363" y="229"/>
                </a:lnTo>
                <a:lnTo>
                  <a:pt x="357" y="226"/>
                </a:lnTo>
                <a:lnTo>
                  <a:pt x="357" y="226"/>
                </a:lnTo>
                <a:lnTo>
                  <a:pt x="349" y="225"/>
                </a:lnTo>
                <a:lnTo>
                  <a:pt x="346" y="226"/>
                </a:lnTo>
                <a:lnTo>
                  <a:pt x="342" y="225"/>
                </a:lnTo>
                <a:lnTo>
                  <a:pt x="336" y="221"/>
                </a:lnTo>
                <a:lnTo>
                  <a:pt x="336" y="221"/>
                </a:lnTo>
                <a:lnTo>
                  <a:pt x="320" y="211"/>
                </a:lnTo>
                <a:lnTo>
                  <a:pt x="311" y="205"/>
                </a:lnTo>
                <a:lnTo>
                  <a:pt x="311" y="205"/>
                </a:lnTo>
                <a:lnTo>
                  <a:pt x="309" y="205"/>
                </a:lnTo>
                <a:lnTo>
                  <a:pt x="294" y="196"/>
                </a:lnTo>
                <a:lnTo>
                  <a:pt x="294" y="196"/>
                </a:lnTo>
                <a:lnTo>
                  <a:pt x="286" y="191"/>
                </a:lnTo>
                <a:lnTo>
                  <a:pt x="279" y="189"/>
                </a:lnTo>
                <a:lnTo>
                  <a:pt x="274" y="189"/>
                </a:lnTo>
                <a:lnTo>
                  <a:pt x="257" y="181"/>
                </a:lnTo>
                <a:lnTo>
                  <a:pt x="245" y="176"/>
                </a:lnTo>
                <a:lnTo>
                  <a:pt x="249" y="147"/>
                </a:lnTo>
                <a:lnTo>
                  <a:pt x="249" y="147"/>
                </a:lnTo>
                <a:lnTo>
                  <a:pt x="254" y="134"/>
                </a:lnTo>
                <a:lnTo>
                  <a:pt x="254" y="134"/>
                </a:lnTo>
                <a:lnTo>
                  <a:pt x="255" y="133"/>
                </a:lnTo>
                <a:lnTo>
                  <a:pt x="256" y="133"/>
                </a:lnTo>
                <a:lnTo>
                  <a:pt x="259" y="133"/>
                </a:lnTo>
                <a:lnTo>
                  <a:pt x="262" y="130"/>
                </a:lnTo>
                <a:lnTo>
                  <a:pt x="262" y="130"/>
                </a:lnTo>
                <a:lnTo>
                  <a:pt x="267" y="125"/>
                </a:lnTo>
                <a:lnTo>
                  <a:pt x="270" y="116"/>
                </a:lnTo>
                <a:lnTo>
                  <a:pt x="273" y="108"/>
                </a:lnTo>
                <a:lnTo>
                  <a:pt x="274" y="102"/>
                </a:lnTo>
                <a:lnTo>
                  <a:pt x="274" y="102"/>
                </a:lnTo>
                <a:lnTo>
                  <a:pt x="274" y="92"/>
                </a:lnTo>
                <a:lnTo>
                  <a:pt x="274" y="89"/>
                </a:lnTo>
                <a:lnTo>
                  <a:pt x="274" y="89"/>
                </a:lnTo>
                <a:lnTo>
                  <a:pt x="279" y="74"/>
                </a:lnTo>
                <a:lnTo>
                  <a:pt x="282" y="64"/>
                </a:lnTo>
                <a:lnTo>
                  <a:pt x="282" y="59"/>
                </a:lnTo>
                <a:lnTo>
                  <a:pt x="282" y="55"/>
                </a:lnTo>
                <a:lnTo>
                  <a:pt x="282" y="55"/>
                </a:lnTo>
                <a:lnTo>
                  <a:pt x="281" y="52"/>
                </a:lnTo>
                <a:lnTo>
                  <a:pt x="281" y="47"/>
                </a:lnTo>
                <a:lnTo>
                  <a:pt x="281" y="41"/>
                </a:lnTo>
                <a:lnTo>
                  <a:pt x="278" y="35"/>
                </a:lnTo>
                <a:lnTo>
                  <a:pt x="278" y="35"/>
                </a:lnTo>
                <a:lnTo>
                  <a:pt x="270" y="22"/>
                </a:lnTo>
                <a:lnTo>
                  <a:pt x="267" y="17"/>
                </a:lnTo>
                <a:lnTo>
                  <a:pt x="262" y="14"/>
                </a:lnTo>
                <a:lnTo>
                  <a:pt x="262" y="14"/>
                </a:lnTo>
                <a:lnTo>
                  <a:pt x="256" y="12"/>
                </a:lnTo>
                <a:lnTo>
                  <a:pt x="251" y="10"/>
                </a:lnTo>
                <a:lnTo>
                  <a:pt x="245" y="7"/>
                </a:lnTo>
                <a:lnTo>
                  <a:pt x="237" y="6"/>
                </a:lnTo>
                <a:lnTo>
                  <a:pt x="237" y="6"/>
                </a:lnTo>
                <a:lnTo>
                  <a:pt x="229" y="6"/>
                </a:lnTo>
                <a:lnTo>
                  <a:pt x="223" y="6"/>
                </a:lnTo>
                <a:lnTo>
                  <a:pt x="219" y="6"/>
                </a:lnTo>
                <a:lnTo>
                  <a:pt x="217" y="6"/>
                </a:lnTo>
                <a:lnTo>
                  <a:pt x="217" y="6"/>
                </a:lnTo>
                <a:lnTo>
                  <a:pt x="212" y="5"/>
                </a:lnTo>
                <a:lnTo>
                  <a:pt x="205" y="4"/>
                </a:lnTo>
                <a:lnTo>
                  <a:pt x="199" y="3"/>
                </a:lnTo>
                <a:lnTo>
                  <a:pt x="195" y="1"/>
                </a:lnTo>
                <a:lnTo>
                  <a:pt x="195" y="1"/>
                </a:lnTo>
                <a:lnTo>
                  <a:pt x="194" y="0"/>
                </a:lnTo>
                <a:lnTo>
                  <a:pt x="189" y="0"/>
                </a:lnTo>
                <a:lnTo>
                  <a:pt x="186" y="0"/>
                </a:lnTo>
                <a:lnTo>
                  <a:pt x="183" y="1"/>
                </a:lnTo>
                <a:lnTo>
                  <a:pt x="183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39C1187E-D03F-4092-AB1A-D1F411211C2C}"/>
              </a:ext>
            </a:extLst>
          </p:cNvPr>
          <p:cNvSpPr>
            <a:spLocks noEditPoints="1"/>
          </p:cNvSpPr>
          <p:nvPr/>
        </p:nvSpPr>
        <p:spPr bwMode="auto">
          <a:xfrm>
            <a:off x="4666193" y="4727114"/>
            <a:ext cx="573613" cy="1603825"/>
          </a:xfrm>
          <a:custGeom>
            <a:avLst/>
            <a:gdLst>
              <a:gd name="T0" fmla="*/ 152 w 451"/>
              <a:gd name="T1" fmla="*/ 192 h 1261"/>
              <a:gd name="T2" fmla="*/ 132 w 451"/>
              <a:gd name="T3" fmla="*/ 207 h 1261"/>
              <a:gd name="T4" fmla="*/ 82 w 451"/>
              <a:gd name="T5" fmla="*/ 232 h 1261"/>
              <a:gd name="T6" fmla="*/ 45 w 451"/>
              <a:gd name="T7" fmla="*/ 503 h 1261"/>
              <a:gd name="T8" fmla="*/ 41 w 451"/>
              <a:gd name="T9" fmla="*/ 536 h 1261"/>
              <a:gd name="T10" fmla="*/ 41 w 451"/>
              <a:gd name="T11" fmla="*/ 615 h 1261"/>
              <a:gd name="T12" fmla="*/ 36 w 451"/>
              <a:gd name="T13" fmla="*/ 657 h 1261"/>
              <a:gd name="T14" fmla="*/ 17 w 451"/>
              <a:gd name="T15" fmla="*/ 688 h 1261"/>
              <a:gd name="T16" fmla="*/ 33 w 451"/>
              <a:gd name="T17" fmla="*/ 723 h 1261"/>
              <a:gd name="T18" fmla="*/ 79 w 451"/>
              <a:gd name="T19" fmla="*/ 761 h 1261"/>
              <a:gd name="T20" fmla="*/ 90 w 451"/>
              <a:gd name="T21" fmla="*/ 1118 h 1261"/>
              <a:gd name="T22" fmla="*/ 83 w 451"/>
              <a:gd name="T23" fmla="*/ 1157 h 1261"/>
              <a:gd name="T24" fmla="*/ 78 w 451"/>
              <a:gd name="T25" fmla="*/ 1176 h 1261"/>
              <a:gd name="T26" fmla="*/ 12 w 451"/>
              <a:gd name="T27" fmla="*/ 1196 h 1261"/>
              <a:gd name="T28" fmla="*/ 2 w 451"/>
              <a:gd name="T29" fmla="*/ 1218 h 1261"/>
              <a:gd name="T30" fmla="*/ 49 w 451"/>
              <a:gd name="T31" fmla="*/ 1230 h 1261"/>
              <a:gd name="T32" fmla="*/ 174 w 451"/>
              <a:gd name="T33" fmla="*/ 1212 h 1261"/>
              <a:gd name="T34" fmla="*/ 181 w 451"/>
              <a:gd name="T35" fmla="*/ 1188 h 1261"/>
              <a:gd name="T36" fmla="*/ 204 w 451"/>
              <a:gd name="T37" fmla="*/ 900 h 1261"/>
              <a:gd name="T38" fmla="*/ 214 w 451"/>
              <a:gd name="T39" fmla="*/ 731 h 1261"/>
              <a:gd name="T40" fmla="*/ 236 w 451"/>
              <a:gd name="T41" fmla="*/ 864 h 1261"/>
              <a:gd name="T42" fmla="*/ 273 w 451"/>
              <a:gd name="T43" fmla="*/ 1140 h 1261"/>
              <a:gd name="T44" fmla="*/ 293 w 451"/>
              <a:gd name="T45" fmla="*/ 1184 h 1261"/>
              <a:gd name="T46" fmla="*/ 309 w 451"/>
              <a:gd name="T47" fmla="*/ 1237 h 1261"/>
              <a:gd name="T48" fmla="*/ 371 w 451"/>
              <a:gd name="T49" fmla="*/ 1261 h 1261"/>
              <a:gd name="T50" fmla="*/ 390 w 451"/>
              <a:gd name="T51" fmla="*/ 1238 h 1261"/>
              <a:gd name="T52" fmla="*/ 371 w 451"/>
              <a:gd name="T53" fmla="*/ 1194 h 1261"/>
              <a:gd name="T54" fmla="*/ 354 w 451"/>
              <a:gd name="T55" fmla="*/ 1047 h 1261"/>
              <a:gd name="T56" fmla="*/ 327 w 451"/>
              <a:gd name="T57" fmla="*/ 680 h 1261"/>
              <a:gd name="T58" fmla="*/ 330 w 451"/>
              <a:gd name="T59" fmla="*/ 614 h 1261"/>
              <a:gd name="T60" fmla="*/ 345 w 451"/>
              <a:gd name="T61" fmla="*/ 564 h 1261"/>
              <a:gd name="T62" fmla="*/ 339 w 451"/>
              <a:gd name="T63" fmla="*/ 491 h 1261"/>
              <a:gd name="T64" fmla="*/ 382 w 451"/>
              <a:gd name="T65" fmla="*/ 484 h 1261"/>
              <a:gd name="T66" fmla="*/ 431 w 451"/>
              <a:gd name="T67" fmla="*/ 454 h 1261"/>
              <a:gd name="T68" fmla="*/ 450 w 451"/>
              <a:gd name="T69" fmla="*/ 399 h 1261"/>
              <a:gd name="T70" fmla="*/ 446 w 451"/>
              <a:gd name="T71" fmla="*/ 377 h 1261"/>
              <a:gd name="T72" fmla="*/ 417 w 451"/>
              <a:gd name="T73" fmla="*/ 333 h 1261"/>
              <a:gd name="T74" fmla="*/ 376 w 451"/>
              <a:gd name="T75" fmla="*/ 262 h 1261"/>
              <a:gd name="T76" fmla="*/ 313 w 451"/>
              <a:gd name="T77" fmla="*/ 200 h 1261"/>
              <a:gd name="T78" fmla="*/ 259 w 451"/>
              <a:gd name="T79" fmla="*/ 182 h 1261"/>
              <a:gd name="T80" fmla="*/ 243 w 451"/>
              <a:gd name="T81" fmla="*/ 138 h 1261"/>
              <a:gd name="T82" fmla="*/ 268 w 451"/>
              <a:gd name="T83" fmla="*/ 88 h 1261"/>
              <a:gd name="T84" fmla="*/ 261 w 451"/>
              <a:gd name="T85" fmla="*/ 41 h 1261"/>
              <a:gd name="T86" fmla="*/ 224 w 451"/>
              <a:gd name="T87" fmla="*/ 2 h 1261"/>
              <a:gd name="T88" fmla="*/ 186 w 451"/>
              <a:gd name="T89" fmla="*/ 0 h 1261"/>
              <a:gd name="T90" fmla="*/ 156 w 451"/>
              <a:gd name="T91" fmla="*/ 5 h 1261"/>
              <a:gd name="T92" fmla="*/ 128 w 451"/>
              <a:gd name="T93" fmla="*/ 24 h 1261"/>
              <a:gd name="T94" fmla="*/ 120 w 451"/>
              <a:gd name="T95" fmla="*/ 43 h 1261"/>
              <a:gd name="T96" fmla="*/ 128 w 451"/>
              <a:gd name="T97" fmla="*/ 65 h 1261"/>
              <a:gd name="T98" fmla="*/ 132 w 451"/>
              <a:gd name="T99" fmla="*/ 125 h 1261"/>
              <a:gd name="T100" fmla="*/ 144 w 451"/>
              <a:gd name="T101" fmla="*/ 170 h 1261"/>
              <a:gd name="T102" fmla="*/ 330 w 451"/>
              <a:gd name="T103" fmla="*/ 378 h 1261"/>
              <a:gd name="T104" fmla="*/ 359 w 451"/>
              <a:gd name="T105" fmla="*/ 396 h 1261"/>
              <a:gd name="T106" fmla="*/ 342 w 451"/>
              <a:gd name="T107" fmla="*/ 441 h 1261"/>
              <a:gd name="T108" fmla="*/ 330 w 451"/>
              <a:gd name="T109" fmla="*/ 445 h 1261"/>
              <a:gd name="T110" fmla="*/ 330 w 451"/>
              <a:gd name="T111" fmla="*/ 378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1" h="1261">
                <a:moveTo>
                  <a:pt x="161" y="175"/>
                </a:moveTo>
                <a:lnTo>
                  <a:pt x="161" y="183"/>
                </a:lnTo>
                <a:lnTo>
                  <a:pt x="161" y="183"/>
                </a:lnTo>
                <a:lnTo>
                  <a:pt x="158" y="187"/>
                </a:lnTo>
                <a:lnTo>
                  <a:pt x="156" y="189"/>
                </a:lnTo>
                <a:lnTo>
                  <a:pt x="152" y="192"/>
                </a:lnTo>
                <a:lnTo>
                  <a:pt x="152" y="192"/>
                </a:lnTo>
                <a:lnTo>
                  <a:pt x="150" y="194"/>
                </a:lnTo>
                <a:lnTo>
                  <a:pt x="147" y="198"/>
                </a:lnTo>
                <a:lnTo>
                  <a:pt x="145" y="201"/>
                </a:lnTo>
                <a:lnTo>
                  <a:pt x="143" y="203"/>
                </a:lnTo>
                <a:lnTo>
                  <a:pt x="140" y="204"/>
                </a:lnTo>
                <a:lnTo>
                  <a:pt x="140" y="204"/>
                </a:lnTo>
                <a:lnTo>
                  <a:pt x="132" y="207"/>
                </a:lnTo>
                <a:lnTo>
                  <a:pt x="122" y="212"/>
                </a:lnTo>
                <a:lnTo>
                  <a:pt x="113" y="217"/>
                </a:lnTo>
                <a:lnTo>
                  <a:pt x="103" y="221"/>
                </a:lnTo>
                <a:lnTo>
                  <a:pt x="103" y="221"/>
                </a:lnTo>
                <a:lnTo>
                  <a:pt x="98" y="223"/>
                </a:lnTo>
                <a:lnTo>
                  <a:pt x="92" y="225"/>
                </a:lnTo>
                <a:lnTo>
                  <a:pt x="82" y="232"/>
                </a:lnTo>
                <a:lnTo>
                  <a:pt x="70" y="241"/>
                </a:lnTo>
                <a:lnTo>
                  <a:pt x="70" y="241"/>
                </a:lnTo>
                <a:lnTo>
                  <a:pt x="58" y="345"/>
                </a:lnTo>
                <a:lnTo>
                  <a:pt x="58" y="345"/>
                </a:lnTo>
                <a:lnTo>
                  <a:pt x="52" y="424"/>
                </a:lnTo>
                <a:lnTo>
                  <a:pt x="48" y="476"/>
                </a:lnTo>
                <a:lnTo>
                  <a:pt x="45" y="503"/>
                </a:lnTo>
                <a:lnTo>
                  <a:pt x="45" y="503"/>
                </a:lnTo>
                <a:lnTo>
                  <a:pt x="43" y="512"/>
                </a:lnTo>
                <a:lnTo>
                  <a:pt x="43" y="523"/>
                </a:lnTo>
                <a:lnTo>
                  <a:pt x="42" y="533"/>
                </a:lnTo>
                <a:lnTo>
                  <a:pt x="41" y="535"/>
                </a:lnTo>
                <a:lnTo>
                  <a:pt x="41" y="536"/>
                </a:lnTo>
                <a:lnTo>
                  <a:pt x="41" y="536"/>
                </a:lnTo>
                <a:lnTo>
                  <a:pt x="40" y="536"/>
                </a:lnTo>
                <a:lnTo>
                  <a:pt x="40" y="537"/>
                </a:lnTo>
                <a:lnTo>
                  <a:pt x="41" y="540"/>
                </a:lnTo>
                <a:lnTo>
                  <a:pt x="41" y="540"/>
                </a:lnTo>
                <a:lnTo>
                  <a:pt x="41" y="572"/>
                </a:lnTo>
                <a:lnTo>
                  <a:pt x="42" y="596"/>
                </a:lnTo>
                <a:lnTo>
                  <a:pt x="41" y="615"/>
                </a:lnTo>
                <a:lnTo>
                  <a:pt x="41" y="615"/>
                </a:lnTo>
                <a:lnTo>
                  <a:pt x="40" y="628"/>
                </a:lnTo>
                <a:lnTo>
                  <a:pt x="40" y="642"/>
                </a:lnTo>
                <a:lnTo>
                  <a:pt x="39" y="652"/>
                </a:lnTo>
                <a:lnTo>
                  <a:pt x="37" y="655"/>
                </a:lnTo>
                <a:lnTo>
                  <a:pt x="36" y="657"/>
                </a:lnTo>
                <a:lnTo>
                  <a:pt x="36" y="657"/>
                </a:lnTo>
                <a:lnTo>
                  <a:pt x="33" y="659"/>
                </a:lnTo>
                <a:lnTo>
                  <a:pt x="27" y="664"/>
                </a:lnTo>
                <a:lnTo>
                  <a:pt x="22" y="669"/>
                </a:lnTo>
                <a:lnTo>
                  <a:pt x="21" y="674"/>
                </a:lnTo>
                <a:lnTo>
                  <a:pt x="21" y="674"/>
                </a:lnTo>
                <a:lnTo>
                  <a:pt x="20" y="679"/>
                </a:lnTo>
                <a:lnTo>
                  <a:pt x="17" y="688"/>
                </a:lnTo>
                <a:lnTo>
                  <a:pt x="16" y="699"/>
                </a:lnTo>
                <a:lnTo>
                  <a:pt x="16" y="704"/>
                </a:lnTo>
                <a:lnTo>
                  <a:pt x="16" y="706"/>
                </a:lnTo>
                <a:lnTo>
                  <a:pt x="16" y="706"/>
                </a:lnTo>
                <a:lnTo>
                  <a:pt x="20" y="712"/>
                </a:lnTo>
                <a:lnTo>
                  <a:pt x="25" y="717"/>
                </a:lnTo>
                <a:lnTo>
                  <a:pt x="33" y="723"/>
                </a:lnTo>
                <a:lnTo>
                  <a:pt x="41" y="728"/>
                </a:lnTo>
                <a:lnTo>
                  <a:pt x="41" y="728"/>
                </a:lnTo>
                <a:lnTo>
                  <a:pt x="66" y="756"/>
                </a:lnTo>
                <a:lnTo>
                  <a:pt x="66" y="756"/>
                </a:lnTo>
                <a:lnTo>
                  <a:pt x="70" y="759"/>
                </a:lnTo>
                <a:lnTo>
                  <a:pt x="75" y="760"/>
                </a:lnTo>
                <a:lnTo>
                  <a:pt x="79" y="761"/>
                </a:lnTo>
                <a:lnTo>
                  <a:pt x="82" y="760"/>
                </a:lnTo>
                <a:lnTo>
                  <a:pt x="82" y="760"/>
                </a:lnTo>
                <a:lnTo>
                  <a:pt x="90" y="756"/>
                </a:lnTo>
                <a:lnTo>
                  <a:pt x="90" y="756"/>
                </a:lnTo>
                <a:lnTo>
                  <a:pt x="91" y="933"/>
                </a:lnTo>
                <a:lnTo>
                  <a:pt x="91" y="1058"/>
                </a:lnTo>
                <a:lnTo>
                  <a:pt x="90" y="1118"/>
                </a:lnTo>
                <a:lnTo>
                  <a:pt x="90" y="1118"/>
                </a:lnTo>
                <a:lnTo>
                  <a:pt x="86" y="1143"/>
                </a:lnTo>
                <a:lnTo>
                  <a:pt x="86" y="1143"/>
                </a:lnTo>
                <a:lnTo>
                  <a:pt x="84" y="1147"/>
                </a:lnTo>
                <a:lnTo>
                  <a:pt x="82" y="1155"/>
                </a:lnTo>
                <a:lnTo>
                  <a:pt x="82" y="1155"/>
                </a:lnTo>
                <a:lnTo>
                  <a:pt x="83" y="1157"/>
                </a:lnTo>
                <a:lnTo>
                  <a:pt x="85" y="1159"/>
                </a:lnTo>
                <a:lnTo>
                  <a:pt x="86" y="1162"/>
                </a:lnTo>
                <a:lnTo>
                  <a:pt x="86" y="1163"/>
                </a:lnTo>
                <a:lnTo>
                  <a:pt x="86" y="1163"/>
                </a:lnTo>
                <a:lnTo>
                  <a:pt x="84" y="1165"/>
                </a:lnTo>
                <a:lnTo>
                  <a:pt x="82" y="1170"/>
                </a:lnTo>
                <a:lnTo>
                  <a:pt x="78" y="1176"/>
                </a:lnTo>
                <a:lnTo>
                  <a:pt x="77" y="1179"/>
                </a:lnTo>
                <a:lnTo>
                  <a:pt x="75" y="1180"/>
                </a:lnTo>
                <a:lnTo>
                  <a:pt x="75" y="1180"/>
                </a:lnTo>
                <a:lnTo>
                  <a:pt x="63" y="1183"/>
                </a:lnTo>
                <a:lnTo>
                  <a:pt x="42" y="1189"/>
                </a:lnTo>
                <a:lnTo>
                  <a:pt x="12" y="1196"/>
                </a:lnTo>
                <a:lnTo>
                  <a:pt x="12" y="1196"/>
                </a:lnTo>
                <a:lnTo>
                  <a:pt x="10" y="1198"/>
                </a:lnTo>
                <a:lnTo>
                  <a:pt x="6" y="1200"/>
                </a:lnTo>
                <a:lnTo>
                  <a:pt x="4" y="1202"/>
                </a:lnTo>
                <a:lnTo>
                  <a:pt x="2" y="1206"/>
                </a:lnTo>
                <a:lnTo>
                  <a:pt x="0" y="1210"/>
                </a:lnTo>
                <a:lnTo>
                  <a:pt x="0" y="1214"/>
                </a:lnTo>
                <a:lnTo>
                  <a:pt x="2" y="1218"/>
                </a:lnTo>
                <a:lnTo>
                  <a:pt x="4" y="1222"/>
                </a:lnTo>
                <a:lnTo>
                  <a:pt x="4" y="1222"/>
                </a:lnTo>
                <a:lnTo>
                  <a:pt x="8" y="1224"/>
                </a:lnTo>
                <a:lnTo>
                  <a:pt x="14" y="1226"/>
                </a:lnTo>
                <a:lnTo>
                  <a:pt x="25" y="1229"/>
                </a:lnTo>
                <a:lnTo>
                  <a:pt x="39" y="1230"/>
                </a:lnTo>
                <a:lnTo>
                  <a:pt x="49" y="1230"/>
                </a:lnTo>
                <a:lnTo>
                  <a:pt x="49" y="1230"/>
                </a:lnTo>
                <a:lnTo>
                  <a:pt x="72" y="1228"/>
                </a:lnTo>
                <a:lnTo>
                  <a:pt x="110" y="1222"/>
                </a:lnTo>
                <a:lnTo>
                  <a:pt x="165" y="1213"/>
                </a:lnTo>
                <a:lnTo>
                  <a:pt x="165" y="1213"/>
                </a:lnTo>
                <a:lnTo>
                  <a:pt x="170" y="1213"/>
                </a:lnTo>
                <a:lnTo>
                  <a:pt x="174" y="1212"/>
                </a:lnTo>
                <a:lnTo>
                  <a:pt x="177" y="1208"/>
                </a:lnTo>
                <a:lnTo>
                  <a:pt x="177" y="1208"/>
                </a:lnTo>
                <a:lnTo>
                  <a:pt x="180" y="1204"/>
                </a:lnTo>
                <a:lnTo>
                  <a:pt x="181" y="1198"/>
                </a:lnTo>
                <a:lnTo>
                  <a:pt x="182" y="1192"/>
                </a:lnTo>
                <a:lnTo>
                  <a:pt x="181" y="1188"/>
                </a:lnTo>
                <a:lnTo>
                  <a:pt x="181" y="1188"/>
                </a:lnTo>
                <a:lnTo>
                  <a:pt x="182" y="1186"/>
                </a:lnTo>
                <a:lnTo>
                  <a:pt x="183" y="1183"/>
                </a:lnTo>
                <a:lnTo>
                  <a:pt x="185" y="1180"/>
                </a:lnTo>
                <a:lnTo>
                  <a:pt x="186" y="1176"/>
                </a:lnTo>
                <a:lnTo>
                  <a:pt x="186" y="1176"/>
                </a:lnTo>
                <a:lnTo>
                  <a:pt x="197" y="1011"/>
                </a:lnTo>
                <a:lnTo>
                  <a:pt x="204" y="900"/>
                </a:lnTo>
                <a:lnTo>
                  <a:pt x="206" y="863"/>
                </a:lnTo>
                <a:lnTo>
                  <a:pt x="206" y="847"/>
                </a:lnTo>
                <a:lnTo>
                  <a:pt x="206" y="847"/>
                </a:lnTo>
                <a:lnTo>
                  <a:pt x="206" y="841"/>
                </a:lnTo>
                <a:lnTo>
                  <a:pt x="206" y="828"/>
                </a:lnTo>
                <a:lnTo>
                  <a:pt x="210" y="787"/>
                </a:lnTo>
                <a:lnTo>
                  <a:pt x="214" y="731"/>
                </a:lnTo>
                <a:lnTo>
                  <a:pt x="214" y="731"/>
                </a:lnTo>
                <a:lnTo>
                  <a:pt x="223" y="766"/>
                </a:lnTo>
                <a:lnTo>
                  <a:pt x="229" y="795"/>
                </a:lnTo>
                <a:lnTo>
                  <a:pt x="230" y="805"/>
                </a:lnTo>
                <a:lnTo>
                  <a:pt x="231" y="815"/>
                </a:lnTo>
                <a:lnTo>
                  <a:pt x="231" y="815"/>
                </a:lnTo>
                <a:lnTo>
                  <a:pt x="236" y="864"/>
                </a:lnTo>
                <a:lnTo>
                  <a:pt x="246" y="955"/>
                </a:lnTo>
                <a:lnTo>
                  <a:pt x="256" y="1043"/>
                </a:lnTo>
                <a:lnTo>
                  <a:pt x="260" y="1084"/>
                </a:lnTo>
                <a:lnTo>
                  <a:pt x="260" y="1084"/>
                </a:lnTo>
                <a:lnTo>
                  <a:pt x="262" y="1095"/>
                </a:lnTo>
                <a:lnTo>
                  <a:pt x="267" y="1116"/>
                </a:lnTo>
                <a:lnTo>
                  <a:pt x="273" y="1140"/>
                </a:lnTo>
                <a:lnTo>
                  <a:pt x="277" y="1155"/>
                </a:lnTo>
                <a:lnTo>
                  <a:pt x="277" y="1155"/>
                </a:lnTo>
                <a:lnTo>
                  <a:pt x="278" y="1162"/>
                </a:lnTo>
                <a:lnTo>
                  <a:pt x="279" y="1167"/>
                </a:lnTo>
                <a:lnTo>
                  <a:pt x="280" y="1171"/>
                </a:lnTo>
                <a:lnTo>
                  <a:pt x="293" y="1184"/>
                </a:lnTo>
                <a:lnTo>
                  <a:pt x="293" y="1184"/>
                </a:lnTo>
                <a:lnTo>
                  <a:pt x="292" y="1194"/>
                </a:lnTo>
                <a:lnTo>
                  <a:pt x="292" y="1204"/>
                </a:lnTo>
                <a:lnTo>
                  <a:pt x="293" y="1213"/>
                </a:lnTo>
                <a:lnTo>
                  <a:pt x="293" y="1213"/>
                </a:lnTo>
                <a:lnTo>
                  <a:pt x="295" y="1218"/>
                </a:lnTo>
                <a:lnTo>
                  <a:pt x="299" y="1224"/>
                </a:lnTo>
                <a:lnTo>
                  <a:pt x="309" y="1237"/>
                </a:lnTo>
                <a:lnTo>
                  <a:pt x="320" y="1249"/>
                </a:lnTo>
                <a:lnTo>
                  <a:pt x="326" y="1255"/>
                </a:lnTo>
                <a:lnTo>
                  <a:pt x="326" y="1255"/>
                </a:lnTo>
                <a:lnTo>
                  <a:pt x="335" y="1257"/>
                </a:lnTo>
                <a:lnTo>
                  <a:pt x="352" y="1260"/>
                </a:lnTo>
                <a:lnTo>
                  <a:pt x="362" y="1261"/>
                </a:lnTo>
                <a:lnTo>
                  <a:pt x="371" y="1261"/>
                </a:lnTo>
                <a:lnTo>
                  <a:pt x="378" y="1259"/>
                </a:lnTo>
                <a:lnTo>
                  <a:pt x="382" y="1256"/>
                </a:lnTo>
                <a:lnTo>
                  <a:pt x="384" y="1255"/>
                </a:lnTo>
                <a:lnTo>
                  <a:pt x="384" y="1255"/>
                </a:lnTo>
                <a:lnTo>
                  <a:pt x="387" y="1249"/>
                </a:lnTo>
                <a:lnTo>
                  <a:pt x="389" y="1243"/>
                </a:lnTo>
                <a:lnTo>
                  <a:pt x="390" y="1238"/>
                </a:lnTo>
                <a:lnTo>
                  <a:pt x="390" y="1231"/>
                </a:lnTo>
                <a:lnTo>
                  <a:pt x="388" y="1220"/>
                </a:lnTo>
                <a:lnTo>
                  <a:pt x="384" y="1208"/>
                </a:lnTo>
                <a:lnTo>
                  <a:pt x="384" y="1208"/>
                </a:lnTo>
                <a:lnTo>
                  <a:pt x="381" y="1204"/>
                </a:lnTo>
                <a:lnTo>
                  <a:pt x="378" y="1200"/>
                </a:lnTo>
                <a:lnTo>
                  <a:pt x="371" y="1194"/>
                </a:lnTo>
                <a:lnTo>
                  <a:pt x="365" y="1188"/>
                </a:lnTo>
                <a:lnTo>
                  <a:pt x="364" y="1186"/>
                </a:lnTo>
                <a:lnTo>
                  <a:pt x="363" y="1184"/>
                </a:lnTo>
                <a:lnTo>
                  <a:pt x="363" y="1155"/>
                </a:lnTo>
                <a:lnTo>
                  <a:pt x="363" y="1155"/>
                </a:lnTo>
                <a:lnTo>
                  <a:pt x="354" y="1047"/>
                </a:lnTo>
                <a:lnTo>
                  <a:pt x="354" y="1047"/>
                </a:lnTo>
                <a:lnTo>
                  <a:pt x="344" y="896"/>
                </a:lnTo>
                <a:lnTo>
                  <a:pt x="335" y="792"/>
                </a:lnTo>
                <a:lnTo>
                  <a:pt x="330" y="736"/>
                </a:lnTo>
                <a:lnTo>
                  <a:pt x="330" y="736"/>
                </a:lnTo>
                <a:lnTo>
                  <a:pt x="328" y="717"/>
                </a:lnTo>
                <a:lnTo>
                  <a:pt x="328" y="698"/>
                </a:lnTo>
                <a:lnTo>
                  <a:pt x="327" y="680"/>
                </a:lnTo>
                <a:lnTo>
                  <a:pt x="326" y="669"/>
                </a:lnTo>
                <a:lnTo>
                  <a:pt x="326" y="669"/>
                </a:lnTo>
                <a:lnTo>
                  <a:pt x="326" y="657"/>
                </a:lnTo>
                <a:lnTo>
                  <a:pt x="326" y="639"/>
                </a:lnTo>
                <a:lnTo>
                  <a:pt x="326" y="615"/>
                </a:lnTo>
                <a:lnTo>
                  <a:pt x="326" y="615"/>
                </a:lnTo>
                <a:lnTo>
                  <a:pt x="330" y="614"/>
                </a:lnTo>
                <a:lnTo>
                  <a:pt x="339" y="613"/>
                </a:lnTo>
                <a:lnTo>
                  <a:pt x="344" y="610"/>
                </a:lnTo>
                <a:lnTo>
                  <a:pt x="347" y="608"/>
                </a:lnTo>
                <a:lnTo>
                  <a:pt x="350" y="606"/>
                </a:lnTo>
                <a:lnTo>
                  <a:pt x="351" y="603"/>
                </a:lnTo>
                <a:lnTo>
                  <a:pt x="351" y="603"/>
                </a:lnTo>
                <a:lnTo>
                  <a:pt x="345" y="564"/>
                </a:lnTo>
                <a:lnTo>
                  <a:pt x="341" y="540"/>
                </a:lnTo>
                <a:lnTo>
                  <a:pt x="339" y="524"/>
                </a:lnTo>
                <a:lnTo>
                  <a:pt x="339" y="524"/>
                </a:lnTo>
                <a:lnTo>
                  <a:pt x="338" y="514"/>
                </a:lnTo>
                <a:lnTo>
                  <a:pt x="338" y="503"/>
                </a:lnTo>
                <a:lnTo>
                  <a:pt x="339" y="491"/>
                </a:lnTo>
                <a:lnTo>
                  <a:pt x="339" y="491"/>
                </a:lnTo>
                <a:lnTo>
                  <a:pt x="351" y="490"/>
                </a:lnTo>
                <a:lnTo>
                  <a:pt x="360" y="488"/>
                </a:lnTo>
                <a:lnTo>
                  <a:pt x="368" y="486"/>
                </a:lnTo>
                <a:lnTo>
                  <a:pt x="368" y="486"/>
                </a:lnTo>
                <a:lnTo>
                  <a:pt x="372" y="485"/>
                </a:lnTo>
                <a:lnTo>
                  <a:pt x="377" y="485"/>
                </a:lnTo>
                <a:lnTo>
                  <a:pt x="382" y="484"/>
                </a:lnTo>
                <a:lnTo>
                  <a:pt x="388" y="482"/>
                </a:lnTo>
                <a:lnTo>
                  <a:pt x="388" y="482"/>
                </a:lnTo>
                <a:lnTo>
                  <a:pt x="394" y="479"/>
                </a:lnTo>
                <a:lnTo>
                  <a:pt x="399" y="475"/>
                </a:lnTo>
                <a:lnTo>
                  <a:pt x="413" y="466"/>
                </a:lnTo>
                <a:lnTo>
                  <a:pt x="413" y="466"/>
                </a:lnTo>
                <a:lnTo>
                  <a:pt x="431" y="454"/>
                </a:lnTo>
                <a:lnTo>
                  <a:pt x="438" y="448"/>
                </a:lnTo>
                <a:lnTo>
                  <a:pt x="440" y="444"/>
                </a:lnTo>
                <a:lnTo>
                  <a:pt x="442" y="441"/>
                </a:lnTo>
                <a:lnTo>
                  <a:pt x="442" y="441"/>
                </a:lnTo>
                <a:lnTo>
                  <a:pt x="446" y="419"/>
                </a:lnTo>
                <a:lnTo>
                  <a:pt x="449" y="407"/>
                </a:lnTo>
                <a:lnTo>
                  <a:pt x="450" y="399"/>
                </a:lnTo>
                <a:lnTo>
                  <a:pt x="450" y="399"/>
                </a:lnTo>
                <a:lnTo>
                  <a:pt x="450" y="395"/>
                </a:lnTo>
                <a:lnTo>
                  <a:pt x="451" y="392"/>
                </a:lnTo>
                <a:lnTo>
                  <a:pt x="451" y="388"/>
                </a:lnTo>
                <a:lnTo>
                  <a:pt x="450" y="383"/>
                </a:lnTo>
                <a:lnTo>
                  <a:pt x="450" y="383"/>
                </a:lnTo>
                <a:lnTo>
                  <a:pt x="446" y="377"/>
                </a:lnTo>
                <a:lnTo>
                  <a:pt x="440" y="370"/>
                </a:lnTo>
                <a:lnTo>
                  <a:pt x="430" y="358"/>
                </a:lnTo>
                <a:lnTo>
                  <a:pt x="430" y="358"/>
                </a:lnTo>
                <a:lnTo>
                  <a:pt x="426" y="353"/>
                </a:lnTo>
                <a:lnTo>
                  <a:pt x="425" y="350"/>
                </a:lnTo>
                <a:lnTo>
                  <a:pt x="417" y="333"/>
                </a:lnTo>
                <a:lnTo>
                  <a:pt x="417" y="333"/>
                </a:lnTo>
                <a:lnTo>
                  <a:pt x="403" y="308"/>
                </a:lnTo>
                <a:lnTo>
                  <a:pt x="393" y="291"/>
                </a:lnTo>
                <a:lnTo>
                  <a:pt x="393" y="291"/>
                </a:lnTo>
                <a:lnTo>
                  <a:pt x="388" y="285"/>
                </a:lnTo>
                <a:lnTo>
                  <a:pt x="384" y="277"/>
                </a:lnTo>
                <a:lnTo>
                  <a:pt x="381" y="270"/>
                </a:lnTo>
                <a:lnTo>
                  <a:pt x="376" y="262"/>
                </a:lnTo>
                <a:lnTo>
                  <a:pt x="376" y="262"/>
                </a:lnTo>
                <a:lnTo>
                  <a:pt x="353" y="236"/>
                </a:lnTo>
                <a:lnTo>
                  <a:pt x="339" y="219"/>
                </a:lnTo>
                <a:lnTo>
                  <a:pt x="332" y="213"/>
                </a:lnTo>
                <a:lnTo>
                  <a:pt x="326" y="209"/>
                </a:lnTo>
                <a:lnTo>
                  <a:pt x="326" y="209"/>
                </a:lnTo>
                <a:lnTo>
                  <a:pt x="313" y="200"/>
                </a:lnTo>
                <a:lnTo>
                  <a:pt x="297" y="194"/>
                </a:lnTo>
                <a:lnTo>
                  <a:pt x="284" y="189"/>
                </a:lnTo>
                <a:lnTo>
                  <a:pt x="277" y="187"/>
                </a:lnTo>
                <a:lnTo>
                  <a:pt x="277" y="187"/>
                </a:lnTo>
                <a:lnTo>
                  <a:pt x="272" y="187"/>
                </a:lnTo>
                <a:lnTo>
                  <a:pt x="265" y="185"/>
                </a:lnTo>
                <a:lnTo>
                  <a:pt x="259" y="182"/>
                </a:lnTo>
                <a:lnTo>
                  <a:pt x="256" y="180"/>
                </a:lnTo>
                <a:lnTo>
                  <a:pt x="256" y="179"/>
                </a:lnTo>
                <a:lnTo>
                  <a:pt x="256" y="179"/>
                </a:lnTo>
                <a:lnTo>
                  <a:pt x="254" y="175"/>
                </a:lnTo>
                <a:lnTo>
                  <a:pt x="249" y="169"/>
                </a:lnTo>
                <a:lnTo>
                  <a:pt x="243" y="163"/>
                </a:lnTo>
                <a:lnTo>
                  <a:pt x="243" y="138"/>
                </a:lnTo>
                <a:lnTo>
                  <a:pt x="243" y="138"/>
                </a:lnTo>
                <a:lnTo>
                  <a:pt x="248" y="126"/>
                </a:lnTo>
                <a:lnTo>
                  <a:pt x="252" y="116"/>
                </a:lnTo>
                <a:lnTo>
                  <a:pt x="256" y="108"/>
                </a:lnTo>
                <a:lnTo>
                  <a:pt x="256" y="108"/>
                </a:lnTo>
                <a:lnTo>
                  <a:pt x="263" y="96"/>
                </a:lnTo>
                <a:lnTo>
                  <a:pt x="268" y="88"/>
                </a:lnTo>
                <a:lnTo>
                  <a:pt x="268" y="88"/>
                </a:lnTo>
                <a:lnTo>
                  <a:pt x="268" y="83"/>
                </a:lnTo>
                <a:lnTo>
                  <a:pt x="268" y="72"/>
                </a:lnTo>
                <a:lnTo>
                  <a:pt x="266" y="59"/>
                </a:lnTo>
                <a:lnTo>
                  <a:pt x="263" y="51"/>
                </a:lnTo>
                <a:lnTo>
                  <a:pt x="263" y="51"/>
                </a:lnTo>
                <a:lnTo>
                  <a:pt x="261" y="41"/>
                </a:lnTo>
                <a:lnTo>
                  <a:pt x="256" y="29"/>
                </a:lnTo>
                <a:lnTo>
                  <a:pt x="253" y="23"/>
                </a:lnTo>
                <a:lnTo>
                  <a:pt x="249" y="17"/>
                </a:lnTo>
                <a:lnTo>
                  <a:pt x="244" y="12"/>
                </a:lnTo>
                <a:lnTo>
                  <a:pt x="240" y="9"/>
                </a:lnTo>
                <a:lnTo>
                  <a:pt x="240" y="9"/>
                </a:lnTo>
                <a:lnTo>
                  <a:pt x="224" y="2"/>
                </a:lnTo>
                <a:lnTo>
                  <a:pt x="218" y="0"/>
                </a:lnTo>
                <a:lnTo>
                  <a:pt x="214" y="0"/>
                </a:lnTo>
                <a:lnTo>
                  <a:pt x="214" y="0"/>
                </a:lnTo>
                <a:lnTo>
                  <a:pt x="204" y="0"/>
                </a:lnTo>
                <a:lnTo>
                  <a:pt x="194" y="0"/>
                </a:lnTo>
                <a:lnTo>
                  <a:pt x="194" y="0"/>
                </a:lnTo>
                <a:lnTo>
                  <a:pt x="186" y="0"/>
                </a:lnTo>
                <a:lnTo>
                  <a:pt x="181" y="0"/>
                </a:lnTo>
                <a:lnTo>
                  <a:pt x="177" y="0"/>
                </a:lnTo>
                <a:lnTo>
                  <a:pt x="177" y="0"/>
                </a:lnTo>
                <a:lnTo>
                  <a:pt x="171" y="3"/>
                </a:lnTo>
                <a:lnTo>
                  <a:pt x="161" y="5"/>
                </a:lnTo>
                <a:lnTo>
                  <a:pt x="161" y="5"/>
                </a:lnTo>
                <a:lnTo>
                  <a:pt x="156" y="5"/>
                </a:lnTo>
                <a:lnTo>
                  <a:pt x="151" y="8"/>
                </a:lnTo>
                <a:lnTo>
                  <a:pt x="141" y="12"/>
                </a:lnTo>
                <a:lnTo>
                  <a:pt x="134" y="18"/>
                </a:lnTo>
                <a:lnTo>
                  <a:pt x="132" y="21"/>
                </a:lnTo>
                <a:lnTo>
                  <a:pt x="132" y="21"/>
                </a:lnTo>
                <a:lnTo>
                  <a:pt x="131" y="23"/>
                </a:lnTo>
                <a:lnTo>
                  <a:pt x="128" y="24"/>
                </a:lnTo>
                <a:lnTo>
                  <a:pt x="126" y="27"/>
                </a:lnTo>
                <a:lnTo>
                  <a:pt x="124" y="29"/>
                </a:lnTo>
                <a:lnTo>
                  <a:pt x="124" y="29"/>
                </a:lnTo>
                <a:lnTo>
                  <a:pt x="121" y="35"/>
                </a:lnTo>
                <a:lnTo>
                  <a:pt x="120" y="42"/>
                </a:lnTo>
                <a:lnTo>
                  <a:pt x="120" y="42"/>
                </a:lnTo>
                <a:lnTo>
                  <a:pt x="120" y="43"/>
                </a:lnTo>
                <a:lnTo>
                  <a:pt x="120" y="46"/>
                </a:lnTo>
                <a:lnTo>
                  <a:pt x="124" y="49"/>
                </a:lnTo>
                <a:lnTo>
                  <a:pt x="126" y="52"/>
                </a:lnTo>
                <a:lnTo>
                  <a:pt x="127" y="54"/>
                </a:lnTo>
                <a:lnTo>
                  <a:pt x="127" y="54"/>
                </a:lnTo>
                <a:lnTo>
                  <a:pt x="128" y="61"/>
                </a:lnTo>
                <a:lnTo>
                  <a:pt x="128" y="65"/>
                </a:lnTo>
                <a:lnTo>
                  <a:pt x="127" y="67"/>
                </a:lnTo>
                <a:lnTo>
                  <a:pt x="127" y="67"/>
                </a:lnTo>
                <a:lnTo>
                  <a:pt x="128" y="75"/>
                </a:lnTo>
                <a:lnTo>
                  <a:pt x="130" y="91"/>
                </a:lnTo>
                <a:lnTo>
                  <a:pt x="132" y="121"/>
                </a:lnTo>
                <a:lnTo>
                  <a:pt x="132" y="121"/>
                </a:lnTo>
                <a:lnTo>
                  <a:pt x="132" y="125"/>
                </a:lnTo>
                <a:lnTo>
                  <a:pt x="133" y="128"/>
                </a:lnTo>
                <a:lnTo>
                  <a:pt x="136" y="138"/>
                </a:lnTo>
                <a:lnTo>
                  <a:pt x="136" y="138"/>
                </a:lnTo>
                <a:lnTo>
                  <a:pt x="139" y="156"/>
                </a:lnTo>
                <a:lnTo>
                  <a:pt x="141" y="165"/>
                </a:lnTo>
                <a:lnTo>
                  <a:pt x="143" y="168"/>
                </a:lnTo>
                <a:lnTo>
                  <a:pt x="144" y="170"/>
                </a:lnTo>
                <a:lnTo>
                  <a:pt x="144" y="170"/>
                </a:lnTo>
                <a:lnTo>
                  <a:pt x="149" y="174"/>
                </a:lnTo>
                <a:lnTo>
                  <a:pt x="155" y="175"/>
                </a:lnTo>
                <a:lnTo>
                  <a:pt x="161" y="175"/>
                </a:lnTo>
                <a:lnTo>
                  <a:pt x="161" y="175"/>
                </a:lnTo>
                <a:close/>
                <a:moveTo>
                  <a:pt x="330" y="378"/>
                </a:moveTo>
                <a:lnTo>
                  <a:pt x="330" y="378"/>
                </a:lnTo>
                <a:lnTo>
                  <a:pt x="334" y="380"/>
                </a:lnTo>
                <a:lnTo>
                  <a:pt x="341" y="384"/>
                </a:lnTo>
                <a:lnTo>
                  <a:pt x="350" y="389"/>
                </a:lnTo>
                <a:lnTo>
                  <a:pt x="354" y="390"/>
                </a:lnTo>
                <a:lnTo>
                  <a:pt x="354" y="390"/>
                </a:lnTo>
                <a:lnTo>
                  <a:pt x="357" y="392"/>
                </a:lnTo>
                <a:lnTo>
                  <a:pt x="359" y="396"/>
                </a:lnTo>
                <a:lnTo>
                  <a:pt x="363" y="407"/>
                </a:lnTo>
                <a:lnTo>
                  <a:pt x="363" y="407"/>
                </a:lnTo>
                <a:lnTo>
                  <a:pt x="363" y="411"/>
                </a:lnTo>
                <a:lnTo>
                  <a:pt x="362" y="415"/>
                </a:lnTo>
                <a:lnTo>
                  <a:pt x="354" y="426"/>
                </a:lnTo>
                <a:lnTo>
                  <a:pt x="346" y="436"/>
                </a:lnTo>
                <a:lnTo>
                  <a:pt x="342" y="441"/>
                </a:lnTo>
                <a:lnTo>
                  <a:pt x="342" y="441"/>
                </a:lnTo>
                <a:lnTo>
                  <a:pt x="340" y="443"/>
                </a:lnTo>
                <a:lnTo>
                  <a:pt x="336" y="445"/>
                </a:lnTo>
                <a:lnTo>
                  <a:pt x="332" y="447"/>
                </a:lnTo>
                <a:lnTo>
                  <a:pt x="330" y="445"/>
                </a:lnTo>
                <a:lnTo>
                  <a:pt x="330" y="445"/>
                </a:lnTo>
                <a:lnTo>
                  <a:pt x="330" y="445"/>
                </a:lnTo>
                <a:lnTo>
                  <a:pt x="328" y="436"/>
                </a:lnTo>
                <a:lnTo>
                  <a:pt x="326" y="424"/>
                </a:lnTo>
                <a:lnTo>
                  <a:pt x="326" y="424"/>
                </a:lnTo>
                <a:lnTo>
                  <a:pt x="327" y="414"/>
                </a:lnTo>
                <a:lnTo>
                  <a:pt x="328" y="400"/>
                </a:lnTo>
                <a:lnTo>
                  <a:pt x="330" y="378"/>
                </a:lnTo>
                <a:lnTo>
                  <a:pt x="330" y="3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D429A6BE-7A7E-48C3-85E3-1D9FD9C7D817}"/>
              </a:ext>
            </a:extLst>
          </p:cNvPr>
          <p:cNvSpPr>
            <a:spLocks/>
          </p:cNvSpPr>
          <p:nvPr/>
        </p:nvSpPr>
        <p:spPr bwMode="auto">
          <a:xfrm>
            <a:off x="6423682" y="4646636"/>
            <a:ext cx="648607" cy="1687877"/>
          </a:xfrm>
          <a:custGeom>
            <a:avLst/>
            <a:gdLst>
              <a:gd name="T0" fmla="*/ 249 w 606"/>
              <a:gd name="T1" fmla="*/ 242 h 1577"/>
              <a:gd name="T2" fmla="*/ 241 w 606"/>
              <a:gd name="T3" fmla="*/ 264 h 1577"/>
              <a:gd name="T4" fmla="*/ 143 w 606"/>
              <a:gd name="T5" fmla="*/ 304 h 1577"/>
              <a:gd name="T6" fmla="*/ 106 w 606"/>
              <a:gd name="T7" fmla="*/ 337 h 1577"/>
              <a:gd name="T8" fmla="*/ 57 w 606"/>
              <a:gd name="T9" fmla="*/ 445 h 1577"/>
              <a:gd name="T10" fmla="*/ 11 w 606"/>
              <a:gd name="T11" fmla="*/ 521 h 1577"/>
              <a:gd name="T12" fmla="*/ 2 w 606"/>
              <a:gd name="T13" fmla="*/ 598 h 1577"/>
              <a:gd name="T14" fmla="*/ 29 w 606"/>
              <a:gd name="T15" fmla="*/ 648 h 1577"/>
              <a:gd name="T16" fmla="*/ 82 w 606"/>
              <a:gd name="T17" fmla="*/ 693 h 1577"/>
              <a:gd name="T18" fmla="*/ 143 w 606"/>
              <a:gd name="T19" fmla="*/ 725 h 1577"/>
              <a:gd name="T20" fmla="*/ 130 w 606"/>
              <a:gd name="T21" fmla="*/ 824 h 1577"/>
              <a:gd name="T22" fmla="*/ 172 w 606"/>
              <a:gd name="T23" fmla="*/ 853 h 1577"/>
              <a:gd name="T24" fmla="*/ 154 w 606"/>
              <a:gd name="T25" fmla="*/ 1047 h 1577"/>
              <a:gd name="T26" fmla="*/ 121 w 606"/>
              <a:gd name="T27" fmla="*/ 1196 h 1577"/>
              <a:gd name="T28" fmla="*/ 125 w 606"/>
              <a:gd name="T29" fmla="*/ 1378 h 1577"/>
              <a:gd name="T30" fmla="*/ 150 w 606"/>
              <a:gd name="T31" fmla="*/ 1441 h 1577"/>
              <a:gd name="T32" fmla="*/ 147 w 606"/>
              <a:gd name="T33" fmla="*/ 1504 h 1577"/>
              <a:gd name="T34" fmla="*/ 149 w 606"/>
              <a:gd name="T35" fmla="*/ 1536 h 1577"/>
              <a:gd name="T36" fmla="*/ 208 w 606"/>
              <a:gd name="T37" fmla="*/ 1532 h 1577"/>
              <a:gd name="T38" fmla="*/ 219 w 606"/>
              <a:gd name="T39" fmla="*/ 1485 h 1577"/>
              <a:gd name="T40" fmla="*/ 222 w 606"/>
              <a:gd name="T41" fmla="*/ 1455 h 1577"/>
              <a:gd name="T42" fmla="*/ 252 w 606"/>
              <a:gd name="T43" fmla="*/ 1401 h 1577"/>
              <a:gd name="T44" fmla="*/ 251 w 606"/>
              <a:gd name="T45" fmla="*/ 1352 h 1577"/>
              <a:gd name="T46" fmla="*/ 260 w 606"/>
              <a:gd name="T47" fmla="*/ 1214 h 1577"/>
              <a:gd name="T48" fmla="*/ 292 w 606"/>
              <a:gd name="T49" fmla="*/ 1054 h 1577"/>
              <a:gd name="T50" fmla="*/ 322 w 606"/>
              <a:gd name="T51" fmla="*/ 958 h 1577"/>
              <a:gd name="T52" fmla="*/ 357 w 606"/>
              <a:gd name="T53" fmla="*/ 1132 h 1577"/>
              <a:gd name="T54" fmla="*/ 367 w 606"/>
              <a:gd name="T55" fmla="*/ 1442 h 1577"/>
              <a:gd name="T56" fmla="*/ 376 w 606"/>
              <a:gd name="T57" fmla="*/ 1539 h 1577"/>
              <a:gd name="T58" fmla="*/ 393 w 606"/>
              <a:gd name="T59" fmla="*/ 1571 h 1577"/>
              <a:gd name="T60" fmla="*/ 494 w 606"/>
              <a:gd name="T61" fmla="*/ 1573 h 1577"/>
              <a:gd name="T62" fmla="*/ 498 w 606"/>
              <a:gd name="T63" fmla="*/ 1543 h 1577"/>
              <a:gd name="T64" fmla="*/ 485 w 606"/>
              <a:gd name="T65" fmla="*/ 1492 h 1577"/>
              <a:gd name="T66" fmla="*/ 502 w 606"/>
              <a:gd name="T67" fmla="*/ 1384 h 1577"/>
              <a:gd name="T68" fmla="*/ 489 w 606"/>
              <a:gd name="T69" fmla="*/ 1171 h 1577"/>
              <a:gd name="T70" fmla="*/ 484 w 606"/>
              <a:gd name="T71" fmla="*/ 958 h 1577"/>
              <a:gd name="T72" fmla="*/ 504 w 606"/>
              <a:gd name="T73" fmla="*/ 798 h 1577"/>
              <a:gd name="T74" fmla="*/ 471 w 606"/>
              <a:gd name="T75" fmla="*/ 560 h 1577"/>
              <a:gd name="T76" fmla="*/ 533 w 606"/>
              <a:gd name="T77" fmla="*/ 790 h 1577"/>
              <a:gd name="T78" fmla="*/ 531 w 606"/>
              <a:gd name="T79" fmla="*/ 872 h 1577"/>
              <a:gd name="T80" fmla="*/ 545 w 606"/>
              <a:gd name="T81" fmla="*/ 893 h 1577"/>
              <a:gd name="T82" fmla="*/ 541 w 606"/>
              <a:gd name="T83" fmla="*/ 909 h 1577"/>
              <a:gd name="T84" fmla="*/ 556 w 606"/>
              <a:gd name="T85" fmla="*/ 911 h 1577"/>
              <a:gd name="T86" fmla="*/ 595 w 606"/>
              <a:gd name="T87" fmla="*/ 853 h 1577"/>
              <a:gd name="T88" fmla="*/ 584 w 606"/>
              <a:gd name="T89" fmla="*/ 683 h 1577"/>
              <a:gd name="T90" fmla="*/ 554 w 606"/>
              <a:gd name="T91" fmla="*/ 472 h 1577"/>
              <a:gd name="T92" fmla="*/ 498 w 606"/>
              <a:gd name="T93" fmla="*/ 313 h 1577"/>
              <a:gd name="T94" fmla="*/ 421 w 606"/>
              <a:gd name="T95" fmla="*/ 279 h 1577"/>
              <a:gd name="T96" fmla="*/ 380 w 606"/>
              <a:gd name="T97" fmla="*/ 194 h 1577"/>
              <a:gd name="T98" fmla="*/ 401 w 606"/>
              <a:gd name="T99" fmla="*/ 129 h 1577"/>
              <a:gd name="T100" fmla="*/ 401 w 606"/>
              <a:gd name="T101" fmla="*/ 96 h 1577"/>
              <a:gd name="T102" fmla="*/ 366 w 606"/>
              <a:gd name="T103" fmla="*/ 26 h 1577"/>
              <a:gd name="T104" fmla="*/ 329 w 606"/>
              <a:gd name="T105" fmla="*/ 4 h 1577"/>
              <a:gd name="T106" fmla="*/ 315 w 606"/>
              <a:gd name="T107" fmla="*/ 8 h 1577"/>
              <a:gd name="T108" fmla="*/ 267 w 606"/>
              <a:gd name="T109" fmla="*/ 0 h 1577"/>
              <a:gd name="T110" fmla="*/ 230 w 606"/>
              <a:gd name="T111" fmla="*/ 21 h 1577"/>
              <a:gd name="T112" fmla="*/ 215 w 606"/>
              <a:gd name="T113" fmla="*/ 59 h 1577"/>
              <a:gd name="T114" fmla="*/ 212 w 606"/>
              <a:gd name="T115" fmla="*/ 110 h 1577"/>
              <a:gd name="T116" fmla="*/ 221 w 606"/>
              <a:gd name="T117" fmla="*/ 163 h 1577"/>
              <a:gd name="T118" fmla="*/ 244 w 606"/>
              <a:gd name="T119" fmla="*/ 191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6" h="1577">
                <a:moveTo>
                  <a:pt x="259" y="213"/>
                </a:moveTo>
                <a:lnTo>
                  <a:pt x="256" y="238"/>
                </a:lnTo>
                <a:lnTo>
                  <a:pt x="256" y="238"/>
                </a:lnTo>
                <a:lnTo>
                  <a:pt x="256" y="238"/>
                </a:lnTo>
                <a:lnTo>
                  <a:pt x="254" y="238"/>
                </a:lnTo>
                <a:lnTo>
                  <a:pt x="252" y="238"/>
                </a:lnTo>
                <a:lnTo>
                  <a:pt x="249" y="242"/>
                </a:lnTo>
                <a:lnTo>
                  <a:pt x="249" y="242"/>
                </a:lnTo>
                <a:lnTo>
                  <a:pt x="247" y="245"/>
                </a:lnTo>
                <a:lnTo>
                  <a:pt x="246" y="247"/>
                </a:lnTo>
                <a:lnTo>
                  <a:pt x="246" y="255"/>
                </a:lnTo>
                <a:lnTo>
                  <a:pt x="245" y="258"/>
                </a:lnTo>
                <a:lnTo>
                  <a:pt x="244" y="260"/>
                </a:lnTo>
                <a:lnTo>
                  <a:pt x="241" y="264"/>
                </a:lnTo>
                <a:lnTo>
                  <a:pt x="238" y="268"/>
                </a:lnTo>
                <a:lnTo>
                  <a:pt x="238" y="268"/>
                </a:lnTo>
                <a:lnTo>
                  <a:pt x="231" y="271"/>
                </a:lnTo>
                <a:lnTo>
                  <a:pt x="218" y="276"/>
                </a:lnTo>
                <a:lnTo>
                  <a:pt x="187" y="288"/>
                </a:lnTo>
                <a:lnTo>
                  <a:pt x="155" y="300"/>
                </a:lnTo>
                <a:lnTo>
                  <a:pt x="143" y="304"/>
                </a:lnTo>
                <a:lnTo>
                  <a:pt x="136" y="308"/>
                </a:lnTo>
                <a:lnTo>
                  <a:pt x="136" y="308"/>
                </a:lnTo>
                <a:lnTo>
                  <a:pt x="129" y="311"/>
                </a:lnTo>
                <a:lnTo>
                  <a:pt x="124" y="314"/>
                </a:lnTo>
                <a:lnTo>
                  <a:pt x="118" y="320"/>
                </a:lnTo>
                <a:lnTo>
                  <a:pt x="106" y="337"/>
                </a:lnTo>
                <a:lnTo>
                  <a:pt x="106" y="337"/>
                </a:lnTo>
                <a:lnTo>
                  <a:pt x="99" y="350"/>
                </a:lnTo>
                <a:lnTo>
                  <a:pt x="92" y="365"/>
                </a:lnTo>
                <a:lnTo>
                  <a:pt x="80" y="397"/>
                </a:lnTo>
                <a:lnTo>
                  <a:pt x="74" y="412"/>
                </a:lnTo>
                <a:lnTo>
                  <a:pt x="69" y="426"/>
                </a:lnTo>
                <a:lnTo>
                  <a:pt x="60" y="439"/>
                </a:lnTo>
                <a:lnTo>
                  <a:pt x="57" y="445"/>
                </a:lnTo>
                <a:lnTo>
                  <a:pt x="52" y="450"/>
                </a:lnTo>
                <a:lnTo>
                  <a:pt x="52" y="450"/>
                </a:lnTo>
                <a:lnTo>
                  <a:pt x="41" y="461"/>
                </a:lnTo>
                <a:lnTo>
                  <a:pt x="33" y="475"/>
                </a:lnTo>
                <a:lnTo>
                  <a:pt x="25" y="490"/>
                </a:lnTo>
                <a:lnTo>
                  <a:pt x="16" y="506"/>
                </a:lnTo>
                <a:lnTo>
                  <a:pt x="11" y="521"/>
                </a:lnTo>
                <a:lnTo>
                  <a:pt x="6" y="535"/>
                </a:lnTo>
                <a:lnTo>
                  <a:pt x="2" y="547"/>
                </a:lnTo>
                <a:lnTo>
                  <a:pt x="1" y="557"/>
                </a:lnTo>
                <a:lnTo>
                  <a:pt x="1" y="557"/>
                </a:lnTo>
                <a:lnTo>
                  <a:pt x="0" y="565"/>
                </a:lnTo>
                <a:lnTo>
                  <a:pt x="0" y="574"/>
                </a:lnTo>
                <a:lnTo>
                  <a:pt x="2" y="598"/>
                </a:lnTo>
                <a:lnTo>
                  <a:pt x="5" y="610"/>
                </a:lnTo>
                <a:lnTo>
                  <a:pt x="7" y="622"/>
                </a:lnTo>
                <a:lnTo>
                  <a:pt x="11" y="630"/>
                </a:lnTo>
                <a:lnTo>
                  <a:pt x="15" y="637"/>
                </a:lnTo>
                <a:lnTo>
                  <a:pt x="15" y="637"/>
                </a:lnTo>
                <a:lnTo>
                  <a:pt x="21" y="642"/>
                </a:lnTo>
                <a:lnTo>
                  <a:pt x="29" y="648"/>
                </a:lnTo>
                <a:lnTo>
                  <a:pt x="48" y="660"/>
                </a:lnTo>
                <a:lnTo>
                  <a:pt x="65" y="669"/>
                </a:lnTo>
                <a:lnTo>
                  <a:pt x="73" y="674"/>
                </a:lnTo>
                <a:lnTo>
                  <a:pt x="73" y="674"/>
                </a:lnTo>
                <a:lnTo>
                  <a:pt x="76" y="679"/>
                </a:lnTo>
                <a:lnTo>
                  <a:pt x="79" y="687"/>
                </a:lnTo>
                <a:lnTo>
                  <a:pt x="82" y="693"/>
                </a:lnTo>
                <a:lnTo>
                  <a:pt x="85" y="697"/>
                </a:lnTo>
                <a:lnTo>
                  <a:pt x="90" y="702"/>
                </a:lnTo>
                <a:lnTo>
                  <a:pt x="96" y="706"/>
                </a:lnTo>
                <a:lnTo>
                  <a:pt x="96" y="706"/>
                </a:lnTo>
                <a:lnTo>
                  <a:pt x="110" y="713"/>
                </a:lnTo>
                <a:lnTo>
                  <a:pt x="125" y="719"/>
                </a:lnTo>
                <a:lnTo>
                  <a:pt x="143" y="725"/>
                </a:lnTo>
                <a:lnTo>
                  <a:pt x="143" y="725"/>
                </a:lnTo>
                <a:lnTo>
                  <a:pt x="140" y="739"/>
                </a:lnTo>
                <a:lnTo>
                  <a:pt x="134" y="772"/>
                </a:lnTo>
                <a:lnTo>
                  <a:pt x="131" y="790"/>
                </a:lnTo>
                <a:lnTo>
                  <a:pt x="129" y="806"/>
                </a:lnTo>
                <a:lnTo>
                  <a:pt x="129" y="819"/>
                </a:lnTo>
                <a:lnTo>
                  <a:pt x="130" y="824"/>
                </a:lnTo>
                <a:lnTo>
                  <a:pt x="131" y="827"/>
                </a:lnTo>
                <a:lnTo>
                  <a:pt x="131" y="827"/>
                </a:lnTo>
                <a:lnTo>
                  <a:pt x="142" y="835"/>
                </a:lnTo>
                <a:lnTo>
                  <a:pt x="155" y="842"/>
                </a:lnTo>
                <a:lnTo>
                  <a:pt x="167" y="849"/>
                </a:lnTo>
                <a:lnTo>
                  <a:pt x="172" y="853"/>
                </a:lnTo>
                <a:lnTo>
                  <a:pt x="172" y="853"/>
                </a:lnTo>
                <a:lnTo>
                  <a:pt x="172" y="879"/>
                </a:lnTo>
                <a:lnTo>
                  <a:pt x="168" y="937"/>
                </a:lnTo>
                <a:lnTo>
                  <a:pt x="166" y="970"/>
                </a:lnTo>
                <a:lnTo>
                  <a:pt x="162" y="1002"/>
                </a:lnTo>
                <a:lnTo>
                  <a:pt x="159" y="1028"/>
                </a:lnTo>
                <a:lnTo>
                  <a:pt x="156" y="1039"/>
                </a:lnTo>
                <a:lnTo>
                  <a:pt x="154" y="1047"/>
                </a:lnTo>
                <a:lnTo>
                  <a:pt x="154" y="1047"/>
                </a:lnTo>
                <a:lnTo>
                  <a:pt x="148" y="1062"/>
                </a:lnTo>
                <a:lnTo>
                  <a:pt x="143" y="1084"/>
                </a:lnTo>
                <a:lnTo>
                  <a:pt x="132" y="1131"/>
                </a:lnTo>
                <a:lnTo>
                  <a:pt x="124" y="1174"/>
                </a:lnTo>
                <a:lnTo>
                  <a:pt x="121" y="1196"/>
                </a:lnTo>
                <a:lnTo>
                  <a:pt x="121" y="1196"/>
                </a:lnTo>
                <a:lnTo>
                  <a:pt x="117" y="1269"/>
                </a:lnTo>
                <a:lnTo>
                  <a:pt x="115" y="1317"/>
                </a:lnTo>
                <a:lnTo>
                  <a:pt x="116" y="1336"/>
                </a:lnTo>
                <a:lnTo>
                  <a:pt x="117" y="1346"/>
                </a:lnTo>
                <a:lnTo>
                  <a:pt x="117" y="1346"/>
                </a:lnTo>
                <a:lnTo>
                  <a:pt x="122" y="1361"/>
                </a:lnTo>
                <a:lnTo>
                  <a:pt x="125" y="1378"/>
                </a:lnTo>
                <a:lnTo>
                  <a:pt x="130" y="1396"/>
                </a:lnTo>
                <a:lnTo>
                  <a:pt x="136" y="1412"/>
                </a:lnTo>
                <a:lnTo>
                  <a:pt x="136" y="1412"/>
                </a:lnTo>
                <a:lnTo>
                  <a:pt x="141" y="1425"/>
                </a:lnTo>
                <a:lnTo>
                  <a:pt x="146" y="1433"/>
                </a:lnTo>
                <a:lnTo>
                  <a:pt x="149" y="1439"/>
                </a:lnTo>
                <a:lnTo>
                  <a:pt x="150" y="1441"/>
                </a:lnTo>
                <a:lnTo>
                  <a:pt x="150" y="1441"/>
                </a:lnTo>
                <a:lnTo>
                  <a:pt x="150" y="1462"/>
                </a:lnTo>
                <a:lnTo>
                  <a:pt x="150" y="1479"/>
                </a:lnTo>
                <a:lnTo>
                  <a:pt x="150" y="1492"/>
                </a:lnTo>
                <a:lnTo>
                  <a:pt x="150" y="1492"/>
                </a:lnTo>
                <a:lnTo>
                  <a:pt x="149" y="1498"/>
                </a:lnTo>
                <a:lnTo>
                  <a:pt x="147" y="1504"/>
                </a:lnTo>
                <a:lnTo>
                  <a:pt x="141" y="1515"/>
                </a:lnTo>
                <a:lnTo>
                  <a:pt x="138" y="1520"/>
                </a:lnTo>
                <a:lnTo>
                  <a:pt x="137" y="1525"/>
                </a:lnTo>
                <a:lnTo>
                  <a:pt x="138" y="1529"/>
                </a:lnTo>
                <a:lnTo>
                  <a:pt x="143" y="1532"/>
                </a:lnTo>
                <a:lnTo>
                  <a:pt x="143" y="1532"/>
                </a:lnTo>
                <a:lnTo>
                  <a:pt x="149" y="1536"/>
                </a:lnTo>
                <a:lnTo>
                  <a:pt x="157" y="1537"/>
                </a:lnTo>
                <a:lnTo>
                  <a:pt x="167" y="1538"/>
                </a:lnTo>
                <a:lnTo>
                  <a:pt x="177" y="1539"/>
                </a:lnTo>
                <a:lnTo>
                  <a:pt x="187" y="1538"/>
                </a:lnTo>
                <a:lnTo>
                  <a:pt x="195" y="1537"/>
                </a:lnTo>
                <a:lnTo>
                  <a:pt x="204" y="1536"/>
                </a:lnTo>
                <a:lnTo>
                  <a:pt x="208" y="1532"/>
                </a:lnTo>
                <a:lnTo>
                  <a:pt x="208" y="1532"/>
                </a:lnTo>
                <a:lnTo>
                  <a:pt x="212" y="1529"/>
                </a:lnTo>
                <a:lnTo>
                  <a:pt x="215" y="1523"/>
                </a:lnTo>
                <a:lnTo>
                  <a:pt x="217" y="1516"/>
                </a:lnTo>
                <a:lnTo>
                  <a:pt x="218" y="1507"/>
                </a:lnTo>
                <a:lnTo>
                  <a:pt x="219" y="1493"/>
                </a:lnTo>
                <a:lnTo>
                  <a:pt x="219" y="1485"/>
                </a:lnTo>
                <a:lnTo>
                  <a:pt x="219" y="1485"/>
                </a:lnTo>
                <a:lnTo>
                  <a:pt x="219" y="1479"/>
                </a:lnTo>
                <a:lnTo>
                  <a:pt x="217" y="1472"/>
                </a:lnTo>
                <a:lnTo>
                  <a:pt x="217" y="1468"/>
                </a:lnTo>
                <a:lnTo>
                  <a:pt x="218" y="1464"/>
                </a:lnTo>
                <a:lnTo>
                  <a:pt x="220" y="1460"/>
                </a:lnTo>
                <a:lnTo>
                  <a:pt x="222" y="1455"/>
                </a:lnTo>
                <a:lnTo>
                  <a:pt x="222" y="1455"/>
                </a:lnTo>
                <a:lnTo>
                  <a:pt x="232" y="1446"/>
                </a:lnTo>
                <a:lnTo>
                  <a:pt x="241" y="1434"/>
                </a:lnTo>
                <a:lnTo>
                  <a:pt x="246" y="1427"/>
                </a:lnTo>
                <a:lnTo>
                  <a:pt x="250" y="1419"/>
                </a:lnTo>
                <a:lnTo>
                  <a:pt x="251" y="1410"/>
                </a:lnTo>
                <a:lnTo>
                  <a:pt x="252" y="1401"/>
                </a:lnTo>
                <a:lnTo>
                  <a:pt x="252" y="1401"/>
                </a:lnTo>
                <a:lnTo>
                  <a:pt x="253" y="1384"/>
                </a:lnTo>
                <a:lnTo>
                  <a:pt x="253" y="1374"/>
                </a:lnTo>
                <a:lnTo>
                  <a:pt x="253" y="1365"/>
                </a:lnTo>
                <a:lnTo>
                  <a:pt x="252" y="1357"/>
                </a:lnTo>
                <a:lnTo>
                  <a:pt x="252" y="1357"/>
                </a:lnTo>
                <a:lnTo>
                  <a:pt x="251" y="1352"/>
                </a:lnTo>
                <a:lnTo>
                  <a:pt x="251" y="1345"/>
                </a:lnTo>
                <a:lnTo>
                  <a:pt x="251" y="1329"/>
                </a:lnTo>
                <a:lnTo>
                  <a:pt x="252" y="1299"/>
                </a:lnTo>
                <a:lnTo>
                  <a:pt x="252" y="1299"/>
                </a:lnTo>
                <a:lnTo>
                  <a:pt x="253" y="1279"/>
                </a:lnTo>
                <a:lnTo>
                  <a:pt x="257" y="1248"/>
                </a:lnTo>
                <a:lnTo>
                  <a:pt x="260" y="1214"/>
                </a:lnTo>
                <a:lnTo>
                  <a:pt x="263" y="1185"/>
                </a:lnTo>
                <a:lnTo>
                  <a:pt x="263" y="1185"/>
                </a:lnTo>
                <a:lnTo>
                  <a:pt x="265" y="1171"/>
                </a:lnTo>
                <a:lnTo>
                  <a:pt x="267" y="1155"/>
                </a:lnTo>
                <a:lnTo>
                  <a:pt x="277" y="1114"/>
                </a:lnTo>
                <a:lnTo>
                  <a:pt x="286" y="1078"/>
                </a:lnTo>
                <a:lnTo>
                  <a:pt x="292" y="1054"/>
                </a:lnTo>
                <a:lnTo>
                  <a:pt x="292" y="1054"/>
                </a:lnTo>
                <a:lnTo>
                  <a:pt x="298" y="1030"/>
                </a:lnTo>
                <a:lnTo>
                  <a:pt x="307" y="996"/>
                </a:lnTo>
                <a:lnTo>
                  <a:pt x="316" y="967"/>
                </a:lnTo>
                <a:lnTo>
                  <a:pt x="320" y="959"/>
                </a:lnTo>
                <a:lnTo>
                  <a:pt x="321" y="958"/>
                </a:lnTo>
                <a:lnTo>
                  <a:pt x="322" y="958"/>
                </a:lnTo>
                <a:lnTo>
                  <a:pt x="322" y="958"/>
                </a:lnTo>
                <a:lnTo>
                  <a:pt x="327" y="976"/>
                </a:lnTo>
                <a:lnTo>
                  <a:pt x="334" y="1009"/>
                </a:lnTo>
                <a:lnTo>
                  <a:pt x="347" y="1072"/>
                </a:lnTo>
                <a:lnTo>
                  <a:pt x="347" y="1072"/>
                </a:lnTo>
                <a:lnTo>
                  <a:pt x="353" y="1098"/>
                </a:lnTo>
                <a:lnTo>
                  <a:pt x="357" y="1132"/>
                </a:lnTo>
                <a:lnTo>
                  <a:pt x="363" y="1168"/>
                </a:lnTo>
                <a:lnTo>
                  <a:pt x="366" y="1196"/>
                </a:lnTo>
                <a:lnTo>
                  <a:pt x="366" y="1196"/>
                </a:lnTo>
                <a:lnTo>
                  <a:pt x="368" y="1326"/>
                </a:lnTo>
                <a:lnTo>
                  <a:pt x="369" y="1434"/>
                </a:lnTo>
                <a:lnTo>
                  <a:pt x="369" y="1434"/>
                </a:lnTo>
                <a:lnTo>
                  <a:pt x="367" y="1442"/>
                </a:lnTo>
                <a:lnTo>
                  <a:pt x="366" y="1452"/>
                </a:lnTo>
                <a:lnTo>
                  <a:pt x="366" y="1464"/>
                </a:lnTo>
                <a:lnTo>
                  <a:pt x="366" y="1464"/>
                </a:lnTo>
                <a:lnTo>
                  <a:pt x="367" y="1479"/>
                </a:lnTo>
                <a:lnTo>
                  <a:pt x="369" y="1500"/>
                </a:lnTo>
                <a:lnTo>
                  <a:pt x="376" y="1539"/>
                </a:lnTo>
                <a:lnTo>
                  <a:pt x="376" y="1539"/>
                </a:lnTo>
                <a:lnTo>
                  <a:pt x="378" y="1547"/>
                </a:lnTo>
                <a:lnTo>
                  <a:pt x="379" y="1551"/>
                </a:lnTo>
                <a:lnTo>
                  <a:pt x="382" y="1558"/>
                </a:lnTo>
                <a:lnTo>
                  <a:pt x="387" y="1563"/>
                </a:lnTo>
                <a:lnTo>
                  <a:pt x="391" y="1569"/>
                </a:lnTo>
                <a:lnTo>
                  <a:pt x="391" y="1569"/>
                </a:lnTo>
                <a:lnTo>
                  <a:pt x="393" y="1571"/>
                </a:lnTo>
                <a:lnTo>
                  <a:pt x="397" y="1573"/>
                </a:lnTo>
                <a:lnTo>
                  <a:pt x="410" y="1575"/>
                </a:lnTo>
                <a:lnTo>
                  <a:pt x="426" y="1576"/>
                </a:lnTo>
                <a:lnTo>
                  <a:pt x="445" y="1577"/>
                </a:lnTo>
                <a:lnTo>
                  <a:pt x="464" y="1577"/>
                </a:lnTo>
                <a:lnTo>
                  <a:pt x="482" y="1576"/>
                </a:lnTo>
                <a:lnTo>
                  <a:pt x="494" y="1573"/>
                </a:lnTo>
                <a:lnTo>
                  <a:pt x="498" y="1571"/>
                </a:lnTo>
                <a:lnTo>
                  <a:pt x="501" y="1569"/>
                </a:lnTo>
                <a:lnTo>
                  <a:pt x="501" y="1569"/>
                </a:lnTo>
                <a:lnTo>
                  <a:pt x="502" y="1564"/>
                </a:lnTo>
                <a:lnTo>
                  <a:pt x="502" y="1557"/>
                </a:lnTo>
                <a:lnTo>
                  <a:pt x="501" y="1550"/>
                </a:lnTo>
                <a:lnTo>
                  <a:pt x="498" y="1543"/>
                </a:lnTo>
                <a:lnTo>
                  <a:pt x="494" y="1530"/>
                </a:lnTo>
                <a:lnTo>
                  <a:pt x="489" y="1522"/>
                </a:lnTo>
                <a:lnTo>
                  <a:pt x="489" y="1522"/>
                </a:lnTo>
                <a:lnTo>
                  <a:pt x="486" y="1515"/>
                </a:lnTo>
                <a:lnTo>
                  <a:pt x="485" y="1505"/>
                </a:lnTo>
                <a:lnTo>
                  <a:pt x="485" y="1497"/>
                </a:lnTo>
                <a:lnTo>
                  <a:pt x="485" y="1492"/>
                </a:lnTo>
                <a:lnTo>
                  <a:pt x="485" y="1492"/>
                </a:lnTo>
                <a:lnTo>
                  <a:pt x="490" y="1487"/>
                </a:lnTo>
                <a:lnTo>
                  <a:pt x="492" y="1483"/>
                </a:lnTo>
                <a:lnTo>
                  <a:pt x="492" y="1474"/>
                </a:lnTo>
                <a:lnTo>
                  <a:pt x="492" y="1474"/>
                </a:lnTo>
                <a:lnTo>
                  <a:pt x="496" y="1442"/>
                </a:lnTo>
                <a:lnTo>
                  <a:pt x="502" y="1384"/>
                </a:lnTo>
                <a:lnTo>
                  <a:pt x="511" y="1303"/>
                </a:lnTo>
                <a:lnTo>
                  <a:pt x="511" y="1303"/>
                </a:lnTo>
                <a:lnTo>
                  <a:pt x="509" y="1286"/>
                </a:lnTo>
                <a:lnTo>
                  <a:pt x="503" y="1252"/>
                </a:lnTo>
                <a:lnTo>
                  <a:pt x="496" y="1209"/>
                </a:lnTo>
                <a:lnTo>
                  <a:pt x="489" y="1171"/>
                </a:lnTo>
                <a:lnTo>
                  <a:pt x="489" y="1171"/>
                </a:lnTo>
                <a:lnTo>
                  <a:pt x="484" y="1137"/>
                </a:lnTo>
                <a:lnTo>
                  <a:pt x="477" y="1106"/>
                </a:lnTo>
                <a:lnTo>
                  <a:pt x="472" y="1081"/>
                </a:lnTo>
                <a:lnTo>
                  <a:pt x="471" y="1072"/>
                </a:lnTo>
                <a:lnTo>
                  <a:pt x="471" y="1065"/>
                </a:lnTo>
                <a:lnTo>
                  <a:pt x="471" y="1065"/>
                </a:lnTo>
                <a:lnTo>
                  <a:pt x="484" y="958"/>
                </a:lnTo>
                <a:lnTo>
                  <a:pt x="497" y="860"/>
                </a:lnTo>
                <a:lnTo>
                  <a:pt x="497" y="860"/>
                </a:lnTo>
                <a:lnTo>
                  <a:pt x="500" y="851"/>
                </a:lnTo>
                <a:lnTo>
                  <a:pt x="503" y="834"/>
                </a:lnTo>
                <a:lnTo>
                  <a:pt x="505" y="814"/>
                </a:lnTo>
                <a:lnTo>
                  <a:pt x="505" y="804"/>
                </a:lnTo>
                <a:lnTo>
                  <a:pt x="504" y="798"/>
                </a:lnTo>
                <a:lnTo>
                  <a:pt x="504" y="798"/>
                </a:lnTo>
                <a:lnTo>
                  <a:pt x="485" y="737"/>
                </a:lnTo>
                <a:lnTo>
                  <a:pt x="476" y="700"/>
                </a:lnTo>
                <a:lnTo>
                  <a:pt x="472" y="686"/>
                </a:lnTo>
                <a:lnTo>
                  <a:pt x="471" y="677"/>
                </a:lnTo>
                <a:lnTo>
                  <a:pt x="471" y="560"/>
                </a:lnTo>
                <a:lnTo>
                  <a:pt x="471" y="560"/>
                </a:lnTo>
                <a:lnTo>
                  <a:pt x="522" y="718"/>
                </a:lnTo>
                <a:lnTo>
                  <a:pt x="522" y="718"/>
                </a:lnTo>
                <a:lnTo>
                  <a:pt x="526" y="731"/>
                </a:lnTo>
                <a:lnTo>
                  <a:pt x="529" y="751"/>
                </a:lnTo>
                <a:lnTo>
                  <a:pt x="531" y="772"/>
                </a:lnTo>
                <a:lnTo>
                  <a:pt x="533" y="790"/>
                </a:lnTo>
                <a:lnTo>
                  <a:pt x="533" y="790"/>
                </a:lnTo>
                <a:lnTo>
                  <a:pt x="531" y="809"/>
                </a:lnTo>
                <a:lnTo>
                  <a:pt x="529" y="829"/>
                </a:lnTo>
                <a:lnTo>
                  <a:pt x="526" y="853"/>
                </a:lnTo>
                <a:lnTo>
                  <a:pt x="533" y="856"/>
                </a:lnTo>
                <a:lnTo>
                  <a:pt x="533" y="856"/>
                </a:lnTo>
                <a:lnTo>
                  <a:pt x="533" y="864"/>
                </a:lnTo>
                <a:lnTo>
                  <a:pt x="531" y="872"/>
                </a:lnTo>
                <a:lnTo>
                  <a:pt x="533" y="879"/>
                </a:lnTo>
                <a:lnTo>
                  <a:pt x="533" y="879"/>
                </a:lnTo>
                <a:lnTo>
                  <a:pt x="536" y="883"/>
                </a:lnTo>
                <a:lnTo>
                  <a:pt x="539" y="887"/>
                </a:lnTo>
                <a:lnTo>
                  <a:pt x="542" y="890"/>
                </a:lnTo>
                <a:lnTo>
                  <a:pt x="545" y="893"/>
                </a:lnTo>
                <a:lnTo>
                  <a:pt x="545" y="893"/>
                </a:lnTo>
                <a:lnTo>
                  <a:pt x="547" y="896"/>
                </a:lnTo>
                <a:lnTo>
                  <a:pt x="547" y="898"/>
                </a:lnTo>
                <a:lnTo>
                  <a:pt x="548" y="900"/>
                </a:lnTo>
                <a:lnTo>
                  <a:pt x="548" y="900"/>
                </a:lnTo>
                <a:lnTo>
                  <a:pt x="546" y="904"/>
                </a:lnTo>
                <a:lnTo>
                  <a:pt x="542" y="907"/>
                </a:lnTo>
                <a:lnTo>
                  <a:pt x="541" y="909"/>
                </a:lnTo>
                <a:lnTo>
                  <a:pt x="541" y="911"/>
                </a:lnTo>
                <a:lnTo>
                  <a:pt x="542" y="913"/>
                </a:lnTo>
                <a:lnTo>
                  <a:pt x="545" y="914"/>
                </a:lnTo>
                <a:lnTo>
                  <a:pt x="545" y="914"/>
                </a:lnTo>
                <a:lnTo>
                  <a:pt x="548" y="915"/>
                </a:lnTo>
                <a:lnTo>
                  <a:pt x="552" y="914"/>
                </a:lnTo>
                <a:lnTo>
                  <a:pt x="556" y="911"/>
                </a:lnTo>
                <a:lnTo>
                  <a:pt x="562" y="907"/>
                </a:lnTo>
                <a:lnTo>
                  <a:pt x="580" y="889"/>
                </a:lnTo>
                <a:lnTo>
                  <a:pt x="580" y="889"/>
                </a:lnTo>
                <a:lnTo>
                  <a:pt x="584" y="885"/>
                </a:lnTo>
                <a:lnTo>
                  <a:pt x="587" y="880"/>
                </a:lnTo>
                <a:lnTo>
                  <a:pt x="592" y="868"/>
                </a:lnTo>
                <a:lnTo>
                  <a:pt x="595" y="853"/>
                </a:lnTo>
                <a:lnTo>
                  <a:pt x="606" y="845"/>
                </a:lnTo>
                <a:lnTo>
                  <a:pt x="606" y="845"/>
                </a:lnTo>
                <a:lnTo>
                  <a:pt x="601" y="796"/>
                </a:lnTo>
                <a:lnTo>
                  <a:pt x="595" y="751"/>
                </a:lnTo>
                <a:lnTo>
                  <a:pt x="588" y="706"/>
                </a:lnTo>
                <a:lnTo>
                  <a:pt x="588" y="706"/>
                </a:lnTo>
                <a:lnTo>
                  <a:pt x="584" y="683"/>
                </a:lnTo>
                <a:lnTo>
                  <a:pt x="580" y="658"/>
                </a:lnTo>
                <a:lnTo>
                  <a:pt x="573" y="600"/>
                </a:lnTo>
                <a:lnTo>
                  <a:pt x="566" y="544"/>
                </a:lnTo>
                <a:lnTo>
                  <a:pt x="562" y="517"/>
                </a:lnTo>
                <a:lnTo>
                  <a:pt x="559" y="494"/>
                </a:lnTo>
                <a:lnTo>
                  <a:pt x="559" y="494"/>
                </a:lnTo>
                <a:lnTo>
                  <a:pt x="554" y="472"/>
                </a:lnTo>
                <a:lnTo>
                  <a:pt x="548" y="450"/>
                </a:lnTo>
                <a:lnTo>
                  <a:pt x="534" y="407"/>
                </a:lnTo>
                <a:lnTo>
                  <a:pt x="520" y="371"/>
                </a:lnTo>
                <a:lnTo>
                  <a:pt x="511" y="348"/>
                </a:lnTo>
                <a:lnTo>
                  <a:pt x="511" y="348"/>
                </a:lnTo>
                <a:lnTo>
                  <a:pt x="502" y="322"/>
                </a:lnTo>
                <a:lnTo>
                  <a:pt x="498" y="313"/>
                </a:lnTo>
                <a:lnTo>
                  <a:pt x="496" y="309"/>
                </a:lnTo>
                <a:lnTo>
                  <a:pt x="492" y="308"/>
                </a:lnTo>
                <a:lnTo>
                  <a:pt x="492" y="308"/>
                </a:lnTo>
                <a:lnTo>
                  <a:pt x="476" y="301"/>
                </a:lnTo>
                <a:lnTo>
                  <a:pt x="460" y="294"/>
                </a:lnTo>
                <a:lnTo>
                  <a:pt x="460" y="294"/>
                </a:lnTo>
                <a:lnTo>
                  <a:pt x="421" y="279"/>
                </a:lnTo>
                <a:lnTo>
                  <a:pt x="387" y="268"/>
                </a:lnTo>
                <a:lnTo>
                  <a:pt x="387" y="238"/>
                </a:lnTo>
                <a:lnTo>
                  <a:pt x="369" y="227"/>
                </a:lnTo>
                <a:lnTo>
                  <a:pt x="369" y="217"/>
                </a:lnTo>
                <a:lnTo>
                  <a:pt x="369" y="217"/>
                </a:lnTo>
                <a:lnTo>
                  <a:pt x="375" y="205"/>
                </a:lnTo>
                <a:lnTo>
                  <a:pt x="380" y="194"/>
                </a:lnTo>
                <a:lnTo>
                  <a:pt x="383" y="184"/>
                </a:lnTo>
                <a:lnTo>
                  <a:pt x="383" y="184"/>
                </a:lnTo>
                <a:lnTo>
                  <a:pt x="391" y="136"/>
                </a:lnTo>
                <a:lnTo>
                  <a:pt x="391" y="136"/>
                </a:lnTo>
                <a:lnTo>
                  <a:pt x="394" y="134"/>
                </a:lnTo>
                <a:lnTo>
                  <a:pt x="398" y="131"/>
                </a:lnTo>
                <a:lnTo>
                  <a:pt x="401" y="129"/>
                </a:lnTo>
                <a:lnTo>
                  <a:pt x="405" y="124"/>
                </a:lnTo>
                <a:lnTo>
                  <a:pt x="407" y="118"/>
                </a:lnTo>
                <a:lnTo>
                  <a:pt x="407" y="111"/>
                </a:lnTo>
                <a:lnTo>
                  <a:pt x="406" y="103"/>
                </a:lnTo>
                <a:lnTo>
                  <a:pt x="406" y="103"/>
                </a:lnTo>
                <a:lnTo>
                  <a:pt x="401" y="95"/>
                </a:lnTo>
                <a:lnTo>
                  <a:pt x="401" y="96"/>
                </a:lnTo>
                <a:lnTo>
                  <a:pt x="401" y="96"/>
                </a:lnTo>
                <a:lnTo>
                  <a:pt x="400" y="94"/>
                </a:lnTo>
                <a:lnTo>
                  <a:pt x="391" y="73"/>
                </a:lnTo>
                <a:lnTo>
                  <a:pt x="391" y="73"/>
                </a:lnTo>
                <a:lnTo>
                  <a:pt x="375" y="37"/>
                </a:lnTo>
                <a:lnTo>
                  <a:pt x="372" y="31"/>
                </a:lnTo>
                <a:lnTo>
                  <a:pt x="366" y="26"/>
                </a:lnTo>
                <a:lnTo>
                  <a:pt x="366" y="26"/>
                </a:lnTo>
                <a:lnTo>
                  <a:pt x="349" y="15"/>
                </a:lnTo>
                <a:lnTo>
                  <a:pt x="336" y="8"/>
                </a:lnTo>
                <a:lnTo>
                  <a:pt x="336" y="8"/>
                </a:lnTo>
                <a:lnTo>
                  <a:pt x="333" y="6"/>
                </a:lnTo>
                <a:lnTo>
                  <a:pt x="330" y="4"/>
                </a:lnTo>
                <a:lnTo>
                  <a:pt x="329" y="4"/>
                </a:lnTo>
                <a:lnTo>
                  <a:pt x="325" y="5"/>
                </a:lnTo>
                <a:lnTo>
                  <a:pt x="325" y="5"/>
                </a:lnTo>
                <a:lnTo>
                  <a:pt x="321" y="6"/>
                </a:lnTo>
                <a:lnTo>
                  <a:pt x="318" y="7"/>
                </a:lnTo>
                <a:lnTo>
                  <a:pt x="317" y="8"/>
                </a:lnTo>
                <a:lnTo>
                  <a:pt x="315" y="8"/>
                </a:lnTo>
                <a:lnTo>
                  <a:pt x="315" y="8"/>
                </a:lnTo>
                <a:lnTo>
                  <a:pt x="307" y="7"/>
                </a:lnTo>
                <a:lnTo>
                  <a:pt x="289" y="5"/>
                </a:lnTo>
                <a:lnTo>
                  <a:pt x="289" y="5"/>
                </a:lnTo>
                <a:lnTo>
                  <a:pt x="279" y="2"/>
                </a:lnTo>
                <a:lnTo>
                  <a:pt x="272" y="0"/>
                </a:lnTo>
                <a:lnTo>
                  <a:pt x="270" y="0"/>
                </a:lnTo>
                <a:lnTo>
                  <a:pt x="267" y="0"/>
                </a:lnTo>
                <a:lnTo>
                  <a:pt x="259" y="5"/>
                </a:lnTo>
                <a:lnTo>
                  <a:pt x="259" y="5"/>
                </a:lnTo>
                <a:lnTo>
                  <a:pt x="244" y="13"/>
                </a:lnTo>
                <a:lnTo>
                  <a:pt x="239" y="15"/>
                </a:lnTo>
                <a:lnTo>
                  <a:pt x="234" y="19"/>
                </a:lnTo>
                <a:lnTo>
                  <a:pt x="234" y="19"/>
                </a:lnTo>
                <a:lnTo>
                  <a:pt x="230" y="21"/>
                </a:lnTo>
                <a:lnTo>
                  <a:pt x="227" y="24"/>
                </a:lnTo>
                <a:lnTo>
                  <a:pt x="225" y="25"/>
                </a:lnTo>
                <a:lnTo>
                  <a:pt x="222" y="30"/>
                </a:lnTo>
                <a:lnTo>
                  <a:pt x="222" y="30"/>
                </a:lnTo>
                <a:lnTo>
                  <a:pt x="219" y="45"/>
                </a:lnTo>
                <a:lnTo>
                  <a:pt x="215" y="59"/>
                </a:lnTo>
                <a:lnTo>
                  <a:pt x="215" y="59"/>
                </a:lnTo>
                <a:lnTo>
                  <a:pt x="215" y="66"/>
                </a:lnTo>
                <a:lnTo>
                  <a:pt x="215" y="73"/>
                </a:lnTo>
                <a:lnTo>
                  <a:pt x="217" y="80"/>
                </a:lnTo>
                <a:lnTo>
                  <a:pt x="215" y="89"/>
                </a:lnTo>
                <a:lnTo>
                  <a:pt x="215" y="89"/>
                </a:lnTo>
                <a:lnTo>
                  <a:pt x="212" y="110"/>
                </a:lnTo>
                <a:lnTo>
                  <a:pt x="212" y="110"/>
                </a:lnTo>
                <a:lnTo>
                  <a:pt x="212" y="115"/>
                </a:lnTo>
                <a:lnTo>
                  <a:pt x="212" y="115"/>
                </a:lnTo>
                <a:lnTo>
                  <a:pt x="213" y="117"/>
                </a:lnTo>
                <a:lnTo>
                  <a:pt x="215" y="133"/>
                </a:lnTo>
                <a:lnTo>
                  <a:pt x="215" y="133"/>
                </a:lnTo>
                <a:lnTo>
                  <a:pt x="220" y="157"/>
                </a:lnTo>
                <a:lnTo>
                  <a:pt x="221" y="163"/>
                </a:lnTo>
                <a:lnTo>
                  <a:pt x="222" y="166"/>
                </a:lnTo>
                <a:lnTo>
                  <a:pt x="222" y="166"/>
                </a:lnTo>
                <a:lnTo>
                  <a:pt x="230" y="173"/>
                </a:lnTo>
                <a:lnTo>
                  <a:pt x="234" y="180"/>
                </a:lnTo>
                <a:lnTo>
                  <a:pt x="238" y="187"/>
                </a:lnTo>
                <a:lnTo>
                  <a:pt x="238" y="187"/>
                </a:lnTo>
                <a:lnTo>
                  <a:pt x="244" y="191"/>
                </a:lnTo>
                <a:lnTo>
                  <a:pt x="249" y="193"/>
                </a:lnTo>
                <a:lnTo>
                  <a:pt x="252" y="194"/>
                </a:lnTo>
                <a:lnTo>
                  <a:pt x="259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69AFBFDC-8EFE-4279-AA9D-19B2CF2D46C7}"/>
              </a:ext>
            </a:extLst>
          </p:cNvPr>
          <p:cNvSpPr>
            <a:spLocks/>
          </p:cNvSpPr>
          <p:nvPr/>
        </p:nvSpPr>
        <p:spPr bwMode="auto">
          <a:xfrm>
            <a:off x="8273667" y="4698200"/>
            <a:ext cx="631636" cy="1661652"/>
          </a:xfrm>
          <a:custGeom>
            <a:avLst/>
            <a:gdLst>
              <a:gd name="T0" fmla="*/ 317 w 547"/>
              <a:gd name="T1" fmla="*/ 89 h 1439"/>
              <a:gd name="T2" fmla="*/ 312 w 547"/>
              <a:gd name="T3" fmla="*/ 120 h 1439"/>
              <a:gd name="T4" fmla="*/ 321 w 547"/>
              <a:gd name="T5" fmla="*/ 204 h 1439"/>
              <a:gd name="T6" fmla="*/ 339 w 547"/>
              <a:gd name="T7" fmla="*/ 233 h 1439"/>
              <a:gd name="T8" fmla="*/ 244 w 547"/>
              <a:gd name="T9" fmla="*/ 256 h 1439"/>
              <a:gd name="T10" fmla="*/ 203 w 547"/>
              <a:gd name="T11" fmla="*/ 304 h 1439"/>
              <a:gd name="T12" fmla="*/ 102 w 547"/>
              <a:gd name="T13" fmla="*/ 379 h 1439"/>
              <a:gd name="T14" fmla="*/ 74 w 547"/>
              <a:gd name="T15" fmla="*/ 325 h 1439"/>
              <a:gd name="T16" fmla="*/ 53 w 547"/>
              <a:gd name="T17" fmla="*/ 301 h 1439"/>
              <a:gd name="T18" fmla="*/ 49 w 547"/>
              <a:gd name="T19" fmla="*/ 310 h 1439"/>
              <a:gd name="T20" fmla="*/ 21 w 547"/>
              <a:gd name="T21" fmla="*/ 290 h 1439"/>
              <a:gd name="T22" fmla="*/ 1 w 547"/>
              <a:gd name="T23" fmla="*/ 285 h 1439"/>
              <a:gd name="T24" fmla="*/ 8 w 547"/>
              <a:gd name="T25" fmla="*/ 330 h 1439"/>
              <a:gd name="T26" fmla="*/ 20 w 547"/>
              <a:gd name="T27" fmla="*/ 350 h 1439"/>
              <a:gd name="T28" fmla="*/ 81 w 547"/>
              <a:gd name="T29" fmla="*/ 418 h 1439"/>
              <a:gd name="T30" fmla="*/ 126 w 547"/>
              <a:gd name="T31" fmla="*/ 516 h 1439"/>
              <a:gd name="T32" fmla="*/ 157 w 547"/>
              <a:gd name="T33" fmla="*/ 524 h 1439"/>
              <a:gd name="T34" fmla="*/ 222 w 547"/>
              <a:gd name="T35" fmla="*/ 489 h 1439"/>
              <a:gd name="T36" fmla="*/ 199 w 547"/>
              <a:gd name="T37" fmla="*/ 608 h 1439"/>
              <a:gd name="T38" fmla="*/ 163 w 547"/>
              <a:gd name="T39" fmla="*/ 857 h 1439"/>
              <a:gd name="T40" fmla="*/ 129 w 547"/>
              <a:gd name="T41" fmla="*/ 1063 h 1439"/>
              <a:gd name="T42" fmla="*/ 143 w 547"/>
              <a:gd name="T43" fmla="*/ 1186 h 1439"/>
              <a:gd name="T44" fmla="*/ 167 w 547"/>
              <a:gd name="T45" fmla="*/ 1356 h 1439"/>
              <a:gd name="T46" fmla="*/ 88 w 547"/>
              <a:gd name="T47" fmla="*/ 1393 h 1439"/>
              <a:gd name="T48" fmla="*/ 89 w 547"/>
              <a:gd name="T49" fmla="*/ 1416 h 1439"/>
              <a:gd name="T50" fmla="*/ 141 w 547"/>
              <a:gd name="T51" fmla="*/ 1425 h 1439"/>
              <a:gd name="T52" fmla="*/ 236 w 547"/>
              <a:gd name="T53" fmla="*/ 1408 h 1439"/>
              <a:gd name="T54" fmla="*/ 260 w 547"/>
              <a:gd name="T55" fmla="*/ 1387 h 1439"/>
              <a:gd name="T56" fmla="*/ 247 w 547"/>
              <a:gd name="T57" fmla="*/ 1234 h 1439"/>
              <a:gd name="T58" fmla="*/ 256 w 547"/>
              <a:gd name="T59" fmla="*/ 1062 h 1439"/>
              <a:gd name="T60" fmla="*/ 321 w 547"/>
              <a:gd name="T61" fmla="*/ 967 h 1439"/>
              <a:gd name="T62" fmla="*/ 345 w 547"/>
              <a:gd name="T63" fmla="*/ 1064 h 1439"/>
              <a:gd name="T64" fmla="*/ 353 w 547"/>
              <a:gd name="T65" fmla="*/ 1124 h 1439"/>
              <a:gd name="T66" fmla="*/ 370 w 547"/>
              <a:gd name="T67" fmla="*/ 1314 h 1439"/>
              <a:gd name="T68" fmla="*/ 360 w 547"/>
              <a:gd name="T69" fmla="*/ 1376 h 1439"/>
              <a:gd name="T70" fmla="*/ 331 w 547"/>
              <a:gd name="T71" fmla="*/ 1425 h 1439"/>
              <a:gd name="T72" fmla="*/ 362 w 547"/>
              <a:gd name="T73" fmla="*/ 1437 h 1439"/>
              <a:gd name="T74" fmla="*/ 435 w 547"/>
              <a:gd name="T75" fmla="*/ 1433 h 1439"/>
              <a:gd name="T76" fmla="*/ 451 w 547"/>
              <a:gd name="T77" fmla="*/ 1403 h 1439"/>
              <a:gd name="T78" fmla="*/ 447 w 547"/>
              <a:gd name="T79" fmla="*/ 1346 h 1439"/>
              <a:gd name="T80" fmla="*/ 446 w 547"/>
              <a:gd name="T81" fmla="*/ 1265 h 1439"/>
              <a:gd name="T82" fmla="*/ 455 w 547"/>
              <a:gd name="T83" fmla="*/ 1063 h 1439"/>
              <a:gd name="T84" fmla="*/ 458 w 547"/>
              <a:gd name="T85" fmla="*/ 888 h 1439"/>
              <a:gd name="T86" fmla="*/ 497 w 547"/>
              <a:gd name="T87" fmla="*/ 884 h 1439"/>
              <a:gd name="T88" fmla="*/ 503 w 547"/>
              <a:gd name="T89" fmla="*/ 650 h 1439"/>
              <a:gd name="T90" fmla="*/ 522 w 547"/>
              <a:gd name="T91" fmla="*/ 544 h 1439"/>
              <a:gd name="T92" fmla="*/ 542 w 547"/>
              <a:gd name="T93" fmla="*/ 508 h 1439"/>
              <a:gd name="T94" fmla="*/ 540 w 547"/>
              <a:gd name="T95" fmla="*/ 337 h 1439"/>
              <a:gd name="T96" fmla="*/ 515 w 547"/>
              <a:gd name="T97" fmla="*/ 278 h 1439"/>
              <a:gd name="T98" fmla="*/ 447 w 547"/>
              <a:gd name="T99" fmla="*/ 223 h 1439"/>
              <a:gd name="T100" fmla="*/ 457 w 547"/>
              <a:gd name="T101" fmla="*/ 171 h 1439"/>
              <a:gd name="T102" fmla="*/ 481 w 547"/>
              <a:gd name="T103" fmla="*/ 123 h 1439"/>
              <a:gd name="T104" fmla="*/ 487 w 547"/>
              <a:gd name="T105" fmla="*/ 93 h 1439"/>
              <a:gd name="T106" fmla="*/ 482 w 547"/>
              <a:gd name="T107" fmla="*/ 47 h 1439"/>
              <a:gd name="T108" fmla="*/ 462 w 547"/>
              <a:gd name="T109" fmla="*/ 21 h 1439"/>
              <a:gd name="T110" fmla="*/ 412 w 547"/>
              <a:gd name="T111" fmla="*/ 5 h 1439"/>
              <a:gd name="T112" fmla="*/ 390 w 547"/>
              <a:gd name="T113" fmla="*/ 2 h 1439"/>
              <a:gd name="T114" fmla="*/ 354 w 547"/>
              <a:gd name="T115" fmla="*/ 10 h 1439"/>
              <a:gd name="T116" fmla="*/ 339 w 547"/>
              <a:gd name="T117" fmla="*/ 24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7" h="1439">
                <a:moveTo>
                  <a:pt x="344" y="40"/>
                </a:moveTo>
                <a:lnTo>
                  <a:pt x="344" y="40"/>
                </a:lnTo>
                <a:lnTo>
                  <a:pt x="332" y="57"/>
                </a:lnTo>
                <a:lnTo>
                  <a:pt x="324" y="73"/>
                </a:lnTo>
                <a:lnTo>
                  <a:pt x="320" y="81"/>
                </a:lnTo>
                <a:lnTo>
                  <a:pt x="317" y="89"/>
                </a:lnTo>
                <a:lnTo>
                  <a:pt x="317" y="89"/>
                </a:lnTo>
                <a:lnTo>
                  <a:pt x="316" y="99"/>
                </a:lnTo>
                <a:lnTo>
                  <a:pt x="316" y="106"/>
                </a:lnTo>
                <a:lnTo>
                  <a:pt x="315" y="113"/>
                </a:lnTo>
                <a:lnTo>
                  <a:pt x="312" y="120"/>
                </a:lnTo>
                <a:lnTo>
                  <a:pt x="312" y="120"/>
                </a:lnTo>
                <a:lnTo>
                  <a:pt x="309" y="127"/>
                </a:lnTo>
                <a:lnTo>
                  <a:pt x="309" y="138"/>
                </a:lnTo>
                <a:lnTo>
                  <a:pt x="311" y="151"/>
                </a:lnTo>
                <a:lnTo>
                  <a:pt x="312" y="164"/>
                </a:lnTo>
                <a:lnTo>
                  <a:pt x="317" y="190"/>
                </a:lnTo>
                <a:lnTo>
                  <a:pt x="321" y="204"/>
                </a:lnTo>
                <a:lnTo>
                  <a:pt x="321" y="204"/>
                </a:lnTo>
                <a:lnTo>
                  <a:pt x="327" y="211"/>
                </a:lnTo>
                <a:lnTo>
                  <a:pt x="332" y="217"/>
                </a:lnTo>
                <a:lnTo>
                  <a:pt x="340" y="224"/>
                </a:lnTo>
                <a:lnTo>
                  <a:pt x="339" y="233"/>
                </a:lnTo>
                <a:lnTo>
                  <a:pt x="339" y="233"/>
                </a:lnTo>
                <a:lnTo>
                  <a:pt x="327" y="235"/>
                </a:lnTo>
                <a:lnTo>
                  <a:pt x="300" y="239"/>
                </a:lnTo>
                <a:lnTo>
                  <a:pt x="269" y="245"/>
                </a:lnTo>
                <a:lnTo>
                  <a:pt x="255" y="251"/>
                </a:lnTo>
                <a:lnTo>
                  <a:pt x="244" y="256"/>
                </a:lnTo>
                <a:lnTo>
                  <a:pt x="244" y="256"/>
                </a:lnTo>
                <a:lnTo>
                  <a:pt x="236" y="261"/>
                </a:lnTo>
                <a:lnTo>
                  <a:pt x="228" y="268"/>
                </a:lnTo>
                <a:lnTo>
                  <a:pt x="222" y="274"/>
                </a:lnTo>
                <a:lnTo>
                  <a:pt x="216" y="281"/>
                </a:lnTo>
                <a:lnTo>
                  <a:pt x="208" y="294"/>
                </a:lnTo>
                <a:lnTo>
                  <a:pt x="203" y="304"/>
                </a:lnTo>
                <a:lnTo>
                  <a:pt x="203" y="304"/>
                </a:lnTo>
                <a:lnTo>
                  <a:pt x="142" y="422"/>
                </a:lnTo>
                <a:lnTo>
                  <a:pt x="142" y="422"/>
                </a:lnTo>
                <a:lnTo>
                  <a:pt x="127" y="409"/>
                </a:lnTo>
                <a:lnTo>
                  <a:pt x="114" y="394"/>
                </a:lnTo>
                <a:lnTo>
                  <a:pt x="102" y="379"/>
                </a:lnTo>
                <a:lnTo>
                  <a:pt x="102" y="379"/>
                </a:lnTo>
                <a:lnTo>
                  <a:pt x="93" y="366"/>
                </a:lnTo>
                <a:lnTo>
                  <a:pt x="86" y="353"/>
                </a:lnTo>
                <a:lnTo>
                  <a:pt x="77" y="333"/>
                </a:lnTo>
                <a:lnTo>
                  <a:pt x="77" y="333"/>
                </a:lnTo>
                <a:lnTo>
                  <a:pt x="74" y="325"/>
                </a:lnTo>
                <a:lnTo>
                  <a:pt x="70" y="316"/>
                </a:lnTo>
                <a:lnTo>
                  <a:pt x="64" y="308"/>
                </a:lnTo>
                <a:lnTo>
                  <a:pt x="61" y="305"/>
                </a:lnTo>
                <a:lnTo>
                  <a:pt x="57" y="302"/>
                </a:lnTo>
                <a:lnTo>
                  <a:pt x="57" y="302"/>
                </a:lnTo>
                <a:lnTo>
                  <a:pt x="53" y="301"/>
                </a:lnTo>
                <a:lnTo>
                  <a:pt x="50" y="301"/>
                </a:lnTo>
                <a:lnTo>
                  <a:pt x="49" y="302"/>
                </a:lnTo>
                <a:lnTo>
                  <a:pt x="49" y="304"/>
                </a:lnTo>
                <a:lnTo>
                  <a:pt x="49" y="308"/>
                </a:lnTo>
                <a:lnTo>
                  <a:pt x="49" y="310"/>
                </a:lnTo>
                <a:lnTo>
                  <a:pt x="49" y="310"/>
                </a:lnTo>
                <a:lnTo>
                  <a:pt x="44" y="302"/>
                </a:lnTo>
                <a:lnTo>
                  <a:pt x="37" y="296"/>
                </a:lnTo>
                <a:lnTo>
                  <a:pt x="34" y="293"/>
                </a:lnTo>
                <a:lnTo>
                  <a:pt x="30" y="292"/>
                </a:lnTo>
                <a:lnTo>
                  <a:pt x="30" y="292"/>
                </a:lnTo>
                <a:lnTo>
                  <a:pt x="21" y="290"/>
                </a:lnTo>
                <a:lnTo>
                  <a:pt x="19" y="290"/>
                </a:lnTo>
                <a:lnTo>
                  <a:pt x="19" y="290"/>
                </a:lnTo>
                <a:lnTo>
                  <a:pt x="7" y="284"/>
                </a:lnTo>
                <a:lnTo>
                  <a:pt x="7" y="284"/>
                </a:lnTo>
                <a:lnTo>
                  <a:pt x="4" y="284"/>
                </a:lnTo>
                <a:lnTo>
                  <a:pt x="1" y="285"/>
                </a:lnTo>
                <a:lnTo>
                  <a:pt x="0" y="288"/>
                </a:lnTo>
                <a:lnTo>
                  <a:pt x="0" y="294"/>
                </a:lnTo>
                <a:lnTo>
                  <a:pt x="0" y="294"/>
                </a:lnTo>
                <a:lnTo>
                  <a:pt x="1" y="304"/>
                </a:lnTo>
                <a:lnTo>
                  <a:pt x="4" y="316"/>
                </a:lnTo>
                <a:lnTo>
                  <a:pt x="8" y="330"/>
                </a:lnTo>
                <a:lnTo>
                  <a:pt x="8" y="330"/>
                </a:lnTo>
                <a:lnTo>
                  <a:pt x="7" y="334"/>
                </a:lnTo>
                <a:lnTo>
                  <a:pt x="7" y="338"/>
                </a:lnTo>
                <a:lnTo>
                  <a:pt x="11" y="343"/>
                </a:lnTo>
                <a:lnTo>
                  <a:pt x="11" y="343"/>
                </a:lnTo>
                <a:lnTo>
                  <a:pt x="20" y="350"/>
                </a:lnTo>
                <a:lnTo>
                  <a:pt x="34" y="361"/>
                </a:lnTo>
                <a:lnTo>
                  <a:pt x="61" y="378"/>
                </a:lnTo>
                <a:lnTo>
                  <a:pt x="61" y="378"/>
                </a:lnTo>
                <a:lnTo>
                  <a:pt x="65" y="382"/>
                </a:lnTo>
                <a:lnTo>
                  <a:pt x="70" y="391"/>
                </a:lnTo>
                <a:lnTo>
                  <a:pt x="81" y="418"/>
                </a:lnTo>
                <a:lnTo>
                  <a:pt x="102" y="471"/>
                </a:lnTo>
                <a:lnTo>
                  <a:pt x="102" y="471"/>
                </a:lnTo>
                <a:lnTo>
                  <a:pt x="109" y="488"/>
                </a:lnTo>
                <a:lnTo>
                  <a:pt x="117" y="504"/>
                </a:lnTo>
                <a:lnTo>
                  <a:pt x="121" y="511"/>
                </a:lnTo>
                <a:lnTo>
                  <a:pt x="126" y="516"/>
                </a:lnTo>
                <a:lnTo>
                  <a:pt x="131" y="521"/>
                </a:lnTo>
                <a:lnTo>
                  <a:pt x="138" y="524"/>
                </a:lnTo>
                <a:lnTo>
                  <a:pt x="138" y="524"/>
                </a:lnTo>
                <a:lnTo>
                  <a:pt x="142" y="525"/>
                </a:lnTo>
                <a:lnTo>
                  <a:pt x="146" y="525"/>
                </a:lnTo>
                <a:lnTo>
                  <a:pt x="157" y="524"/>
                </a:lnTo>
                <a:lnTo>
                  <a:pt x="166" y="519"/>
                </a:lnTo>
                <a:lnTo>
                  <a:pt x="177" y="513"/>
                </a:lnTo>
                <a:lnTo>
                  <a:pt x="192" y="501"/>
                </a:lnTo>
                <a:lnTo>
                  <a:pt x="199" y="496"/>
                </a:lnTo>
                <a:lnTo>
                  <a:pt x="203" y="501"/>
                </a:lnTo>
                <a:lnTo>
                  <a:pt x="222" y="489"/>
                </a:lnTo>
                <a:lnTo>
                  <a:pt x="222" y="489"/>
                </a:lnTo>
                <a:lnTo>
                  <a:pt x="220" y="503"/>
                </a:lnTo>
                <a:lnTo>
                  <a:pt x="216" y="536"/>
                </a:lnTo>
                <a:lnTo>
                  <a:pt x="208" y="574"/>
                </a:lnTo>
                <a:lnTo>
                  <a:pt x="204" y="593"/>
                </a:lnTo>
                <a:lnTo>
                  <a:pt x="199" y="608"/>
                </a:lnTo>
                <a:lnTo>
                  <a:pt x="199" y="608"/>
                </a:lnTo>
                <a:lnTo>
                  <a:pt x="194" y="629"/>
                </a:lnTo>
                <a:lnTo>
                  <a:pt x="186" y="661"/>
                </a:lnTo>
                <a:lnTo>
                  <a:pt x="170" y="742"/>
                </a:lnTo>
                <a:lnTo>
                  <a:pt x="150" y="849"/>
                </a:lnTo>
                <a:lnTo>
                  <a:pt x="163" y="857"/>
                </a:lnTo>
                <a:lnTo>
                  <a:pt x="163" y="857"/>
                </a:lnTo>
                <a:lnTo>
                  <a:pt x="151" y="943"/>
                </a:lnTo>
                <a:lnTo>
                  <a:pt x="139" y="1012"/>
                </a:lnTo>
                <a:lnTo>
                  <a:pt x="134" y="1042"/>
                </a:lnTo>
                <a:lnTo>
                  <a:pt x="129" y="1063"/>
                </a:lnTo>
                <a:lnTo>
                  <a:pt x="129" y="1063"/>
                </a:lnTo>
                <a:lnTo>
                  <a:pt x="126" y="1072"/>
                </a:lnTo>
                <a:lnTo>
                  <a:pt x="126" y="1084"/>
                </a:lnTo>
                <a:lnTo>
                  <a:pt x="127" y="1099"/>
                </a:lnTo>
                <a:lnTo>
                  <a:pt x="129" y="1113"/>
                </a:lnTo>
                <a:lnTo>
                  <a:pt x="135" y="1149"/>
                </a:lnTo>
                <a:lnTo>
                  <a:pt x="143" y="1186"/>
                </a:lnTo>
                <a:lnTo>
                  <a:pt x="161" y="1254"/>
                </a:lnTo>
                <a:lnTo>
                  <a:pt x="167" y="1279"/>
                </a:lnTo>
                <a:lnTo>
                  <a:pt x="169" y="1289"/>
                </a:lnTo>
                <a:lnTo>
                  <a:pt x="169" y="1295"/>
                </a:lnTo>
                <a:lnTo>
                  <a:pt x="169" y="1295"/>
                </a:lnTo>
                <a:lnTo>
                  <a:pt x="167" y="1356"/>
                </a:lnTo>
                <a:lnTo>
                  <a:pt x="167" y="1356"/>
                </a:lnTo>
                <a:lnTo>
                  <a:pt x="127" y="1371"/>
                </a:lnTo>
                <a:lnTo>
                  <a:pt x="101" y="1383"/>
                </a:lnTo>
                <a:lnTo>
                  <a:pt x="92" y="1389"/>
                </a:lnTo>
                <a:lnTo>
                  <a:pt x="89" y="1391"/>
                </a:lnTo>
                <a:lnTo>
                  <a:pt x="88" y="1393"/>
                </a:lnTo>
                <a:lnTo>
                  <a:pt x="88" y="1393"/>
                </a:lnTo>
                <a:lnTo>
                  <a:pt x="86" y="1400"/>
                </a:lnTo>
                <a:lnTo>
                  <a:pt x="86" y="1407"/>
                </a:lnTo>
                <a:lnTo>
                  <a:pt x="86" y="1412"/>
                </a:lnTo>
                <a:lnTo>
                  <a:pt x="89" y="1416"/>
                </a:lnTo>
                <a:lnTo>
                  <a:pt x="89" y="1416"/>
                </a:lnTo>
                <a:lnTo>
                  <a:pt x="97" y="1419"/>
                </a:lnTo>
                <a:lnTo>
                  <a:pt x="110" y="1423"/>
                </a:lnTo>
                <a:lnTo>
                  <a:pt x="125" y="1425"/>
                </a:lnTo>
                <a:lnTo>
                  <a:pt x="133" y="1427"/>
                </a:lnTo>
                <a:lnTo>
                  <a:pt x="141" y="1425"/>
                </a:lnTo>
                <a:lnTo>
                  <a:pt x="141" y="1425"/>
                </a:lnTo>
                <a:lnTo>
                  <a:pt x="158" y="1421"/>
                </a:lnTo>
                <a:lnTo>
                  <a:pt x="181" y="1417"/>
                </a:lnTo>
                <a:lnTo>
                  <a:pt x="203" y="1412"/>
                </a:lnTo>
                <a:lnTo>
                  <a:pt x="222" y="1409"/>
                </a:lnTo>
                <a:lnTo>
                  <a:pt x="222" y="1409"/>
                </a:lnTo>
                <a:lnTo>
                  <a:pt x="236" y="1408"/>
                </a:lnTo>
                <a:lnTo>
                  <a:pt x="247" y="1404"/>
                </a:lnTo>
                <a:lnTo>
                  <a:pt x="251" y="1401"/>
                </a:lnTo>
                <a:lnTo>
                  <a:pt x="254" y="1399"/>
                </a:lnTo>
                <a:lnTo>
                  <a:pt x="259" y="1391"/>
                </a:lnTo>
                <a:lnTo>
                  <a:pt x="259" y="1391"/>
                </a:lnTo>
                <a:lnTo>
                  <a:pt x="260" y="1387"/>
                </a:lnTo>
                <a:lnTo>
                  <a:pt x="259" y="1380"/>
                </a:lnTo>
                <a:lnTo>
                  <a:pt x="256" y="1368"/>
                </a:lnTo>
                <a:lnTo>
                  <a:pt x="248" y="1350"/>
                </a:lnTo>
                <a:lnTo>
                  <a:pt x="248" y="1350"/>
                </a:lnTo>
                <a:lnTo>
                  <a:pt x="247" y="1307"/>
                </a:lnTo>
                <a:lnTo>
                  <a:pt x="247" y="1234"/>
                </a:lnTo>
                <a:lnTo>
                  <a:pt x="247" y="1234"/>
                </a:lnTo>
                <a:lnTo>
                  <a:pt x="247" y="1149"/>
                </a:lnTo>
                <a:lnTo>
                  <a:pt x="248" y="1093"/>
                </a:lnTo>
                <a:lnTo>
                  <a:pt x="248" y="1093"/>
                </a:lnTo>
                <a:lnTo>
                  <a:pt x="251" y="1083"/>
                </a:lnTo>
                <a:lnTo>
                  <a:pt x="256" y="1062"/>
                </a:lnTo>
                <a:lnTo>
                  <a:pt x="263" y="1035"/>
                </a:lnTo>
                <a:lnTo>
                  <a:pt x="268" y="1007"/>
                </a:lnTo>
                <a:lnTo>
                  <a:pt x="268" y="1007"/>
                </a:lnTo>
                <a:lnTo>
                  <a:pt x="293" y="888"/>
                </a:lnTo>
                <a:lnTo>
                  <a:pt x="293" y="888"/>
                </a:lnTo>
                <a:lnTo>
                  <a:pt x="321" y="967"/>
                </a:lnTo>
                <a:lnTo>
                  <a:pt x="339" y="1026"/>
                </a:lnTo>
                <a:lnTo>
                  <a:pt x="345" y="1047"/>
                </a:lnTo>
                <a:lnTo>
                  <a:pt x="346" y="1054"/>
                </a:lnTo>
                <a:lnTo>
                  <a:pt x="346" y="1059"/>
                </a:lnTo>
                <a:lnTo>
                  <a:pt x="346" y="1059"/>
                </a:lnTo>
                <a:lnTo>
                  <a:pt x="345" y="1064"/>
                </a:lnTo>
                <a:lnTo>
                  <a:pt x="345" y="1071"/>
                </a:lnTo>
                <a:lnTo>
                  <a:pt x="346" y="1081"/>
                </a:lnTo>
                <a:lnTo>
                  <a:pt x="349" y="1092"/>
                </a:lnTo>
                <a:lnTo>
                  <a:pt x="350" y="1101"/>
                </a:lnTo>
                <a:lnTo>
                  <a:pt x="350" y="1101"/>
                </a:lnTo>
                <a:lnTo>
                  <a:pt x="353" y="1124"/>
                </a:lnTo>
                <a:lnTo>
                  <a:pt x="358" y="1165"/>
                </a:lnTo>
                <a:lnTo>
                  <a:pt x="365" y="1209"/>
                </a:lnTo>
                <a:lnTo>
                  <a:pt x="369" y="1239"/>
                </a:lnTo>
                <a:lnTo>
                  <a:pt x="369" y="1239"/>
                </a:lnTo>
                <a:lnTo>
                  <a:pt x="370" y="1289"/>
                </a:lnTo>
                <a:lnTo>
                  <a:pt x="370" y="1314"/>
                </a:lnTo>
                <a:lnTo>
                  <a:pt x="369" y="1334"/>
                </a:lnTo>
                <a:lnTo>
                  <a:pt x="369" y="1334"/>
                </a:lnTo>
                <a:lnTo>
                  <a:pt x="364" y="1362"/>
                </a:lnTo>
                <a:lnTo>
                  <a:pt x="362" y="1371"/>
                </a:lnTo>
                <a:lnTo>
                  <a:pt x="360" y="1376"/>
                </a:lnTo>
                <a:lnTo>
                  <a:pt x="360" y="1376"/>
                </a:lnTo>
                <a:lnTo>
                  <a:pt x="353" y="1385"/>
                </a:lnTo>
                <a:lnTo>
                  <a:pt x="341" y="1400"/>
                </a:lnTo>
                <a:lnTo>
                  <a:pt x="336" y="1408"/>
                </a:lnTo>
                <a:lnTo>
                  <a:pt x="332" y="1416"/>
                </a:lnTo>
                <a:lnTo>
                  <a:pt x="329" y="1423"/>
                </a:lnTo>
                <a:lnTo>
                  <a:pt x="331" y="1425"/>
                </a:lnTo>
                <a:lnTo>
                  <a:pt x="332" y="1428"/>
                </a:lnTo>
                <a:lnTo>
                  <a:pt x="332" y="1428"/>
                </a:lnTo>
                <a:lnTo>
                  <a:pt x="337" y="1431"/>
                </a:lnTo>
                <a:lnTo>
                  <a:pt x="344" y="1433"/>
                </a:lnTo>
                <a:lnTo>
                  <a:pt x="352" y="1436"/>
                </a:lnTo>
                <a:lnTo>
                  <a:pt x="362" y="1437"/>
                </a:lnTo>
                <a:lnTo>
                  <a:pt x="384" y="1439"/>
                </a:lnTo>
                <a:lnTo>
                  <a:pt x="408" y="1437"/>
                </a:lnTo>
                <a:lnTo>
                  <a:pt x="408" y="1437"/>
                </a:lnTo>
                <a:lnTo>
                  <a:pt x="418" y="1437"/>
                </a:lnTo>
                <a:lnTo>
                  <a:pt x="427" y="1435"/>
                </a:lnTo>
                <a:lnTo>
                  <a:pt x="435" y="1433"/>
                </a:lnTo>
                <a:lnTo>
                  <a:pt x="441" y="1429"/>
                </a:lnTo>
                <a:lnTo>
                  <a:pt x="446" y="1425"/>
                </a:lnTo>
                <a:lnTo>
                  <a:pt x="450" y="1419"/>
                </a:lnTo>
                <a:lnTo>
                  <a:pt x="451" y="1412"/>
                </a:lnTo>
                <a:lnTo>
                  <a:pt x="451" y="1403"/>
                </a:lnTo>
                <a:lnTo>
                  <a:pt x="451" y="1403"/>
                </a:lnTo>
                <a:lnTo>
                  <a:pt x="451" y="1392"/>
                </a:lnTo>
                <a:lnTo>
                  <a:pt x="450" y="1391"/>
                </a:lnTo>
                <a:lnTo>
                  <a:pt x="449" y="1385"/>
                </a:lnTo>
                <a:lnTo>
                  <a:pt x="447" y="1367"/>
                </a:lnTo>
                <a:lnTo>
                  <a:pt x="447" y="1367"/>
                </a:lnTo>
                <a:lnTo>
                  <a:pt x="447" y="1346"/>
                </a:lnTo>
                <a:lnTo>
                  <a:pt x="446" y="1335"/>
                </a:lnTo>
                <a:lnTo>
                  <a:pt x="445" y="1324"/>
                </a:lnTo>
                <a:lnTo>
                  <a:pt x="443" y="1302"/>
                </a:lnTo>
                <a:lnTo>
                  <a:pt x="443" y="1302"/>
                </a:lnTo>
                <a:lnTo>
                  <a:pt x="445" y="1283"/>
                </a:lnTo>
                <a:lnTo>
                  <a:pt x="446" y="1265"/>
                </a:lnTo>
                <a:lnTo>
                  <a:pt x="451" y="1223"/>
                </a:lnTo>
                <a:lnTo>
                  <a:pt x="457" y="1188"/>
                </a:lnTo>
                <a:lnTo>
                  <a:pt x="458" y="1172"/>
                </a:lnTo>
                <a:lnTo>
                  <a:pt x="458" y="1161"/>
                </a:lnTo>
                <a:lnTo>
                  <a:pt x="458" y="1161"/>
                </a:lnTo>
                <a:lnTo>
                  <a:pt x="455" y="1063"/>
                </a:lnTo>
                <a:lnTo>
                  <a:pt x="455" y="1063"/>
                </a:lnTo>
                <a:lnTo>
                  <a:pt x="459" y="991"/>
                </a:lnTo>
                <a:lnTo>
                  <a:pt x="461" y="939"/>
                </a:lnTo>
                <a:lnTo>
                  <a:pt x="461" y="908"/>
                </a:lnTo>
                <a:lnTo>
                  <a:pt x="461" y="908"/>
                </a:lnTo>
                <a:lnTo>
                  <a:pt x="458" y="888"/>
                </a:lnTo>
                <a:lnTo>
                  <a:pt x="458" y="888"/>
                </a:lnTo>
                <a:lnTo>
                  <a:pt x="475" y="888"/>
                </a:lnTo>
                <a:lnTo>
                  <a:pt x="489" y="886"/>
                </a:lnTo>
                <a:lnTo>
                  <a:pt x="494" y="885"/>
                </a:lnTo>
                <a:lnTo>
                  <a:pt x="497" y="884"/>
                </a:lnTo>
                <a:lnTo>
                  <a:pt x="497" y="884"/>
                </a:lnTo>
                <a:lnTo>
                  <a:pt x="498" y="878"/>
                </a:lnTo>
                <a:lnTo>
                  <a:pt x="499" y="868"/>
                </a:lnTo>
                <a:lnTo>
                  <a:pt x="502" y="837"/>
                </a:lnTo>
                <a:lnTo>
                  <a:pt x="503" y="763"/>
                </a:lnTo>
                <a:lnTo>
                  <a:pt x="503" y="763"/>
                </a:lnTo>
                <a:lnTo>
                  <a:pt x="503" y="650"/>
                </a:lnTo>
                <a:lnTo>
                  <a:pt x="503" y="593"/>
                </a:lnTo>
                <a:lnTo>
                  <a:pt x="504" y="574"/>
                </a:lnTo>
                <a:lnTo>
                  <a:pt x="504" y="565"/>
                </a:lnTo>
                <a:lnTo>
                  <a:pt x="504" y="565"/>
                </a:lnTo>
                <a:lnTo>
                  <a:pt x="511" y="556"/>
                </a:lnTo>
                <a:lnTo>
                  <a:pt x="522" y="544"/>
                </a:lnTo>
                <a:lnTo>
                  <a:pt x="535" y="528"/>
                </a:lnTo>
                <a:lnTo>
                  <a:pt x="535" y="528"/>
                </a:lnTo>
                <a:lnTo>
                  <a:pt x="539" y="523"/>
                </a:lnTo>
                <a:lnTo>
                  <a:pt x="540" y="516"/>
                </a:lnTo>
                <a:lnTo>
                  <a:pt x="542" y="508"/>
                </a:lnTo>
                <a:lnTo>
                  <a:pt x="542" y="508"/>
                </a:lnTo>
                <a:lnTo>
                  <a:pt x="543" y="483"/>
                </a:lnTo>
                <a:lnTo>
                  <a:pt x="547" y="434"/>
                </a:lnTo>
                <a:lnTo>
                  <a:pt x="547" y="405"/>
                </a:lnTo>
                <a:lnTo>
                  <a:pt x="546" y="375"/>
                </a:lnTo>
                <a:lnTo>
                  <a:pt x="543" y="349"/>
                </a:lnTo>
                <a:lnTo>
                  <a:pt x="540" y="337"/>
                </a:lnTo>
                <a:lnTo>
                  <a:pt x="538" y="326"/>
                </a:lnTo>
                <a:lnTo>
                  <a:pt x="538" y="326"/>
                </a:lnTo>
                <a:lnTo>
                  <a:pt x="527" y="297"/>
                </a:lnTo>
                <a:lnTo>
                  <a:pt x="523" y="289"/>
                </a:lnTo>
                <a:lnTo>
                  <a:pt x="519" y="282"/>
                </a:lnTo>
                <a:lnTo>
                  <a:pt x="515" y="278"/>
                </a:lnTo>
                <a:lnTo>
                  <a:pt x="511" y="274"/>
                </a:lnTo>
                <a:lnTo>
                  <a:pt x="497" y="264"/>
                </a:lnTo>
                <a:lnTo>
                  <a:pt x="497" y="264"/>
                </a:lnTo>
                <a:lnTo>
                  <a:pt x="463" y="237"/>
                </a:lnTo>
                <a:lnTo>
                  <a:pt x="453" y="228"/>
                </a:lnTo>
                <a:lnTo>
                  <a:pt x="447" y="223"/>
                </a:lnTo>
                <a:lnTo>
                  <a:pt x="447" y="223"/>
                </a:lnTo>
                <a:lnTo>
                  <a:pt x="447" y="215"/>
                </a:lnTo>
                <a:lnTo>
                  <a:pt x="447" y="200"/>
                </a:lnTo>
                <a:lnTo>
                  <a:pt x="447" y="182"/>
                </a:lnTo>
                <a:lnTo>
                  <a:pt x="447" y="182"/>
                </a:lnTo>
                <a:lnTo>
                  <a:pt x="457" y="171"/>
                </a:lnTo>
                <a:lnTo>
                  <a:pt x="474" y="147"/>
                </a:lnTo>
                <a:lnTo>
                  <a:pt x="474" y="147"/>
                </a:lnTo>
                <a:lnTo>
                  <a:pt x="478" y="140"/>
                </a:lnTo>
                <a:lnTo>
                  <a:pt x="479" y="134"/>
                </a:lnTo>
                <a:lnTo>
                  <a:pt x="481" y="128"/>
                </a:lnTo>
                <a:lnTo>
                  <a:pt x="481" y="123"/>
                </a:lnTo>
                <a:lnTo>
                  <a:pt x="478" y="115"/>
                </a:lnTo>
                <a:lnTo>
                  <a:pt x="477" y="113"/>
                </a:lnTo>
                <a:lnTo>
                  <a:pt x="477" y="113"/>
                </a:lnTo>
                <a:lnTo>
                  <a:pt x="478" y="110"/>
                </a:lnTo>
                <a:lnTo>
                  <a:pt x="483" y="103"/>
                </a:lnTo>
                <a:lnTo>
                  <a:pt x="487" y="93"/>
                </a:lnTo>
                <a:lnTo>
                  <a:pt x="489" y="86"/>
                </a:lnTo>
                <a:lnTo>
                  <a:pt x="489" y="79"/>
                </a:lnTo>
                <a:lnTo>
                  <a:pt x="489" y="79"/>
                </a:lnTo>
                <a:lnTo>
                  <a:pt x="487" y="58"/>
                </a:lnTo>
                <a:lnTo>
                  <a:pt x="485" y="51"/>
                </a:lnTo>
                <a:lnTo>
                  <a:pt x="482" y="47"/>
                </a:lnTo>
                <a:lnTo>
                  <a:pt x="482" y="47"/>
                </a:lnTo>
                <a:lnTo>
                  <a:pt x="479" y="43"/>
                </a:lnTo>
                <a:lnTo>
                  <a:pt x="475" y="37"/>
                </a:lnTo>
                <a:lnTo>
                  <a:pt x="470" y="29"/>
                </a:lnTo>
                <a:lnTo>
                  <a:pt x="462" y="21"/>
                </a:lnTo>
                <a:lnTo>
                  <a:pt x="462" y="21"/>
                </a:lnTo>
                <a:lnTo>
                  <a:pt x="450" y="10"/>
                </a:lnTo>
                <a:lnTo>
                  <a:pt x="446" y="8"/>
                </a:lnTo>
                <a:lnTo>
                  <a:pt x="438" y="6"/>
                </a:lnTo>
                <a:lnTo>
                  <a:pt x="438" y="6"/>
                </a:lnTo>
                <a:lnTo>
                  <a:pt x="422" y="5"/>
                </a:lnTo>
                <a:lnTo>
                  <a:pt x="412" y="5"/>
                </a:lnTo>
                <a:lnTo>
                  <a:pt x="412" y="5"/>
                </a:lnTo>
                <a:lnTo>
                  <a:pt x="408" y="4"/>
                </a:lnTo>
                <a:lnTo>
                  <a:pt x="405" y="4"/>
                </a:lnTo>
                <a:lnTo>
                  <a:pt x="400" y="2"/>
                </a:lnTo>
                <a:lnTo>
                  <a:pt x="390" y="2"/>
                </a:lnTo>
                <a:lnTo>
                  <a:pt x="390" y="2"/>
                </a:lnTo>
                <a:lnTo>
                  <a:pt x="382" y="1"/>
                </a:lnTo>
                <a:lnTo>
                  <a:pt x="378" y="0"/>
                </a:lnTo>
                <a:lnTo>
                  <a:pt x="374" y="0"/>
                </a:lnTo>
                <a:lnTo>
                  <a:pt x="369" y="2"/>
                </a:lnTo>
                <a:lnTo>
                  <a:pt x="369" y="2"/>
                </a:lnTo>
                <a:lnTo>
                  <a:pt x="354" y="10"/>
                </a:lnTo>
                <a:lnTo>
                  <a:pt x="350" y="13"/>
                </a:lnTo>
                <a:lnTo>
                  <a:pt x="350" y="13"/>
                </a:lnTo>
                <a:lnTo>
                  <a:pt x="345" y="17"/>
                </a:lnTo>
                <a:lnTo>
                  <a:pt x="339" y="21"/>
                </a:lnTo>
                <a:lnTo>
                  <a:pt x="339" y="21"/>
                </a:lnTo>
                <a:lnTo>
                  <a:pt x="339" y="24"/>
                </a:lnTo>
                <a:lnTo>
                  <a:pt x="340" y="30"/>
                </a:lnTo>
                <a:lnTo>
                  <a:pt x="344" y="40"/>
                </a:lnTo>
                <a:lnTo>
                  <a:pt x="344" y="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D52A6E8C-A446-457F-BC87-B9530FC94A1C}"/>
              </a:ext>
            </a:extLst>
          </p:cNvPr>
          <p:cNvSpPr>
            <a:spLocks/>
          </p:cNvSpPr>
          <p:nvPr/>
        </p:nvSpPr>
        <p:spPr bwMode="auto">
          <a:xfrm>
            <a:off x="871288" y="773705"/>
            <a:ext cx="635945" cy="1678155"/>
          </a:xfrm>
          <a:custGeom>
            <a:avLst/>
            <a:gdLst>
              <a:gd name="T0" fmla="*/ 96 w 551"/>
              <a:gd name="T1" fmla="*/ 70 h 1454"/>
              <a:gd name="T2" fmla="*/ 106 w 551"/>
              <a:gd name="T3" fmla="*/ 119 h 1454"/>
              <a:gd name="T4" fmla="*/ 109 w 551"/>
              <a:gd name="T5" fmla="*/ 148 h 1454"/>
              <a:gd name="T6" fmla="*/ 111 w 551"/>
              <a:gd name="T7" fmla="*/ 157 h 1454"/>
              <a:gd name="T8" fmla="*/ 115 w 551"/>
              <a:gd name="T9" fmla="*/ 182 h 1454"/>
              <a:gd name="T10" fmla="*/ 125 w 551"/>
              <a:gd name="T11" fmla="*/ 197 h 1454"/>
              <a:gd name="T12" fmla="*/ 157 w 551"/>
              <a:gd name="T13" fmla="*/ 210 h 1454"/>
              <a:gd name="T14" fmla="*/ 97 w 551"/>
              <a:gd name="T15" fmla="*/ 220 h 1454"/>
              <a:gd name="T16" fmla="*/ 87 w 551"/>
              <a:gd name="T17" fmla="*/ 265 h 1454"/>
              <a:gd name="T18" fmla="*/ 77 w 551"/>
              <a:gd name="T19" fmla="*/ 310 h 1454"/>
              <a:gd name="T20" fmla="*/ 43 w 551"/>
              <a:gd name="T21" fmla="*/ 386 h 1454"/>
              <a:gd name="T22" fmla="*/ 6 w 551"/>
              <a:gd name="T23" fmla="*/ 465 h 1454"/>
              <a:gd name="T24" fmla="*/ 2 w 551"/>
              <a:gd name="T25" fmla="*/ 524 h 1454"/>
              <a:gd name="T26" fmla="*/ 37 w 551"/>
              <a:gd name="T27" fmla="*/ 564 h 1454"/>
              <a:gd name="T28" fmla="*/ 60 w 551"/>
              <a:gd name="T29" fmla="*/ 632 h 1454"/>
              <a:gd name="T30" fmla="*/ 35 w 551"/>
              <a:gd name="T31" fmla="*/ 694 h 1454"/>
              <a:gd name="T32" fmla="*/ 21 w 551"/>
              <a:gd name="T33" fmla="*/ 734 h 1454"/>
              <a:gd name="T34" fmla="*/ 89 w 551"/>
              <a:gd name="T35" fmla="*/ 744 h 1454"/>
              <a:gd name="T36" fmla="*/ 125 w 551"/>
              <a:gd name="T37" fmla="*/ 974 h 1454"/>
              <a:gd name="T38" fmla="*/ 173 w 551"/>
              <a:gd name="T39" fmla="*/ 1189 h 1454"/>
              <a:gd name="T40" fmla="*/ 197 w 551"/>
              <a:gd name="T41" fmla="*/ 1315 h 1454"/>
              <a:gd name="T42" fmla="*/ 172 w 551"/>
              <a:gd name="T43" fmla="*/ 1382 h 1454"/>
              <a:gd name="T44" fmla="*/ 133 w 551"/>
              <a:gd name="T45" fmla="*/ 1396 h 1454"/>
              <a:gd name="T46" fmla="*/ 126 w 551"/>
              <a:gd name="T47" fmla="*/ 1425 h 1454"/>
              <a:gd name="T48" fmla="*/ 163 w 551"/>
              <a:gd name="T49" fmla="*/ 1443 h 1454"/>
              <a:gd name="T50" fmla="*/ 249 w 551"/>
              <a:gd name="T51" fmla="*/ 1450 h 1454"/>
              <a:gd name="T52" fmla="*/ 342 w 551"/>
              <a:gd name="T53" fmla="*/ 1448 h 1454"/>
              <a:gd name="T54" fmla="*/ 341 w 551"/>
              <a:gd name="T55" fmla="*/ 1420 h 1454"/>
              <a:gd name="T56" fmla="*/ 336 w 551"/>
              <a:gd name="T57" fmla="*/ 1259 h 1454"/>
              <a:gd name="T58" fmla="*/ 310 w 551"/>
              <a:gd name="T59" fmla="*/ 1051 h 1454"/>
              <a:gd name="T60" fmla="*/ 372 w 551"/>
              <a:gd name="T61" fmla="*/ 1180 h 1454"/>
              <a:gd name="T62" fmla="*/ 364 w 551"/>
              <a:gd name="T63" fmla="*/ 1323 h 1454"/>
              <a:gd name="T64" fmla="*/ 350 w 551"/>
              <a:gd name="T65" fmla="*/ 1344 h 1454"/>
              <a:gd name="T66" fmla="*/ 353 w 551"/>
              <a:gd name="T67" fmla="*/ 1366 h 1454"/>
              <a:gd name="T68" fmla="*/ 397 w 551"/>
              <a:gd name="T69" fmla="*/ 1384 h 1454"/>
              <a:gd name="T70" fmla="*/ 468 w 551"/>
              <a:gd name="T71" fmla="*/ 1395 h 1454"/>
              <a:gd name="T72" fmla="*/ 487 w 551"/>
              <a:gd name="T73" fmla="*/ 1371 h 1454"/>
              <a:gd name="T74" fmla="*/ 480 w 551"/>
              <a:gd name="T75" fmla="*/ 1327 h 1454"/>
              <a:gd name="T76" fmla="*/ 483 w 551"/>
              <a:gd name="T77" fmla="*/ 1251 h 1454"/>
              <a:gd name="T78" fmla="*/ 455 w 551"/>
              <a:gd name="T79" fmla="*/ 938 h 1454"/>
              <a:gd name="T80" fmla="*/ 445 w 551"/>
              <a:gd name="T81" fmla="*/ 767 h 1454"/>
              <a:gd name="T82" fmla="*/ 481 w 551"/>
              <a:gd name="T83" fmla="*/ 720 h 1454"/>
              <a:gd name="T84" fmla="*/ 508 w 551"/>
              <a:gd name="T85" fmla="*/ 675 h 1454"/>
              <a:gd name="T86" fmla="*/ 534 w 551"/>
              <a:gd name="T87" fmla="*/ 616 h 1454"/>
              <a:gd name="T88" fmla="*/ 551 w 551"/>
              <a:gd name="T89" fmla="*/ 599 h 1454"/>
              <a:gd name="T90" fmla="*/ 518 w 551"/>
              <a:gd name="T91" fmla="*/ 391 h 1454"/>
              <a:gd name="T92" fmla="*/ 477 w 551"/>
              <a:gd name="T93" fmla="*/ 363 h 1454"/>
              <a:gd name="T94" fmla="*/ 432 w 551"/>
              <a:gd name="T95" fmla="*/ 288 h 1454"/>
              <a:gd name="T96" fmla="*/ 330 w 551"/>
              <a:gd name="T97" fmla="*/ 197 h 1454"/>
              <a:gd name="T98" fmla="*/ 300 w 551"/>
              <a:gd name="T99" fmla="*/ 176 h 1454"/>
              <a:gd name="T100" fmla="*/ 292 w 551"/>
              <a:gd name="T101" fmla="*/ 140 h 1454"/>
              <a:gd name="T102" fmla="*/ 299 w 551"/>
              <a:gd name="T103" fmla="*/ 69 h 1454"/>
              <a:gd name="T104" fmla="*/ 280 w 551"/>
              <a:gd name="T105" fmla="*/ 34 h 1454"/>
              <a:gd name="T106" fmla="*/ 239 w 551"/>
              <a:gd name="T107" fmla="*/ 8 h 1454"/>
              <a:gd name="T108" fmla="*/ 189 w 551"/>
              <a:gd name="T109" fmla="*/ 0 h 1454"/>
              <a:gd name="T110" fmla="*/ 144 w 551"/>
              <a:gd name="T111" fmla="*/ 18 h 1454"/>
              <a:gd name="T112" fmla="*/ 114 w 551"/>
              <a:gd name="T113" fmla="*/ 35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1" h="1454">
                <a:moveTo>
                  <a:pt x="106" y="51"/>
                </a:moveTo>
                <a:lnTo>
                  <a:pt x="106" y="51"/>
                </a:lnTo>
                <a:lnTo>
                  <a:pt x="100" y="59"/>
                </a:lnTo>
                <a:lnTo>
                  <a:pt x="96" y="65"/>
                </a:lnTo>
                <a:lnTo>
                  <a:pt x="96" y="67"/>
                </a:lnTo>
                <a:lnTo>
                  <a:pt x="96" y="70"/>
                </a:lnTo>
                <a:lnTo>
                  <a:pt x="96" y="70"/>
                </a:lnTo>
                <a:lnTo>
                  <a:pt x="109" y="79"/>
                </a:lnTo>
                <a:lnTo>
                  <a:pt x="111" y="95"/>
                </a:lnTo>
                <a:lnTo>
                  <a:pt x="115" y="108"/>
                </a:lnTo>
                <a:lnTo>
                  <a:pt x="115" y="108"/>
                </a:lnTo>
                <a:lnTo>
                  <a:pt x="106" y="119"/>
                </a:lnTo>
                <a:lnTo>
                  <a:pt x="101" y="128"/>
                </a:lnTo>
                <a:lnTo>
                  <a:pt x="100" y="132"/>
                </a:lnTo>
                <a:lnTo>
                  <a:pt x="100" y="134"/>
                </a:lnTo>
                <a:lnTo>
                  <a:pt x="100" y="134"/>
                </a:lnTo>
                <a:lnTo>
                  <a:pt x="106" y="144"/>
                </a:lnTo>
                <a:lnTo>
                  <a:pt x="109" y="148"/>
                </a:lnTo>
                <a:lnTo>
                  <a:pt x="111" y="149"/>
                </a:lnTo>
                <a:lnTo>
                  <a:pt x="111" y="149"/>
                </a:lnTo>
                <a:lnTo>
                  <a:pt x="111" y="149"/>
                </a:lnTo>
                <a:lnTo>
                  <a:pt x="113" y="149"/>
                </a:lnTo>
                <a:lnTo>
                  <a:pt x="113" y="151"/>
                </a:lnTo>
                <a:lnTo>
                  <a:pt x="111" y="157"/>
                </a:lnTo>
                <a:lnTo>
                  <a:pt x="111" y="164"/>
                </a:lnTo>
                <a:lnTo>
                  <a:pt x="111" y="168"/>
                </a:lnTo>
                <a:lnTo>
                  <a:pt x="111" y="168"/>
                </a:lnTo>
                <a:lnTo>
                  <a:pt x="114" y="174"/>
                </a:lnTo>
                <a:lnTo>
                  <a:pt x="115" y="182"/>
                </a:lnTo>
                <a:lnTo>
                  <a:pt x="115" y="182"/>
                </a:lnTo>
                <a:lnTo>
                  <a:pt x="116" y="186"/>
                </a:lnTo>
                <a:lnTo>
                  <a:pt x="117" y="191"/>
                </a:lnTo>
                <a:lnTo>
                  <a:pt x="121" y="196"/>
                </a:lnTo>
                <a:lnTo>
                  <a:pt x="122" y="197"/>
                </a:lnTo>
                <a:lnTo>
                  <a:pt x="125" y="197"/>
                </a:lnTo>
                <a:lnTo>
                  <a:pt x="125" y="197"/>
                </a:lnTo>
                <a:lnTo>
                  <a:pt x="138" y="199"/>
                </a:lnTo>
                <a:lnTo>
                  <a:pt x="145" y="201"/>
                </a:lnTo>
                <a:lnTo>
                  <a:pt x="151" y="204"/>
                </a:lnTo>
                <a:lnTo>
                  <a:pt x="151" y="204"/>
                </a:lnTo>
                <a:lnTo>
                  <a:pt x="155" y="209"/>
                </a:lnTo>
                <a:lnTo>
                  <a:pt x="157" y="210"/>
                </a:lnTo>
                <a:lnTo>
                  <a:pt x="157" y="210"/>
                </a:lnTo>
                <a:lnTo>
                  <a:pt x="148" y="211"/>
                </a:lnTo>
                <a:lnTo>
                  <a:pt x="128" y="212"/>
                </a:lnTo>
                <a:lnTo>
                  <a:pt x="116" y="215"/>
                </a:lnTo>
                <a:lnTo>
                  <a:pt x="106" y="217"/>
                </a:lnTo>
                <a:lnTo>
                  <a:pt x="97" y="220"/>
                </a:lnTo>
                <a:lnTo>
                  <a:pt x="95" y="221"/>
                </a:lnTo>
                <a:lnTo>
                  <a:pt x="92" y="223"/>
                </a:lnTo>
                <a:lnTo>
                  <a:pt x="92" y="223"/>
                </a:lnTo>
                <a:lnTo>
                  <a:pt x="90" y="229"/>
                </a:lnTo>
                <a:lnTo>
                  <a:pt x="88" y="240"/>
                </a:lnTo>
                <a:lnTo>
                  <a:pt x="87" y="265"/>
                </a:lnTo>
                <a:lnTo>
                  <a:pt x="87" y="290"/>
                </a:lnTo>
                <a:lnTo>
                  <a:pt x="87" y="299"/>
                </a:lnTo>
                <a:lnTo>
                  <a:pt x="87" y="299"/>
                </a:lnTo>
                <a:lnTo>
                  <a:pt x="82" y="302"/>
                </a:lnTo>
                <a:lnTo>
                  <a:pt x="78" y="305"/>
                </a:lnTo>
                <a:lnTo>
                  <a:pt x="77" y="310"/>
                </a:lnTo>
                <a:lnTo>
                  <a:pt x="77" y="310"/>
                </a:lnTo>
                <a:lnTo>
                  <a:pt x="75" y="326"/>
                </a:lnTo>
                <a:lnTo>
                  <a:pt x="73" y="338"/>
                </a:lnTo>
                <a:lnTo>
                  <a:pt x="73" y="338"/>
                </a:lnTo>
                <a:lnTo>
                  <a:pt x="57" y="365"/>
                </a:lnTo>
                <a:lnTo>
                  <a:pt x="43" y="386"/>
                </a:lnTo>
                <a:lnTo>
                  <a:pt x="32" y="405"/>
                </a:lnTo>
                <a:lnTo>
                  <a:pt x="32" y="405"/>
                </a:lnTo>
                <a:lnTo>
                  <a:pt x="25" y="420"/>
                </a:lnTo>
                <a:lnTo>
                  <a:pt x="19" y="436"/>
                </a:lnTo>
                <a:lnTo>
                  <a:pt x="13" y="451"/>
                </a:lnTo>
                <a:lnTo>
                  <a:pt x="6" y="465"/>
                </a:lnTo>
                <a:lnTo>
                  <a:pt x="6" y="465"/>
                </a:lnTo>
                <a:lnTo>
                  <a:pt x="3" y="475"/>
                </a:lnTo>
                <a:lnTo>
                  <a:pt x="1" y="486"/>
                </a:lnTo>
                <a:lnTo>
                  <a:pt x="0" y="499"/>
                </a:lnTo>
                <a:lnTo>
                  <a:pt x="0" y="511"/>
                </a:lnTo>
                <a:lnTo>
                  <a:pt x="2" y="524"/>
                </a:lnTo>
                <a:lnTo>
                  <a:pt x="6" y="536"/>
                </a:lnTo>
                <a:lnTo>
                  <a:pt x="12" y="545"/>
                </a:lnTo>
                <a:lnTo>
                  <a:pt x="15" y="549"/>
                </a:lnTo>
                <a:lnTo>
                  <a:pt x="19" y="552"/>
                </a:lnTo>
                <a:lnTo>
                  <a:pt x="19" y="552"/>
                </a:lnTo>
                <a:lnTo>
                  <a:pt x="37" y="564"/>
                </a:lnTo>
                <a:lnTo>
                  <a:pt x="52" y="572"/>
                </a:lnTo>
                <a:lnTo>
                  <a:pt x="68" y="581"/>
                </a:lnTo>
                <a:lnTo>
                  <a:pt x="68" y="581"/>
                </a:lnTo>
                <a:lnTo>
                  <a:pt x="66" y="591"/>
                </a:lnTo>
                <a:lnTo>
                  <a:pt x="63" y="616"/>
                </a:lnTo>
                <a:lnTo>
                  <a:pt x="60" y="632"/>
                </a:lnTo>
                <a:lnTo>
                  <a:pt x="57" y="647"/>
                </a:lnTo>
                <a:lnTo>
                  <a:pt x="53" y="662"/>
                </a:lnTo>
                <a:lnTo>
                  <a:pt x="47" y="673"/>
                </a:lnTo>
                <a:lnTo>
                  <a:pt x="47" y="673"/>
                </a:lnTo>
                <a:lnTo>
                  <a:pt x="43" y="684"/>
                </a:lnTo>
                <a:lnTo>
                  <a:pt x="35" y="694"/>
                </a:lnTo>
                <a:lnTo>
                  <a:pt x="24" y="710"/>
                </a:lnTo>
                <a:lnTo>
                  <a:pt x="9" y="726"/>
                </a:lnTo>
                <a:lnTo>
                  <a:pt x="9" y="726"/>
                </a:lnTo>
                <a:lnTo>
                  <a:pt x="9" y="726"/>
                </a:lnTo>
                <a:lnTo>
                  <a:pt x="12" y="728"/>
                </a:lnTo>
                <a:lnTo>
                  <a:pt x="21" y="734"/>
                </a:lnTo>
                <a:lnTo>
                  <a:pt x="27" y="736"/>
                </a:lnTo>
                <a:lnTo>
                  <a:pt x="35" y="739"/>
                </a:lnTo>
                <a:lnTo>
                  <a:pt x="44" y="740"/>
                </a:lnTo>
                <a:lnTo>
                  <a:pt x="54" y="741"/>
                </a:lnTo>
                <a:lnTo>
                  <a:pt x="54" y="741"/>
                </a:lnTo>
                <a:lnTo>
                  <a:pt x="89" y="744"/>
                </a:lnTo>
                <a:lnTo>
                  <a:pt x="102" y="745"/>
                </a:lnTo>
                <a:lnTo>
                  <a:pt x="102" y="745"/>
                </a:lnTo>
                <a:lnTo>
                  <a:pt x="113" y="848"/>
                </a:lnTo>
                <a:lnTo>
                  <a:pt x="121" y="925"/>
                </a:lnTo>
                <a:lnTo>
                  <a:pt x="125" y="974"/>
                </a:lnTo>
                <a:lnTo>
                  <a:pt x="125" y="974"/>
                </a:lnTo>
                <a:lnTo>
                  <a:pt x="127" y="993"/>
                </a:lnTo>
                <a:lnTo>
                  <a:pt x="133" y="1020"/>
                </a:lnTo>
                <a:lnTo>
                  <a:pt x="148" y="1090"/>
                </a:lnTo>
                <a:lnTo>
                  <a:pt x="165" y="1157"/>
                </a:lnTo>
                <a:lnTo>
                  <a:pt x="173" y="1189"/>
                </a:lnTo>
                <a:lnTo>
                  <a:pt x="173" y="1189"/>
                </a:lnTo>
                <a:lnTo>
                  <a:pt x="204" y="1291"/>
                </a:lnTo>
                <a:lnTo>
                  <a:pt x="204" y="1291"/>
                </a:lnTo>
                <a:lnTo>
                  <a:pt x="203" y="1297"/>
                </a:lnTo>
                <a:lnTo>
                  <a:pt x="198" y="1310"/>
                </a:lnTo>
                <a:lnTo>
                  <a:pt x="198" y="1310"/>
                </a:lnTo>
                <a:lnTo>
                  <a:pt x="197" y="1315"/>
                </a:lnTo>
                <a:lnTo>
                  <a:pt x="196" y="1321"/>
                </a:lnTo>
                <a:lnTo>
                  <a:pt x="195" y="1336"/>
                </a:lnTo>
                <a:lnTo>
                  <a:pt x="195" y="1355"/>
                </a:lnTo>
                <a:lnTo>
                  <a:pt x="204" y="1368"/>
                </a:lnTo>
                <a:lnTo>
                  <a:pt x="204" y="1368"/>
                </a:lnTo>
                <a:lnTo>
                  <a:pt x="172" y="1382"/>
                </a:lnTo>
                <a:lnTo>
                  <a:pt x="148" y="1390"/>
                </a:lnTo>
                <a:lnTo>
                  <a:pt x="141" y="1393"/>
                </a:lnTo>
                <a:lnTo>
                  <a:pt x="138" y="1393"/>
                </a:lnTo>
                <a:lnTo>
                  <a:pt x="138" y="1393"/>
                </a:lnTo>
                <a:lnTo>
                  <a:pt x="136" y="1393"/>
                </a:lnTo>
                <a:lnTo>
                  <a:pt x="133" y="1396"/>
                </a:lnTo>
                <a:lnTo>
                  <a:pt x="129" y="1399"/>
                </a:lnTo>
                <a:lnTo>
                  <a:pt x="126" y="1404"/>
                </a:lnTo>
                <a:lnTo>
                  <a:pt x="123" y="1410"/>
                </a:lnTo>
                <a:lnTo>
                  <a:pt x="122" y="1416"/>
                </a:lnTo>
                <a:lnTo>
                  <a:pt x="123" y="1422"/>
                </a:lnTo>
                <a:lnTo>
                  <a:pt x="126" y="1425"/>
                </a:lnTo>
                <a:lnTo>
                  <a:pt x="128" y="1429"/>
                </a:lnTo>
                <a:lnTo>
                  <a:pt x="128" y="1429"/>
                </a:lnTo>
                <a:lnTo>
                  <a:pt x="135" y="1434"/>
                </a:lnTo>
                <a:lnTo>
                  <a:pt x="144" y="1439"/>
                </a:lnTo>
                <a:lnTo>
                  <a:pt x="153" y="1441"/>
                </a:lnTo>
                <a:lnTo>
                  <a:pt x="163" y="1443"/>
                </a:lnTo>
                <a:lnTo>
                  <a:pt x="178" y="1445"/>
                </a:lnTo>
                <a:lnTo>
                  <a:pt x="185" y="1445"/>
                </a:lnTo>
                <a:lnTo>
                  <a:pt x="185" y="1445"/>
                </a:lnTo>
                <a:lnTo>
                  <a:pt x="234" y="1448"/>
                </a:lnTo>
                <a:lnTo>
                  <a:pt x="234" y="1448"/>
                </a:lnTo>
                <a:lnTo>
                  <a:pt x="249" y="1450"/>
                </a:lnTo>
                <a:lnTo>
                  <a:pt x="284" y="1453"/>
                </a:lnTo>
                <a:lnTo>
                  <a:pt x="303" y="1454"/>
                </a:lnTo>
                <a:lnTo>
                  <a:pt x="321" y="1454"/>
                </a:lnTo>
                <a:lnTo>
                  <a:pt x="335" y="1452"/>
                </a:lnTo>
                <a:lnTo>
                  <a:pt x="340" y="1450"/>
                </a:lnTo>
                <a:lnTo>
                  <a:pt x="342" y="1448"/>
                </a:lnTo>
                <a:lnTo>
                  <a:pt x="342" y="1448"/>
                </a:lnTo>
                <a:lnTo>
                  <a:pt x="345" y="1442"/>
                </a:lnTo>
                <a:lnTo>
                  <a:pt x="347" y="1437"/>
                </a:lnTo>
                <a:lnTo>
                  <a:pt x="347" y="1431"/>
                </a:lnTo>
                <a:lnTo>
                  <a:pt x="345" y="1427"/>
                </a:lnTo>
                <a:lnTo>
                  <a:pt x="341" y="1420"/>
                </a:lnTo>
                <a:lnTo>
                  <a:pt x="340" y="1416"/>
                </a:lnTo>
                <a:lnTo>
                  <a:pt x="345" y="1410"/>
                </a:lnTo>
                <a:lnTo>
                  <a:pt x="345" y="1410"/>
                </a:lnTo>
                <a:lnTo>
                  <a:pt x="336" y="1346"/>
                </a:lnTo>
                <a:lnTo>
                  <a:pt x="336" y="1346"/>
                </a:lnTo>
                <a:lnTo>
                  <a:pt x="336" y="1259"/>
                </a:lnTo>
                <a:lnTo>
                  <a:pt x="337" y="1201"/>
                </a:lnTo>
                <a:lnTo>
                  <a:pt x="336" y="1172"/>
                </a:lnTo>
                <a:lnTo>
                  <a:pt x="336" y="1172"/>
                </a:lnTo>
                <a:lnTo>
                  <a:pt x="323" y="1113"/>
                </a:lnTo>
                <a:lnTo>
                  <a:pt x="310" y="1051"/>
                </a:lnTo>
                <a:lnTo>
                  <a:pt x="310" y="1051"/>
                </a:lnTo>
                <a:lnTo>
                  <a:pt x="317" y="955"/>
                </a:lnTo>
                <a:lnTo>
                  <a:pt x="317" y="955"/>
                </a:lnTo>
                <a:lnTo>
                  <a:pt x="359" y="1138"/>
                </a:lnTo>
                <a:lnTo>
                  <a:pt x="359" y="1138"/>
                </a:lnTo>
                <a:lnTo>
                  <a:pt x="367" y="1161"/>
                </a:lnTo>
                <a:lnTo>
                  <a:pt x="372" y="1180"/>
                </a:lnTo>
                <a:lnTo>
                  <a:pt x="374" y="1188"/>
                </a:lnTo>
                <a:lnTo>
                  <a:pt x="374" y="1195"/>
                </a:lnTo>
                <a:lnTo>
                  <a:pt x="374" y="1195"/>
                </a:lnTo>
                <a:lnTo>
                  <a:pt x="375" y="1252"/>
                </a:lnTo>
                <a:lnTo>
                  <a:pt x="374" y="1295"/>
                </a:lnTo>
                <a:lnTo>
                  <a:pt x="364" y="1323"/>
                </a:lnTo>
                <a:lnTo>
                  <a:pt x="364" y="1323"/>
                </a:lnTo>
                <a:lnTo>
                  <a:pt x="362" y="1325"/>
                </a:lnTo>
                <a:lnTo>
                  <a:pt x="357" y="1328"/>
                </a:lnTo>
                <a:lnTo>
                  <a:pt x="355" y="1332"/>
                </a:lnTo>
                <a:lnTo>
                  <a:pt x="353" y="1338"/>
                </a:lnTo>
                <a:lnTo>
                  <a:pt x="350" y="1344"/>
                </a:lnTo>
                <a:lnTo>
                  <a:pt x="349" y="1352"/>
                </a:lnTo>
                <a:lnTo>
                  <a:pt x="349" y="1352"/>
                </a:lnTo>
                <a:lnTo>
                  <a:pt x="349" y="1357"/>
                </a:lnTo>
                <a:lnTo>
                  <a:pt x="349" y="1360"/>
                </a:lnTo>
                <a:lnTo>
                  <a:pt x="351" y="1364"/>
                </a:lnTo>
                <a:lnTo>
                  <a:pt x="353" y="1366"/>
                </a:lnTo>
                <a:lnTo>
                  <a:pt x="359" y="1371"/>
                </a:lnTo>
                <a:lnTo>
                  <a:pt x="366" y="1374"/>
                </a:lnTo>
                <a:lnTo>
                  <a:pt x="382" y="1379"/>
                </a:lnTo>
                <a:lnTo>
                  <a:pt x="391" y="1382"/>
                </a:lnTo>
                <a:lnTo>
                  <a:pt x="397" y="1384"/>
                </a:lnTo>
                <a:lnTo>
                  <a:pt x="397" y="1384"/>
                </a:lnTo>
                <a:lnTo>
                  <a:pt x="410" y="1390"/>
                </a:lnTo>
                <a:lnTo>
                  <a:pt x="425" y="1393"/>
                </a:lnTo>
                <a:lnTo>
                  <a:pt x="440" y="1396"/>
                </a:lnTo>
                <a:lnTo>
                  <a:pt x="455" y="1397"/>
                </a:lnTo>
                <a:lnTo>
                  <a:pt x="455" y="1397"/>
                </a:lnTo>
                <a:lnTo>
                  <a:pt x="468" y="1395"/>
                </a:lnTo>
                <a:lnTo>
                  <a:pt x="478" y="1392"/>
                </a:lnTo>
                <a:lnTo>
                  <a:pt x="487" y="1390"/>
                </a:lnTo>
                <a:lnTo>
                  <a:pt x="489" y="1387"/>
                </a:lnTo>
                <a:lnTo>
                  <a:pt x="489" y="1387"/>
                </a:lnTo>
                <a:lnTo>
                  <a:pt x="489" y="1382"/>
                </a:lnTo>
                <a:lnTo>
                  <a:pt x="487" y="1371"/>
                </a:lnTo>
                <a:lnTo>
                  <a:pt x="483" y="1355"/>
                </a:lnTo>
                <a:lnTo>
                  <a:pt x="493" y="1346"/>
                </a:lnTo>
                <a:lnTo>
                  <a:pt x="493" y="1346"/>
                </a:lnTo>
                <a:lnTo>
                  <a:pt x="490" y="1344"/>
                </a:lnTo>
                <a:lnTo>
                  <a:pt x="484" y="1336"/>
                </a:lnTo>
                <a:lnTo>
                  <a:pt x="480" y="1327"/>
                </a:lnTo>
                <a:lnTo>
                  <a:pt x="477" y="1322"/>
                </a:lnTo>
                <a:lnTo>
                  <a:pt x="477" y="1317"/>
                </a:lnTo>
                <a:lnTo>
                  <a:pt x="477" y="1317"/>
                </a:lnTo>
                <a:lnTo>
                  <a:pt x="478" y="1300"/>
                </a:lnTo>
                <a:lnTo>
                  <a:pt x="481" y="1276"/>
                </a:lnTo>
                <a:lnTo>
                  <a:pt x="483" y="1251"/>
                </a:lnTo>
                <a:lnTo>
                  <a:pt x="483" y="1234"/>
                </a:lnTo>
                <a:lnTo>
                  <a:pt x="483" y="1234"/>
                </a:lnTo>
                <a:lnTo>
                  <a:pt x="474" y="1120"/>
                </a:lnTo>
                <a:lnTo>
                  <a:pt x="464" y="1010"/>
                </a:lnTo>
                <a:lnTo>
                  <a:pt x="464" y="1010"/>
                </a:lnTo>
                <a:lnTo>
                  <a:pt x="455" y="938"/>
                </a:lnTo>
                <a:lnTo>
                  <a:pt x="449" y="893"/>
                </a:lnTo>
                <a:lnTo>
                  <a:pt x="445" y="872"/>
                </a:lnTo>
                <a:lnTo>
                  <a:pt x="445" y="872"/>
                </a:lnTo>
                <a:lnTo>
                  <a:pt x="444" y="855"/>
                </a:lnTo>
                <a:lnTo>
                  <a:pt x="444" y="818"/>
                </a:lnTo>
                <a:lnTo>
                  <a:pt x="445" y="767"/>
                </a:lnTo>
                <a:lnTo>
                  <a:pt x="461" y="726"/>
                </a:lnTo>
                <a:lnTo>
                  <a:pt x="461" y="726"/>
                </a:lnTo>
                <a:lnTo>
                  <a:pt x="465" y="726"/>
                </a:lnTo>
                <a:lnTo>
                  <a:pt x="469" y="725"/>
                </a:lnTo>
                <a:lnTo>
                  <a:pt x="475" y="723"/>
                </a:lnTo>
                <a:lnTo>
                  <a:pt x="481" y="720"/>
                </a:lnTo>
                <a:lnTo>
                  <a:pt x="488" y="716"/>
                </a:lnTo>
                <a:lnTo>
                  <a:pt x="494" y="709"/>
                </a:lnTo>
                <a:lnTo>
                  <a:pt x="500" y="700"/>
                </a:lnTo>
                <a:lnTo>
                  <a:pt x="500" y="700"/>
                </a:lnTo>
                <a:lnTo>
                  <a:pt x="505" y="688"/>
                </a:lnTo>
                <a:lnTo>
                  <a:pt x="508" y="675"/>
                </a:lnTo>
                <a:lnTo>
                  <a:pt x="515" y="647"/>
                </a:lnTo>
                <a:lnTo>
                  <a:pt x="520" y="626"/>
                </a:lnTo>
                <a:lnTo>
                  <a:pt x="521" y="616"/>
                </a:lnTo>
                <a:lnTo>
                  <a:pt x="521" y="616"/>
                </a:lnTo>
                <a:lnTo>
                  <a:pt x="526" y="616"/>
                </a:lnTo>
                <a:lnTo>
                  <a:pt x="534" y="616"/>
                </a:lnTo>
                <a:lnTo>
                  <a:pt x="544" y="615"/>
                </a:lnTo>
                <a:lnTo>
                  <a:pt x="549" y="613"/>
                </a:lnTo>
                <a:lnTo>
                  <a:pt x="551" y="610"/>
                </a:lnTo>
                <a:lnTo>
                  <a:pt x="551" y="610"/>
                </a:lnTo>
                <a:lnTo>
                  <a:pt x="551" y="606"/>
                </a:lnTo>
                <a:lnTo>
                  <a:pt x="551" y="599"/>
                </a:lnTo>
                <a:lnTo>
                  <a:pt x="549" y="572"/>
                </a:lnTo>
                <a:lnTo>
                  <a:pt x="538" y="499"/>
                </a:lnTo>
                <a:lnTo>
                  <a:pt x="532" y="460"/>
                </a:lnTo>
                <a:lnTo>
                  <a:pt x="526" y="425"/>
                </a:lnTo>
                <a:lnTo>
                  <a:pt x="520" y="399"/>
                </a:lnTo>
                <a:lnTo>
                  <a:pt x="518" y="391"/>
                </a:lnTo>
                <a:lnTo>
                  <a:pt x="515" y="386"/>
                </a:lnTo>
                <a:lnTo>
                  <a:pt x="515" y="386"/>
                </a:lnTo>
                <a:lnTo>
                  <a:pt x="511" y="382"/>
                </a:lnTo>
                <a:lnTo>
                  <a:pt x="505" y="378"/>
                </a:lnTo>
                <a:lnTo>
                  <a:pt x="493" y="370"/>
                </a:lnTo>
                <a:lnTo>
                  <a:pt x="477" y="363"/>
                </a:lnTo>
                <a:lnTo>
                  <a:pt x="477" y="363"/>
                </a:lnTo>
                <a:lnTo>
                  <a:pt x="470" y="350"/>
                </a:lnTo>
                <a:lnTo>
                  <a:pt x="448" y="312"/>
                </a:lnTo>
                <a:lnTo>
                  <a:pt x="448" y="312"/>
                </a:lnTo>
                <a:lnTo>
                  <a:pt x="440" y="300"/>
                </a:lnTo>
                <a:lnTo>
                  <a:pt x="432" y="288"/>
                </a:lnTo>
                <a:lnTo>
                  <a:pt x="417" y="269"/>
                </a:lnTo>
                <a:lnTo>
                  <a:pt x="405" y="256"/>
                </a:lnTo>
                <a:lnTo>
                  <a:pt x="400" y="252"/>
                </a:lnTo>
                <a:lnTo>
                  <a:pt x="359" y="227"/>
                </a:lnTo>
                <a:lnTo>
                  <a:pt x="345" y="206"/>
                </a:lnTo>
                <a:lnTo>
                  <a:pt x="330" y="197"/>
                </a:lnTo>
                <a:lnTo>
                  <a:pt x="330" y="197"/>
                </a:lnTo>
                <a:lnTo>
                  <a:pt x="318" y="186"/>
                </a:lnTo>
                <a:lnTo>
                  <a:pt x="309" y="179"/>
                </a:lnTo>
                <a:lnTo>
                  <a:pt x="304" y="177"/>
                </a:lnTo>
                <a:lnTo>
                  <a:pt x="300" y="176"/>
                </a:lnTo>
                <a:lnTo>
                  <a:pt x="300" y="176"/>
                </a:lnTo>
                <a:lnTo>
                  <a:pt x="279" y="172"/>
                </a:lnTo>
                <a:lnTo>
                  <a:pt x="275" y="163"/>
                </a:lnTo>
                <a:lnTo>
                  <a:pt x="275" y="163"/>
                </a:lnTo>
                <a:lnTo>
                  <a:pt x="279" y="159"/>
                </a:lnTo>
                <a:lnTo>
                  <a:pt x="287" y="147"/>
                </a:lnTo>
                <a:lnTo>
                  <a:pt x="292" y="140"/>
                </a:lnTo>
                <a:lnTo>
                  <a:pt x="296" y="130"/>
                </a:lnTo>
                <a:lnTo>
                  <a:pt x="299" y="120"/>
                </a:lnTo>
                <a:lnTo>
                  <a:pt x="300" y="108"/>
                </a:lnTo>
                <a:lnTo>
                  <a:pt x="300" y="108"/>
                </a:lnTo>
                <a:lnTo>
                  <a:pt x="300" y="85"/>
                </a:lnTo>
                <a:lnTo>
                  <a:pt x="299" y="69"/>
                </a:lnTo>
                <a:lnTo>
                  <a:pt x="297" y="62"/>
                </a:lnTo>
                <a:lnTo>
                  <a:pt x="294" y="56"/>
                </a:lnTo>
                <a:lnTo>
                  <a:pt x="288" y="44"/>
                </a:lnTo>
                <a:lnTo>
                  <a:pt x="288" y="44"/>
                </a:lnTo>
                <a:lnTo>
                  <a:pt x="284" y="39"/>
                </a:lnTo>
                <a:lnTo>
                  <a:pt x="280" y="34"/>
                </a:lnTo>
                <a:lnTo>
                  <a:pt x="272" y="28"/>
                </a:lnTo>
                <a:lnTo>
                  <a:pt x="265" y="26"/>
                </a:lnTo>
                <a:lnTo>
                  <a:pt x="262" y="25"/>
                </a:lnTo>
                <a:lnTo>
                  <a:pt x="262" y="25"/>
                </a:lnTo>
                <a:lnTo>
                  <a:pt x="250" y="15"/>
                </a:lnTo>
                <a:lnTo>
                  <a:pt x="239" y="8"/>
                </a:lnTo>
                <a:lnTo>
                  <a:pt x="233" y="5"/>
                </a:lnTo>
                <a:lnTo>
                  <a:pt x="227" y="2"/>
                </a:lnTo>
                <a:lnTo>
                  <a:pt x="227" y="2"/>
                </a:lnTo>
                <a:lnTo>
                  <a:pt x="220" y="1"/>
                </a:lnTo>
                <a:lnTo>
                  <a:pt x="210" y="0"/>
                </a:lnTo>
                <a:lnTo>
                  <a:pt x="189" y="0"/>
                </a:lnTo>
                <a:lnTo>
                  <a:pt x="168" y="1"/>
                </a:lnTo>
                <a:lnTo>
                  <a:pt x="160" y="2"/>
                </a:lnTo>
                <a:lnTo>
                  <a:pt x="160" y="2"/>
                </a:lnTo>
                <a:lnTo>
                  <a:pt x="147" y="19"/>
                </a:lnTo>
                <a:lnTo>
                  <a:pt x="147" y="19"/>
                </a:lnTo>
                <a:lnTo>
                  <a:pt x="144" y="18"/>
                </a:lnTo>
                <a:lnTo>
                  <a:pt x="138" y="18"/>
                </a:lnTo>
                <a:lnTo>
                  <a:pt x="130" y="19"/>
                </a:lnTo>
                <a:lnTo>
                  <a:pt x="130" y="19"/>
                </a:lnTo>
                <a:lnTo>
                  <a:pt x="127" y="20"/>
                </a:lnTo>
                <a:lnTo>
                  <a:pt x="122" y="25"/>
                </a:lnTo>
                <a:lnTo>
                  <a:pt x="114" y="35"/>
                </a:lnTo>
                <a:lnTo>
                  <a:pt x="108" y="46"/>
                </a:lnTo>
                <a:lnTo>
                  <a:pt x="106" y="51"/>
                </a:lnTo>
                <a:lnTo>
                  <a:pt x="106" y="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1738AFE4-C825-4451-AB6C-BC01F3499DAE}"/>
              </a:ext>
            </a:extLst>
          </p:cNvPr>
          <p:cNvSpPr>
            <a:spLocks/>
          </p:cNvSpPr>
          <p:nvPr/>
        </p:nvSpPr>
        <p:spPr bwMode="auto">
          <a:xfrm>
            <a:off x="2792760" y="773704"/>
            <a:ext cx="555760" cy="1678155"/>
          </a:xfrm>
          <a:custGeom>
            <a:avLst/>
            <a:gdLst>
              <a:gd name="T0" fmla="*/ 146 w 460"/>
              <a:gd name="T1" fmla="*/ 153 h 1389"/>
              <a:gd name="T2" fmla="*/ 144 w 460"/>
              <a:gd name="T3" fmla="*/ 198 h 1389"/>
              <a:gd name="T4" fmla="*/ 112 w 460"/>
              <a:gd name="T5" fmla="*/ 221 h 1389"/>
              <a:gd name="T6" fmla="*/ 99 w 460"/>
              <a:gd name="T7" fmla="*/ 247 h 1389"/>
              <a:gd name="T8" fmla="*/ 55 w 460"/>
              <a:gd name="T9" fmla="*/ 297 h 1389"/>
              <a:gd name="T10" fmla="*/ 16 w 460"/>
              <a:gd name="T11" fmla="*/ 404 h 1389"/>
              <a:gd name="T12" fmla="*/ 0 w 460"/>
              <a:gd name="T13" fmla="*/ 671 h 1389"/>
              <a:gd name="T14" fmla="*/ 18 w 460"/>
              <a:gd name="T15" fmla="*/ 707 h 1389"/>
              <a:gd name="T16" fmla="*/ 18 w 460"/>
              <a:gd name="T17" fmla="*/ 762 h 1389"/>
              <a:gd name="T18" fmla="*/ 56 w 460"/>
              <a:gd name="T19" fmla="*/ 806 h 1389"/>
              <a:gd name="T20" fmla="*/ 76 w 460"/>
              <a:gd name="T21" fmla="*/ 800 h 1389"/>
              <a:gd name="T22" fmla="*/ 45 w 460"/>
              <a:gd name="T23" fmla="*/ 776 h 1389"/>
              <a:gd name="T24" fmla="*/ 43 w 460"/>
              <a:gd name="T25" fmla="*/ 746 h 1389"/>
              <a:gd name="T26" fmla="*/ 60 w 460"/>
              <a:gd name="T27" fmla="*/ 778 h 1389"/>
              <a:gd name="T28" fmla="*/ 74 w 460"/>
              <a:gd name="T29" fmla="*/ 763 h 1389"/>
              <a:gd name="T30" fmla="*/ 67 w 460"/>
              <a:gd name="T31" fmla="*/ 708 h 1389"/>
              <a:gd name="T32" fmla="*/ 75 w 460"/>
              <a:gd name="T33" fmla="*/ 680 h 1389"/>
              <a:gd name="T34" fmla="*/ 88 w 460"/>
              <a:gd name="T35" fmla="*/ 423 h 1389"/>
              <a:gd name="T36" fmla="*/ 94 w 460"/>
              <a:gd name="T37" fmla="*/ 683 h 1389"/>
              <a:gd name="T38" fmla="*/ 102 w 460"/>
              <a:gd name="T39" fmla="*/ 735 h 1389"/>
              <a:gd name="T40" fmla="*/ 117 w 460"/>
              <a:gd name="T41" fmla="*/ 749 h 1389"/>
              <a:gd name="T42" fmla="*/ 125 w 460"/>
              <a:gd name="T43" fmla="*/ 920 h 1389"/>
              <a:gd name="T44" fmla="*/ 148 w 460"/>
              <a:gd name="T45" fmla="*/ 1097 h 1389"/>
              <a:gd name="T46" fmla="*/ 133 w 460"/>
              <a:gd name="T47" fmla="*/ 1163 h 1389"/>
              <a:gd name="T48" fmla="*/ 131 w 460"/>
              <a:gd name="T49" fmla="*/ 1242 h 1389"/>
              <a:gd name="T50" fmla="*/ 133 w 460"/>
              <a:gd name="T51" fmla="*/ 1287 h 1389"/>
              <a:gd name="T52" fmla="*/ 54 w 460"/>
              <a:gd name="T53" fmla="*/ 1332 h 1389"/>
              <a:gd name="T54" fmla="*/ 34 w 460"/>
              <a:gd name="T55" fmla="*/ 1354 h 1389"/>
              <a:gd name="T56" fmla="*/ 82 w 460"/>
              <a:gd name="T57" fmla="*/ 1375 h 1389"/>
              <a:gd name="T58" fmla="*/ 222 w 460"/>
              <a:gd name="T59" fmla="*/ 1333 h 1389"/>
              <a:gd name="T60" fmla="*/ 237 w 460"/>
              <a:gd name="T61" fmla="*/ 1214 h 1389"/>
              <a:gd name="T62" fmla="*/ 239 w 460"/>
              <a:gd name="T63" fmla="*/ 986 h 1389"/>
              <a:gd name="T64" fmla="*/ 260 w 460"/>
              <a:gd name="T65" fmla="*/ 1204 h 1389"/>
              <a:gd name="T66" fmla="*/ 268 w 460"/>
              <a:gd name="T67" fmla="*/ 1302 h 1389"/>
              <a:gd name="T68" fmla="*/ 250 w 460"/>
              <a:gd name="T69" fmla="*/ 1344 h 1389"/>
              <a:gd name="T70" fmla="*/ 233 w 460"/>
              <a:gd name="T71" fmla="*/ 1371 h 1389"/>
              <a:gd name="T72" fmla="*/ 284 w 460"/>
              <a:gd name="T73" fmla="*/ 1389 h 1389"/>
              <a:gd name="T74" fmla="*/ 344 w 460"/>
              <a:gd name="T75" fmla="*/ 1376 h 1389"/>
              <a:gd name="T76" fmla="*/ 347 w 460"/>
              <a:gd name="T77" fmla="*/ 1322 h 1389"/>
              <a:gd name="T78" fmla="*/ 363 w 460"/>
              <a:gd name="T79" fmla="*/ 1242 h 1389"/>
              <a:gd name="T80" fmla="*/ 384 w 460"/>
              <a:gd name="T81" fmla="*/ 999 h 1389"/>
              <a:gd name="T82" fmla="*/ 392 w 460"/>
              <a:gd name="T83" fmla="*/ 784 h 1389"/>
              <a:gd name="T84" fmla="*/ 443 w 460"/>
              <a:gd name="T85" fmla="*/ 732 h 1389"/>
              <a:gd name="T86" fmla="*/ 443 w 460"/>
              <a:gd name="T87" fmla="*/ 644 h 1389"/>
              <a:gd name="T88" fmla="*/ 460 w 460"/>
              <a:gd name="T89" fmla="*/ 600 h 1389"/>
              <a:gd name="T90" fmla="*/ 446 w 460"/>
              <a:gd name="T91" fmla="*/ 364 h 1389"/>
              <a:gd name="T92" fmla="*/ 428 w 460"/>
              <a:gd name="T93" fmla="*/ 293 h 1389"/>
              <a:gd name="T94" fmla="*/ 383 w 460"/>
              <a:gd name="T95" fmla="*/ 248 h 1389"/>
              <a:gd name="T96" fmla="*/ 332 w 460"/>
              <a:gd name="T97" fmla="*/ 192 h 1389"/>
              <a:gd name="T98" fmla="*/ 289 w 460"/>
              <a:gd name="T99" fmla="*/ 182 h 1389"/>
              <a:gd name="T100" fmla="*/ 254 w 460"/>
              <a:gd name="T101" fmla="*/ 143 h 1389"/>
              <a:gd name="T102" fmla="*/ 277 w 460"/>
              <a:gd name="T103" fmla="*/ 100 h 1389"/>
              <a:gd name="T104" fmla="*/ 271 w 460"/>
              <a:gd name="T105" fmla="*/ 72 h 1389"/>
              <a:gd name="T106" fmla="*/ 259 w 460"/>
              <a:gd name="T107" fmla="*/ 31 h 1389"/>
              <a:gd name="T108" fmla="*/ 218 w 460"/>
              <a:gd name="T109" fmla="*/ 0 h 1389"/>
              <a:gd name="T110" fmla="*/ 161 w 460"/>
              <a:gd name="T111" fmla="*/ 11 h 1389"/>
              <a:gd name="T112" fmla="*/ 120 w 460"/>
              <a:gd name="T113" fmla="*/ 56 h 1389"/>
              <a:gd name="T114" fmla="*/ 131 w 460"/>
              <a:gd name="T115" fmla="*/ 88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1389">
                <a:moveTo>
                  <a:pt x="131" y="88"/>
                </a:moveTo>
                <a:lnTo>
                  <a:pt x="131" y="88"/>
                </a:lnTo>
                <a:lnTo>
                  <a:pt x="133" y="114"/>
                </a:lnTo>
                <a:lnTo>
                  <a:pt x="135" y="132"/>
                </a:lnTo>
                <a:lnTo>
                  <a:pt x="137" y="143"/>
                </a:lnTo>
                <a:lnTo>
                  <a:pt x="137" y="143"/>
                </a:lnTo>
                <a:lnTo>
                  <a:pt x="143" y="150"/>
                </a:lnTo>
                <a:lnTo>
                  <a:pt x="146" y="153"/>
                </a:lnTo>
                <a:lnTo>
                  <a:pt x="148" y="156"/>
                </a:lnTo>
                <a:lnTo>
                  <a:pt x="148" y="158"/>
                </a:lnTo>
                <a:lnTo>
                  <a:pt x="148" y="158"/>
                </a:lnTo>
                <a:lnTo>
                  <a:pt x="148" y="165"/>
                </a:lnTo>
                <a:lnTo>
                  <a:pt x="150" y="175"/>
                </a:lnTo>
                <a:lnTo>
                  <a:pt x="152" y="185"/>
                </a:lnTo>
                <a:lnTo>
                  <a:pt x="152" y="185"/>
                </a:lnTo>
                <a:lnTo>
                  <a:pt x="144" y="198"/>
                </a:lnTo>
                <a:lnTo>
                  <a:pt x="139" y="207"/>
                </a:lnTo>
                <a:lnTo>
                  <a:pt x="137" y="213"/>
                </a:lnTo>
                <a:lnTo>
                  <a:pt x="137" y="213"/>
                </a:lnTo>
                <a:lnTo>
                  <a:pt x="136" y="214"/>
                </a:lnTo>
                <a:lnTo>
                  <a:pt x="133" y="214"/>
                </a:lnTo>
                <a:lnTo>
                  <a:pt x="125" y="216"/>
                </a:lnTo>
                <a:lnTo>
                  <a:pt x="117" y="219"/>
                </a:lnTo>
                <a:lnTo>
                  <a:pt x="112" y="221"/>
                </a:lnTo>
                <a:lnTo>
                  <a:pt x="110" y="223"/>
                </a:lnTo>
                <a:lnTo>
                  <a:pt x="110" y="223"/>
                </a:lnTo>
                <a:lnTo>
                  <a:pt x="106" y="227"/>
                </a:lnTo>
                <a:lnTo>
                  <a:pt x="106" y="230"/>
                </a:lnTo>
                <a:lnTo>
                  <a:pt x="106" y="234"/>
                </a:lnTo>
                <a:lnTo>
                  <a:pt x="104" y="239"/>
                </a:lnTo>
                <a:lnTo>
                  <a:pt x="104" y="239"/>
                </a:lnTo>
                <a:lnTo>
                  <a:pt x="99" y="247"/>
                </a:lnTo>
                <a:lnTo>
                  <a:pt x="92" y="257"/>
                </a:lnTo>
                <a:lnTo>
                  <a:pt x="86" y="264"/>
                </a:lnTo>
                <a:lnTo>
                  <a:pt x="82" y="266"/>
                </a:lnTo>
                <a:lnTo>
                  <a:pt x="82" y="266"/>
                </a:lnTo>
                <a:lnTo>
                  <a:pt x="78" y="270"/>
                </a:lnTo>
                <a:lnTo>
                  <a:pt x="67" y="280"/>
                </a:lnTo>
                <a:lnTo>
                  <a:pt x="61" y="288"/>
                </a:lnTo>
                <a:lnTo>
                  <a:pt x="55" y="297"/>
                </a:lnTo>
                <a:lnTo>
                  <a:pt x="49" y="305"/>
                </a:lnTo>
                <a:lnTo>
                  <a:pt x="44" y="315"/>
                </a:lnTo>
                <a:lnTo>
                  <a:pt x="44" y="315"/>
                </a:lnTo>
                <a:lnTo>
                  <a:pt x="30" y="359"/>
                </a:lnTo>
                <a:lnTo>
                  <a:pt x="24" y="380"/>
                </a:lnTo>
                <a:lnTo>
                  <a:pt x="18" y="396"/>
                </a:lnTo>
                <a:lnTo>
                  <a:pt x="18" y="396"/>
                </a:lnTo>
                <a:lnTo>
                  <a:pt x="16" y="404"/>
                </a:lnTo>
                <a:lnTo>
                  <a:pt x="13" y="419"/>
                </a:lnTo>
                <a:lnTo>
                  <a:pt x="10" y="459"/>
                </a:lnTo>
                <a:lnTo>
                  <a:pt x="7" y="519"/>
                </a:lnTo>
                <a:lnTo>
                  <a:pt x="7" y="519"/>
                </a:lnTo>
                <a:lnTo>
                  <a:pt x="1" y="655"/>
                </a:lnTo>
                <a:lnTo>
                  <a:pt x="1" y="655"/>
                </a:lnTo>
                <a:lnTo>
                  <a:pt x="0" y="664"/>
                </a:lnTo>
                <a:lnTo>
                  <a:pt x="0" y="671"/>
                </a:lnTo>
                <a:lnTo>
                  <a:pt x="1" y="676"/>
                </a:lnTo>
                <a:lnTo>
                  <a:pt x="1" y="676"/>
                </a:lnTo>
                <a:lnTo>
                  <a:pt x="9" y="689"/>
                </a:lnTo>
                <a:lnTo>
                  <a:pt x="12" y="697"/>
                </a:lnTo>
                <a:lnTo>
                  <a:pt x="12" y="697"/>
                </a:lnTo>
                <a:lnTo>
                  <a:pt x="16" y="702"/>
                </a:lnTo>
                <a:lnTo>
                  <a:pt x="18" y="706"/>
                </a:lnTo>
                <a:lnTo>
                  <a:pt x="18" y="707"/>
                </a:lnTo>
                <a:lnTo>
                  <a:pt x="18" y="708"/>
                </a:lnTo>
                <a:lnTo>
                  <a:pt x="18" y="708"/>
                </a:lnTo>
                <a:lnTo>
                  <a:pt x="16" y="716"/>
                </a:lnTo>
                <a:lnTo>
                  <a:pt x="16" y="734"/>
                </a:lnTo>
                <a:lnTo>
                  <a:pt x="16" y="752"/>
                </a:lnTo>
                <a:lnTo>
                  <a:pt x="17" y="758"/>
                </a:lnTo>
                <a:lnTo>
                  <a:pt x="18" y="762"/>
                </a:lnTo>
                <a:lnTo>
                  <a:pt x="18" y="762"/>
                </a:lnTo>
                <a:lnTo>
                  <a:pt x="22" y="769"/>
                </a:lnTo>
                <a:lnTo>
                  <a:pt x="28" y="781"/>
                </a:lnTo>
                <a:lnTo>
                  <a:pt x="31" y="785"/>
                </a:lnTo>
                <a:lnTo>
                  <a:pt x="35" y="791"/>
                </a:lnTo>
                <a:lnTo>
                  <a:pt x="39" y="796"/>
                </a:lnTo>
                <a:lnTo>
                  <a:pt x="44" y="800"/>
                </a:lnTo>
                <a:lnTo>
                  <a:pt x="44" y="800"/>
                </a:lnTo>
                <a:lnTo>
                  <a:pt x="56" y="806"/>
                </a:lnTo>
                <a:lnTo>
                  <a:pt x="66" y="808"/>
                </a:lnTo>
                <a:lnTo>
                  <a:pt x="69" y="809"/>
                </a:lnTo>
                <a:lnTo>
                  <a:pt x="73" y="809"/>
                </a:lnTo>
                <a:lnTo>
                  <a:pt x="75" y="808"/>
                </a:lnTo>
                <a:lnTo>
                  <a:pt x="78" y="806"/>
                </a:lnTo>
                <a:lnTo>
                  <a:pt x="78" y="806"/>
                </a:lnTo>
                <a:lnTo>
                  <a:pt x="78" y="802"/>
                </a:lnTo>
                <a:lnTo>
                  <a:pt x="76" y="800"/>
                </a:lnTo>
                <a:lnTo>
                  <a:pt x="74" y="797"/>
                </a:lnTo>
                <a:lnTo>
                  <a:pt x="72" y="795"/>
                </a:lnTo>
                <a:lnTo>
                  <a:pt x="66" y="791"/>
                </a:lnTo>
                <a:lnTo>
                  <a:pt x="61" y="789"/>
                </a:lnTo>
                <a:lnTo>
                  <a:pt x="61" y="789"/>
                </a:lnTo>
                <a:lnTo>
                  <a:pt x="57" y="787"/>
                </a:lnTo>
                <a:lnTo>
                  <a:pt x="51" y="782"/>
                </a:lnTo>
                <a:lnTo>
                  <a:pt x="45" y="776"/>
                </a:lnTo>
                <a:lnTo>
                  <a:pt x="44" y="775"/>
                </a:lnTo>
                <a:lnTo>
                  <a:pt x="44" y="773"/>
                </a:lnTo>
                <a:lnTo>
                  <a:pt x="44" y="773"/>
                </a:lnTo>
                <a:lnTo>
                  <a:pt x="45" y="771"/>
                </a:lnTo>
                <a:lnTo>
                  <a:pt x="44" y="768"/>
                </a:lnTo>
                <a:lnTo>
                  <a:pt x="43" y="758"/>
                </a:lnTo>
                <a:lnTo>
                  <a:pt x="42" y="749"/>
                </a:lnTo>
                <a:lnTo>
                  <a:pt x="43" y="746"/>
                </a:lnTo>
                <a:lnTo>
                  <a:pt x="44" y="746"/>
                </a:lnTo>
                <a:lnTo>
                  <a:pt x="44" y="746"/>
                </a:lnTo>
                <a:lnTo>
                  <a:pt x="47" y="749"/>
                </a:lnTo>
                <a:lnTo>
                  <a:pt x="49" y="752"/>
                </a:lnTo>
                <a:lnTo>
                  <a:pt x="51" y="763"/>
                </a:lnTo>
                <a:lnTo>
                  <a:pt x="55" y="773"/>
                </a:lnTo>
                <a:lnTo>
                  <a:pt x="57" y="777"/>
                </a:lnTo>
                <a:lnTo>
                  <a:pt x="60" y="778"/>
                </a:lnTo>
                <a:lnTo>
                  <a:pt x="61" y="778"/>
                </a:lnTo>
                <a:lnTo>
                  <a:pt x="61" y="778"/>
                </a:lnTo>
                <a:lnTo>
                  <a:pt x="64" y="777"/>
                </a:lnTo>
                <a:lnTo>
                  <a:pt x="67" y="776"/>
                </a:lnTo>
                <a:lnTo>
                  <a:pt x="69" y="772"/>
                </a:lnTo>
                <a:lnTo>
                  <a:pt x="72" y="770"/>
                </a:lnTo>
                <a:lnTo>
                  <a:pt x="73" y="766"/>
                </a:lnTo>
                <a:lnTo>
                  <a:pt x="74" y="763"/>
                </a:lnTo>
                <a:lnTo>
                  <a:pt x="73" y="759"/>
                </a:lnTo>
                <a:lnTo>
                  <a:pt x="72" y="757"/>
                </a:lnTo>
                <a:lnTo>
                  <a:pt x="72" y="757"/>
                </a:lnTo>
                <a:lnTo>
                  <a:pt x="70" y="753"/>
                </a:lnTo>
                <a:lnTo>
                  <a:pt x="69" y="746"/>
                </a:lnTo>
                <a:lnTo>
                  <a:pt x="67" y="730"/>
                </a:lnTo>
                <a:lnTo>
                  <a:pt x="66" y="715"/>
                </a:lnTo>
                <a:lnTo>
                  <a:pt x="67" y="708"/>
                </a:lnTo>
                <a:lnTo>
                  <a:pt x="67" y="708"/>
                </a:lnTo>
                <a:lnTo>
                  <a:pt x="67" y="707"/>
                </a:lnTo>
                <a:lnTo>
                  <a:pt x="68" y="703"/>
                </a:lnTo>
                <a:lnTo>
                  <a:pt x="70" y="700"/>
                </a:lnTo>
                <a:lnTo>
                  <a:pt x="72" y="697"/>
                </a:lnTo>
                <a:lnTo>
                  <a:pt x="72" y="697"/>
                </a:lnTo>
                <a:lnTo>
                  <a:pt x="74" y="691"/>
                </a:lnTo>
                <a:lnTo>
                  <a:pt x="75" y="680"/>
                </a:lnTo>
                <a:lnTo>
                  <a:pt x="78" y="665"/>
                </a:lnTo>
                <a:lnTo>
                  <a:pt x="78" y="649"/>
                </a:lnTo>
                <a:lnTo>
                  <a:pt x="78" y="649"/>
                </a:lnTo>
                <a:lnTo>
                  <a:pt x="76" y="600"/>
                </a:lnTo>
                <a:lnTo>
                  <a:pt x="78" y="563"/>
                </a:lnTo>
                <a:lnTo>
                  <a:pt x="78" y="563"/>
                </a:lnTo>
                <a:lnTo>
                  <a:pt x="88" y="423"/>
                </a:lnTo>
                <a:lnTo>
                  <a:pt x="88" y="423"/>
                </a:lnTo>
                <a:lnTo>
                  <a:pt x="87" y="510"/>
                </a:lnTo>
                <a:lnTo>
                  <a:pt x="87" y="573"/>
                </a:lnTo>
                <a:lnTo>
                  <a:pt x="88" y="606"/>
                </a:lnTo>
                <a:lnTo>
                  <a:pt x="88" y="606"/>
                </a:lnTo>
                <a:lnTo>
                  <a:pt x="91" y="634"/>
                </a:lnTo>
                <a:lnTo>
                  <a:pt x="93" y="670"/>
                </a:lnTo>
                <a:lnTo>
                  <a:pt x="93" y="670"/>
                </a:lnTo>
                <a:lnTo>
                  <a:pt x="94" y="683"/>
                </a:lnTo>
                <a:lnTo>
                  <a:pt x="97" y="691"/>
                </a:lnTo>
                <a:lnTo>
                  <a:pt x="98" y="699"/>
                </a:lnTo>
                <a:lnTo>
                  <a:pt x="99" y="708"/>
                </a:lnTo>
                <a:lnTo>
                  <a:pt x="99" y="708"/>
                </a:lnTo>
                <a:lnTo>
                  <a:pt x="99" y="719"/>
                </a:lnTo>
                <a:lnTo>
                  <a:pt x="100" y="728"/>
                </a:lnTo>
                <a:lnTo>
                  <a:pt x="101" y="734"/>
                </a:lnTo>
                <a:lnTo>
                  <a:pt x="102" y="735"/>
                </a:lnTo>
                <a:lnTo>
                  <a:pt x="104" y="735"/>
                </a:lnTo>
                <a:lnTo>
                  <a:pt x="104" y="735"/>
                </a:lnTo>
                <a:lnTo>
                  <a:pt x="106" y="735"/>
                </a:lnTo>
                <a:lnTo>
                  <a:pt x="107" y="735"/>
                </a:lnTo>
                <a:lnTo>
                  <a:pt x="111" y="737"/>
                </a:lnTo>
                <a:lnTo>
                  <a:pt x="114" y="740"/>
                </a:lnTo>
                <a:lnTo>
                  <a:pt x="114" y="740"/>
                </a:lnTo>
                <a:lnTo>
                  <a:pt x="117" y="749"/>
                </a:lnTo>
                <a:lnTo>
                  <a:pt x="119" y="771"/>
                </a:lnTo>
                <a:lnTo>
                  <a:pt x="120" y="804"/>
                </a:lnTo>
                <a:lnTo>
                  <a:pt x="120" y="826"/>
                </a:lnTo>
                <a:lnTo>
                  <a:pt x="120" y="848"/>
                </a:lnTo>
                <a:lnTo>
                  <a:pt x="120" y="848"/>
                </a:lnTo>
                <a:lnTo>
                  <a:pt x="120" y="872"/>
                </a:lnTo>
                <a:lnTo>
                  <a:pt x="123" y="896"/>
                </a:lnTo>
                <a:lnTo>
                  <a:pt x="125" y="920"/>
                </a:lnTo>
                <a:lnTo>
                  <a:pt x="130" y="940"/>
                </a:lnTo>
                <a:lnTo>
                  <a:pt x="138" y="974"/>
                </a:lnTo>
                <a:lnTo>
                  <a:pt x="142" y="994"/>
                </a:lnTo>
                <a:lnTo>
                  <a:pt x="142" y="994"/>
                </a:lnTo>
                <a:lnTo>
                  <a:pt x="148" y="1048"/>
                </a:lnTo>
                <a:lnTo>
                  <a:pt x="149" y="1080"/>
                </a:lnTo>
                <a:lnTo>
                  <a:pt x="149" y="1091"/>
                </a:lnTo>
                <a:lnTo>
                  <a:pt x="148" y="1097"/>
                </a:lnTo>
                <a:lnTo>
                  <a:pt x="148" y="1097"/>
                </a:lnTo>
                <a:lnTo>
                  <a:pt x="145" y="1100"/>
                </a:lnTo>
                <a:lnTo>
                  <a:pt x="144" y="1106"/>
                </a:lnTo>
                <a:lnTo>
                  <a:pt x="142" y="1124"/>
                </a:lnTo>
                <a:lnTo>
                  <a:pt x="139" y="1142"/>
                </a:lnTo>
                <a:lnTo>
                  <a:pt x="137" y="1156"/>
                </a:lnTo>
                <a:lnTo>
                  <a:pt x="137" y="1156"/>
                </a:lnTo>
                <a:lnTo>
                  <a:pt x="133" y="1163"/>
                </a:lnTo>
                <a:lnTo>
                  <a:pt x="130" y="1170"/>
                </a:lnTo>
                <a:lnTo>
                  <a:pt x="127" y="1177"/>
                </a:lnTo>
                <a:lnTo>
                  <a:pt x="126" y="1188"/>
                </a:lnTo>
                <a:lnTo>
                  <a:pt x="126" y="1188"/>
                </a:lnTo>
                <a:lnTo>
                  <a:pt x="126" y="1202"/>
                </a:lnTo>
                <a:lnTo>
                  <a:pt x="129" y="1219"/>
                </a:lnTo>
                <a:lnTo>
                  <a:pt x="131" y="1233"/>
                </a:lnTo>
                <a:lnTo>
                  <a:pt x="131" y="1242"/>
                </a:lnTo>
                <a:lnTo>
                  <a:pt x="131" y="1242"/>
                </a:lnTo>
                <a:lnTo>
                  <a:pt x="131" y="1245"/>
                </a:lnTo>
                <a:lnTo>
                  <a:pt x="132" y="1250"/>
                </a:lnTo>
                <a:lnTo>
                  <a:pt x="137" y="1262"/>
                </a:lnTo>
                <a:lnTo>
                  <a:pt x="140" y="1274"/>
                </a:lnTo>
                <a:lnTo>
                  <a:pt x="142" y="1280"/>
                </a:lnTo>
                <a:lnTo>
                  <a:pt x="142" y="1280"/>
                </a:lnTo>
                <a:lnTo>
                  <a:pt x="133" y="1287"/>
                </a:lnTo>
                <a:lnTo>
                  <a:pt x="118" y="1299"/>
                </a:lnTo>
                <a:lnTo>
                  <a:pt x="101" y="1310"/>
                </a:lnTo>
                <a:lnTo>
                  <a:pt x="93" y="1318"/>
                </a:lnTo>
                <a:lnTo>
                  <a:pt x="93" y="1318"/>
                </a:lnTo>
                <a:lnTo>
                  <a:pt x="92" y="1319"/>
                </a:lnTo>
                <a:lnTo>
                  <a:pt x="86" y="1321"/>
                </a:lnTo>
                <a:lnTo>
                  <a:pt x="70" y="1326"/>
                </a:lnTo>
                <a:lnTo>
                  <a:pt x="54" y="1332"/>
                </a:lnTo>
                <a:lnTo>
                  <a:pt x="44" y="1333"/>
                </a:lnTo>
                <a:lnTo>
                  <a:pt x="44" y="1333"/>
                </a:lnTo>
                <a:lnTo>
                  <a:pt x="43" y="1334"/>
                </a:lnTo>
                <a:lnTo>
                  <a:pt x="41" y="1335"/>
                </a:lnTo>
                <a:lnTo>
                  <a:pt x="37" y="1341"/>
                </a:lnTo>
                <a:lnTo>
                  <a:pt x="35" y="1349"/>
                </a:lnTo>
                <a:lnTo>
                  <a:pt x="34" y="1352"/>
                </a:lnTo>
                <a:lnTo>
                  <a:pt x="34" y="1354"/>
                </a:lnTo>
                <a:lnTo>
                  <a:pt x="34" y="1354"/>
                </a:lnTo>
                <a:lnTo>
                  <a:pt x="37" y="1362"/>
                </a:lnTo>
                <a:lnTo>
                  <a:pt x="44" y="1370"/>
                </a:lnTo>
                <a:lnTo>
                  <a:pt x="50" y="1375"/>
                </a:lnTo>
                <a:lnTo>
                  <a:pt x="54" y="1377"/>
                </a:lnTo>
                <a:lnTo>
                  <a:pt x="56" y="1377"/>
                </a:lnTo>
                <a:lnTo>
                  <a:pt x="56" y="1377"/>
                </a:lnTo>
                <a:lnTo>
                  <a:pt x="82" y="1375"/>
                </a:lnTo>
                <a:lnTo>
                  <a:pt x="137" y="1373"/>
                </a:lnTo>
                <a:lnTo>
                  <a:pt x="218" y="1371"/>
                </a:lnTo>
                <a:lnTo>
                  <a:pt x="218" y="1371"/>
                </a:lnTo>
                <a:lnTo>
                  <a:pt x="219" y="1370"/>
                </a:lnTo>
                <a:lnTo>
                  <a:pt x="219" y="1366"/>
                </a:lnTo>
                <a:lnTo>
                  <a:pt x="221" y="1357"/>
                </a:lnTo>
                <a:lnTo>
                  <a:pt x="222" y="1333"/>
                </a:lnTo>
                <a:lnTo>
                  <a:pt x="222" y="1333"/>
                </a:lnTo>
                <a:lnTo>
                  <a:pt x="222" y="1313"/>
                </a:lnTo>
                <a:lnTo>
                  <a:pt x="222" y="1301"/>
                </a:lnTo>
                <a:lnTo>
                  <a:pt x="222" y="1301"/>
                </a:lnTo>
                <a:lnTo>
                  <a:pt x="224" y="1297"/>
                </a:lnTo>
                <a:lnTo>
                  <a:pt x="227" y="1290"/>
                </a:lnTo>
                <a:lnTo>
                  <a:pt x="233" y="1280"/>
                </a:lnTo>
                <a:lnTo>
                  <a:pt x="233" y="1280"/>
                </a:lnTo>
                <a:lnTo>
                  <a:pt x="237" y="1214"/>
                </a:lnTo>
                <a:lnTo>
                  <a:pt x="238" y="1168"/>
                </a:lnTo>
                <a:lnTo>
                  <a:pt x="239" y="1139"/>
                </a:lnTo>
                <a:lnTo>
                  <a:pt x="239" y="1139"/>
                </a:lnTo>
                <a:lnTo>
                  <a:pt x="239" y="1067"/>
                </a:lnTo>
                <a:lnTo>
                  <a:pt x="239" y="1022"/>
                </a:lnTo>
                <a:lnTo>
                  <a:pt x="239" y="994"/>
                </a:lnTo>
                <a:lnTo>
                  <a:pt x="239" y="994"/>
                </a:lnTo>
                <a:lnTo>
                  <a:pt x="239" y="986"/>
                </a:lnTo>
                <a:lnTo>
                  <a:pt x="241" y="975"/>
                </a:lnTo>
                <a:lnTo>
                  <a:pt x="246" y="949"/>
                </a:lnTo>
                <a:lnTo>
                  <a:pt x="254" y="918"/>
                </a:lnTo>
                <a:lnTo>
                  <a:pt x="254" y="918"/>
                </a:lnTo>
                <a:lnTo>
                  <a:pt x="258" y="1044"/>
                </a:lnTo>
                <a:lnTo>
                  <a:pt x="260" y="1177"/>
                </a:lnTo>
                <a:lnTo>
                  <a:pt x="260" y="1177"/>
                </a:lnTo>
                <a:lnTo>
                  <a:pt x="260" y="1204"/>
                </a:lnTo>
                <a:lnTo>
                  <a:pt x="260" y="1237"/>
                </a:lnTo>
                <a:lnTo>
                  <a:pt x="260" y="1237"/>
                </a:lnTo>
                <a:lnTo>
                  <a:pt x="259" y="1271"/>
                </a:lnTo>
                <a:lnTo>
                  <a:pt x="259" y="1288"/>
                </a:lnTo>
                <a:lnTo>
                  <a:pt x="260" y="1296"/>
                </a:lnTo>
                <a:lnTo>
                  <a:pt x="260" y="1296"/>
                </a:lnTo>
                <a:lnTo>
                  <a:pt x="263" y="1299"/>
                </a:lnTo>
                <a:lnTo>
                  <a:pt x="268" y="1302"/>
                </a:lnTo>
                <a:lnTo>
                  <a:pt x="271" y="1305"/>
                </a:lnTo>
                <a:lnTo>
                  <a:pt x="271" y="1306"/>
                </a:lnTo>
                <a:lnTo>
                  <a:pt x="271" y="1307"/>
                </a:lnTo>
                <a:lnTo>
                  <a:pt x="271" y="1307"/>
                </a:lnTo>
                <a:lnTo>
                  <a:pt x="268" y="1312"/>
                </a:lnTo>
                <a:lnTo>
                  <a:pt x="262" y="1324"/>
                </a:lnTo>
                <a:lnTo>
                  <a:pt x="256" y="1335"/>
                </a:lnTo>
                <a:lnTo>
                  <a:pt x="250" y="1344"/>
                </a:lnTo>
                <a:lnTo>
                  <a:pt x="250" y="1344"/>
                </a:lnTo>
                <a:lnTo>
                  <a:pt x="245" y="1349"/>
                </a:lnTo>
                <a:lnTo>
                  <a:pt x="239" y="1354"/>
                </a:lnTo>
                <a:lnTo>
                  <a:pt x="237" y="1358"/>
                </a:lnTo>
                <a:lnTo>
                  <a:pt x="234" y="1362"/>
                </a:lnTo>
                <a:lnTo>
                  <a:pt x="233" y="1366"/>
                </a:lnTo>
                <a:lnTo>
                  <a:pt x="233" y="1371"/>
                </a:lnTo>
                <a:lnTo>
                  <a:pt x="233" y="1371"/>
                </a:lnTo>
                <a:lnTo>
                  <a:pt x="235" y="1379"/>
                </a:lnTo>
                <a:lnTo>
                  <a:pt x="235" y="1382"/>
                </a:lnTo>
                <a:lnTo>
                  <a:pt x="238" y="1383"/>
                </a:lnTo>
                <a:lnTo>
                  <a:pt x="243" y="1385"/>
                </a:lnTo>
                <a:lnTo>
                  <a:pt x="250" y="1388"/>
                </a:lnTo>
                <a:lnTo>
                  <a:pt x="250" y="1388"/>
                </a:lnTo>
                <a:lnTo>
                  <a:pt x="264" y="1389"/>
                </a:lnTo>
                <a:lnTo>
                  <a:pt x="284" y="1389"/>
                </a:lnTo>
                <a:lnTo>
                  <a:pt x="303" y="1388"/>
                </a:lnTo>
                <a:lnTo>
                  <a:pt x="314" y="1388"/>
                </a:lnTo>
                <a:lnTo>
                  <a:pt x="314" y="1388"/>
                </a:lnTo>
                <a:lnTo>
                  <a:pt x="322" y="1387"/>
                </a:lnTo>
                <a:lnTo>
                  <a:pt x="332" y="1384"/>
                </a:lnTo>
                <a:lnTo>
                  <a:pt x="336" y="1382"/>
                </a:lnTo>
                <a:lnTo>
                  <a:pt x="340" y="1379"/>
                </a:lnTo>
                <a:lnTo>
                  <a:pt x="344" y="1376"/>
                </a:lnTo>
                <a:lnTo>
                  <a:pt x="347" y="1371"/>
                </a:lnTo>
                <a:lnTo>
                  <a:pt x="347" y="1371"/>
                </a:lnTo>
                <a:lnTo>
                  <a:pt x="348" y="1365"/>
                </a:lnTo>
                <a:lnTo>
                  <a:pt x="348" y="1358"/>
                </a:lnTo>
                <a:lnTo>
                  <a:pt x="348" y="1343"/>
                </a:lnTo>
                <a:lnTo>
                  <a:pt x="347" y="1328"/>
                </a:lnTo>
                <a:lnTo>
                  <a:pt x="346" y="1325"/>
                </a:lnTo>
                <a:lnTo>
                  <a:pt x="347" y="1322"/>
                </a:lnTo>
                <a:lnTo>
                  <a:pt x="347" y="1322"/>
                </a:lnTo>
                <a:lnTo>
                  <a:pt x="351" y="1322"/>
                </a:lnTo>
                <a:lnTo>
                  <a:pt x="355" y="1320"/>
                </a:lnTo>
                <a:lnTo>
                  <a:pt x="360" y="1318"/>
                </a:lnTo>
                <a:lnTo>
                  <a:pt x="363" y="1315"/>
                </a:lnTo>
                <a:lnTo>
                  <a:pt x="363" y="1312"/>
                </a:lnTo>
                <a:lnTo>
                  <a:pt x="363" y="1242"/>
                </a:lnTo>
                <a:lnTo>
                  <a:pt x="363" y="1242"/>
                </a:lnTo>
                <a:lnTo>
                  <a:pt x="365" y="1196"/>
                </a:lnTo>
                <a:lnTo>
                  <a:pt x="371" y="1130"/>
                </a:lnTo>
                <a:lnTo>
                  <a:pt x="379" y="1037"/>
                </a:lnTo>
                <a:lnTo>
                  <a:pt x="379" y="1037"/>
                </a:lnTo>
                <a:lnTo>
                  <a:pt x="380" y="1029"/>
                </a:lnTo>
                <a:lnTo>
                  <a:pt x="383" y="1018"/>
                </a:lnTo>
                <a:lnTo>
                  <a:pt x="384" y="1008"/>
                </a:lnTo>
                <a:lnTo>
                  <a:pt x="384" y="999"/>
                </a:lnTo>
                <a:lnTo>
                  <a:pt x="384" y="999"/>
                </a:lnTo>
                <a:lnTo>
                  <a:pt x="385" y="964"/>
                </a:lnTo>
                <a:lnTo>
                  <a:pt x="387" y="891"/>
                </a:lnTo>
                <a:lnTo>
                  <a:pt x="390" y="821"/>
                </a:lnTo>
                <a:lnTo>
                  <a:pt x="390" y="789"/>
                </a:lnTo>
                <a:lnTo>
                  <a:pt x="390" y="789"/>
                </a:lnTo>
                <a:lnTo>
                  <a:pt x="390" y="788"/>
                </a:lnTo>
                <a:lnTo>
                  <a:pt x="392" y="784"/>
                </a:lnTo>
                <a:lnTo>
                  <a:pt x="396" y="778"/>
                </a:lnTo>
                <a:lnTo>
                  <a:pt x="396" y="778"/>
                </a:lnTo>
                <a:lnTo>
                  <a:pt x="420" y="764"/>
                </a:lnTo>
                <a:lnTo>
                  <a:pt x="436" y="753"/>
                </a:lnTo>
                <a:lnTo>
                  <a:pt x="441" y="749"/>
                </a:lnTo>
                <a:lnTo>
                  <a:pt x="443" y="746"/>
                </a:lnTo>
                <a:lnTo>
                  <a:pt x="443" y="746"/>
                </a:lnTo>
                <a:lnTo>
                  <a:pt x="443" y="732"/>
                </a:lnTo>
                <a:lnTo>
                  <a:pt x="441" y="706"/>
                </a:lnTo>
                <a:lnTo>
                  <a:pt x="439" y="670"/>
                </a:lnTo>
                <a:lnTo>
                  <a:pt x="439" y="670"/>
                </a:lnTo>
                <a:lnTo>
                  <a:pt x="441" y="667"/>
                </a:lnTo>
                <a:lnTo>
                  <a:pt x="442" y="663"/>
                </a:lnTo>
                <a:lnTo>
                  <a:pt x="443" y="659"/>
                </a:lnTo>
                <a:lnTo>
                  <a:pt x="443" y="659"/>
                </a:lnTo>
                <a:lnTo>
                  <a:pt x="443" y="644"/>
                </a:lnTo>
                <a:lnTo>
                  <a:pt x="443" y="636"/>
                </a:lnTo>
                <a:lnTo>
                  <a:pt x="443" y="633"/>
                </a:lnTo>
                <a:lnTo>
                  <a:pt x="443" y="633"/>
                </a:lnTo>
                <a:lnTo>
                  <a:pt x="443" y="633"/>
                </a:lnTo>
                <a:lnTo>
                  <a:pt x="444" y="632"/>
                </a:lnTo>
                <a:lnTo>
                  <a:pt x="447" y="629"/>
                </a:lnTo>
                <a:lnTo>
                  <a:pt x="453" y="617"/>
                </a:lnTo>
                <a:lnTo>
                  <a:pt x="460" y="600"/>
                </a:lnTo>
                <a:lnTo>
                  <a:pt x="460" y="600"/>
                </a:lnTo>
                <a:lnTo>
                  <a:pt x="459" y="535"/>
                </a:lnTo>
                <a:lnTo>
                  <a:pt x="458" y="481"/>
                </a:lnTo>
                <a:lnTo>
                  <a:pt x="456" y="457"/>
                </a:lnTo>
                <a:lnTo>
                  <a:pt x="454" y="438"/>
                </a:lnTo>
                <a:lnTo>
                  <a:pt x="454" y="438"/>
                </a:lnTo>
                <a:lnTo>
                  <a:pt x="448" y="384"/>
                </a:lnTo>
                <a:lnTo>
                  <a:pt x="446" y="364"/>
                </a:lnTo>
                <a:lnTo>
                  <a:pt x="443" y="353"/>
                </a:lnTo>
                <a:lnTo>
                  <a:pt x="443" y="353"/>
                </a:lnTo>
                <a:lnTo>
                  <a:pt x="441" y="342"/>
                </a:lnTo>
                <a:lnTo>
                  <a:pt x="437" y="326"/>
                </a:lnTo>
                <a:lnTo>
                  <a:pt x="434" y="309"/>
                </a:lnTo>
                <a:lnTo>
                  <a:pt x="430" y="301"/>
                </a:lnTo>
                <a:lnTo>
                  <a:pt x="428" y="293"/>
                </a:lnTo>
                <a:lnTo>
                  <a:pt x="428" y="293"/>
                </a:lnTo>
                <a:lnTo>
                  <a:pt x="420" y="280"/>
                </a:lnTo>
                <a:lnTo>
                  <a:pt x="411" y="269"/>
                </a:lnTo>
                <a:lnTo>
                  <a:pt x="402" y="260"/>
                </a:lnTo>
                <a:lnTo>
                  <a:pt x="398" y="257"/>
                </a:lnTo>
                <a:lnTo>
                  <a:pt x="396" y="255"/>
                </a:lnTo>
                <a:lnTo>
                  <a:pt x="396" y="255"/>
                </a:lnTo>
                <a:lnTo>
                  <a:pt x="391" y="253"/>
                </a:lnTo>
                <a:lnTo>
                  <a:pt x="383" y="248"/>
                </a:lnTo>
                <a:lnTo>
                  <a:pt x="363" y="233"/>
                </a:lnTo>
                <a:lnTo>
                  <a:pt x="336" y="213"/>
                </a:lnTo>
                <a:lnTo>
                  <a:pt x="336" y="213"/>
                </a:lnTo>
                <a:lnTo>
                  <a:pt x="336" y="206"/>
                </a:lnTo>
                <a:lnTo>
                  <a:pt x="336" y="200"/>
                </a:lnTo>
                <a:lnTo>
                  <a:pt x="336" y="196"/>
                </a:lnTo>
                <a:lnTo>
                  <a:pt x="336" y="196"/>
                </a:lnTo>
                <a:lnTo>
                  <a:pt x="332" y="192"/>
                </a:lnTo>
                <a:lnTo>
                  <a:pt x="325" y="187"/>
                </a:lnTo>
                <a:lnTo>
                  <a:pt x="316" y="182"/>
                </a:lnTo>
                <a:lnTo>
                  <a:pt x="313" y="181"/>
                </a:lnTo>
                <a:lnTo>
                  <a:pt x="309" y="181"/>
                </a:lnTo>
                <a:lnTo>
                  <a:pt x="309" y="181"/>
                </a:lnTo>
                <a:lnTo>
                  <a:pt x="297" y="184"/>
                </a:lnTo>
                <a:lnTo>
                  <a:pt x="291" y="183"/>
                </a:lnTo>
                <a:lnTo>
                  <a:pt x="289" y="182"/>
                </a:lnTo>
                <a:lnTo>
                  <a:pt x="288" y="181"/>
                </a:lnTo>
                <a:lnTo>
                  <a:pt x="288" y="181"/>
                </a:lnTo>
                <a:lnTo>
                  <a:pt x="284" y="176"/>
                </a:lnTo>
                <a:lnTo>
                  <a:pt x="281" y="172"/>
                </a:lnTo>
                <a:lnTo>
                  <a:pt x="277" y="170"/>
                </a:lnTo>
                <a:lnTo>
                  <a:pt x="260" y="170"/>
                </a:lnTo>
                <a:lnTo>
                  <a:pt x="254" y="158"/>
                </a:lnTo>
                <a:lnTo>
                  <a:pt x="254" y="143"/>
                </a:lnTo>
                <a:lnTo>
                  <a:pt x="254" y="143"/>
                </a:lnTo>
                <a:lnTo>
                  <a:pt x="259" y="134"/>
                </a:lnTo>
                <a:lnTo>
                  <a:pt x="263" y="130"/>
                </a:lnTo>
                <a:lnTo>
                  <a:pt x="266" y="126"/>
                </a:lnTo>
                <a:lnTo>
                  <a:pt x="266" y="126"/>
                </a:lnTo>
                <a:lnTo>
                  <a:pt x="269" y="121"/>
                </a:lnTo>
                <a:lnTo>
                  <a:pt x="273" y="110"/>
                </a:lnTo>
                <a:lnTo>
                  <a:pt x="277" y="100"/>
                </a:lnTo>
                <a:lnTo>
                  <a:pt x="277" y="96"/>
                </a:lnTo>
                <a:lnTo>
                  <a:pt x="277" y="94"/>
                </a:lnTo>
                <a:lnTo>
                  <a:pt x="277" y="94"/>
                </a:lnTo>
                <a:lnTo>
                  <a:pt x="271" y="88"/>
                </a:lnTo>
                <a:lnTo>
                  <a:pt x="271" y="88"/>
                </a:lnTo>
                <a:lnTo>
                  <a:pt x="270" y="81"/>
                </a:lnTo>
                <a:lnTo>
                  <a:pt x="270" y="75"/>
                </a:lnTo>
                <a:lnTo>
                  <a:pt x="271" y="72"/>
                </a:lnTo>
                <a:lnTo>
                  <a:pt x="271" y="72"/>
                </a:lnTo>
                <a:lnTo>
                  <a:pt x="272" y="71"/>
                </a:lnTo>
                <a:lnTo>
                  <a:pt x="273" y="68"/>
                </a:lnTo>
                <a:lnTo>
                  <a:pt x="273" y="62"/>
                </a:lnTo>
                <a:lnTo>
                  <a:pt x="272" y="55"/>
                </a:lnTo>
                <a:lnTo>
                  <a:pt x="270" y="48"/>
                </a:lnTo>
                <a:lnTo>
                  <a:pt x="266" y="39"/>
                </a:lnTo>
                <a:lnTo>
                  <a:pt x="259" y="31"/>
                </a:lnTo>
                <a:lnTo>
                  <a:pt x="250" y="24"/>
                </a:lnTo>
                <a:lnTo>
                  <a:pt x="250" y="24"/>
                </a:lnTo>
                <a:lnTo>
                  <a:pt x="240" y="17"/>
                </a:lnTo>
                <a:lnTo>
                  <a:pt x="233" y="11"/>
                </a:lnTo>
                <a:lnTo>
                  <a:pt x="226" y="4"/>
                </a:lnTo>
                <a:lnTo>
                  <a:pt x="224" y="1"/>
                </a:lnTo>
                <a:lnTo>
                  <a:pt x="221" y="0"/>
                </a:lnTo>
                <a:lnTo>
                  <a:pt x="218" y="0"/>
                </a:lnTo>
                <a:lnTo>
                  <a:pt x="212" y="2"/>
                </a:lnTo>
                <a:lnTo>
                  <a:pt x="212" y="2"/>
                </a:lnTo>
                <a:lnTo>
                  <a:pt x="189" y="10"/>
                </a:lnTo>
                <a:lnTo>
                  <a:pt x="180" y="13"/>
                </a:lnTo>
                <a:lnTo>
                  <a:pt x="180" y="13"/>
                </a:lnTo>
                <a:lnTo>
                  <a:pt x="176" y="13"/>
                </a:lnTo>
                <a:lnTo>
                  <a:pt x="169" y="11"/>
                </a:lnTo>
                <a:lnTo>
                  <a:pt x="161" y="11"/>
                </a:lnTo>
                <a:lnTo>
                  <a:pt x="156" y="12"/>
                </a:lnTo>
                <a:lnTo>
                  <a:pt x="152" y="13"/>
                </a:lnTo>
                <a:lnTo>
                  <a:pt x="152" y="13"/>
                </a:lnTo>
                <a:lnTo>
                  <a:pt x="144" y="20"/>
                </a:lnTo>
                <a:lnTo>
                  <a:pt x="136" y="31"/>
                </a:lnTo>
                <a:lnTo>
                  <a:pt x="126" y="43"/>
                </a:lnTo>
                <a:lnTo>
                  <a:pt x="120" y="56"/>
                </a:lnTo>
                <a:lnTo>
                  <a:pt x="120" y="56"/>
                </a:lnTo>
                <a:lnTo>
                  <a:pt x="116" y="71"/>
                </a:lnTo>
                <a:lnTo>
                  <a:pt x="114" y="77"/>
                </a:lnTo>
                <a:lnTo>
                  <a:pt x="114" y="77"/>
                </a:lnTo>
                <a:lnTo>
                  <a:pt x="116" y="80"/>
                </a:lnTo>
                <a:lnTo>
                  <a:pt x="117" y="81"/>
                </a:lnTo>
                <a:lnTo>
                  <a:pt x="123" y="84"/>
                </a:lnTo>
                <a:lnTo>
                  <a:pt x="131" y="88"/>
                </a:lnTo>
                <a:lnTo>
                  <a:pt x="131" y="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0CB0FD2F-CF6A-42CF-A808-3533F9543604}"/>
              </a:ext>
            </a:extLst>
          </p:cNvPr>
          <p:cNvSpPr>
            <a:spLocks/>
          </p:cNvSpPr>
          <p:nvPr/>
        </p:nvSpPr>
        <p:spPr bwMode="auto">
          <a:xfrm>
            <a:off x="4547956" y="773704"/>
            <a:ext cx="488854" cy="1678155"/>
          </a:xfrm>
          <a:custGeom>
            <a:avLst/>
            <a:gdLst>
              <a:gd name="T0" fmla="*/ 178 w 402"/>
              <a:gd name="T1" fmla="*/ 215 h 1380"/>
              <a:gd name="T2" fmla="*/ 154 w 402"/>
              <a:gd name="T3" fmla="*/ 265 h 1380"/>
              <a:gd name="T4" fmla="*/ 36 w 402"/>
              <a:gd name="T5" fmla="*/ 364 h 1380"/>
              <a:gd name="T6" fmla="*/ 14 w 402"/>
              <a:gd name="T7" fmla="*/ 412 h 1380"/>
              <a:gd name="T8" fmla="*/ 27 w 402"/>
              <a:gd name="T9" fmla="*/ 469 h 1380"/>
              <a:gd name="T10" fmla="*/ 69 w 402"/>
              <a:gd name="T11" fmla="*/ 489 h 1380"/>
              <a:gd name="T12" fmla="*/ 10 w 402"/>
              <a:gd name="T13" fmla="*/ 554 h 1380"/>
              <a:gd name="T14" fmla="*/ 12 w 402"/>
              <a:gd name="T15" fmla="*/ 586 h 1380"/>
              <a:gd name="T16" fmla="*/ 57 w 402"/>
              <a:gd name="T17" fmla="*/ 633 h 1380"/>
              <a:gd name="T18" fmla="*/ 47 w 402"/>
              <a:gd name="T19" fmla="*/ 828 h 1380"/>
              <a:gd name="T20" fmla="*/ 53 w 402"/>
              <a:gd name="T21" fmla="*/ 1042 h 1380"/>
              <a:gd name="T22" fmla="*/ 134 w 402"/>
              <a:gd name="T23" fmla="*/ 1224 h 1380"/>
              <a:gd name="T24" fmla="*/ 48 w 402"/>
              <a:gd name="T25" fmla="*/ 1333 h 1380"/>
              <a:gd name="T26" fmla="*/ 21 w 402"/>
              <a:gd name="T27" fmla="*/ 1352 h 1380"/>
              <a:gd name="T28" fmla="*/ 19 w 402"/>
              <a:gd name="T29" fmla="*/ 1374 h 1380"/>
              <a:gd name="T30" fmla="*/ 87 w 402"/>
              <a:gd name="T31" fmla="*/ 1380 h 1380"/>
              <a:gd name="T32" fmla="*/ 215 w 402"/>
              <a:gd name="T33" fmla="*/ 1377 h 1380"/>
              <a:gd name="T34" fmla="*/ 249 w 402"/>
              <a:gd name="T35" fmla="*/ 1363 h 1380"/>
              <a:gd name="T36" fmla="*/ 251 w 402"/>
              <a:gd name="T37" fmla="*/ 1347 h 1380"/>
              <a:gd name="T38" fmla="*/ 238 w 402"/>
              <a:gd name="T39" fmla="*/ 1310 h 1380"/>
              <a:gd name="T40" fmla="*/ 225 w 402"/>
              <a:gd name="T41" fmla="*/ 1250 h 1380"/>
              <a:gd name="T42" fmla="*/ 209 w 402"/>
              <a:gd name="T43" fmla="*/ 1087 h 1380"/>
              <a:gd name="T44" fmla="*/ 186 w 402"/>
              <a:gd name="T45" fmla="*/ 948 h 1380"/>
              <a:gd name="T46" fmla="*/ 225 w 402"/>
              <a:gd name="T47" fmla="*/ 1065 h 1380"/>
              <a:gd name="T48" fmla="*/ 254 w 402"/>
              <a:gd name="T49" fmla="*/ 1233 h 1380"/>
              <a:gd name="T50" fmla="*/ 242 w 402"/>
              <a:gd name="T51" fmla="*/ 1254 h 1380"/>
              <a:gd name="T52" fmla="*/ 264 w 402"/>
              <a:gd name="T53" fmla="*/ 1288 h 1380"/>
              <a:gd name="T54" fmla="*/ 300 w 402"/>
              <a:gd name="T55" fmla="*/ 1322 h 1380"/>
              <a:gd name="T56" fmla="*/ 320 w 402"/>
              <a:gd name="T57" fmla="*/ 1335 h 1380"/>
              <a:gd name="T58" fmla="*/ 368 w 402"/>
              <a:gd name="T59" fmla="*/ 1320 h 1380"/>
              <a:gd name="T60" fmla="*/ 368 w 402"/>
              <a:gd name="T61" fmla="*/ 1293 h 1380"/>
              <a:gd name="T62" fmla="*/ 368 w 402"/>
              <a:gd name="T63" fmla="*/ 1239 h 1380"/>
              <a:gd name="T64" fmla="*/ 356 w 402"/>
              <a:gd name="T65" fmla="*/ 1170 h 1380"/>
              <a:gd name="T66" fmla="*/ 352 w 402"/>
              <a:gd name="T67" fmla="*/ 1048 h 1380"/>
              <a:gd name="T68" fmla="*/ 326 w 402"/>
              <a:gd name="T69" fmla="*/ 994 h 1380"/>
              <a:gd name="T70" fmla="*/ 339 w 402"/>
              <a:gd name="T71" fmla="*/ 681 h 1380"/>
              <a:gd name="T72" fmla="*/ 353 w 402"/>
              <a:gd name="T73" fmla="*/ 656 h 1380"/>
              <a:gd name="T74" fmla="*/ 349 w 402"/>
              <a:gd name="T75" fmla="*/ 604 h 1380"/>
              <a:gd name="T76" fmla="*/ 363 w 402"/>
              <a:gd name="T77" fmla="*/ 532 h 1380"/>
              <a:gd name="T78" fmla="*/ 391 w 402"/>
              <a:gd name="T79" fmla="*/ 381 h 1380"/>
              <a:gd name="T80" fmla="*/ 382 w 402"/>
              <a:gd name="T81" fmla="*/ 261 h 1380"/>
              <a:gd name="T82" fmla="*/ 392 w 402"/>
              <a:gd name="T83" fmla="*/ 211 h 1380"/>
              <a:gd name="T84" fmla="*/ 398 w 402"/>
              <a:gd name="T85" fmla="*/ 186 h 1380"/>
              <a:gd name="T86" fmla="*/ 397 w 402"/>
              <a:gd name="T87" fmla="*/ 158 h 1380"/>
              <a:gd name="T88" fmla="*/ 401 w 402"/>
              <a:gd name="T89" fmla="*/ 101 h 1380"/>
              <a:gd name="T90" fmla="*/ 381 w 402"/>
              <a:gd name="T91" fmla="*/ 24 h 1380"/>
              <a:gd name="T92" fmla="*/ 327 w 402"/>
              <a:gd name="T93" fmla="*/ 3 h 1380"/>
              <a:gd name="T94" fmla="*/ 243 w 402"/>
              <a:gd name="T95" fmla="*/ 4 h 1380"/>
              <a:gd name="T96" fmla="*/ 175 w 402"/>
              <a:gd name="T97" fmla="*/ 44 h 1380"/>
              <a:gd name="T98" fmla="*/ 184 w 402"/>
              <a:gd name="T99" fmla="*/ 79 h 1380"/>
              <a:gd name="T100" fmla="*/ 194 w 402"/>
              <a:gd name="T101" fmla="*/ 93 h 1380"/>
              <a:gd name="T102" fmla="*/ 177 w 402"/>
              <a:gd name="T103" fmla="*/ 122 h 1380"/>
              <a:gd name="T104" fmla="*/ 184 w 402"/>
              <a:gd name="T105" fmla="*/ 134 h 1380"/>
              <a:gd name="T106" fmla="*/ 183 w 402"/>
              <a:gd name="T107" fmla="*/ 155 h 1380"/>
              <a:gd name="T108" fmla="*/ 186 w 402"/>
              <a:gd name="T109" fmla="*/ 174 h 1380"/>
              <a:gd name="T110" fmla="*/ 197 w 402"/>
              <a:gd name="T111" fmla="*/ 191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2" h="1380">
                <a:moveTo>
                  <a:pt x="202" y="196"/>
                </a:moveTo>
                <a:lnTo>
                  <a:pt x="202" y="196"/>
                </a:lnTo>
                <a:lnTo>
                  <a:pt x="198" y="198"/>
                </a:lnTo>
                <a:lnTo>
                  <a:pt x="189" y="205"/>
                </a:lnTo>
                <a:lnTo>
                  <a:pt x="183" y="210"/>
                </a:lnTo>
                <a:lnTo>
                  <a:pt x="178" y="215"/>
                </a:lnTo>
                <a:lnTo>
                  <a:pt x="173" y="222"/>
                </a:lnTo>
                <a:lnTo>
                  <a:pt x="169" y="228"/>
                </a:lnTo>
                <a:lnTo>
                  <a:pt x="169" y="228"/>
                </a:lnTo>
                <a:lnTo>
                  <a:pt x="165" y="243"/>
                </a:lnTo>
                <a:lnTo>
                  <a:pt x="159" y="254"/>
                </a:lnTo>
                <a:lnTo>
                  <a:pt x="154" y="265"/>
                </a:lnTo>
                <a:lnTo>
                  <a:pt x="154" y="265"/>
                </a:lnTo>
                <a:lnTo>
                  <a:pt x="134" y="279"/>
                </a:lnTo>
                <a:lnTo>
                  <a:pt x="91" y="313"/>
                </a:lnTo>
                <a:lnTo>
                  <a:pt x="67" y="334"/>
                </a:lnTo>
                <a:lnTo>
                  <a:pt x="46" y="354"/>
                </a:lnTo>
                <a:lnTo>
                  <a:pt x="36" y="364"/>
                </a:lnTo>
                <a:lnTo>
                  <a:pt x="29" y="374"/>
                </a:lnTo>
                <a:lnTo>
                  <a:pt x="23" y="381"/>
                </a:lnTo>
                <a:lnTo>
                  <a:pt x="19" y="388"/>
                </a:lnTo>
                <a:lnTo>
                  <a:pt x="19" y="388"/>
                </a:lnTo>
                <a:lnTo>
                  <a:pt x="17" y="400"/>
                </a:lnTo>
                <a:lnTo>
                  <a:pt x="14" y="412"/>
                </a:lnTo>
                <a:lnTo>
                  <a:pt x="13" y="425"/>
                </a:lnTo>
                <a:lnTo>
                  <a:pt x="14" y="435"/>
                </a:lnTo>
                <a:lnTo>
                  <a:pt x="16" y="445"/>
                </a:lnTo>
                <a:lnTo>
                  <a:pt x="18" y="454"/>
                </a:lnTo>
                <a:lnTo>
                  <a:pt x="22" y="462"/>
                </a:lnTo>
                <a:lnTo>
                  <a:pt x="27" y="469"/>
                </a:lnTo>
                <a:lnTo>
                  <a:pt x="27" y="469"/>
                </a:lnTo>
                <a:lnTo>
                  <a:pt x="33" y="475"/>
                </a:lnTo>
                <a:lnTo>
                  <a:pt x="40" y="480"/>
                </a:lnTo>
                <a:lnTo>
                  <a:pt x="47" y="484"/>
                </a:lnTo>
                <a:lnTo>
                  <a:pt x="56" y="486"/>
                </a:lnTo>
                <a:lnTo>
                  <a:pt x="69" y="489"/>
                </a:lnTo>
                <a:lnTo>
                  <a:pt x="75" y="489"/>
                </a:lnTo>
                <a:lnTo>
                  <a:pt x="75" y="489"/>
                </a:lnTo>
                <a:lnTo>
                  <a:pt x="63" y="500"/>
                </a:lnTo>
                <a:lnTo>
                  <a:pt x="35" y="526"/>
                </a:lnTo>
                <a:lnTo>
                  <a:pt x="22" y="541"/>
                </a:lnTo>
                <a:lnTo>
                  <a:pt x="10" y="554"/>
                </a:lnTo>
                <a:lnTo>
                  <a:pt x="1" y="566"/>
                </a:lnTo>
                <a:lnTo>
                  <a:pt x="0" y="570"/>
                </a:lnTo>
                <a:lnTo>
                  <a:pt x="0" y="573"/>
                </a:lnTo>
                <a:lnTo>
                  <a:pt x="0" y="573"/>
                </a:lnTo>
                <a:lnTo>
                  <a:pt x="5" y="580"/>
                </a:lnTo>
                <a:lnTo>
                  <a:pt x="12" y="586"/>
                </a:lnTo>
                <a:lnTo>
                  <a:pt x="22" y="592"/>
                </a:lnTo>
                <a:lnTo>
                  <a:pt x="33" y="596"/>
                </a:lnTo>
                <a:lnTo>
                  <a:pt x="51" y="606"/>
                </a:lnTo>
                <a:lnTo>
                  <a:pt x="59" y="610"/>
                </a:lnTo>
                <a:lnTo>
                  <a:pt x="59" y="610"/>
                </a:lnTo>
                <a:lnTo>
                  <a:pt x="57" y="633"/>
                </a:lnTo>
                <a:lnTo>
                  <a:pt x="51" y="688"/>
                </a:lnTo>
                <a:lnTo>
                  <a:pt x="47" y="753"/>
                </a:lnTo>
                <a:lnTo>
                  <a:pt x="46" y="782"/>
                </a:lnTo>
                <a:lnTo>
                  <a:pt x="46" y="805"/>
                </a:lnTo>
                <a:lnTo>
                  <a:pt x="46" y="805"/>
                </a:lnTo>
                <a:lnTo>
                  <a:pt x="47" y="828"/>
                </a:lnTo>
                <a:lnTo>
                  <a:pt x="47" y="860"/>
                </a:lnTo>
                <a:lnTo>
                  <a:pt x="46" y="935"/>
                </a:lnTo>
                <a:lnTo>
                  <a:pt x="47" y="975"/>
                </a:lnTo>
                <a:lnTo>
                  <a:pt x="50" y="1012"/>
                </a:lnTo>
                <a:lnTo>
                  <a:pt x="51" y="1027"/>
                </a:lnTo>
                <a:lnTo>
                  <a:pt x="53" y="1042"/>
                </a:lnTo>
                <a:lnTo>
                  <a:pt x="56" y="1054"/>
                </a:lnTo>
                <a:lnTo>
                  <a:pt x="59" y="1065"/>
                </a:lnTo>
                <a:lnTo>
                  <a:pt x="59" y="1065"/>
                </a:lnTo>
                <a:lnTo>
                  <a:pt x="79" y="1110"/>
                </a:lnTo>
                <a:lnTo>
                  <a:pt x="104" y="1162"/>
                </a:lnTo>
                <a:lnTo>
                  <a:pt x="134" y="1224"/>
                </a:lnTo>
                <a:lnTo>
                  <a:pt x="144" y="1270"/>
                </a:lnTo>
                <a:lnTo>
                  <a:pt x="98" y="1318"/>
                </a:lnTo>
                <a:lnTo>
                  <a:pt x="98" y="1318"/>
                </a:lnTo>
                <a:lnTo>
                  <a:pt x="87" y="1322"/>
                </a:lnTo>
                <a:lnTo>
                  <a:pt x="63" y="1328"/>
                </a:lnTo>
                <a:lnTo>
                  <a:pt x="48" y="1333"/>
                </a:lnTo>
                <a:lnTo>
                  <a:pt x="36" y="1337"/>
                </a:lnTo>
                <a:lnTo>
                  <a:pt x="28" y="1342"/>
                </a:lnTo>
                <a:lnTo>
                  <a:pt x="24" y="1345"/>
                </a:lnTo>
                <a:lnTo>
                  <a:pt x="23" y="1347"/>
                </a:lnTo>
                <a:lnTo>
                  <a:pt x="23" y="1347"/>
                </a:lnTo>
                <a:lnTo>
                  <a:pt x="21" y="1352"/>
                </a:lnTo>
                <a:lnTo>
                  <a:pt x="18" y="1356"/>
                </a:lnTo>
                <a:lnTo>
                  <a:pt x="13" y="1362"/>
                </a:lnTo>
                <a:lnTo>
                  <a:pt x="12" y="1364"/>
                </a:lnTo>
                <a:lnTo>
                  <a:pt x="13" y="1367"/>
                </a:lnTo>
                <a:lnTo>
                  <a:pt x="16" y="1370"/>
                </a:lnTo>
                <a:lnTo>
                  <a:pt x="19" y="1374"/>
                </a:lnTo>
                <a:lnTo>
                  <a:pt x="19" y="1374"/>
                </a:lnTo>
                <a:lnTo>
                  <a:pt x="24" y="1376"/>
                </a:lnTo>
                <a:lnTo>
                  <a:pt x="29" y="1377"/>
                </a:lnTo>
                <a:lnTo>
                  <a:pt x="46" y="1379"/>
                </a:lnTo>
                <a:lnTo>
                  <a:pt x="65" y="1380"/>
                </a:lnTo>
                <a:lnTo>
                  <a:pt x="87" y="1380"/>
                </a:lnTo>
                <a:lnTo>
                  <a:pt x="131" y="1379"/>
                </a:lnTo>
                <a:lnTo>
                  <a:pt x="160" y="1377"/>
                </a:lnTo>
                <a:lnTo>
                  <a:pt x="160" y="1377"/>
                </a:lnTo>
                <a:lnTo>
                  <a:pt x="180" y="1377"/>
                </a:lnTo>
                <a:lnTo>
                  <a:pt x="205" y="1377"/>
                </a:lnTo>
                <a:lnTo>
                  <a:pt x="215" y="1377"/>
                </a:lnTo>
                <a:lnTo>
                  <a:pt x="226" y="1376"/>
                </a:lnTo>
                <a:lnTo>
                  <a:pt x="235" y="1374"/>
                </a:lnTo>
                <a:lnTo>
                  <a:pt x="241" y="1370"/>
                </a:lnTo>
                <a:lnTo>
                  <a:pt x="241" y="1370"/>
                </a:lnTo>
                <a:lnTo>
                  <a:pt x="246" y="1367"/>
                </a:lnTo>
                <a:lnTo>
                  <a:pt x="249" y="1363"/>
                </a:lnTo>
                <a:lnTo>
                  <a:pt x="251" y="1359"/>
                </a:lnTo>
                <a:lnTo>
                  <a:pt x="252" y="1356"/>
                </a:lnTo>
                <a:lnTo>
                  <a:pt x="253" y="1351"/>
                </a:lnTo>
                <a:lnTo>
                  <a:pt x="252" y="1348"/>
                </a:lnTo>
                <a:lnTo>
                  <a:pt x="251" y="1347"/>
                </a:lnTo>
                <a:lnTo>
                  <a:pt x="251" y="1347"/>
                </a:lnTo>
                <a:lnTo>
                  <a:pt x="248" y="1345"/>
                </a:lnTo>
                <a:lnTo>
                  <a:pt x="244" y="1341"/>
                </a:lnTo>
                <a:lnTo>
                  <a:pt x="242" y="1336"/>
                </a:lnTo>
                <a:lnTo>
                  <a:pt x="241" y="1331"/>
                </a:lnTo>
                <a:lnTo>
                  <a:pt x="241" y="1331"/>
                </a:lnTo>
                <a:lnTo>
                  <a:pt x="238" y="1310"/>
                </a:lnTo>
                <a:lnTo>
                  <a:pt x="235" y="1293"/>
                </a:lnTo>
                <a:lnTo>
                  <a:pt x="235" y="1293"/>
                </a:lnTo>
                <a:lnTo>
                  <a:pt x="230" y="1277"/>
                </a:lnTo>
                <a:lnTo>
                  <a:pt x="228" y="1262"/>
                </a:lnTo>
                <a:lnTo>
                  <a:pt x="225" y="1250"/>
                </a:lnTo>
                <a:lnTo>
                  <a:pt x="225" y="1250"/>
                </a:lnTo>
                <a:lnTo>
                  <a:pt x="220" y="1187"/>
                </a:lnTo>
                <a:lnTo>
                  <a:pt x="218" y="1145"/>
                </a:lnTo>
                <a:lnTo>
                  <a:pt x="215" y="1113"/>
                </a:lnTo>
                <a:lnTo>
                  <a:pt x="215" y="1113"/>
                </a:lnTo>
                <a:lnTo>
                  <a:pt x="213" y="1101"/>
                </a:lnTo>
                <a:lnTo>
                  <a:pt x="209" y="1087"/>
                </a:lnTo>
                <a:lnTo>
                  <a:pt x="200" y="1054"/>
                </a:lnTo>
                <a:lnTo>
                  <a:pt x="190" y="1025"/>
                </a:lnTo>
                <a:lnTo>
                  <a:pt x="188" y="1014"/>
                </a:lnTo>
                <a:lnTo>
                  <a:pt x="186" y="1006"/>
                </a:lnTo>
                <a:lnTo>
                  <a:pt x="186" y="948"/>
                </a:lnTo>
                <a:lnTo>
                  <a:pt x="186" y="948"/>
                </a:lnTo>
                <a:lnTo>
                  <a:pt x="192" y="961"/>
                </a:lnTo>
                <a:lnTo>
                  <a:pt x="206" y="994"/>
                </a:lnTo>
                <a:lnTo>
                  <a:pt x="213" y="1013"/>
                </a:lnTo>
                <a:lnTo>
                  <a:pt x="219" y="1032"/>
                </a:lnTo>
                <a:lnTo>
                  <a:pt x="224" y="1050"/>
                </a:lnTo>
                <a:lnTo>
                  <a:pt x="225" y="1065"/>
                </a:lnTo>
                <a:lnTo>
                  <a:pt x="225" y="1065"/>
                </a:lnTo>
                <a:lnTo>
                  <a:pt x="226" y="1081"/>
                </a:lnTo>
                <a:lnTo>
                  <a:pt x="230" y="1105"/>
                </a:lnTo>
                <a:lnTo>
                  <a:pt x="240" y="1162"/>
                </a:lnTo>
                <a:lnTo>
                  <a:pt x="254" y="1233"/>
                </a:lnTo>
                <a:lnTo>
                  <a:pt x="254" y="1233"/>
                </a:lnTo>
                <a:lnTo>
                  <a:pt x="252" y="1235"/>
                </a:lnTo>
                <a:lnTo>
                  <a:pt x="248" y="1236"/>
                </a:lnTo>
                <a:lnTo>
                  <a:pt x="246" y="1238"/>
                </a:lnTo>
                <a:lnTo>
                  <a:pt x="243" y="1242"/>
                </a:lnTo>
                <a:lnTo>
                  <a:pt x="242" y="1247"/>
                </a:lnTo>
                <a:lnTo>
                  <a:pt x="242" y="1254"/>
                </a:lnTo>
                <a:lnTo>
                  <a:pt x="244" y="1264"/>
                </a:lnTo>
                <a:lnTo>
                  <a:pt x="244" y="1264"/>
                </a:lnTo>
                <a:lnTo>
                  <a:pt x="247" y="1268"/>
                </a:lnTo>
                <a:lnTo>
                  <a:pt x="249" y="1273"/>
                </a:lnTo>
                <a:lnTo>
                  <a:pt x="257" y="1281"/>
                </a:lnTo>
                <a:lnTo>
                  <a:pt x="264" y="1288"/>
                </a:lnTo>
                <a:lnTo>
                  <a:pt x="272" y="1293"/>
                </a:lnTo>
                <a:lnTo>
                  <a:pt x="281" y="1299"/>
                </a:lnTo>
                <a:lnTo>
                  <a:pt x="289" y="1306"/>
                </a:lnTo>
                <a:lnTo>
                  <a:pt x="295" y="1313"/>
                </a:lnTo>
                <a:lnTo>
                  <a:pt x="298" y="1317"/>
                </a:lnTo>
                <a:lnTo>
                  <a:pt x="300" y="1322"/>
                </a:lnTo>
                <a:lnTo>
                  <a:pt x="300" y="1322"/>
                </a:lnTo>
                <a:lnTo>
                  <a:pt x="303" y="1327"/>
                </a:lnTo>
                <a:lnTo>
                  <a:pt x="305" y="1329"/>
                </a:lnTo>
                <a:lnTo>
                  <a:pt x="310" y="1333"/>
                </a:lnTo>
                <a:lnTo>
                  <a:pt x="315" y="1334"/>
                </a:lnTo>
                <a:lnTo>
                  <a:pt x="320" y="1335"/>
                </a:lnTo>
                <a:lnTo>
                  <a:pt x="326" y="1335"/>
                </a:lnTo>
                <a:lnTo>
                  <a:pt x="336" y="1335"/>
                </a:lnTo>
                <a:lnTo>
                  <a:pt x="349" y="1333"/>
                </a:lnTo>
                <a:lnTo>
                  <a:pt x="358" y="1328"/>
                </a:lnTo>
                <a:lnTo>
                  <a:pt x="366" y="1323"/>
                </a:lnTo>
                <a:lnTo>
                  <a:pt x="368" y="1320"/>
                </a:lnTo>
                <a:lnTo>
                  <a:pt x="368" y="1318"/>
                </a:lnTo>
                <a:lnTo>
                  <a:pt x="368" y="1318"/>
                </a:lnTo>
                <a:lnTo>
                  <a:pt x="370" y="1302"/>
                </a:lnTo>
                <a:lnTo>
                  <a:pt x="370" y="1297"/>
                </a:lnTo>
                <a:lnTo>
                  <a:pt x="368" y="1293"/>
                </a:lnTo>
                <a:lnTo>
                  <a:pt x="368" y="1293"/>
                </a:lnTo>
                <a:lnTo>
                  <a:pt x="367" y="1285"/>
                </a:lnTo>
                <a:lnTo>
                  <a:pt x="366" y="1276"/>
                </a:lnTo>
                <a:lnTo>
                  <a:pt x="364" y="1266"/>
                </a:lnTo>
                <a:lnTo>
                  <a:pt x="366" y="1256"/>
                </a:lnTo>
                <a:lnTo>
                  <a:pt x="366" y="1256"/>
                </a:lnTo>
                <a:lnTo>
                  <a:pt x="368" y="1239"/>
                </a:lnTo>
                <a:lnTo>
                  <a:pt x="368" y="1232"/>
                </a:lnTo>
                <a:lnTo>
                  <a:pt x="368" y="1227"/>
                </a:lnTo>
                <a:lnTo>
                  <a:pt x="368" y="1227"/>
                </a:lnTo>
                <a:lnTo>
                  <a:pt x="362" y="1201"/>
                </a:lnTo>
                <a:lnTo>
                  <a:pt x="357" y="1180"/>
                </a:lnTo>
                <a:lnTo>
                  <a:pt x="356" y="1170"/>
                </a:lnTo>
                <a:lnTo>
                  <a:pt x="356" y="1162"/>
                </a:lnTo>
                <a:lnTo>
                  <a:pt x="356" y="1162"/>
                </a:lnTo>
                <a:lnTo>
                  <a:pt x="355" y="1104"/>
                </a:lnTo>
                <a:lnTo>
                  <a:pt x="353" y="1070"/>
                </a:lnTo>
                <a:lnTo>
                  <a:pt x="352" y="1048"/>
                </a:lnTo>
                <a:lnTo>
                  <a:pt x="352" y="1048"/>
                </a:lnTo>
                <a:lnTo>
                  <a:pt x="350" y="1042"/>
                </a:lnTo>
                <a:lnTo>
                  <a:pt x="347" y="1035"/>
                </a:lnTo>
                <a:lnTo>
                  <a:pt x="339" y="1018"/>
                </a:lnTo>
                <a:lnTo>
                  <a:pt x="330" y="1003"/>
                </a:lnTo>
                <a:lnTo>
                  <a:pt x="326" y="994"/>
                </a:lnTo>
                <a:lnTo>
                  <a:pt x="326" y="994"/>
                </a:lnTo>
                <a:lnTo>
                  <a:pt x="323" y="958"/>
                </a:lnTo>
                <a:lnTo>
                  <a:pt x="321" y="892"/>
                </a:lnTo>
                <a:lnTo>
                  <a:pt x="316" y="797"/>
                </a:lnTo>
                <a:lnTo>
                  <a:pt x="316" y="797"/>
                </a:lnTo>
                <a:lnTo>
                  <a:pt x="327" y="743"/>
                </a:lnTo>
                <a:lnTo>
                  <a:pt x="339" y="681"/>
                </a:lnTo>
                <a:lnTo>
                  <a:pt x="339" y="681"/>
                </a:lnTo>
                <a:lnTo>
                  <a:pt x="340" y="678"/>
                </a:lnTo>
                <a:lnTo>
                  <a:pt x="341" y="674"/>
                </a:lnTo>
                <a:lnTo>
                  <a:pt x="346" y="667"/>
                </a:lnTo>
                <a:lnTo>
                  <a:pt x="352" y="659"/>
                </a:lnTo>
                <a:lnTo>
                  <a:pt x="353" y="656"/>
                </a:lnTo>
                <a:lnTo>
                  <a:pt x="356" y="652"/>
                </a:lnTo>
                <a:lnTo>
                  <a:pt x="356" y="652"/>
                </a:lnTo>
                <a:lnTo>
                  <a:pt x="356" y="646"/>
                </a:lnTo>
                <a:lnTo>
                  <a:pt x="353" y="638"/>
                </a:lnTo>
                <a:lnTo>
                  <a:pt x="350" y="616"/>
                </a:lnTo>
                <a:lnTo>
                  <a:pt x="349" y="604"/>
                </a:lnTo>
                <a:lnTo>
                  <a:pt x="347" y="590"/>
                </a:lnTo>
                <a:lnTo>
                  <a:pt x="349" y="578"/>
                </a:lnTo>
                <a:lnTo>
                  <a:pt x="352" y="567"/>
                </a:lnTo>
                <a:lnTo>
                  <a:pt x="352" y="567"/>
                </a:lnTo>
                <a:lnTo>
                  <a:pt x="357" y="553"/>
                </a:lnTo>
                <a:lnTo>
                  <a:pt x="363" y="532"/>
                </a:lnTo>
                <a:lnTo>
                  <a:pt x="375" y="481"/>
                </a:lnTo>
                <a:lnTo>
                  <a:pt x="386" y="431"/>
                </a:lnTo>
                <a:lnTo>
                  <a:pt x="390" y="410"/>
                </a:lnTo>
                <a:lnTo>
                  <a:pt x="391" y="394"/>
                </a:lnTo>
                <a:lnTo>
                  <a:pt x="391" y="394"/>
                </a:lnTo>
                <a:lnTo>
                  <a:pt x="391" y="381"/>
                </a:lnTo>
                <a:lnTo>
                  <a:pt x="390" y="364"/>
                </a:lnTo>
                <a:lnTo>
                  <a:pt x="385" y="326"/>
                </a:lnTo>
                <a:lnTo>
                  <a:pt x="380" y="293"/>
                </a:lnTo>
                <a:lnTo>
                  <a:pt x="378" y="278"/>
                </a:lnTo>
                <a:lnTo>
                  <a:pt x="378" y="278"/>
                </a:lnTo>
                <a:lnTo>
                  <a:pt x="382" y="261"/>
                </a:lnTo>
                <a:lnTo>
                  <a:pt x="387" y="238"/>
                </a:lnTo>
                <a:lnTo>
                  <a:pt x="387" y="238"/>
                </a:lnTo>
                <a:lnTo>
                  <a:pt x="390" y="227"/>
                </a:lnTo>
                <a:lnTo>
                  <a:pt x="391" y="216"/>
                </a:lnTo>
                <a:lnTo>
                  <a:pt x="391" y="216"/>
                </a:lnTo>
                <a:lnTo>
                  <a:pt x="392" y="211"/>
                </a:lnTo>
                <a:lnTo>
                  <a:pt x="393" y="208"/>
                </a:lnTo>
                <a:lnTo>
                  <a:pt x="396" y="201"/>
                </a:lnTo>
                <a:lnTo>
                  <a:pt x="399" y="193"/>
                </a:lnTo>
                <a:lnTo>
                  <a:pt x="401" y="190"/>
                </a:lnTo>
                <a:lnTo>
                  <a:pt x="401" y="190"/>
                </a:lnTo>
                <a:lnTo>
                  <a:pt x="398" y="186"/>
                </a:lnTo>
                <a:lnTo>
                  <a:pt x="393" y="180"/>
                </a:lnTo>
                <a:lnTo>
                  <a:pt x="387" y="174"/>
                </a:lnTo>
                <a:lnTo>
                  <a:pt x="387" y="174"/>
                </a:lnTo>
                <a:lnTo>
                  <a:pt x="390" y="171"/>
                </a:lnTo>
                <a:lnTo>
                  <a:pt x="393" y="167"/>
                </a:lnTo>
                <a:lnTo>
                  <a:pt x="397" y="158"/>
                </a:lnTo>
                <a:lnTo>
                  <a:pt x="399" y="152"/>
                </a:lnTo>
                <a:lnTo>
                  <a:pt x="401" y="145"/>
                </a:lnTo>
                <a:lnTo>
                  <a:pt x="401" y="145"/>
                </a:lnTo>
                <a:lnTo>
                  <a:pt x="402" y="134"/>
                </a:lnTo>
                <a:lnTo>
                  <a:pt x="402" y="119"/>
                </a:lnTo>
                <a:lnTo>
                  <a:pt x="401" y="101"/>
                </a:lnTo>
                <a:lnTo>
                  <a:pt x="399" y="83"/>
                </a:lnTo>
                <a:lnTo>
                  <a:pt x="397" y="65"/>
                </a:lnTo>
                <a:lnTo>
                  <a:pt x="392" y="48"/>
                </a:lnTo>
                <a:lnTo>
                  <a:pt x="387" y="33"/>
                </a:lnTo>
                <a:lnTo>
                  <a:pt x="385" y="29"/>
                </a:lnTo>
                <a:lnTo>
                  <a:pt x="381" y="24"/>
                </a:lnTo>
                <a:lnTo>
                  <a:pt x="381" y="24"/>
                </a:lnTo>
                <a:lnTo>
                  <a:pt x="378" y="20"/>
                </a:lnTo>
                <a:lnTo>
                  <a:pt x="373" y="18"/>
                </a:lnTo>
                <a:lnTo>
                  <a:pt x="359" y="12"/>
                </a:lnTo>
                <a:lnTo>
                  <a:pt x="344" y="7"/>
                </a:lnTo>
                <a:lnTo>
                  <a:pt x="327" y="3"/>
                </a:lnTo>
                <a:lnTo>
                  <a:pt x="309" y="1"/>
                </a:lnTo>
                <a:lnTo>
                  <a:pt x="290" y="0"/>
                </a:lnTo>
                <a:lnTo>
                  <a:pt x="274" y="0"/>
                </a:lnTo>
                <a:lnTo>
                  <a:pt x="258" y="1"/>
                </a:lnTo>
                <a:lnTo>
                  <a:pt x="258" y="1"/>
                </a:lnTo>
                <a:lnTo>
                  <a:pt x="243" y="4"/>
                </a:lnTo>
                <a:lnTo>
                  <a:pt x="229" y="9"/>
                </a:lnTo>
                <a:lnTo>
                  <a:pt x="215" y="15"/>
                </a:lnTo>
                <a:lnTo>
                  <a:pt x="202" y="23"/>
                </a:lnTo>
                <a:lnTo>
                  <a:pt x="191" y="31"/>
                </a:lnTo>
                <a:lnTo>
                  <a:pt x="183" y="38"/>
                </a:lnTo>
                <a:lnTo>
                  <a:pt x="175" y="44"/>
                </a:lnTo>
                <a:lnTo>
                  <a:pt x="173" y="50"/>
                </a:lnTo>
                <a:lnTo>
                  <a:pt x="173" y="50"/>
                </a:lnTo>
                <a:lnTo>
                  <a:pt x="173" y="55"/>
                </a:lnTo>
                <a:lnTo>
                  <a:pt x="173" y="60"/>
                </a:lnTo>
                <a:lnTo>
                  <a:pt x="178" y="71"/>
                </a:lnTo>
                <a:lnTo>
                  <a:pt x="184" y="79"/>
                </a:lnTo>
                <a:lnTo>
                  <a:pt x="186" y="82"/>
                </a:lnTo>
                <a:lnTo>
                  <a:pt x="186" y="82"/>
                </a:lnTo>
                <a:lnTo>
                  <a:pt x="188" y="83"/>
                </a:lnTo>
                <a:lnTo>
                  <a:pt x="190" y="86"/>
                </a:lnTo>
                <a:lnTo>
                  <a:pt x="192" y="90"/>
                </a:lnTo>
                <a:lnTo>
                  <a:pt x="194" y="93"/>
                </a:lnTo>
                <a:lnTo>
                  <a:pt x="192" y="95"/>
                </a:lnTo>
                <a:lnTo>
                  <a:pt x="192" y="95"/>
                </a:lnTo>
                <a:lnTo>
                  <a:pt x="189" y="101"/>
                </a:lnTo>
                <a:lnTo>
                  <a:pt x="184" y="109"/>
                </a:lnTo>
                <a:lnTo>
                  <a:pt x="179" y="115"/>
                </a:lnTo>
                <a:lnTo>
                  <a:pt x="177" y="122"/>
                </a:lnTo>
                <a:lnTo>
                  <a:pt x="177" y="122"/>
                </a:lnTo>
                <a:lnTo>
                  <a:pt x="175" y="124"/>
                </a:lnTo>
                <a:lnTo>
                  <a:pt x="177" y="128"/>
                </a:lnTo>
                <a:lnTo>
                  <a:pt x="178" y="130"/>
                </a:lnTo>
                <a:lnTo>
                  <a:pt x="180" y="132"/>
                </a:lnTo>
                <a:lnTo>
                  <a:pt x="184" y="134"/>
                </a:lnTo>
                <a:lnTo>
                  <a:pt x="186" y="134"/>
                </a:lnTo>
                <a:lnTo>
                  <a:pt x="186" y="134"/>
                </a:lnTo>
                <a:lnTo>
                  <a:pt x="183" y="142"/>
                </a:lnTo>
                <a:lnTo>
                  <a:pt x="182" y="150"/>
                </a:lnTo>
                <a:lnTo>
                  <a:pt x="182" y="152"/>
                </a:lnTo>
                <a:lnTo>
                  <a:pt x="183" y="155"/>
                </a:lnTo>
                <a:lnTo>
                  <a:pt x="183" y="155"/>
                </a:lnTo>
                <a:lnTo>
                  <a:pt x="185" y="157"/>
                </a:lnTo>
                <a:lnTo>
                  <a:pt x="185" y="162"/>
                </a:lnTo>
                <a:lnTo>
                  <a:pt x="186" y="167"/>
                </a:lnTo>
                <a:lnTo>
                  <a:pt x="186" y="167"/>
                </a:lnTo>
                <a:lnTo>
                  <a:pt x="186" y="174"/>
                </a:lnTo>
                <a:lnTo>
                  <a:pt x="186" y="180"/>
                </a:lnTo>
                <a:lnTo>
                  <a:pt x="188" y="182"/>
                </a:lnTo>
                <a:lnTo>
                  <a:pt x="189" y="184"/>
                </a:lnTo>
                <a:lnTo>
                  <a:pt x="189" y="184"/>
                </a:lnTo>
                <a:lnTo>
                  <a:pt x="194" y="186"/>
                </a:lnTo>
                <a:lnTo>
                  <a:pt x="197" y="191"/>
                </a:lnTo>
                <a:lnTo>
                  <a:pt x="202" y="196"/>
                </a:lnTo>
                <a:lnTo>
                  <a:pt x="202" y="19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CA62DDE2-0C0A-4404-A2DA-771033A1004A}"/>
              </a:ext>
            </a:extLst>
          </p:cNvPr>
          <p:cNvSpPr>
            <a:spLocks/>
          </p:cNvSpPr>
          <p:nvPr/>
        </p:nvSpPr>
        <p:spPr bwMode="auto">
          <a:xfrm>
            <a:off x="6708195" y="773704"/>
            <a:ext cx="393001" cy="1679188"/>
          </a:xfrm>
          <a:custGeom>
            <a:avLst/>
            <a:gdLst>
              <a:gd name="T0" fmla="*/ 54 w 286"/>
              <a:gd name="T1" fmla="*/ 897 h 1222"/>
              <a:gd name="T2" fmla="*/ 60 w 286"/>
              <a:gd name="T3" fmla="*/ 928 h 1222"/>
              <a:gd name="T4" fmla="*/ 86 w 286"/>
              <a:gd name="T5" fmla="*/ 975 h 1222"/>
              <a:gd name="T6" fmla="*/ 91 w 286"/>
              <a:gd name="T7" fmla="*/ 1021 h 1222"/>
              <a:gd name="T8" fmla="*/ 85 w 286"/>
              <a:gd name="T9" fmla="*/ 1050 h 1222"/>
              <a:gd name="T10" fmla="*/ 86 w 286"/>
              <a:gd name="T11" fmla="*/ 1085 h 1222"/>
              <a:gd name="T12" fmla="*/ 99 w 286"/>
              <a:gd name="T13" fmla="*/ 1119 h 1222"/>
              <a:gd name="T14" fmla="*/ 77 w 286"/>
              <a:gd name="T15" fmla="*/ 1168 h 1222"/>
              <a:gd name="T16" fmla="*/ 26 w 286"/>
              <a:gd name="T17" fmla="*/ 1188 h 1222"/>
              <a:gd name="T18" fmla="*/ 0 w 286"/>
              <a:gd name="T19" fmla="*/ 1201 h 1222"/>
              <a:gd name="T20" fmla="*/ 18 w 286"/>
              <a:gd name="T21" fmla="*/ 1210 h 1222"/>
              <a:gd name="T22" fmla="*/ 32 w 286"/>
              <a:gd name="T23" fmla="*/ 1216 h 1222"/>
              <a:gd name="T24" fmla="*/ 70 w 286"/>
              <a:gd name="T25" fmla="*/ 1222 h 1222"/>
              <a:gd name="T26" fmla="*/ 182 w 286"/>
              <a:gd name="T27" fmla="*/ 1215 h 1222"/>
              <a:gd name="T28" fmla="*/ 195 w 286"/>
              <a:gd name="T29" fmla="*/ 1202 h 1222"/>
              <a:gd name="T30" fmla="*/ 192 w 286"/>
              <a:gd name="T31" fmla="*/ 1142 h 1222"/>
              <a:gd name="T32" fmla="*/ 192 w 286"/>
              <a:gd name="T33" fmla="*/ 1130 h 1222"/>
              <a:gd name="T34" fmla="*/ 206 w 286"/>
              <a:gd name="T35" fmla="*/ 1123 h 1222"/>
              <a:gd name="T36" fmla="*/ 214 w 286"/>
              <a:gd name="T37" fmla="*/ 1119 h 1222"/>
              <a:gd name="T38" fmla="*/ 213 w 286"/>
              <a:gd name="T39" fmla="*/ 1007 h 1222"/>
              <a:gd name="T40" fmla="*/ 211 w 286"/>
              <a:gd name="T41" fmla="*/ 901 h 1222"/>
              <a:gd name="T42" fmla="*/ 214 w 286"/>
              <a:gd name="T43" fmla="*/ 776 h 1222"/>
              <a:gd name="T44" fmla="*/ 214 w 286"/>
              <a:gd name="T45" fmla="*/ 745 h 1222"/>
              <a:gd name="T46" fmla="*/ 244 w 286"/>
              <a:gd name="T47" fmla="*/ 701 h 1222"/>
              <a:gd name="T48" fmla="*/ 248 w 286"/>
              <a:gd name="T49" fmla="*/ 640 h 1222"/>
              <a:gd name="T50" fmla="*/ 255 w 286"/>
              <a:gd name="T51" fmla="*/ 588 h 1222"/>
              <a:gd name="T52" fmla="*/ 278 w 286"/>
              <a:gd name="T53" fmla="*/ 579 h 1222"/>
              <a:gd name="T54" fmla="*/ 281 w 286"/>
              <a:gd name="T55" fmla="*/ 536 h 1222"/>
              <a:gd name="T56" fmla="*/ 286 w 286"/>
              <a:gd name="T57" fmla="*/ 499 h 1222"/>
              <a:gd name="T58" fmla="*/ 278 w 286"/>
              <a:gd name="T59" fmla="*/ 345 h 1222"/>
              <a:gd name="T60" fmla="*/ 255 w 286"/>
              <a:gd name="T61" fmla="*/ 265 h 1222"/>
              <a:gd name="T62" fmla="*/ 255 w 286"/>
              <a:gd name="T63" fmla="*/ 235 h 1222"/>
              <a:gd name="T64" fmla="*/ 274 w 286"/>
              <a:gd name="T65" fmla="*/ 203 h 1222"/>
              <a:gd name="T66" fmla="*/ 259 w 286"/>
              <a:gd name="T67" fmla="*/ 166 h 1222"/>
              <a:gd name="T68" fmla="*/ 224 w 286"/>
              <a:gd name="T69" fmla="*/ 133 h 1222"/>
              <a:gd name="T70" fmla="*/ 179 w 286"/>
              <a:gd name="T71" fmla="*/ 120 h 1222"/>
              <a:gd name="T72" fmla="*/ 147 w 286"/>
              <a:gd name="T73" fmla="*/ 120 h 1222"/>
              <a:gd name="T74" fmla="*/ 156 w 286"/>
              <a:gd name="T75" fmla="*/ 82 h 1222"/>
              <a:gd name="T76" fmla="*/ 131 w 286"/>
              <a:gd name="T77" fmla="*/ 35 h 1222"/>
              <a:gd name="T78" fmla="*/ 92 w 286"/>
              <a:gd name="T79" fmla="*/ 0 h 1222"/>
              <a:gd name="T80" fmla="*/ 50 w 286"/>
              <a:gd name="T81" fmla="*/ 10 h 1222"/>
              <a:gd name="T82" fmla="*/ 17 w 286"/>
              <a:gd name="T83" fmla="*/ 33 h 1222"/>
              <a:gd name="T84" fmla="*/ 0 w 286"/>
              <a:gd name="T85" fmla="*/ 66 h 1222"/>
              <a:gd name="T86" fmla="*/ 4 w 286"/>
              <a:gd name="T87" fmla="*/ 88 h 1222"/>
              <a:gd name="T88" fmla="*/ 19 w 286"/>
              <a:gd name="T89" fmla="*/ 143 h 1222"/>
              <a:gd name="T90" fmla="*/ 28 w 286"/>
              <a:gd name="T91" fmla="*/ 162 h 1222"/>
              <a:gd name="T92" fmla="*/ 54 w 286"/>
              <a:gd name="T93" fmla="*/ 192 h 1222"/>
              <a:gd name="T94" fmla="*/ 71 w 286"/>
              <a:gd name="T95" fmla="*/ 198 h 1222"/>
              <a:gd name="T96" fmla="*/ 72 w 286"/>
              <a:gd name="T97" fmla="*/ 224 h 1222"/>
              <a:gd name="T98" fmla="*/ 56 w 286"/>
              <a:gd name="T99" fmla="*/ 260 h 1222"/>
              <a:gd name="T100" fmla="*/ 51 w 286"/>
              <a:gd name="T101" fmla="*/ 288 h 1222"/>
              <a:gd name="T102" fmla="*/ 30 w 286"/>
              <a:gd name="T103" fmla="*/ 417 h 1222"/>
              <a:gd name="T104" fmla="*/ 27 w 286"/>
              <a:gd name="T105" fmla="*/ 521 h 1222"/>
              <a:gd name="T106" fmla="*/ 45 w 286"/>
              <a:gd name="T107" fmla="*/ 598 h 1222"/>
              <a:gd name="T108" fmla="*/ 67 w 286"/>
              <a:gd name="T109" fmla="*/ 604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6" h="1222">
                <a:moveTo>
                  <a:pt x="67" y="604"/>
                </a:moveTo>
                <a:lnTo>
                  <a:pt x="67" y="604"/>
                </a:lnTo>
                <a:lnTo>
                  <a:pt x="62" y="742"/>
                </a:lnTo>
                <a:lnTo>
                  <a:pt x="58" y="843"/>
                </a:lnTo>
                <a:lnTo>
                  <a:pt x="54" y="897"/>
                </a:lnTo>
                <a:lnTo>
                  <a:pt x="54" y="897"/>
                </a:lnTo>
                <a:lnTo>
                  <a:pt x="54" y="905"/>
                </a:lnTo>
                <a:lnTo>
                  <a:pt x="56" y="914"/>
                </a:lnTo>
                <a:lnTo>
                  <a:pt x="57" y="921"/>
                </a:lnTo>
                <a:lnTo>
                  <a:pt x="60" y="928"/>
                </a:lnTo>
                <a:lnTo>
                  <a:pt x="66" y="941"/>
                </a:lnTo>
                <a:lnTo>
                  <a:pt x="70" y="948"/>
                </a:lnTo>
                <a:lnTo>
                  <a:pt x="70" y="948"/>
                </a:lnTo>
                <a:lnTo>
                  <a:pt x="80" y="964"/>
                </a:lnTo>
                <a:lnTo>
                  <a:pt x="86" y="975"/>
                </a:lnTo>
                <a:lnTo>
                  <a:pt x="90" y="983"/>
                </a:lnTo>
                <a:lnTo>
                  <a:pt x="90" y="983"/>
                </a:lnTo>
                <a:lnTo>
                  <a:pt x="91" y="993"/>
                </a:lnTo>
                <a:lnTo>
                  <a:pt x="91" y="1007"/>
                </a:lnTo>
                <a:lnTo>
                  <a:pt x="91" y="1021"/>
                </a:lnTo>
                <a:lnTo>
                  <a:pt x="90" y="1027"/>
                </a:lnTo>
                <a:lnTo>
                  <a:pt x="90" y="1031"/>
                </a:lnTo>
                <a:lnTo>
                  <a:pt x="90" y="1031"/>
                </a:lnTo>
                <a:lnTo>
                  <a:pt x="88" y="1039"/>
                </a:lnTo>
                <a:lnTo>
                  <a:pt x="85" y="1050"/>
                </a:lnTo>
                <a:lnTo>
                  <a:pt x="83" y="1063"/>
                </a:lnTo>
                <a:lnTo>
                  <a:pt x="83" y="1063"/>
                </a:lnTo>
                <a:lnTo>
                  <a:pt x="84" y="1070"/>
                </a:lnTo>
                <a:lnTo>
                  <a:pt x="85" y="1077"/>
                </a:lnTo>
                <a:lnTo>
                  <a:pt x="86" y="1085"/>
                </a:lnTo>
                <a:lnTo>
                  <a:pt x="86" y="1085"/>
                </a:lnTo>
                <a:lnTo>
                  <a:pt x="93" y="1105"/>
                </a:lnTo>
                <a:lnTo>
                  <a:pt x="98" y="1116"/>
                </a:lnTo>
                <a:lnTo>
                  <a:pt x="99" y="1119"/>
                </a:lnTo>
                <a:lnTo>
                  <a:pt x="99" y="1119"/>
                </a:lnTo>
                <a:lnTo>
                  <a:pt x="90" y="1143"/>
                </a:lnTo>
                <a:lnTo>
                  <a:pt x="83" y="1158"/>
                </a:lnTo>
                <a:lnTo>
                  <a:pt x="79" y="1164"/>
                </a:lnTo>
                <a:lnTo>
                  <a:pt x="77" y="1168"/>
                </a:lnTo>
                <a:lnTo>
                  <a:pt x="77" y="1168"/>
                </a:lnTo>
                <a:lnTo>
                  <a:pt x="67" y="1173"/>
                </a:lnTo>
                <a:lnTo>
                  <a:pt x="52" y="1178"/>
                </a:lnTo>
                <a:lnTo>
                  <a:pt x="32" y="1187"/>
                </a:lnTo>
                <a:lnTo>
                  <a:pt x="32" y="1187"/>
                </a:lnTo>
                <a:lnTo>
                  <a:pt x="26" y="1188"/>
                </a:lnTo>
                <a:lnTo>
                  <a:pt x="14" y="1191"/>
                </a:lnTo>
                <a:lnTo>
                  <a:pt x="8" y="1194"/>
                </a:lnTo>
                <a:lnTo>
                  <a:pt x="4" y="1197"/>
                </a:lnTo>
                <a:lnTo>
                  <a:pt x="0" y="1200"/>
                </a:lnTo>
                <a:lnTo>
                  <a:pt x="0" y="1201"/>
                </a:lnTo>
                <a:lnTo>
                  <a:pt x="0" y="1202"/>
                </a:lnTo>
                <a:lnTo>
                  <a:pt x="0" y="1202"/>
                </a:lnTo>
                <a:lnTo>
                  <a:pt x="2" y="1206"/>
                </a:lnTo>
                <a:lnTo>
                  <a:pt x="7" y="1207"/>
                </a:lnTo>
                <a:lnTo>
                  <a:pt x="18" y="1210"/>
                </a:lnTo>
                <a:lnTo>
                  <a:pt x="32" y="1212"/>
                </a:lnTo>
                <a:lnTo>
                  <a:pt x="32" y="1212"/>
                </a:lnTo>
                <a:lnTo>
                  <a:pt x="31" y="1214"/>
                </a:lnTo>
                <a:lnTo>
                  <a:pt x="31" y="1215"/>
                </a:lnTo>
                <a:lnTo>
                  <a:pt x="32" y="1216"/>
                </a:lnTo>
                <a:lnTo>
                  <a:pt x="37" y="1219"/>
                </a:lnTo>
                <a:lnTo>
                  <a:pt x="44" y="1220"/>
                </a:lnTo>
                <a:lnTo>
                  <a:pt x="54" y="1221"/>
                </a:lnTo>
                <a:lnTo>
                  <a:pt x="70" y="1222"/>
                </a:lnTo>
                <a:lnTo>
                  <a:pt x="70" y="1222"/>
                </a:lnTo>
                <a:lnTo>
                  <a:pt x="108" y="1222"/>
                </a:lnTo>
                <a:lnTo>
                  <a:pt x="141" y="1221"/>
                </a:lnTo>
                <a:lnTo>
                  <a:pt x="167" y="1219"/>
                </a:lnTo>
                <a:lnTo>
                  <a:pt x="176" y="1217"/>
                </a:lnTo>
                <a:lnTo>
                  <a:pt x="182" y="1215"/>
                </a:lnTo>
                <a:lnTo>
                  <a:pt x="182" y="1215"/>
                </a:lnTo>
                <a:lnTo>
                  <a:pt x="188" y="1213"/>
                </a:lnTo>
                <a:lnTo>
                  <a:pt x="193" y="1210"/>
                </a:lnTo>
                <a:lnTo>
                  <a:pt x="194" y="1208"/>
                </a:lnTo>
                <a:lnTo>
                  <a:pt x="195" y="1202"/>
                </a:lnTo>
                <a:lnTo>
                  <a:pt x="195" y="1202"/>
                </a:lnTo>
                <a:lnTo>
                  <a:pt x="194" y="1169"/>
                </a:lnTo>
                <a:lnTo>
                  <a:pt x="193" y="1151"/>
                </a:lnTo>
                <a:lnTo>
                  <a:pt x="192" y="1142"/>
                </a:lnTo>
                <a:lnTo>
                  <a:pt x="192" y="1142"/>
                </a:lnTo>
                <a:lnTo>
                  <a:pt x="190" y="1139"/>
                </a:lnTo>
                <a:lnTo>
                  <a:pt x="192" y="1136"/>
                </a:lnTo>
                <a:lnTo>
                  <a:pt x="192" y="1131"/>
                </a:lnTo>
                <a:lnTo>
                  <a:pt x="192" y="1130"/>
                </a:lnTo>
                <a:lnTo>
                  <a:pt x="192" y="1130"/>
                </a:lnTo>
                <a:lnTo>
                  <a:pt x="192" y="1128"/>
                </a:lnTo>
                <a:lnTo>
                  <a:pt x="195" y="1126"/>
                </a:lnTo>
                <a:lnTo>
                  <a:pt x="205" y="1123"/>
                </a:lnTo>
                <a:lnTo>
                  <a:pt x="205" y="1123"/>
                </a:lnTo>
                <a:lnTo>
                  <a:pt x="206" y="1123"/>
                </a:lnTo>
                <a:lnTo>
                  <a:pt x="208" y="1124"/>
                </a:lnTo>
                <a:lnTo>
                  <a:pt x="212" y="1128"/>
                </a:lnTo>
                <a:lnTo>
                  <a:pt x="213" y="1129"/>
                </a:lnTo>
                <a:lnTo>
                  <a:pt x="213" y="1128"/>
                </a:lnTo>
                <a:lnTo>
                  <a:pt x="214" y="1119"/>
                </a:lnTo>
                <a:lnTo>
                  <a:pt x="214" y="1119"/>
                </a:lnTo>
                <a:lnTo>
                  <a:pt x="214" y="1085"/>
                </a:lnTo>
                <a:lnTo>
                  <a:pt x="214" y="1047"/>
                </a:lnTo>
                <a:lnTo>
                  <a:pt x="214" y="1047"/>
                </a:lnTo>
                <a:lnTo>
                  <a:pt x="213" y="1007"/>
                </a:lnTo>
                <a:lnTo>
                  <a:pt x="211" y="974"/>
                </a:lnTo>
                <a:lnTo>
                  <a:pt x="211" y="974"/>
                </a:lnTo>
                <a:lnTo>
                  <a:pt x="211" y="955"/>
                </a:lnTo>
                <a:lnTo>
                  <a:pt x="211" y="928"/>
                </a:lnTo>
                <a:lnTo>
                  <a:pt x="211" y="901"/>
                </a:lnTo>
                <a:lnTo>
                  <a:pt x="211" y="884"/>
                </a:lnTo>
                <a:lnTo>
                  <a:pt x="211" y="884"/>
                </a:lnTo>
                <a:lnTo>
                  <a:pt x="211" y="863"/>
                </a:lnTo>
                <a:lnTo>
                  <a:pt x="212" y="828"/>
                </a:lnTo>
                <a:lnTo>
                  <a:pt x="214" y="776"/>
                </a:lnTo>
                <a:lnTo>
                  <a:pt x="214" y="776"/>
                </a:lnTo>
                <a:lnTo>
                  <a:pt x="213" y="758"/>
                </a:lnTo>
                <a:lnTo>
                  <a:pt x="213" y="748"/>
                </a:lnTo>
                <a:lnTo>
                  <a:pt x="214" y="745"/>
                </a:lnTo>
                <a:lnTo>
                  <a:pt x="214" y="745"/>
                </a:lnTo>
                <a:lnTo>
                  <a:pt x="219" y="739"/>
                </a:lnTo>
                <a:lnTo>
                  <a:pt x="229" y="726"/>
                </a:lnTo>
                <a:lnTo>
                  <a:pt x="235" y="717"/>
                </a:lnTo>
                <a:lnTo>
                  <a:pt x="240" y="709"/>
                </a:lnTo>
                <a:lnTo>
                  <a:pt x="244" y="701"/>
                </a:lnTo>
                <a:lnTo>
                  <a:pt x="246" y="694"/>
                </a:lnTo>
                <a:lnTo>
                  <a:pt x="246" y="694"/>
                </a:lnTo>
                <a:lnTo>
                  <a:pt x="247" y="677"/>
                </a:lnTo>
                <a:lnTo>
                  <a:pt x="247" y="658"/>
                </a:lnTo>
                <a:lnTo>
                  <a:pt x="248" y="640"/>
                </a:lnTo>
                <a:lnTo>
                  <a:pt x="248" y="626"/>
                </a:lnTo>
                <a:lnTo>
                  <a:pt x="248" y="626"/>
                </a:lnTo>
                <a:lnTo>
                  <a:pt x="252" y="588"/>
                </a:lnTo>
                <a:lnTo>
                  <a:pt x="252" y="588"/>
                </a:lnTo>
                <a:lnTo>
                  <a:pt x="255" y="588"/>
                </a:lnTo>
                <a:lnTo>
                  <a:pt x="263" y="588"/>
                </a:lnTo>
                <a:lnTo>
                  <a:pt x="267" y="587"/>
                </a:lnTo>
                <a:lnTo>
                  <a:pt x="272" y="586"/>
                </a:lnTo>
                <a:lnTo>
                  <a:pt x="276" y="584"/>
                </a:lnTo>
                <a:lnTo>
                  <a:pt x="278" y="579"/>
                </a:lnTo>
                <a:lnTo>
                  <a:pt x="278" y="579"/>
                </a:lnTo>
                <a:lnTo>
                  <a:pt x="279" y="573"/>
                </a:lnTo>
                <a:lnTo>
                  <a:pt x="280" y="566"/>
                </a:lnTo>
                <a:lnTo>
                  <a:pt x="280" y="552"/>
                </a:lnTo>
                <a:lnTo>
                  <a:pt x="281" y="536"/>
                </a:lnTo>
                <a:lnTo>
                  <a:pt x="283" y="531"/>
                </a:lnTo>
                <a:lnTo>
                  <a:pt x="284" y="525"/>
                </a:lnTo>
                <a:lnTo>
                  <a:pt x="284" y="525"/>
                </a:lnTo>
                <a:lnTo>
                  <a:pt x="285" y="515"/>
                </a:lnTo>
                <a:lnTo>
                  <a:pt x="286" y="499"/>
                </a:lnTo>
                <a:lnTo>
                  <a:pt x="285" y="451"/>
                </a:lnTo>
                <a:lnTo>
                  <a:pt x="284" y="402"/>
                </a:lnTo>
                <a:lnTo>
                  <a:pt x="280" y="365"/>
                </a:lnTo>
                <a:lnTo>
                  <a:pt x="280" y="365"/>
                </a:lnTo>
                <a:lnTo>
                  <a:pt x="278" y="345"/>
                </a:lnTo>
                <a:lnTo>
                  <a:pt x="274" y="326"/>
                </a:lnTo>
                <a:lnTo>
                  <a:pt x="268" y="299"/>
                </a:lnTo>
                <a:lnTo>
                  <a:pt x="268" y="299"/>
                </a:lnTo>
                <a:lnTo>
                  <a:pt x="264" y="283"/>
                </a:lnTo>
                <a:lnTo>
                  <a:pt x="255" y="265"/>
                </a:lnTo>
                <a:lnTo>
                  <a:pt x="248" y="247"/>
                </a:lnTo>
                <a:lnTo>
                  <a:pt x="246" y="239"/>
                </a:lnTo>
                <a:lnTo>
                  <a:pt x="246" y="239"/>
                </a:lnTo>
                <a:lnTo>
                  <a:pt x="251" y="236"/>
                </a:lnTo>
                <a:lnTo>
                  <a:pt x="255" y="235"/>
                </a:lnTo>
                <a:lnTo>
                  <a:pt x="260" y="231"/>
                </a:lnTo>
                <a:lnTo>
                  <a:pt x="266" y="228"/>
                </a:lnTo>
                <a:lnTo>
                  <a:pt x="271" y="222"/>
                </a:lnTo>
                <a:lnTo>
                  <a:pt x="273" y="214"/>
                </a:lnTo>
                <a:lnTo>
                  <a:pt x="274" y="203"/>
                </a:lnTo>
                <a:lnTo>
                  <a:pt x="274" y="203"/>
                </a:lnTo>
                <a:lnTo>
                  <a:pt x="273" y="192"/>
                </a:lnTo>
                <a:lnTo>
                  <a:pt x="270" y="183"/>
                </a:lnTo>
                <a:lnTo>
                  <a:pt x="265" y="173"/>
                </a:lnTo>
                <a:lnTo>
                  <a:pt x="259" y="166"/>
                </a:lnTo>
                <a:lnTo>
                  <a:pt x="247" y="153"/>
                </a:lnTo>
                <a:lnTo>
                  <a:pt x="237" y="143"/>
                </a:lnTo>
                <a:lnTo>
                  <a:pt x="237" y="143"/>
                </a:lnTo>
                <a:lnTo>
                  <a:pt x="231" y="138"/>
                </a:lnTo>
                <a:lnTo>
                  <a:pt x="224" y="133"/>
                </a:lnTo>
                <a:lnTo>
                  <a:pt x="214" y="129"/>
                </a:lnTo>
                <a:lnTo>
                  <a:pt x="206" y="126"/>
                </a:lnTo>
                <a:lnTo>
                  <a:pt x="189" y="121"/>
                </a:lnTo>
                <a:lnTo>
                  <a:pt x="182" y="120"/>
                </a:lnTo>
                <a:lnTo>
                  <a:pt x="179" y="120"/>
                </a:lnTo>
                <a:lnTo>
                  <a:pt x="179" y="120"/>
                </a:lnTo>
                <a:lnTo>
                  <a:pt x="173" y="123"/>
                </a:lnTo>
                <a:lnTo>
                  <a:pt x="164" y="127"/>
                </a:lnTo>
                <a:lnTo>
                  <a:pt x="156" y="133"/>
                </a:lnTo>
                <a:lnTo>
                  <a:pt x="147" y="120"/>
                </a:lnTo>
                <a:lnTo>
                  <a:pt x="147" y="120"/>
                </a:lnTo>
                <a:lnTo>
                  <a:pt x="153" y="105"/>
                </a:lnTo>
                <a:lnTo>
                  <a:pt x="156" y="93"/>
                </a:lnTo>
                <a:lnTo>
                  <a:pt x="156" y="87"/>
                </a:lnTo>
                <a:lnTo>
                  <a:pt x="156" y="82"/>
                </a:lnTo>
                <a:lnTo>
                  <a:pt x="156" y="82"/>
                </a:lnTo>
                <a:lnTo>
                  <a:pt x="151" y="72"/>
                </a:lnTo>
                <a:lnTo>
                  <a:pt x="144" y="59"/>
                </a:lnTo>
                <a:lnTo>
                  <a:pt x="131" y="35"/>
                </a:lnTo>
                <a:lnTo>
                  <a:pt x="131" y="35"/>
                </a:lnTo>
                <a:lnTo>
                  <a:pt x="124" y="25"/>
                </a:lnTo>
                <a:lnTo>
                  <a:pt x="114" y="14"/>
                </a:lnTo>
                <a:lnTo>
                  <a:pt x="103" y="4"/>
                </a:lnTo>
                <a:lnTo>
                  <a:pt x="97" y="1"/>
                </a:lnTo>
                <a:lnTo>
                  <a:pt x="92" y="0"/>
                </a:lnTo>
                <a:lnTo>
                  <a:pt x="92" y="0"/>
                </a:lnTo>
                <a:lnTo>
                  <a:pt x="88" y="0"/>
                </a:lnTo>
                <a:lnTo>
                  <a:pt x="80" y="1"/>
                </a:lnTo>
                <a:lnTo>
                  <a:pt x="65" y="6"/>
                </a:lnTo>
                <a:lnTo>
                  <a:pt x="50" y="10"/>
                </a:lnTo>
                <a:lnTo>
                  <a:pt x="38" y="15"/>
                </a:lnTo>
                <a:lnTo>
                  <a:pt x="38" y="15"/>
                </a:lnTo>
                <a:lnTo>
                  <a:pt x="31" y="20"/>
                </a:lnTo>
                <a:lnTo>
                  <a:pt x="24" y="27"/>
                </a:lnTo>
                <a:lnTo>
                  <a:pt x="17" y="33"/>
                </a:lnTo>
                <a:lnTo>
                  <a:pt x="13" y="38"/>
                </a:lnTo>
                <a:lnTo>
                  <a:pt x="13" y="38"/>
                </a:lnTo>
                <a:lnTo>
                  <a:pt x="6" y="52"/>
                </a:lnTo>
                <a:lnTo>
                  <a:pt x="2" y="60"/>
                </a:lnTo>
                <a:lnTo>
                  <a:pt x="0" y="66"/>
                </a:lnTo>
                <a:lnTo>
                  <a:pt x="0" y="66"/>
                </a:lnTo>
                <a:lnTo>
                  <a:pt x="0" y="72"/>
                </a:lnTo>
                <a:lnTo>
                  <a:pt x="0" y="77"/>
                </a:lnTo>
                <a:lnTo>
                  <a:pt x="1" y="82"/>
                </a:lnTo>
                <a:lnTo>
                  <a:pt x="4" y="88"/>
                </a:lnTo>
                <a:lnTo>
                  <a:pt x="4" y="88"/>
                </a:lnTo>
                <a:lnTo>
                  <a:pt x="13" y="111"/>
                </a:lnTo>
                <a:lnTo>
                  <a:pt x="13" y="111"/>
                </a:lnTo>
                <a:lnTo>
                  <a:pt x="17" y="126"/>
                </a:lnTo>
                <a:lnTo>
                  <a:pt x="19" y="143"/>
                </a:lnTo>
                <a:lnTo>
                  <a:pt x="19" y="143"/>
                </a:lnTo>
                <a:lnTo>
                  <a:pt x="20" y="146"/>
                </a:lnTo>
                <a:lnTo>
                  <a:pt x="22" y="151"/>
                </a:lnTo>
                <a:lnTo>
                  <a:pt x="28" y="162"/>
                </a:lnTo>
                <a:lnTo>
                  <a:pt x="28" y="162"/>
                </a:lnTo>
                <a:lnTo>
                  <a:pt x="32" y="168"/>
                </a:lnTo>
                <a:lnTo>
                  <a:pt x="37" y="173"/>
                </a:lnTo>
                <a:lnTo>
                  <a:pt x="45" y="181"/>
                </a:lnTo>
                <a:lnTo>
                  <a:pt x="45" y="181"/>
                </a:lnTo>
                <a:lnTo>
                  <a:pt x="54" y="192"/>
                </a:lnTo>
                <a:lnTo>
                  <a:pt x="62" y="198"/>
                </a:lnTo>
                <a:lnTo>
                  <a:pt x="65" y="200"/>
                </a:lnTo>
                <a:lnTo>
                  <a:pt x="67" y="201"/>
                </a:lnTo>
                <a:lnTo>
                  <a:pt x="67" y="201"/>
                </a:lnTo>
                <a:lnTo>
                  <a:pt x="71" y="198"/>
                </a:lnTo>
                <a:lnTo>
                  <a:pt x="76" y="196"/>
                </a:lnTo>
                <a:lnTo>
                  <a:pt x="79" y="194"/>
                </a:lnTo>
                <a:lnTo>
                  <a:pt x="83" y="203"/>
                </a:lnTo>
                <a:lnTo>
                  <a:pt x="83" y="203"/>
                </a:lnTo>
                <a:lnTo>
                  <a:pt x="72" y="224"/>
                </a:lnTo>
                <a:lnTo>
                  <a:pt x="64" y="240"/>
                </a:lnTo>
                <a:lnTo>
                  <a:pt x="60" y="248"/>
                </a:lnTo>
                <a:lnTo>
                  <a:pt x="60" y="248"/>
                </a:lnTo>
                <a:lnTo>
                  <a:pt x="59" y="253"/>
                </a:lnTo>
                <a:lnTo>
                  <a:pt x="56" y="260"/>
                </a:lnTo>
                <a:lnTo>
                  <a:pt x="52" y="269"/>
                </a:lnTo>
                <a:lnTo>
                  <a:pt x="51" y="275"/>
                </a:lnTo>
                <a:lnTo>
                  <a:pt x="51" y="280"/>
                </a:lnTo>
                <a:lnTo>
                  <a:pt x="51" y="280"/>
                </a:lnTo>
                <a:lnTo>
                  <a:pt x="51" y="288"/>
                </a:lnTo>
                <a:lnTo>
                  <a:pt x="49" y="301"/>
                </a:lnTo>
                <a:lnTo>
                  <a:pt x="43" y="337"/>
                </a:lnTo>
                <a:lnTo>
                  <a:pt x="32" y="397"/>
                </a:lnTo>
                <a:lnTo>
                  <a:pt x="32" y="397"/>
                </a:lnTo>
                <a:lnTo>
                  <a:pt x="30" y="417"/>
                </a:lnTo>
                <a:lnTo>
                  <a:pt x="27" y="444"/>
                </a:lnTo>
                <a:lnTo>
                  <a:pt x="26" y="496"/>
                </a:lnTo>
                <a:lnTo>
                  <a:pt x="26" y="496"/>
                </a:lnTo>
                <a:lnTo>
                  <a:pt x="26" y="507"/>
                </a:lnTo>
                <a:lnTo>
                  <a:pt x="27" y="521"/>
                </a:lnTo>
                <a:lnTo>
                  <a:pt x="32" y="553"/>
                </a:lnTo>
                <a:lnTo>
                  <a:pt x="39" y="583"/>
                </a:lnTo>
                <a:lnTo>
                  <a:pt x="41" y="592"/>
                </a:lnTo>
                <a:lnTo>
                  <a:pt x="45" y="598"/>
                </a:lnTo>
                <a:lnTo>
                  <a:pt x="45" y="598"/>
                </a:lnTo>
                <a:lnTo>
                  <a:pt x="47" y="600"/>
                </a:lnTo>
                <a:lnTo>
                  <a:pt x="51" y="603"/>
                </a:lnTo>
                <a:lnTo>
                  <a:pt x="59" y="604"/>
                </a:lnTo>
                <a:lnTo>
                  <a:pt x="65" y="604"/>
                </a:lnTo>
                <a:lnTo>
                  <a:pt x="67" y="604"/>
                </a:lnTo>
                <a:lnTo>
                  <a:pt x="67" y="6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F289EF64-850E-4A1C-A4A1-0F47207DE1A8}"/>
              </a:ext>
            </a:extLst>
          </p:cNvPr>
          <p:cNvSpPr>
            <a:spLocks noEditPoints="1"/>
          </p:cNvSpPr>
          <p:nvPr/>
        </p:nvSpPr>
        <p:spPr bwMode="auto">
          <a:xfrm>
            <a:off x="8265684" y="773704"/>
            <a:ext cx="594215" cy="1678155"/>
          </a:xfrm>
          <a:custGeom>
            <a:avLst/>
            <a:gdLst>
              <a:gd name="T0" fmla="*/ 413 w 472"/>
              <a:gd name="T1" fmla="*/ 126 h 1333"/>
              <a:gd name="T2" fmla="*/ 400 w 472"/>
              <a:gd name="T3" fmla="*/ 105 h 1333"/>
              <a:gd name="T4" fmla="*/ 406 w 472"/>
              <a:gd name="T5" fmla="*/ 95 h 1333"/>
              <a:gd name="T6" fmla="*/ 382 w 472"/>
              <a:gd name="T7" fmla="*/ 53 h 1333"/>
              <a:gd name="T8" fmla="*/ 365 w 472"/>
              <a:gd name="T9" fmla="*/ 33 h 1333"/>
              <a:gd name="T10" fmla="*/ 332 w 472"/>
              <a:gd name="T11" fmla="*/ 6 h 1333"/>
              <a:gd name="T12" fmla="*/ 298 w 472"/>
              <a:gd name="T13" fmla="*/ 1 h 1333"/>
              <a:gd name="T14" fmla="*/ 253 w 472"/>
              <a:gd name="T15" fmla="*/ 19 h 1333"/>
              <a:gd name="T16" fmla="*/ 228 w 472"/>
              <a:gd name="T17" fmla="*/ 37 h 1333"/>
              <a:gd name="T18" fmla="*/ 212 w 472"/>
              <a:gd name="T19" fmla="*/ 80 h 1333"/>
              <a:gd name="T20" fmla="*/ 199 w 472"/>
              <a:gd name="T21" fmla="*/ 104 h 1333"/>
              <a:gd name="T22" fmla="*/ 151 w 472"/>
              <a:gd name="T23" fmla="*/ 99 h 1333"/>
              <a:gd name="T24" fmla="*/ 122 w 472"/>
              <a:gd name="T25" fmla="*/ 122 h 1333"/>
              <a:gd name="T26" fmla="*/ 102 w 472"/>
              <a:gd name="T27" fmla="*/ 149 h 1333"/>
              <a:gd name="T28" fmla="*/ 45 w 472"/>
              <a:gd name="T29" fmla="*/ 213 h 1333"/>
              <a:gd name="T30" fmla="*/ 45 w 472"/>
              <a:gd name="T31" fmla="*/ 422 h 1333"/>
              <a:gd name="T32" fmla="*/ 20 w 472"/>
              <a:gd name="T33" fmla="*/ 597 h 1333"/>
              <a:gd name="T34" fmla="*/ 0 w 472"/>
              <a:gd name="T35" fmla="*/ 647 h 1333"/>
              <a:gd name="T36" fmla="*/ 31 w 472"/>
              <a:gd name="T37" fmla="*/ 772 h 1333"/>
              <a:gd name="T38" fmla="*/ 33 w 472"/>
              <a:gd name="T39" fmla="*/ 1046 h 1333"/>
              <a:gd name="T40" fmla="*/ 29 w 472"/>
              <a:gd name="T41" fmla="*/ 1301 h 1333"/>
              <a:gd name="T42" fmla="*/ 40 w 472"/>
              <a:gd name="T43" fmla="*/ 1328 h 1333"/>
              <a:gd name="T44" fmla="*/ 98 w 472"/>
              <a:gd name="T45" fmla="*/ 1331 h 1333"/>
              <a:gd name="T46" fmla="*/ 135 w 472"/>
              <a:gd name="T47" fmla="*/ 1324 h 1333"/>
              <a:gd name="T48" fmla="*/ 141 w 472"/>
              <a:gd name="T49" fmla="*/ 1295 h 1333"/>
              <a:gd name="T50" fmla="*/ 145 w 472"/>
              <a:gd name="T51" fmla="*/ 1244 h 1333"/>
              <a:gd name="T52" fmla="*/ 138 w 472"/>
              <a:gd name="T53" fmla="*/ 1120 h 1333"/>
              <a:gd name="T54" fmla="*/ 202 w 472"/>
              <a:gd name="T55" fmla="*/ 982 h 1333"/>
              <a:gd name="T56" fmla="*/ 235 w 472"/>
              <a:gd name="T57" fmla="*/ 1182 h 1333"/>
              <a:gd name="T58" fmla="*/ 261 w 472"/>
              <a:gd name="T59" fmla="*/ 1298 h 1333"/>
              <a:gd name="T60" fmla="*/ 271 w 472"/>
              <a:gd name="T61" fmla="*/ 1306 h 1333"/>
              <a:gd name="T62" fmla="*/ 284 w 472"/>
              <a:gd name="T63" fmla="*/ 1333 h 1333"/>
              <a:gd name="T64" fmla="*/ 392 w 472"/>
              <a:gd name="T65" fmla="*/ 1326 h 1333"/>
              <a:gd name="T66" fmla="*/ 402 w 472"/>
              <a:gd name="T67" fmla="*/ 1311 h 1333"/>
              <a:gd name="T68" fmla="*/ 365 w 472"/>
              <a:gd name="T69" fmla="*/ 1283 h 1333"/>
              <a:gd name="T70" fmla="*/ 362 w 472"/>
              <a:gd name="T71" fmla="*/ 1222 h 1333"/>
              <a:gd name="T72" fmla="*/ 336 w 472"/>
              <a:gd name="T73" fmla="*/ 1078 h 1333"/>
              <a:gd name="T74" fmla="*/ 310 w 472"/>
              <a:gd name="T75" fmla="*/ 873 h 1333"/>
              <a:gd name="T76" fmla="*/ 298 w 472"/>
              <a:gd name="T77" fmla="*/ 724 h 1333"/>
              <a:gd name="T78" fmla="*/ 386 w 472"/>
              <a:gd name="T79" fmla="*/ 698 h 1333"/>
              <a:gd name="T80" fmla="*/ 384 w 472"/>
              <a:gd name="T81" fmla="*/ 642 h 1333"/>
              <a:gd name="T82" fmla="*/ 345 w 472"/>
              <a:gd name="T83" fmla="*/ 483 h 1333"/>
              <a:gd name="T84" fmla="*/ 356 w 472"/>
              <a:gd name="T85" fmla="*/ 371 h 1333"/>
              <a:gd name="T86" fmla="*/ 408 w 472"/>
              <a:gd name="T87" fmla="*/ 386 h 1333"/>
              <a:gd name="T88" fmla="*/ 435 w 472"/>
              <a:gd name="T89" fmla="*/ 358 h 1333"/>
              <a:gd name="T90" fmla="*/ 460 w 472"/>
              <a:gd name="T91" fmla="*/ 281 h 1333"/>
              <a:gd name="T92" fmla="*/ 470 w 472"/>
              <a:gd name="T93" fmla="*/ 246 h 1333"/>
              <a:gd name="T94" fmla="*/ 467 w 472"/>
              <a:gd name="T95" fmla="*/ 222 h 1333"/>
              <a:gd name="T96" fmla="*/ 436 w 472"/>
              <a:gd name="T97" fmla="*/ 186 h 1333"/>
              <a:gd name="T98" fmla="*/ 365 w 472"/>
              <a:gd name="T99" fmla="*/ 142 h 1333"/>
              <a:gd name="T100" fmla="*/ 352 w 472"/>
              <a:gd name="T101" fmla="*/ 192 h 1333"/>
              <a:gd name="T102" fmla="*/ 325 w 472"/>
              <a:gd name="T103" fmla="*/ 227 h 1333"/>
              <a:gd name="T104" fmla="*/ 307 w 472"/>
              <a:gd name="T105" fmla="*/ 208 h 1333"/>
              <a:gd name="T106" fmla="*/ 323 w 472"/>
              <a:gd name="T107" fmla="*/ 199 h 1333"/>
              <a:gd name="T108" fmla="*/ 339 w 472"/>
              <a:gd name="T109" fmla="*/ 192 h 1333"/>
              <a:gd name="T110" fmla="*/ 342 w 472"/>
              <a:gd name="T111" fmla="*/ 173 h 1333"/>
              <a:gd name="T112" fmla="*/ 362 w 472"/>
              <a:gd name="T113" fmla="*/ 147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2" h="1333">
                <a:moveTo>
                  <a:pt x="409" y="179"/>
                </a:moveTo>
                <a:lnTo>
                  <a:pt x="420" y="135"/>
                </a:lnTo>
                <a:lnTo>
                  <a:pt x="420" y="135"/>
                </a:lnTo>
                <a:lnTo>
                  <a:pt x="420" y="132"/>
                </a:lnTo>
                <a:lnTo>
                  <a:pt x="418" y="130"/>
                </a:lnTo>
                <a:lnTo>
                  <a:pt x="415" y="128"/>
                </a:lnTo>
                <a:lnTo>
                  <a:pt x="413" y="126"/>
                </a:lnTo>
                <a:lnTo>
                  <a:pt x="413" y="126"/>
                </a:lnTo>
                <a:lnTo>
                  <a:pt x="403" y="125"/>
                </a:lnTo>
                <a:lnTo>
                  <a:pt x="396" y="126"/>
                </a:lnTo>
                <a:lnTo>
                  <a:pt x="396" y="126"/>
                </a:lnTo>
                <a:lnTo>
                  <a:pt x="397" y="115"/>
                </a:lnTo>
                <a:lnTo>
                  <a:pt x="399" y="108"/>
                </a:lnTo>
                <a:lnTo>
                  <a:pt x="400" y="105"/>
                </a:lnTo>
                <a:lnTo>
                  <a:pt x="400" y="104"/>
                </a:lnTo>
                <a:lnTo>
                  <a:pt x="400" y="104"/>
                </a:lnTo>
                <a:lnTo>
                  <a:pt x="402" y="105"/>
                </a:lnTo>
                <a:lnTo>
                  <a:pt x="406" y="105"/>
                </a:lnTo>
                <a:lnTo>
                  <a:pt x="407" y="104"/>
                </a:lnTo>
                <a:lnTo>
                  <a:pt x="407" y="102"/>
                </a:lnTo>
                <a:lnTo>
                  <a:pt x="406" y="95"/>
                </a:lnTo>
                <a:lnTo>
                  <a:pt x="406" y="95"/>
                </a:lnTo>
                <a:lnTo>
                  <a:pt x="402" y="85"/>
                </a:lnTo>
                <a:lnTo>
                  <a:pt x="399" y="79"/>
                </a:lnTo>
                <a:lnTo>
                  <a:pt x="399" y="79"/>
                </a:lnTo>
                <a:lnTo>
                  <a:pt x="390" y="66"/>
                </a:lnTo>
                <a:lnTo>
                  <a:pt x="382" y="53"/>
                </a:lnTo>
                <a:lnTo>
                  <a:pt x="382" y="53"/>
                </a:lnTo>
                <a:lnTo>
                  <a:pt x="379" y="48"/>
                </a:lnTo>
                <a:lnTo>
                  <a:pt x="377" y="45"/>
                </a:lnTo>
                <a:lnTo>
                  <a:pt x="375" y="42"/>
                </a:lnTo>
                <a:lnTo>
                  <a:pt x="371" y="39"/>
                </a:lnTo>
                <a:lnTo>
                  <a:pt x="371" y="39"/>
                </a:lnTo>
                <a:lnTo>
                  <a:pt x="368" y="37"/>
                </a:lnTo>
                <a:lnTo>
                  <a:pt x="365" y="33"/>
                </a:lnTo>
                <a:lnTo>
                  <a:pt x="360" y="26"/>
                </a:lnTo>
                <a:lnTo>
                  <a:pt x="355" y="18"/>
                </a:lnTo>
                <a:lnTo>
                  <a:pt x="351" y="15"/>
                </a:lnTo>
                <a:lnTo>
                  <a:pt x="349" y="13"/>
                </a:lnTo>
                <a:lnTo>
                  <a:pt x="349" y="13"/>
                </a:lnTo>
                <a:lnTo>
                  <a:pt x="339" y="8"/>
                </a:lnTo>
                <a:lnTo>
                  <a:pt x="332" y="6"/>
                </a:lnTo>
                <a:lnTo>
                  <a:pt x="325" y="5"/>
                </a:lnTo>
                <a:lnTo>
                  <a:pt x="325" y="5"/>
                </a:lnTo>
                <a:lnTo>
                  <a:pt x="318" y="3"/>
                </a:lnTo>
                <a:lnTo>
                  <a:pt x="312" y="1"/>
                </a:lnTo>
                <a:lnTo>
                  <a:pt x="305" y="0"/>
                </a:lnTo>
                <a:lnTo>
                  <a:pt x="298" y="1"/>
                </a:lnTo>
                <a:lnTo>
                  <a:pt x="298" y="1"/>
                </a:lnTo>
                <a:lnTo>
                  <a:pt x="285" y="3"/>
                </a:lnTo>
                <a:lnTo>
                  <a:pt x="280" y="6"/>
                </a:lnTo>
                <a:lnTo>
                  <a:pt x="274" y="8"/>
                </a:lnTo>
                <a:lnTo>
                  <a:pt x="274" y="8"/>
                </a:lnTo>
                <a:lnTo>
                  <a:pt x="264" y="13"/>
                </a:lnTo>
                <a:lnTo>
                  <a:pt x="253" y="19"/>
                </a:lnTo>
                <a:lnTo>
                  <a:pt x="253" y="19"/>
                </a:lnTo>
                <a:lnTo>
                  <a:pt x="248" y="21"/>
                </a:lnTo>
                <a:lnTo>
                  <a:pt x="245" y="21"/>
                </a:lnTo>
                <a:lnTo>
                  <a:pt x="241" y="22"/>
                </a:lnTo>
                <a:lnTo>
                  <a:pt x="239" y="26"/>
                </a:lnTo>
                <a:lnTo>
                  <a:pt x="239" y="26"/>
                </a:lnTo>
                <a:lnTo>
                  <a:pt x="234" y="32"/>
                </a:lnTo>
                <a:lnTo>
                  <a:pt x="228" y="37"/>
                </a:lnTo>
                <a:lnTo>
                  <a:pt x="221" y="44"/>
                </a:lnTo>
                <a:lnTo>
                  <a:pt x="219" y="48"/>
                </a:lnTo>
                <a:lnTo>
                  <a:pt x="216" y="53"/>
                </a:lnTo>
                <a:lnTo>
                  <a:pt x="216" y="53"/>
                </a:lnTo>
                <a:lnTo>
                  <a:pt x="214" y="63"/>
                </a:lnTo>
                <a:lnTo>
                  <a:pt x="213" y="71"/>
                </a:lnTo>
                <a:lnTo>
                  <a:pt x="212" y="80"/>
                </a:lnTo>
                <a:lnTo>
                  <a:pt x="212" y="80"/>
                </a:lnTo>
                <a:lnTo>
                  <a:pt x="210" y="85"/>
                </a:lnTo>
                <a:lnTo>
                  <a:pt x="208" y="90"/>
                </a:lnTo>
                <a:lnTo>
                  <a:pt x="203" y="97"/>
                </a:lnTo>
                <a:lnTo>
                  <a:pt x="203" y="97"/>
                </a:lnTo>
                <a:lnTo>
                  <a:pt x="201" y="102"/>
                </a:lnTo>
                <a:lnTo>
                  <a:pt x="199" y="104"/>
                </a:lnTo>
                <a:lnTo>
                  <a:pt x="199" y="104"/>
                </a:lnTo>
                <a:lnTo>
                  <a:pt x="184" y="100"/>
                </a:lnTo>
                <a:lnTo>
                  <a:pt x="173" y="98"/>
                </a:lnTo>
                <a:lnTo>
                  <a:pt x="162" y="97"/>
                </a:lnTo>
                <a:lnTo>
                  <a:pt x="162" y="97"/>
                </a:lnTo>
                <a:lnTo>
                  <a:pt x="155" y="98"/>
                </a:lnTo>
                <a:lnTo>
                  <a:pt x="151" y="99"/>
                </a:lnTo>
                <a:lnTo>
                  <a:pt x="148" y="102"/>
                </a:lnTo>
                <a:lnTo>
                  <a:pt x="145" y="104"/>
                </a:lnTo>
                <a:lnTo>
                  <a:pt x="145" y="104"/>
                </a:lnTo>
                <a:lnTo>
                  <a:pt x="143" y="109"/>
                </a:lnTo>
                <a:lnTo>
                  <a:pt x="137" y="113"/>
                </a:lnTo>
                <a:lnTo>
                  <a:pt x="137" y="113"/>
                </a:lnTo>
                <a:lnTo>
                  <a:pt x="122" y="122"/>
                </a:lnTo>
                <a:lnTo>
                  <a:pt x="115" y="126"/>
                </a:lnTo>
                <a:lnTo>
                  <a:pt x="109" y="131"/>
                </a:lnTo>
                <a:lnTo>
                  <a:pt x="109" y="131"/>
                </a:lnTo>
                <a:lnTo>
                  <a:pt x="106" y="137"/>
                </a:lnTo>
                <a:lnTo>
                  <a:pt x="104" y="143"/>
                </a:lnTo>
                <a:lnTo>
                  <a:pt x="102" y="149"/>
                </a:lnTo>
                <a:lnTo>
                  <a:pt x="102" y="149"/>
                </a:lnTo>
                <a:lnTo>
                  <a:pt x="78" y="170"/>
                </a:lnTo>
                <a:lnTo>
                  <a:pt x="59" y="187"/>
                </a:lnTo>
                <a:lnTo>
                  <a:pt x="52" y="195"/>
                </a:lnTo>
                <a:lnTo>
                  <a:pt x="47" y="202"/>
                </a:lnTo>
                <a:lnTo>
                  <a:pt x="47" y="202"/>
                </a:lnTo>
                <a:lnTo>
                  <a:pt x="46" y="206"/>
                </a:lnTo>
                <a:lnTo>
                  <a:pt x="45" y="213"/>
                </a:lnTo>
                <a:lnTo>
                  <a:pt x="42" y="229"/>
                </a:lnTo>
                <a:lnTo>
                  <a:pt x="42" y="252"/>
                </a:lnTo>
                <a:lnTo>
                  <a:pt x="41" y="276"/>
                </a:lnTo>
                <a:lnTo>
                  <a:pt x="41" y="323"/>
                </a:lnTo>
                <a:lnTo>
                  <a:pt x="42" y="352"/>
                </a:lnTo>
                <a:lnTo>
                  <a:pt x="42" y="352"/>
                </a:lnTo>
                <a:lnTo>
                  <a:pt x="45" y="422"/>
                </a:lnTo>
                <a:lnTo>
                  <a:pt x="47" y="478"/>
                </a:lnTo>
                <a:lnTo>
                  <a:pt x="47" y="478"/>
                </a:lnTo>
                <a:lnTo>
                  <a:pt x="44" y="496"/>
                </a:lnTo>
                <a:lnTo>
                  <a:pt x="36" y="537"/>
                </a:lnTo>
                <a:lnTo>
                  <a:pt x="31" y="559"/>
                </a:lnTo>
                <a:lnTo>
                  <a:pt x="26" y="581"/>
                </a:lnTo>
                <a:lnTo>
                  <a:pt x="20" y="597"/>
                </a:lnTo>
                <a:lnTo>
                  <a:pt x="18" y="604"/>
                </a:lnTo>
                <a:lnTo>
                  <a:pt x="15" y="608"/>
                </a:lnTo>
                <a:lnTo>
                  <a:pt x="15" y="608"/>
                </a:lnTo>
                <a:lnTo>
                  <a:pt x="10" y="615"/>
                </a:lnTo>
                <a:lnTo>
                  <a:pt x="7" y="622"/>
                </a:lnTo>
                <a:lnTo>
                  <a:pt x="2" y="636"/>
                </a:lnTo>
                <a:lnTo>
                  <a:pt x="0" y="647"/>
                </a:lnTo>
                <a:lnTo>
                  <a:pt x="0" y="652"/>
                </a:lnTo>
                <a:lnTo>
                  <a:pt x="0" y="652"/>
                </a:lnTo>
                <a:lnTo>
                  <a:pt x="8" y="655"/>
                </a:lnTo>
                <a:lnTo>
                  <a:pt x="15" y="658"/>
                </a:lnTo>
                <a:lnTo>
                  <a:pt x="15" y="658"/>
                </a:lnTo>
                <a:lnTo>
                  <a:pt x="25" y="721"/>
                </a:lnTo>
                <a:lnTo>
                  <a:pt x="31" y="772"/>
                </a:lnTo>
                <a:lnTo>
                  <a:pt x="33" y="794"/>
                </a:lnTo>
                <a:lnTo>
                  <a:pt x="33" y="810"/>
                </a:lnTo>
                <a:lnTo>
                  <a:pt x="33" y="810"/>
                </a:lnTo>
                <a:lnTo>
                  <a:pt x="32" y="860"/>
                </a:lnTo>
                <a:lnTo>
                  <a:pt x="33" y="939"/>
                </a:lnTo>
                <a:lnTo>
                  <a:pt x="33" y="1046"/>
                </a:lnTo>
                <a:lnTo>
                  <a:pt x="33" y="1046"/>
                </a:lnTo>
                <a:lnTo>
                  <a:pt x="31" y="1099"/>
                </a:lnTo>
                <a:lnTo>
                  <a:pt x="29" y="1183"/>
                </a:lnTo>
                <a:lnTo>
                  <a:pt x="29" y="1183"/>
                </a:lnTo>
                <a:lnTo>
                  <a:pt x="28" y="1257"/>
                </a:lnTo>
                <a:lnTo>
                  <a:pt x="28" y="1288"/>
                </a:lnTo>
                <a:lnTo>
                  <a:pt x="29" y="1301"/>
                </a:lnTo>
                <a:lnTo>
                  <a:pt x="29" y="1301"/>
                </a:lnTo>
                <a:lnTo>
                  <a:pt x="39" y="1303"/>
                </a:lnTo>
                <a:lnTo>
                  <a:pt x="39" y="1303"/>
                </a:lnTo>
                <a:lnTo>
                  <a:pt x="38" y="1307"/>
                </a:lnTo>
                <a:lnTo>
                  <a:pt x="36" y="1315"/>
                </a:lnTo>
                <a:lnTo>
                  <a:pt x="36" y="1320"/>
                </a:lnTo>
                <a:lnTo>
                  <a:pt x="38" y="1325"/>
                </a:lnTo>
                <a:lnTo>
                  <a:pt x="40" y="1328"/>
                </a:lnTo>
                <a:lnTo>
                  <a:pt x="44" y="1331"/>
                </a:lnTo>
                <a:lnTo>
                  <a:pt x="44" y="1331"/>
                </a:lnTo>
                <a:lnTo>
                  <a:pt x="57" y="1332"/>
                </a:lnTo>
                <a:lnTo>
                  <a:pt x="73" y="1333"/>
                </a:lnTo>
                <a:lnTo>
                  <a:pt x="89" y="1332"/>
                </a:lnTo>
                <a:lnTo>
                  <a:pt x="98" y="1331"/>
                </a:lnTo>
                <a:lnTo>
                  <a:pt x="98" y="1331"/>
                </a:lnTo>
                <a:lnTo>
                  <a:pt x="106" y="1326"/>
                </a:lnTo>
                <a:lnTo>
                  <a:pt x="110" y="1324"/>
                </a:lnTo>
                <a:lnTo>
                  <a:pt x="113" y="1322"/>
                </a:lnTo>
                <a:lnTo>
                  <a:pt x="113" y="1322"/>
                </a:lnTo>
                <a:lnTo>
                  <a:pt x="119" y="1324"/>
                </a:lnTo>
                <a:lnTo>
                  <a:pt x="130" y="1324"/>
                </a:lnTo>
                <a:lnTo>
                  <a:pt x="135" y="1324"/>
                </a:lnTo>
                <a:lnTo>
                  <a:pt x="139" y="1322"/>
                </a:lnTo>
                <a:lnTo>
                  <a:pt x="143" y="1319"/>
                </a:lnTo>
                <a:lnTo>
                  <a:pt x="145" y="1315"/>
                </a:lnTo>
                <a:lnTo>
                  <a:pt x="145" y="1315"/>
                </a:lnTo>
                <a:lnTo>
                  <a:pt x="147" y="1311"/>
                </a:lnTo>
                <a:lnTo>
                  <a:pt x="145" y="1306"/>
                </a:lnTo>
                <a:lnTo>
                  <a:pt x="141" y="1295"/>
                </a:lnTo>
                <a:lnTo>
                  <a:pt x="136" y="1287"/>
                </a:lnTo>
                <a:lnTo>
                  <a:pt x="132" y="1283"/>
                </a:lnTo>
                <a:lnTo>
                  <a:pt x="132" y="1283"/>
                </a:lnTo>
                <a:lnTo>
                  <a:pt x="139" y="1267"/>
                </a:lnTo>
                <a:lnTo>
                  <a:pt x="144" y="1254"/>
                </a:lnTo>
                <a:lnTo>
                  <a:pt x="145" y="1249"/>
                </a:lnTo>
                <a:lnTo>
                  <a:pt x="145" y="1244"/>
                </a:lnTo>
                <a:lnTo>
                  <a:pt x="145" y="1244"/>
                </a:lnTo>
                <a:lnTo>
                  <a:pt x="138" y="1192"/>
                </a:lnTo>
                <a:lnTo>
                  <a:pt x="138" y="1192"/>
                </a:lnTo>
                <a:lnTo>
                  <a:pt x="138" y="1179"/>
                </a:lnTo>
                <a:lnTo>
                  <a:pt x="138" y="1159"/>
                </a:lnTo>
                <a:lnTo>
                  <a:pt x="138" y="1120"/>
                </a:lnTo>
                <a:lnTo>
                  <a:pt x="138" y="1120"/>
                </a:lnTo>
                <a:lnTo>
                  <a:pt x="137" y="1035"/>
                </a:lnTo>
                <a:lnTo>
                  <a:pt x="149" y="837"/>
                </a:lnTo>
                <a:lnTo>
                  <a:pt x="149" y="837"/>
                </a:lnTo>
                <a:lnTo>
                  <a:pt x="173" y="902"/>
                </a:lnTo>
                <a:lnTo>
                  <a:pt x="190" y="952"/>
                </a:lnTo>
                <a:lnTo>
                  <a:pt x="202" y="982"/>
                </a:lnTo>
                <a:lnTo>
                  <a:pt x="202" y="982"/>
                </a:lnTo>
                <a:lnTo>
                  <a:pt x="218" y="1012"/>
                </a:lnTo>
                <a:lnTo>
                  <a:pt x="225" y="1028"/>
                </a:lnTo>
                <a:lnTo>
                  <a:pt x="227" y="1035"/>
                </a:lnTo>
                <a:lnTo>
                  <a:pt x="227" y="1042"/>
                </a:lnTo>
                <a:lnTo>
                  <a:pt x="227" y="1042"/>
                </a:lnTo>
                <a:lnTo>
                  <a:pt x="232" y="1127"/>
                </a:lnTo>
                <a:lnTo>
                  <a:pt x="235" y="1182"/>
                </a:lnTo>
                <a:lnTo>
                  <a:pt x="238" y="1202"/>
                </a:lnTo>
                <a:lnTo>
                  <a:pt x="240" y="1214"/>
                </a:lnTo>
                <a:lnTo>
                  <a:pt x="240" y="1214"/>
                </a:lnTo>
                <a:lnTo>
                  <a:pt x="246" y="1236"/>
                </a:lnTo>
                <a:lnTo>
                  <a:pt x="253" y="1264"/>
                </a:lnTo>
                <a:lnTo>
                  <a:pt x="259" y="1289"/>
                </a:lnTo>
                <a:lnTo>
                  <a:pt x="261" y="1298"/>
                </a:lnTo>
                <a:lnTo>
                  <a:pt x="264" y="1301"/>
                </a:lnTo>
                <a:lnTo>
                  <a:pt x="264" y="1301"/>
                </a:lnTo>
                <a:lnTo>
                  <a:pt x="267" y="1302"/>
                </a:lnTo>
                <a:lnTo>
                  <a:pt x="270" y="1302"/>
                </a:lnTo>
                <a:lnTo>
                  <a:pt x="271" y="1301"/>
                </a:lnTo>
                <a:lnTo>
                  <a:pt x="271" y="1301"/>
                </a:lnTo>
                <a:lnTo>
                  <a:pt x="271" y="1306"/>
                </a:lnTo>
                <a:lnTo>
                  <a:pt x="271" y="1315"/>
                </a:lnTo>
                <a:lnTo>
                  <a:pt x="272" y="1321"/>
                </a:lnTo>
                <a:lnTo>
                  <a:pt x="273" y="1326"/>
                </a:lnTo>
                <a:lnTo>
                  <a:pt x="276" y="1330"/>
                </a:lnTo>
                <a:lnTo>
                  <a:pt x="278" y="1332"/>
                </a:lnTo>
                <a:lnTo>
                  <a:pt x="278" y="1332"/>
                </a:lnTo>
                <a:lnTo>
                  <a:pt x="284" y="1333"/>
                </a:lnTo>
                <a:lnTo>
                  <a:pt x="294" y="1332"/>
                </a:lnTo>
                <a:lnTo>
                  <a:pt x="322" y="1331"/>
                </a:lnTo>
                <a:lnTo>
                  <a:pt x="365" y="1328"/>
                </a:lnTo>
                <a:lnTo>
                  <a:pt x="365" y="1328"/>
                </a:lnTo>
                <a:lnTo>
                  <a:pt x="377" y="1328"/>
                </a:lnTo>
                <a:lnTo>
                  <a:pt x="384" y="1327"/>
                </a:lnTo>
                <a:lnTo>
                  <a:pt x="392" y="1326"/>
                </a:lnTo>
                <a:lnTo>
                  <a:pt x="397" y="1324"/>
                </a:lnTo>
                <a:lnTo>
                  <a:pt x="401" y="1320"/>
                </a:lnTo>
                <a:lnTo>
                  <a:pt x="403" y="1319"/>
                </a:lnTo>
                <a:lnTo>
                  <a:pt x="403" y="1316"/>
                </a:lnTo>
                <a:lnTo>
                  <a:pt x="403" y="1313"/>
                </a:lnTo>
                <a:lnTo>
                  <a:pt x="402" y="1311"/>
                </a:lnTo>
                <a:lnTo>
                  <a:pt x="402" y="1311"/>
                </a:lnTo>
                <a:lnTo>
                  <a:pt x="399" y="1303"/>
                </a:lnTo>
                <a:lnTo>
                  <a:pt x="393" y="1299"/>
                </a:lnTo>
                <a:lnTo>
                  <a:pt x="387" y="1294"/>
                </a:lnTo>
                <a:lnTo>
                  <a:pt x="381" y="1290"/>
                </a:lnTo>
                <a:lnTo>
                  <a:pt x="370" y="1285"/>
                </a:lnTo>
                <a:lnTo>
                  <a:pt x="365" y="1283"/>
                </a:lnTo>
                <a:lnTo>
                  <a:pt x="365" y="1283"/>
                </a:lnTo>
                <a:lnTo>
                  <a:pt x="369" y="1280"/>
                </a:lnTo>
                <a:lnTo>
                  <a:pt x="370" y="1276"/>
                </a:lnTo>
                <a:lnTo>
                  <a:pt x="371" y="1274"/>
                </a:lnTo>
                <a:lnTo>
                  <a:pt x="371" y="1274"/>
                </a:lnTo>
                <a:lnTo>
                  <a:pt x="369" y="1256"/>
                </a:lnTo>
                <a:lnTo>
                  <a:pt x="365" y="1240"/>
                </a:lnTo>
                <a:lnTo>
                  <a:pt x="362" y="1222"/>
                </a:lnTo>
                <a:lnTo>
                  <a:pt x="362" y="1222"/>
                </a:lnTo>
                <a:lnTo>
                  <a:pt x="347" y="1153"/>
                </a:lnTo>
                <a:lnTo>
                  <a:pt x="339" y="1115"/>
                </a:lnTo>
                <a:lnTo>
                  <a:pt x="337" y="1101"/>
                </a:lnTo>
                <a:lnTo>
                  <a:pt x="337" y="1091"/>
                </a:lnTo>
                <a:lnTo>
                  <a:pt x="337" y="1091"/>
                </a:lnTo>
                <a:lnTo>
                  <a:pt x="336" y="1078"/>
                </a:lnTo>
                <a:lnTo>
                  <a:pt x="332" y="1056"/>
                </a:lnTo>
                <a:lnTo>
                  <a:pt x="325" y="997"/>
                </a:lnTo>
                <a:lnTo>
                  <a:pt x="317" y="939"/>
                </a:lnTo>
                <a:lnTo>
                  <a:pt x="313" y="911"/>
                </a:lnTo>
                <a:lnTo>
                  <a:pt x="313" y="911"/>
                </a:lnTo>
                <a:lnTo>
                  <a:pt x="311" y="889"/>
                </a:lnTo>
                <a:lnTo>
                  <a:pt x="310" y="873"/>
                </a:lnTo>
                <a:lnTo>
                  <a:pt x="310" y="865"/>
                </a:lnTo>
                <a:lnTo>
                  <a:pt x="311" y="856"/>
                </a:lnTo>
                <a:lnTo>
                  <a:pt x="311" y="856"/>
                </a:lnTo>
                <a:lnTo>
                  <a:pt x="312" y="845"/>
                </a:lnTo>
                <a:lnTo>
                  <a:pt x="311" y="827"/>
                </a:lnTo>
                <a:lnTo>
                  <a:pt x="306" y="783"/>
                </a:lnTo>
                <a:lnTo>
                  <a:pt x="298" y="724"/>
                </a:lnTo>
                <a:lnTo>
                  <a:pt x="291" y="685"/>
                </a:lnTo>
                <a:lnTo>
                  <a:pt x="291" y="685"/>
                </a:lnTo>
                <a:lnTo>
                  <a:pt x="305" y="687"/>
                </a:lnTo>
                <a:lnTo>
                  <a:pt x="337" y="693"/>
                </a:lnTo>
                <a:lnTo>
                  <a:pt x="370" y="698"/>
                </a:lnTo>
                <a:lnTo>
                  <a:pt x="382" y="699"/>
                </a:lnTo>
                <a:lnTo>
                  <a:pt x="386" y="698"/>
                </a:lnTo>
                <a:lnTo>
                  <a:pt x="388" y="697"/>
                </a:lnTo>
                <a:lnTo>
                  <a:pt x="388" y="697"/>
                </a:lnTo>
                <a:lnTo>
                  <a:pt x="389" y="694"/>
                </a:lnTo>
                <a:lnTo>
                  <a:pt x="390" y="690"/>
                </a:lnTo>
                <a:lnTo>
                  <a:pt x="390" y="678"/>
                </a:lnTo>
                <a:lnTo>
                  <a:pt x="388" y="661"/>
                </a:lnTo>
                <a:lnTo>
                  <a:pt x="384" y="642"/>
                </a:lnTo>
                <a:lnTo>
                  <a:pt x="384" y="642"/>
                </a:lnTo>
                <a:lnTo>
                  <a:pt x="364" y="578"/>
                </a:lnTo>
                <a:lnTo>
                  <a:pt x="354" y="542"/>
                </a:lnTo>
                <a:lnTo>
                  <a:pt x="349" y="527"/>
                </a:lnTo>
                <a:lnTo>
                  <a:pt x="348" y="518"/>
                </a:lnTo>
                <a:lnTo>
                  <a:pt x="348" y="518"/>
                </a:lnTo>
                <a:lnTo>
                  <a:pt x="345" y="483"/>
                </a:lnTo>
                <a:lnTo>
                  <a:pt x="341" y="425"/>
                </a:lnTo>
                <a:lnTo>
                  <a:pt x="337" y="345"/>
                </a:lnTo>
                <a:lnTo>
                  <a:pt x="337" y="345"/>
                </a:lnTo>
                <a:lnTo>
                  <a:pt x="339" y="351"/>
                </a:lnTo>
                <a:lnTo>
                  <a:pt x="343" y="357"/>
                </a:lnTo>
                <a:lnTo>
                  <a:pt x="349" y="364"/>
                </a:lnTo>
                <a:lnTo>
                  <a:pt x="356" y="371"/>
                </a:lnTo>
                <a:lnTo>
                  <a:pt x="365" y="378"/>
                </a:lnTo>
                <a:lnTo>
                  <a:pt x="376" y="383"/>
                </a:lnTo>
                <a:lnTo>
                  <a:pt x="383" y="384"/>
                </a:lnTo>
                <a:lnTo>
                  <a:pt x="389" y="386"/>
                </a:lnTo>
                <a:lnTo>
                  <a:pt x="389" y="386"/>
                </a:lnTo>
                <a:lnTo>
                  <a:pt x="401" y="386"/>
                </a:lnTo>
                <a:lnTo>
                  <a:pt x="408" y="386"/>
                </a:lnTo>
                <a:lnTo>
                  <a:pt x="414" y="384"/>
                </a:lnTo>
                <a:lnTo>
                  <a:pt x="416" y="382"/>
                </a:lnTo>
                <a:lnTo>
                  <a:pt x="421" y="374"/>
                </a:lnTo>
                <a:lnTo>
                  <a:pt x="425" y="368"/>
                </a:lnTo>
                <a:lnTo>
                  <a:pt x="432" y="362"/>
                </a:lnTo>
                <a:lnTo>
                  <a:pt x="432" y="362"/>
                </a:lnTo>
                <a:lnTo>
                  <a:pt x="435" y="358"/>
                </a:lnTo>
                <a:lnTo>
                  <a:pt x="439" y="354"/>
                </a:lnTo>
                <a:lnTo>
                  <a:pt x="444" y="343"/>
                </a:lnTo>
                <a:lnTo>
                  <a:pt x="448" y="330"/>
                </a:lnTo>
                <a:lnTo>
                  <a:pt x="453" y="318"/>
                </a:lnTo>
                <a:lnTo>
                  <a:pt x="458" y="296"/>
                </a:lnTo>
                <a:lnTo>
                  <a:pt x="460" y="281"/>
                </a:lnTo>
                <a:lnTo>
                  <a:pt x="460" y="281"/>
                </a:lnTo>
                <a:lnTo>
                  <a:pt x="463" y="276"/>
                </a:lnTo>
                <a:lnTo>
                  <a:pt x="466" y="270"/>
                </a:lnTo>
                <a:lnTo>
                  <a:pt x="471" y="260"/>
                </a:lnTo>
                <a:lnTo>
                  <a:pt x="471" y="260"/>
                </a:lnTo>
                <a:lnTo>
                  <a:pt x="472" y="257"/>
                </a:lnTo>
                <a:lnTo>
                  <a:pt x="471" y="252"/>
                </a:lnTo>
                <a:lnTo>
                  <a:pt x="470" y="246"/>
                </a:lnTo>
                <a:lnTo>
                  <a:pt x="470" y="246"/>
                </a:lnTo>
                <a:lnTo>
                  <a:pt x="471" y="233"/>
                </a:lnTo>
                <a:lnTo>
                  <a:pt x="471" y="233"/>
                </a:lnTo>
                <a:lnTo>
                  <a:pt x="470" y="228"/>
                </a:lnTo>
                <a:lnTo>
                  <a:pt x="467" y="223"/>
                </a:lnTo>
                <a:lnTo>
                  <a:pt x="467" y="223"/>
                </a:lnTo>
                <a:lnTo>
                  <a:pt x="467" y="222"/>
                </a:lnTo>
                <a:lnTo>
                  <a:pt x="467" y="219"/>
                </a:lnTo>
                <a:lnTo>
                  <a:pt x="466" y="214"/>
                </a:lnTo>
                <a:lnTo>
                  <a:pt x="463" y="208"/>
                </a:lnTo>
                <a:lnTo>
                  <a:pt x="463" y="208"/>
                </a:lnTo>
                <a:lnTo>
                  <a:pt x="454" y="200"/>
                </a:lnTo>
                <a:lnTo>
                  <a:pt x="445" y="193"/>
                </a:lnTo>
                <a:lnTo>
                  <a:pt x="436" y="186"/>
                </a:lnTo>
                <a:lnTo>
                  <a:pt x="432" y="182"/>
                </a:lnTo>
                <a:lnTo>
                  <a:pt x="432" y="182"/>
                </a:lnTo>
                <a:lnTo>
                  <a:pt x="428" y="181"/>
                </a:lnTo>
                <a:lnTo>
                  <a:pt x="425" y="182"/>
                </a:lnTo>
                <a:lnTo>
                  <a:pt x="422" y="182"/>
                </a:lnTo>
                <a:lnTo>
                  <a:pt x="409" y="179"/>
                </a:lnTo>
                <a:close/>
                <a:moveTo>
                  <a:pt x="365" y="142"/>
                </a:moveTo>
                <a:lnTo>
                  <a:pt x="369" y="138"/>
                </a:lnTo>
                <a:lnTo>
                  <a:pt x="362" y="195"/>
                </a:lnTo>
                <a:lnTo>
                  <a:pt x="362" y="195"/>
                </a:lnTo>
                <a:lnTo>
                  <a:pt x="360" y="193"/>
                </a:lnTo>
                <a:lnTo>
                  <a:pt x="355" y="192"/>
                </a:lnTo>
                <a:lnTo>
                  <a:pt x="355" y="192"/>
                </a:lnTo>
                <a:lnTo>
                  <a:pt x="352" y="192"/>
                </a:lnTo>
                <a:lnTo>
                  <a:pt x="349" y="194"/>
                </a:lnTo>
                <a:lnTo>
                  <a:pt x="342" y="202"/>
                </a:lnTo>
                <a:lnTo>
                  <a:pt x="342" y="202"/>
                </a:lnTo>
                <a:lnTo>
                  <a:pt x="332" y="213"/>
                </a:lnTo>
                <a:lnTo>
                  <a:pt x="329" y="220"/>
                </a:lnTo>
                <a:lnTo>
                  <a:pt x="326" y="223"/>
                </a:lnTo>
                <a:lnTo>
                  <a:pt x="325" y="227"/>
                </a:lnTo>
                <a:lnTo>
                  <a:pt x="325" y="227"/>
                </a:lnTo>
                <a:lnTo>
                  <a:pt x="324" y="244"/>
                </a:lnTo>
                <a:lnTo>
                  <a:pt x="300" y="216"/>
                </a:lnTo>
                <a:lnTo>
                  <a:pt x="304" y="213"/>
                </a:lnTo>
                <a:lnTo>
                  <a:pt x="304" y="213"/>
                </a:lnTo>
                <a:lnTo>
                  <a:pt x="306" y="210"/>
                </a:lnTo>
                <a:lnTo>
                  <a:pt x="307" y="208"/>
                </a:lnTo>
                <a:lnTo>
                  <a:pt x="310" y="208"/>
                </a:lnTo>
                <a:lnTo>
                  <a:pt x="310" y="208"/>
                </a:lnTo>
                <a:lnTo>
                  <a:pt x="312" y="207"/>
                </a:lnTo>
                <a:lnTo>
                  <a:pt x="316" y="206"/>
                </a:lnTo>
                <a:lnTo>
                  <a:pt x="322" y="202"/>
                </a:lnTo>
                <a:lnTo>
                  <a:pt x="322" y="202"/>
                </a:lnTo>
                <a:lnTo>
                  <a:pt x="323" y="199"/>
                </a:lnTo>
                <a:lnTo>
                  <a:pt x="323" y="195"/>
                </a:lnTo>
                <a:lnTo>
                  <a:pt x="322" y="189"/>
                </a:lnTo>
                <a:lnTo>
                  <a:pt x="322" y="189"/>
                </a:lnTo>
                <a:lnTo>
                  <a:pt x="331" y="193"/>
                </a:lnTo>
                <a:lnTo>
                  <a:pt x="331" y="193"/>
                </a:lnTo>
                <a:lnTo>
                  <a:pt x="336" y="194"/>
                </a:lnTo>
                <a:lnTo>
                  <a:pt x="339" y="192"/>
                </a:lnTo>
                <a:lnTo>
                  <a:pt x="342" y="189"/>
                </a:lnTo>
                <a:lnTo>
                  <a:pt x="344" y="188"/>
                </a:lnTo>
                <a:lnTo>
                  <a:pt x="344" y="188"/>
                </a:lnTo>
                <a:lnTo>
                  <a:pt x="344" y="186"/>
                </a:lnTo>
                <a:lnTo>
                  <a:pt x="344" y="182"/>
                </a:lnTo>
                <a:lnTo>
                  <a:pt x="342" y="173"/>
                </a:lnTo>
                <a:lnTo>
                  <a:pt x="342" y="173"/>
                </a:lnTo>
                <a:lnTo>
                  <a:pt x="342" y="168"/>
                </a:lnTo>
                <a:lnTo>
                  <a:pt x="343" y="164"/>
                </a:lnTo>
                <a:lnTo>
                  <a:pt x="345" y="160"/>
                </a:lnTo>
                <a:lnTo>
                  <a:pt x="351" y="155"/>
                </a:lnTo>
                <a:lnTo>
                  <a:pt x="351" y="155"/>
                </a:lnTo>
                <a:lnTo>
                  <a:pt x="357" y="150"/>
                </a:lnTo>
                <a:lnTo>
                  <a:pt x="362" y="147"/>
                </a:lnTo>
                <a:lnTo>
                  <a:pt x="365" y="142"/>
                </a:lnTo>
                <a:lnTo>
                  <a:pt x="365" y="1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FB431AD9-5064-4B23-AC72-295AD369CE4B}"/>
              </a:ext>
            </a:extLst>
          </p:cNvPr>
          <p:cNvSpPr>
            <a:spLocks noEditPoints="1"/>
          </p:cNvSpPr>
          <p:nvPr/>
        </p:nvSpPr>
        <p:spPr bwMode="auto">
          <a:xfrm>
            <a:off x="1022493" y="2712598"/>
            <a:ext cx="484740" cy="1678155"/>
          </a:xfrm>
          <a:custGeom>
            <a:avLst/>
            <a:gdLst>
              <a:gd name="T0" fmla="*/ 57 w 355"/>
              <a:gd name="T1" fmla="*/ 397 h 1229"/>
              <a:gd name="T2" fmla="*/ 8 w 355"/>
              <a:gd name="T3" fmla="*/ 531 h 1229"/>
              <a:gd name="T4" fmla="*/ 26 w 355"/>
              <a:gd name="T5" fmla="*/ 539 h 1229"/>
              <a:gd name="T6" fmla="*/ 44 w 355"/>
              <a:gd name="T7" fmla="*/ 562 h 1229"/>
              <a:gd name="T8" fmla="*/ 59 w 355"/>
              <a:gd name="T9" fmla="*/ 688 h 1229"/>
              <a:gd name="T10" fmla="*/ 57 w 355"/>
              <a:gd name="T11" fmla="*/ 819 h 1229"/>
              <a:gd name="T12" fmla="*/ 64 w 355"/>
              <a:gd name="T13" fmla="*/ 887 h 1229"/>
              <a:gd name="T14" fmla="*/ 84 w 355"/>
              <a:gd name="T15" fmla="*/ 936 h 1229"/>
              <a:gd name="T16" fmla="*/ 105 w 355"/>
              <a:gd name="T17" fmla="*/ 1007 h 1229"/>
              <a:gd name="T18" fmla="*/ 115 w 355"/>
              <a:gd name="T19" fmla="*/ 1073 h 1229"/>
              <a:gd name="T20" fmla="*/ 126 w 355"/>
              <a:gd name="T21" fmla="*/ 1111 h 1229"/>
              <a:gd name="T22" fmla="*/ 122 w 355"/>
              <a:gd name="T23" fmla="*/ 1141 h 1229"/>
              <a:gd name="T24" fmla="*/ 108 w 355"/>
              <a:gd name="T25" fmla="*/ 1151 h 1229"/>
              <a:gd name="T26" fmla="*/ 66 w 355"/>
              <a:gd name="T27" fmla="*/ 1159 h 1229"/>
              <a:gd name="T28" fmla="*/ 52 w 355"/>
              <a:gd name="T29" fmla="*/ 1171 h 1229"/>
              <a:gd name="T30" fmla="*/ 24 w 355"/>
              <a:gd name="T31" fmla="*/ 1179 h 1229"/>
              <a:gd name="T32" fmla="*/ 11 w 355"/>
              <a:gd name="T33" fmla="*/ 1195 h 1229"/>
              <a:gd name="T34" fmla="*/ 32 w 355"/>
              <a:gd name="T35" fmla="*/ 1216 h 1229"/>
              <a:gd name="T36" fmla="*/ 68 w 355"/>
              <a:gd name="T37" fmla="*/ 1229 h 1229"/>
              <a:gd name="T38" fmla="*/ 123 w 355"/>
              <a:gd name="T39" fmla="*/ 1225 h 1229"/>
              <a:gd name="T40" fmla="*/ 214 w 355"/>
              <a:gd name="T41" fmla="*/ 1224 h 1229"/>
              <a:gd name="T42" fmla="*/ 225 w 355"/>
              <a:gd name="T43" fmla="*/ 1192 h 1229"/>
              <a:gd name="T44" fmla="*/ 260 w 355"/>
              <a:gd name="T45" fmla="*/ 1189 h 1229"/>
              <a:gd name="T46" fmla="*/ 264 w 355"/>
              <a:gd name="T47" fmla="*/ 1166 h 1229"/>
              <a:gd name="T48" fmla="*/ 248 w 355"/>
              <a:gd name="T49" fmla="*/ 1095 h 1229"/>
              <a:gd name="T50" fmla="*/ 263 w 355"/>
              <a:gd name="T51" fmla="*/ 1086 h 1229"/>
              <a:gd name="T52" fmla="*/ 260 w 355"/>
              <a:gd name="T53" fmla="*/ 1054 h 1229"/>
              <a:gd name="T54" fmla="*/ 196 w 355"/>
              <a:gd name="T55" fmla="*/ 823 h 1229"/>
              <a:gd name="T56" fmla="*/ 202 w 355"/>
              <a:gd name="T57" fmla="*/ 735 h 1229"/>
              <a:gd name="T58" fmla="*/ 229 w 355"/>
              <a:gd name="T59" fmla="*/ 664 h 1229"/>
              <a:gd name="T60" fmla="*/ 251 w 355"/>
              <a:gd name="T61" fmla="*/ 575 h 1229"/>
              <a:gd name="T62" fmla="*/ 264 w 355"/>
              <a:gd name="T63" fmla="*/ 544 h 1229"/>
              <a:gd name="T64" fmla="*/ 259 w 355"/>
              <a:gd name="T65" fmla="*/ 522 h 1229"/>
              <a:gd name="T66" fmla="*/ 259 w 355"/>
              <a:gd name="T67" fmla="*/ 468 h 1229"/>
              <a:gd name="T68" fmla="*/ 279 w 355"/>
              <a:gd name="T69" fmla="*/ 394 h 1229"/>
              <a:gd name="T70" fmla="*/ 335 w 355"/>
              <a:gd name="T71" fmla="*/ 266 h 1229"/>
              <a:gd name="T72" fmla="*/ 336 w 355"/>
              <a:gd name="T73" fmla="*/ 219 h 1229"/>
              <a:gd name="T74" fmla="*/ 343 w 355"/>
              <a:gd name="T75" fmla="*/ 214 h 1229"/>
              <a:gd name="T76" fmla="*/ 349 w 355"/>
              <a:gd name="T77" fmla="*/ 195 h 1229"/>
              <a:gd name="T78" fmla="*/ 355 w 355"/>
              <a:gd name="T79" fmla="*/ 169 h 1229"/>
              <a:gd name="T80" fmla="*/ 337 w 355"/>
              <a:gd name="T81" fmla="*/ 151 h 1229"/>
              <a:gd name="T82" fmla="*/ 329 w 355"/>
              <a:gd name="T83" fmla="*/ 135 h 1229"/>
              <a:gd name="T84" fmla="*/ 338 w 355"/>
              <a:gd name="T85" fmla="*/ 105 h 1229"/>
              <a:gd name="T86" fmla="*/ 325 w 355"/>
              <a:gd name="T87" fmla="*/ 58 h 1229"/>
              <a:gd name="T88" fmla="*/ 296 w 355"/>
              <a:gd name="T89" fmla="*/ 21 h 1229"/>
              <a:gd name="T90" fmla="*/ 266 w 355"/>
              <a:gd name="T91" fmla="*/ 5 h 1229"/>
              <a:gd name="T92" fmla="*/ 215 w 355"/>
              <a:gd name="T93" fmla="*/ 1 h 1229"/>
              <a:gd name="T94" fmla="*/ 179 w 355"/>
              <a:gd name="T95" fmla="*/ 8 h 1229"/>
              <a:gd name="T96" fmla="*/ 162 w 355"/>
              <a:gd name="T97" fmla="*/ 24 h 1229"/>
              <a:gd name="T98" fmla="*/ 138 w 355"/>
              <a:gd name="T99" fmla="*/ 35 h 1229"/>
              <a:gd name="T100" fmla="*/ 116 w 355"/>
              <a:gd name="T101" fmla="*/ 47 h 1229"/>
              <a:gd name="T102" fmla="*/ 104 w 355"/>
              <a:gd name="T103" fmla="*/ 66 h 1229"/>
              <a:gd name="T104" fmla="*/ 27 w 355"/>
              <a:gd name="T105" fmla="*/ 168 h 1229"/>
              <a:gd name="T106" fmla="*/ 0 w 355"/>
              <a:gd name="T107" fmla="*/ 240 h 1229"/>
              <a:gd name="T108" fmla="*/ 6 w 355"/>
              <a:gd name="T109" fmla="*/ 263 h 1229"/>
              <a:gd name="T110" fmla="*/ 59 w 355"/>
              <a:gd name="T111" fmla="*/ 293 h 1229"/>
              <a:gd name="T112" fmla="*/ 156 w 355"/>
              <a:gd name="T113" fmla="*/ 151 h 1229"/>
              <a:gd name="T114" fmla="*/ 162 w 355"/>
              <a:gd name="T115" fmla="*/ 160 h 1229"/>
              <a:gd name="T116" fmla="*/ 166 w 355"/>
              <a:gd name="T117" fmla="*/ 168 h 1229"/>
              <a:gd name="T118" fmla="*/ 188 w 355"/>
              <a:gd name="T119" fmla="*/ 173 h 1229"/>
              <a:gd name="T120" fmla="*/ 166 w 355"/>
              <a:gd name="T121" fmla="*/ 188 h 1229"/>
              <a:gd name="T122" fmla="*/ 153 w 355"/>
              <a:gd name="T123" fmla="*/ 176 h 1229"/>
              <a:gd name="T124" fmla="*/ 151 w 355"/>
              <a:gd name="T125" fmla="*/ 163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5" h="1229">
                <a:moveTo>
                  <a:pt x="84" y="302"/>
                </a:moveTo>
                <a:lnTo>
                  <a:pt x="84" y="302"/>
                </a:lnTo>
                <a:lnTo>
                  <a:pt x="61" y="383"/>
                </a:lnTo>
                <a:lnTo>
                  <a:pt x="61" y="383"/>
                </a:lnTo>
                <a:lnTo>
                  <a:pt x="57" y="397"/>
                </a:lnTo>
                <a:lnTo>
                  <a:pt x="50" y="418"/>
                </a:lnTo>
                <a:lnTo>
                  <a:pt x="32" y="465"/>
                </a:lnTo>
                <a:lnTo>
                  <a:pt x="15" y="509"/>
                </a:lnTo>
                <a:lnTo>
                  <a:pt x="11" y="523"/>
                </a:lnTo>
                <a:lnTo>
                  <a:pt x="8" y="531"/>
                </a:lnTo>
                <a:lnTo>
                  <a:pt x="8" y="531"/>
                </a:lnTo>
                <a:lnTo>
                  <a:pt x="11" y="535"/>
                </a:lnTo>
                <a:lnTo>
                  <a:pt x="14" y="537"/>
                </a:lnTo>
                <a:lnTo>
                  <a:pt x="20" y="538"/>
                </a:lnTo>
                <a:lnTo>
                  <a:pt x="26" y="539"/>
                </a:lnTo>
                <a:lnTo>
                  <a:pt x="35" y="541"/>
                </a:lnTo>
                <a:lnTo>
                  <a:pt x="39" y="542"/>
                </a:lnTo>
                <a:lnTo>
                  <a:pt x="40" y="543"/>
                </a:lnTo>
                <a:lnTo>
                  <a:pt x="40" y="543"/>
                </a:lnTo>
                <a:lnTo>
                  <a:pt x="44" y="562"/>
                </a:lnTo>
                <a:lnTo>
                  <a:pt x="50" y="606"/>
                </a:lnTo>
                <a:lnTo>
                  <a:pt x="57" y="653"/>
                </a:lnTo>
                <a:lnTo>
                  <a:pt x="59" y="674"/>
                </a:lnTo>
                <a:lnTo>
                  <a:pt x="59" y="688"/>
                </a:lnTo>
                <a:lnTo>
                  <a:pt x="59" y="688"/>
                </a:lnTo>
                <a:lnTo>
                  <a:pt x="59" y="719"/>
                </a:lnTo>
                <a:lnTo>
                  <a:pt x="58" y="757"/>
                </a:lnTo>
                <a:lnTo>
                  <a:pt x="57" y="809"/>
                </a:lnTo>
                <a:lnTo>
                  <a:pt x="57" y="809"/>
                </a:lnTo>
                <a:lnTo>
                  <a:pt x="57" y="819"/>
                </a:lnTo>
                <a:lnTo>
                  <a:pt x="58" y="830"/>
                </a:lnTo>
                <a:lnTo>
                  <a:pt x="59" y="862"/>
                </a:lnTo>
                <a:lnTo>
                  <a:pt x="59" y="862"/>
                </a:lnTo>
                <a:lnTo>
                  <a:pt x="60" y="876"/>
                </a:lnTo>
                <a:lnTo>
                  <a:pt x="64" y="887"/>
                </a:lnTo>
                <a:lnTo>
                  <a:pt x="71" y="913"/>
                </a:lnTo>
                <a:lnTo>
                  <a:pt x="71" y="913"/>
                </a:lnTo>
                <a:lnTo>
                  <a:pt x="73" y="920"/>
                </a:lnTo>
                <a:lnTo>
                  <a:pt x="78" y="929"/>
                </a:lnTo>
                <a:lnTo>
                  <a:pt x="84" y="936"/>
                </a:lnTo>
                <a:lnTo>
                  <a:pt x="90" y="943"/>
                </a:lnTo>
                <a:lnTo>
                  <a:pt x="99" y="953"/>
                </a:lnTo>
                <a:lnTo>
                  <a:pt x="104" y="957"/>
                </a:lnTo>
                <a:lnTo>
                  <a:pt x="104" y="957"/>
                </a:lnTo>
                <a:lnTo>
                  <a:pt x="105" y="1007"/>
                </a:lnTo>
                <a:lnTo>
                  <a:pt x="105" y="1007"/>
                </a:lnTo>
                <a:lnTo>
                  <a:pt x="109" y="1035"/>
                </a:lnTo>
                <a:lnTo>
                  <a:pt x="111" y="1056"/>
                </a:lnTo>
                <a:lnTo>
                  <a:pt x="115" y="1073"/>
                </a:lnTo>
                <a:lnTo>
                  <a:pt x="115" y="1073"/>
                </a:lnTo>
                <a:lnTo>
                  <a:pt x="119" y="1084"/>
                </a:lnTo>
                <a:lnTo>
                  <a:pt x="123" y="1091"/>
                </a:lnTo>
                <a:lnTo>
                  <a:pt x="126" y="1095"/>
                </a:lnTo>
                <a:lnTo>
                  <a:pt x="126" y="1095"/>
                </a:lnTo>
                <a:lnTo>
                  <a:pt x="126" y="1111"/>
                </a:lnTo>
                <a:lnTo>
                  <a:pt x="128" y="1128"/>
                </a:lnTo>
                <a:lnTo>
                  <a:pt x="128" y="1128"/>
                </a:lnTo>
                <a:lnTo>
                  <a:pt x="128" y="1132"/>
                </a:lnTo>
                <a:lnTo>
                  <a:pt x="126" y="1136"/>
                </a:lnTo>
                <a:lnTo>
                  <a:pt x="122" y="1141"/>
                </a:lnTo>
                <a:lnTo>
                  <a:pt x="122" y="1141"/>
                </a:lnTo>
                <a:lnTo>
                  <a:pt x="115" y="1147"/>
                </a:lnTo>
                <a:lnTo>
                  <a:pt x="110" y="1150"/>
                </a:lnTo>
                <a:lnTo>
                  <a:pt x="108" y="1151"/>
                </a:lnTo>
                <a:lnTo>
                  <a:pt x="108" y="1151"/>
                </a:lnTo>
                <a:lnTo>
                  <a:pt x="100" y="1152"/>
                </a:lnTo>
                <a:lnTo>
                  <a:pt x="89" y="1154"/>
                </a:lnTo>
                <a:lnTo>
                  <a:pt x="67" y="1159"/>
                </a:lnTo>
                <a:lnTo>
                  <a:pt x="67" y="1159"/>
                </a:lnTo>
                <a:lnTo>
                  <a:pt x="66" y="1159"/>
                </a:lnTo>
                <a:lnTo>
                  <a:pt x="64" y="1162"/>
                </a:lnTo>
                <a:lnTo>
                  <a:pt x="63" y="1165"/>
                </a:lnTo>
                <a:lnTo>
                  <a:pt x="61" y="1170"/>
                </a:lnTo>
                <a:lnTo>
                  <a:pt x="61" y="1170"/>
                </a:lnTo>
                <a:lnTo>
                  <a:pt x="52" y="1171"/>
                </a:lnTo>
                <a:lnTo>
                  <a:pt x="34" y="1173"/>
                </a:lnTo>
                <a:lnTo>
                  <a:pt x="34" y="1173"/>
                </a:lnTo>
                <a:lnTo>
                  <a:pt x="31" y="1173"/>
                </a:lnTo>
                <a:lnTo>
                  <a:pt x="28" y="1175"/>
                </a:lnTo>
                <a:lnTo>
                  <a:pt x="24" y="1179"/>
                </a:lnTo>
                <a:lnTo>
                  <a:pt x="22" y="1183"/>
                </a:lnTo>
                <a:lnTo>
                  <a:pt x="21" y="1184"/>
                </a:lnTo>
                <a:lnTo>
                  <a:pt x="21" y="1184"/>
                </a:lnTo>
                <a:lnTo>
                  <a:pt x="15" y="1190"/>
                </a:lnTo>
                <a:lnTo>
                  <a:pt x="11" y="1195"/>
                </a:lnTo>
                <a:lnTo>
                  <a:pt x="8" y="1198"/>
                </a:lnTo>
                <a:lnTo>
                  <a:pt x="8" y="1198"/>
                </a:lnTo>
                <a:lnTo>
                  <a:pt x="13" y="1203"/>
                </a:lnTo>
                <a:lnTo>
                  <a:pt x="25" y="1211"/>
                </a:lnTo>
                <a:lnTo>
                  <a:pt x="32" y="1216"/>
                </a:lnTo>
                <a:lnTo>
                  <a:pt x="40" y="1221"/>
                </a:lnTo>
                <a:lnTo>
                  <a:pt x="50" y="1224"/>
                </a:lnTo>
                <a:lnTo>
                  <a:pt x="59" y="1227"/>
                </a:lnTo>
                <a:lnTo>
                  <a:pt x="59" y="1227"/>
                </a:lnTo>
                <a:lnTo>
                  <a:pt x="68" y="1229"/>
                </a:lnTo>
                <a:lnTo>
                  <a:pt x="77" y="1229"/>
                </a:lnTo>
                <a:lnTo>
                  <a:pt x="91" y="1228"/>
                </a:lnTo>
                <a:lnTo>
                  <a:pt x="105" y="1227"/>
                </a:lnTo>
                <a:lnTo>
                  <a:pt x="113" y="1225"/>
                </a:lnTo>
                <a:lnTo>
                  <a:pt x="123" y="1225"/>
                </a:lnTo>
                <a:lnTo>
                  <a:pt x="123" y="1225"/>
                </a:lnTo>
                <a:lnTo>
                  <a:pt x="174" y="1227"/>
                </a:lnTo>
                <a:lnTo>
                  <a:pt x="211" y="1225"/>
                </a:lnTo>
                <a:lnTo>
                  <a:pt x="211" y="1225"/>
                </a:lnTo>
                <a:lnTo>
                  <a:pt x="214" y="1224"/>
                </a:lnTo>
                <a:lnTo>
                  <a:pt x="216" y="1220"/>
                </a:lnTo>
                <a:lnTo>
                  <a:pt x="220" y="1215"/>
                </a:lnTo>
                <a:lnTo>
                  <a:pt x="221" y="1209"/>
                </a:lnTo>
                <a:lnTo>
                  <a:pt x="224" y="1197"/>
                </a:lnTo>
                <a:lnTo>
                  <a:pt x="225" y="1192"/>
                </a:lnTo>
                <a:lnTo>
                  <a:pt x="225" y="1192"/>
                </a:lnTo>
                <a:lnTo>
                  <a:pt x="241" y="1191"/>
                </a:lnTo>
                <a:lnTo>
                  <a:pt x="253" y="1190"/>
                </a:lnTo>
                <a:lnTo>
                  <a:pt x="260" y="1189"/>
                </a:lnTo>
                <a:lnTo>
                  <a:pt x="260" y="1189"/>
                </a:lnTo>
                <a:lnTo>
                  <a:pt x="263" y="1186"/>
                </a:lnTo>
                <a:lnTo>
                  <a:pt x="264" y="1182"/>
                </a:lnTo>
                <a:lnTo>
                  <a:pt x="264" y="1175"/>
                </a:lnTo>
                <a:lnTo>
                  <a:pt x="264" y="1166"/>
                </a:lnTo>
                <a:lnTo>
                  <a:pt x="264" y="1166"/>
                </a:lnTo>
                <a:lnTo>
                  <a:pt x="260" y="1150"/>
                </a:lnTo>
                <a:lnTo>
                  <a:pt x="257" y="1137"/>
                </a:lnTo>
                <a:lnTo>
                  <a:pt x="257" y="1137"/>
                </a:lnTo>
                <a:lnTo>
                  <a:pt x="252" y="1115"/>
                </a:lnTo>
                <a:lnTo>
                  <a:pt x="248" y="1095"/>
                </a:lnTo>
                <a:lnTo>
                  <a:pt x="248" y="1095"/>
                </a:lnTo>
                <a:lnTo>
                  <a:pt x="250" y="1094"/>
                </a:lnTo>
                <a:lnTo>
                  <a:pt x="251" y="1092"/>
                </a:lnTo>
                <a:lnTo>
                  <a:pt x="257" y="1088"/>
                </a:lnTo>
                <a:lnTo>
                  <a:pt x="263" y="1086"/>
                </a:lnTo>
                <a:lnTo>
                  <a:pt x="266" y="1082"/>
                </a:lnTo>
                <a:lnTo>
                  <a:pt x="266" y="1082"/>
                </a:lnTo>
                <a:lnTo>
                  <a:pt x="266" y="1080"/>
                </a:lnTo>
                <a:lnTo>
                  <a:pt x="265" y="1074"/>
                </a:lnTo>
                <a:lnTo>
                  <a:pt x="260" y="1054"/>
                </a:lnTo>
                <a:lnTo>
                  <a:pt x="244" y="1000"/>
                </a:lnTo>
                <a:lnTo>
                  <a:pt x="244" y="1000"/>
                </a:lnTo>
                <a:lnTo>
                  <a:pt x="218" y="899"/>
                </a:lnTo>
                <a:lnTo>
                  <a:pt x="196" y="823"/>
                </a:lnTo>
                <a:lnTo>
                  <a:pt x="196" y="823"/>
                </a:lnTo>
                <a:lnTo>
                  <a:pt x="195" y="813"/>
                </a:lnTo>
                <a:lnTo>
                  <a:pt x="196" y="789"/>
                </a:lnTo>
                <a:lnTo>
                  <a:pt x="199" y="761"/>
                </a:lnTo>
                <a:lnTo>
                  <a:pt x="200" y="746"/>
                </a:lnTo>
                <a:lnTo>
                  <a:pt x="202" y="735"/>
                </a:lnTo>
                <a:lnTo>
                  <a:pt x="202" y="735"/>
                </a:lnTo>
                <a:lnTo>
                  <a:pt x="208" y="717"/>
                </a:lnTo>
                <a:lnTo>
                  <a:pt x="214" y="704"/>
                </a:lnTo>
                <a:lnTo>
                  <a:pt x="220" y="687"/>
                </a:lnTo>
                <a:lnTo>
                  <a:pt x="229" y="664"/>
                </a:lnTo>
                <a:lnTo>
                  <a:pt x="229" y="664"/>
                </a:lnTo>
                <a:lnTo>
                  <a:pt x="235" y="647"/>
                </a:lnTo>
                <a:lnTo>
                  <a:pt x="239" y="630"/>
                </a:lnTo>
                <a:lnTo>
                  <a:pt x="246" y="599"/>
                </a:lnTo>
                <a:lnTo>
                  <a:pt x="251" y="575"/>
                </a:lnTo>
                <a:lnTo>
                  <a:pt x="252" y="564"/>
                </a:lnTo>
                <a:lnTo>
                  <a:pt x="252" y="564"/>
                </a:lnTo>
                <a:lnTo>
                  <a:pt x="255" y="559"/>
                </a:lnTo>
                <a:lnTo>
                  <a:pt x="259" y="552"/>
                </a:lnTo>
                <a:lnTo>
                  <a:pt x="264" y="544"/>
                </a:lnTo>
                <a:lnTo>
                  <a:pt x="264" y="544"/>
                </a:lnTo>
                <a:lnTo>
                  <a:pt x="265" y="539"/>
                </a:lnTo>
                <a:lnTo>
                  <a:pt x="265" y="536"/>
                </a:lnTo>
                <a:lnTo>
                  <a:pt x="263" y="530"/>
                </a:lnTo>
                <a:lnTo>
                  <a:pt x="259" y="522"/>
                </a:lnTo>
                <a:lnTo>
                  <a:pt x="257" y="512"/>
                </a:lnTo>
                <a:lnTo>
                  <a:pt x="257" y="512"/>
                </a:lnTo>
                <a:lnTo>
                  <a:pt x="257" y="505"/>
                </a:lnTo>
                <a:lnTo>
                  <a:pt x="257" y="494"/>
                </a:lnTo>
                <a:lnTo>
                  <a:pt x="259" y="468"/>
                </a:lnTo>
                <a:lnTo>
                  <a:pt x="263" y="442"/>
                </a:lnTo>
                <a:lnTo>
                  <a:pt x="266" y="423"/>
                </a:lnTo>
                <a:lnTo>
                  <a:pt x="266" y="423"/>
                </a:lnTo>
                <a:lnTo>
                  <a:pt x="271" y="413"/>
                </a:lnTo>
                <a:lnTo>
                  <a:pt x="279" y="394"/>
                </a:lnTo>
                <a:lnTo>
                  <a:pt x="302" y="344"/>
                </a:lnTo>
                <a:lnTo>
                  <a:pt x="324" y="296"/>
                </a:lnTo>
                <a:lnTo>
                  <a:pt x="332" y="277"/>
                </a:lnTo>
                <a:lnTo>
                  <a:pt x="334" y="271"/>
                </a:lnTo>
                <a:lnTo>
                  <a:pt x="335" y="266"/>
                </a:lnTo>
                <a:lnTo>
                  <a:pt x="335" y="266"/>
                </a:lnTo>
                <a:lnTo>
                  <a:pt x="335" y="252"/>
                </a:lnTo>
                <a:lnTo>
                  <a:pt x="335" y="231"/>
                </a:lnTo>
                <a:lnTo>
                  <a:pt x="335" y="231"/>
                </a:lnTo>
                <a:lnTo>
                  <a:pt x="336" y="219"/>
                </a:lnTo>
                <a:lnTo>
                  <a:pt x="336" y="216"/>
                </a:lnTo>
                <a:lnTo>
                  <a:pt x="337" y="216"/>
                </a:lnTo>
                <a:lnTo>
                  <a:pt x="340" y="216"/>
                </a:lnTo>
                <a:lnTo>
                  <a:pt x="341" y="215"/>
                </a:lnTo>
                <a:lnTo>
                  <a:pt x="343" y="214"/>
                </a:lnTo>
                <a:lnTo>
                  <a:pt x="343" y="214"/>
                </a:lnTo>
                <a:lnTo>
                  <a:pt x="345" y="208"/>
                </a:lnTo>
                <a:lnTo>
                  <a:pt x="345" y="205"/>
                </a:lnTo>
                <a:lnTo>
                  <a:pt x="347" y="200"/>
                </a:lnTo>
                <a:lnTo>
                  <a:pt x="349" y="195"/>
                </a:lnTo>
                <a:lnTo>
                  <a:pt x="349" y="195"/>
                </a:lnTo>
                <a:lnTo>
                  <a:pt x="353" y="189"/>
                </a:lnTo>
                <a:lnTo>
                  <a:pt x="354" y="183"/>
                </a:lnTo>
                <a:lnTo>
                  <a:pt x="355" y="177"/>
                </a:lnTo>
                <a:lnTo>
                  <a:pt x="355" y="169"/>
                </a:lnTo>
                <a:lnTo>
                  <a:pt x="355" y="169"/>
                </a:lnTo>
                <a:lnTo>
                  <a:pt x="354" y="164"/>
                </a:lnTo>
                <a:lnTo>
                  <a:pt x="349" y="160"/>
                </a:lnTo>
                <a:lnTo>
                  <a:pt x="344" y="155"/>
                </a:lnTo>
                <a:lnTo>
                  <a:pt x="337" y="151"/>
                </a:lnTo>
                <a:lnTo>
                  <a:pt x="324" y="144"/>
                </a:lnTo>
                <a:lnTo>
                  <a:pt x="319" y="142"/>
                </a:lnTo>
                <a:lnTo>
                  <a:pt x="319" y="142"/>
                </a:lnTo>
                <a:lnTo>
                  <a:pt x="329" y="135"/>
                </a:lnTo>
                <a:lnTo>
                  <a:pt x="329" y="135"/>
                </a:lnTo>
                <a:lnTo>
                  <a:pt x="331" y="130"/>
                </a:lnTo>
                <a:lnTo>
                  <a:pt x="335" y="123"/>
                </a:lnTo>
                <a:lnTo>
                  <a:pt x="337" y="115"/>
                </a:lnTo>
                <a:lnTo>
                  <a:pt x="338" y="105"/>
                </a:lnTo>
                <a:lnTo>
                  <a:pt x="338" y="105"/>
                </a:lnTo>
                <a:lnTo>
                  <a:pt x="337" y="96"/>
                </a:lnTo>
                <a:lnTo>
                  <a:pt x="334" y="85"/>
                </a:lnTo>
                <a:lnTo>
                  <a:pt x="329" y="72"/>
                </a:lnTo>
                <a:lnTo>
                  <a:pt x="325" y="58"/>
                </a:lnTo>
                <a:lnTo>
                  <a:pt x="325" y="58"/>
                </a:lnTo>
                <a:lnTo>
                  <a:pt x="322" y="50"/>
                </a:lnTo>
                <a:lnTo>
                  <a:pt x="317" y="43"/>
                </a:lnTo>
                <a:lnTo>
                  <a:pt x="311" y="34"/>
                </a:lnTo>
                <a:lnTo>
                  <a:pt x="304" y="27"/>
                </a:lnTo>
                <a:lnTo>
                  <a:pt x="296" y="21"/>
                </a:lnTo>
                <a:lnTo>
                  <a:pt x="287" y="15"/>
                </a:lnTo>
                <a:lnTo>
                  <a:pt x="280" y="11"/>
                </a:lnTo>
                <a:lnTo>
                  <a:pt x="273" y="7"/>
                </a:lnTo>
                <a:lnTo>
                  <a:pt x="273" y="7"/>
                </a:lnTo>
                <a:lnTo>
                  <a:pt x="266" y="5"/>
                </a:lnTo>
                <a:lnTo>
                  <a:pt x="258" y="4"/>
                </a:lnTo>
                <a:lnTo>
                  <a:pt x="242" y="2"/>
                </a:lnTo>
                <a:lnTo>
                  <a:pt x="228" y="2"/>
                </a:lnTo>
                <a:lnTo>
                  <a:pt x="215" y="1"/>
                </a:lnTo>
                <a:lnTo>
                  <a:pt x="215" y="1"/>
                </a:lnTo>
                <a:lnTo>
                  <a:pt x="211" y="0"/>
                </a:lnTo>
                <a:lnTo>
                  <a:pt x="206" y="0"/>
                </a:lnTo>
                <a:lnTo>
                  <a:pt x="197" y="2"/>
                </a:lnTo>
                <a:lnTo>
                  <a:pt x="189" y="5"/>
                </a:lnTo>
                <a:lnTo>
                  <a:pt x="179" y="8"/>
                </a:lnTo>
                <a:lnTo>
                  <a:pt x="179" y="8"/>
                </a:lnTo>
                <a:lnTo>
                  <a:pt x="174" y="11"/>
                </a:lnTo>
                <a:lnTo>
                  <a:pt x="169" y="15"/>
                </a:lnTo>
                <a:lnTo>
                  <a:pt x="164" y="19"/>
                </a:lnTo>
                <a:lnTo>
                  <a:pt x="162" y="24"/>
                </a:lnTo>
                <a:lnTo>
                  <a:pt x="157" y="32"/>
                </a:lnTo>
                <a:lnTo>
                  <a:pt x="156" y="35"/>
                </a:lnTo>
                <a:lnTo>
                  <a:pt x="156" y="35"/>
                </a:lnTo>
                <a:lnTo>
                  <a:pt x="148" y="35"/>
                </a:lnTo>
                <a:lnTo>
                  <a:pt x="138" y="35"/>
                </a:lnTo>
                <a:lnTo>
                  <a:pt x="126" y="38"/>
                </a:lnTo>
                <a:lnTo>
                  <a:pt x="126" y="38"/>
                </a:lnTo>
                <a:lnTo>
                  <a:pt x="121" y="39"/>
                </a:lnTo>
                <a:lnTo>
                  <a:pt x="118" y="43"/>
                </a:lnTo>
                <a:lnTo>
                  <a:pt x="116" y="47"/>
                </a:lnTo>
                <a:lnTo>
                  <a:pt x="115" y="52"/>
                </a:lnTo>
                <a:lnTo>
                  <a:pt x="115" y="60"/>
                </a:lnTo>
                <a:lnTo>
                  <a:pt x="115" y="64"/>
                </a:lnTo>
                <a:lnTo>
                  <a:pt x="104" y="66"/>
                </a:lnTo>
                <a:lnTo>
                  <a:pt x="104" y="66"/>
                </a:lnTo>
                <a:lnTo>
                  <a:pt x="74" y="103"/>
                </a:lnTo>
                <a:lnTo>
                  <a:pt x="52" y="131"/>
                </a:lnTo>
                <a:lnTo>
                  <a:pt x="38" y="150"/>
                </a:lnTo>
                <a:lnTo>
                  <a:pt x="38" y="150"/>
                </a:lnTo>
                <a:lnTo>
                  <a:pt x="27" y="168"/>
                </a:lnTo>
                <a:lnTo>
                  <a:pt x="20" y="181"/>
                </a:lnTo>
                <a:lnTo>
                  <a:pt x="13" y="195"/>
                </a:lnTo>
                <a:lnTo>
                  <a:pt x="7" y="211"/>
                </a:lnTo>
                <a:lnTo>
                  <a:pt x="2" y="226"/>
                </a:lnTo>
                <a:lnTo>
                  <a:pt x="0" y="240"/>
                </a:lnTo>
                <a:lnTo>
                  <a:pt x="0" y="246"/>
                </a:lnTo>
                <a:lnTo>
                  <a:pt x="1" y="252"/>
                </a:lnTo>
                <a:lnTo>
                  <a:pt x="1" y="252"/>
                </a:lnTo>
                <a:lnTo>
                  <a:pt x="2" y="257"/>
                </a:lnTo>
                <a:lnTo>
                  <a:pt x="6" y="263"/>
                </a:lnTo>
                <a:lnTo>
                  <a:pt x="11" y="267"/>
                </a:lnTo>
                <a:lnTo>
                  <a:pt x="16" y="271"/>
                </a:lnTo>
                <a:lnTo>
                  <a:pt x="29" y="280"/>
                </a:lnTo>
                <a:lnTo>
                  <a:pt x="45" y="287"/>
                </a:lnTo>
                <a:lnTo>
                  <a:pt x="59" y="293"/>
                </a:lnTo>
                <a:lnTo>
                  <a:pt x="71" y="297"/>
                </a:lnTo>
                <a:lnTo>
                  <a:pt x="84" y="302"/>
                </a:lnTo>
                <a:lnTo>
                  <a:pt x="84" y="302"/>
                </a:lnTo>
                <a:close/>
                <a:moveTo>
                  <a:pt x="156" y="151"/>
                </a:moveTo>
                <a:lnTo>
                  <a:pt x="156" y="151"/>
                </a:lnTo>
                <a:lnTo>
                  <a:pt x="157" y="154"/>
                </a:lnTo>
                <a:lnTo>
                  <a:pt x="157" y="156"/>
                </a:lnTo>
                <a:lnTo>
                  <a:pt x="160" y="158"/>
                </a:lnTo>
                <a:lnTo>
                  <a:pt x="160" y="158"/>
                </a:lnTo>
                <a:lnTo>
                  <a:pt x="162" y="160"/>
                </a:lnTo>
                <a:lnTo>
                  <a:pt x="163" y="162"/>
                </a:lnTo>
                <a:lnTo>
                  <a:pt x="164" y="164"/>
                </a:lnTo>
                <a:lnTo>
                  <a:pt x="164" y="164"/>
                </a:lnTo>
                <a:lnTo>
                  <a:pt x="164" y="166"/>
                </a:lnTo>
                <a:lnTo>
                  <a:pt x="166" y="168"/>
                </a:lnTo>
                <a:lnTo>
                  <a:pt x="169" y="169"/>
                </a:lnTo>
                <a:lnTo>
                  <a:pt x="169" y="169"/>
                </a:lnTo>
                <a:lnTo>
                  <a:pt x="175" y="170"/>
                </a:lnTo>
                <a:lnTo>
                  <a:pt x="181" y="171"/>
                </a:lnTo>
                <a:lnTo>
                  <a:pt x="188" y="173"/>
                </a:lnTo>
                <a:lnTo>
                  <a:pt x="188" y="179"/>
                </a:lnTo>
                <a:lnTo>
                  <a:pt x="188" y="179"/>
                </a:lnTo>
                <a:lnTo>
                  <a:pt x="179" y="183"/>
                </a:lnTo>
                <a:lnTo>
                  <a:pt x="170" y="187"/>
                </a:lnTo>
                <a:lnTo>
                  <a:pt x="166" y="188"/>
                </a:lnTo>
                <a:lnTo>
                  <a:pt x="166" y="188"/>
                </a:lnTo>
                <a:lnTo>
                  <a:pt x="156" y="183"/>
                </a:lnTo>
                <a:lnTo>
                  <a:pt x="149" y="179"/>
                </a:lnTo>
                <a:lnTo>
                  <a:pt x="149" y="179"/>
                </a:lnTo>
                <a:lnTo>
                  <a:pt x="153" y="176"/>
                </a:lnTo>
                <a:lnTo>
                  <a:pt x="155" y="174"/>
                </a:lnTo>
                <a:lnTo>
                  <a:pt x="155" y="173"/>
                </a:lnTo>
                <a:lnTo>
                  <a:pt x="155" y="170"/>
                </a:lnTo>
                <a:lnTo>
                  <a:pt x="155" y="170"/>
                </a:lnTo>
                <a:lnTo>
                  <a:pt x="151" y="163"/>
                </a:lnTo>
                <a:lnTo>
                  <a:pt x="156" y="1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0">
            <a:extLst>
              <a:ext uri="{FF2B5EF4-FFF2-40B4-BE49-F238E27FC236}">
                <a16:creationId xmlns:a16="http://schemas.microsoft.com/office/drawing/2014/main" id="{8FC0F5B2-6CDF-49EB-9523-8E7975AF2F96}"/>
              </a:ext>
            </a:extLst>
          </p:cNvPr>
          <p:cNvSpPr>
            <a:spLocks/>
          </p:cNvSpPr>
          <p:nvPr/>
        </p:nvSpPr>
        <p:spPr bwMode="auto">
          <a:xfrm>
            <a:off x="8469434" y="2817979"/>
            <a:ext cx="515020" cy="1587130"/>
          </a:xfrm>
          <a:custGeom>
            <a:avLst/>
            <a:gdLst>
              <a:gd name="T0" fmla="*/ 109 w 404"/>
              <a:gd name="T1" fmla="*/ 266 h 1245"/>
              <a:gd name="T2" fmla="*/ 68 w 404"/>
              <a:gd name="T3" fmla="*/ 492 h 1245"/>
              <a:gd name="T4" fmla="*/ 50 w 404"/>
              <a:gd name="T5" fmla="*/ 529 h 1245"/>
              <a:gd name="T6" fmla="*/ 43 w 404"/>
              <a:gd name="T7" fmla="*/ 547 h 1245"/>
              <a:gd name="T8" fmla="*/ 68 w 404"/>
              <a:gd name="T9" fmla="*/ 581 h 1245"/>
              <a:gd name="T10" fmla="*/ 80 w 404"/>
              <a:gd name="T11" fmla="*/ 643 h 1245"/>
              <a:gd name="T12" fmla="*/ 140 w 404"/>
              <a:gd name="T13" fmla="*/ 880 h 1245"/>
              <a:gd name="T14" fmla="*/ 162 w 404"/>
              <a:gd name="T15" fmla="*/ 1013 h 1245"/>
              <a:gd name="T16" fmla="*/ 168 w 404"/>
              <a:gd name="T17" fmla="*/ 1131 h 1245"/>
              <a:gd name="T18" fmla="*/ 130 w 404"/>
              <a:gd name="T19" fmla="*/ 1174 h 1245"/>
              <a:gd name="T20" fmla="*/ 86 w 404"/>
              <a:gd name="T21" fmla="*/ 1216 h 1245"/>
              <a:gd name="T22" fmla="*/ 75 w 404"/>
              <a:gd name="T23" fmla="*/ 1236 h 1245"/>
              <a:gd name="T24" fmla="*/ 128 w 404"/>
              <a:gd name="T25" fmla="*/ 1245 h 1245"/>
              <a:gd name="T26" fmla="*/ 256 w 404"/>
              <a:gd name="T27" fmla="*/ 1242 h 1245"/>
              <a:gd name="T28" fmla="*/ 274 w 404"/>
              <a:gd name="T29" fmla="*/ 1224 h 1245"/>
              <a:gd name="T30" fmla="*/ 311 w 404"/>
              <a:gd name="T31" fmla="*/ 1218 h 1245"/>
              <a:gd name="T32" fmla="*/ 299 w 404"/>
              <a:gd name="T33" fmla="*/ 1176 h 1245"/>
              <a:gd name="T34" fmla="*/ 306 w 404"/>
              <a:gd name="T35" fmla="*/ 1169 h 1245"/>
              <a:gd name="T36" fmla="*/ 311 w 404"/>
              <a:gd name="T37" fmla="*/ 1163 h 1245"/>
              <a:gd name="T38" fmla="*/ 294 w 404"/>
              <a:gd name="T39" fmla="*/ 1137 h 1245"/>
              <a:gd name="T40" fmla="*/ 292 w 404"/>
              <a:gd name="T41" fmla="*/ 1088 h 1245"/>
              <a:gd name="T42" fmla="*/ 304 w 404"/>
              <a:gd name="T43" fmla="*/ 1001 h 1245"/>
              <a:gd name="T44" fmla="*/ 300 w 404"/>
              <a:gd name="T45" fmla="*/ 922 h 1245"/>
              <a:gd name="T46" fmla="*/ 286 w 404"/>
              <a:gd name="T47" fmla="*/ 809 h 1245"/>
              <a:gd name="T48" fmla="*/ 274 w 404"/>
              <a:gd name="T49" fmla="*/ 697 h 1245"/>
              <a:gd name="T50" fmla="*/ 361 w 404"/>
              <a:gd name="T51" fmla="*/ 711 h 1245"/>
              <a:gd name="T52" fmla="*/ 381 w 404"/>
              <a:gd name="T53" fmla="*/ 704 h 1245"/>
              <a:gd name="T54" fmla="*/ 401 w 404"/>
              <a:gd name="T55" fmla="*/ 659 h 1245"/>
              <a:gd name="T56" fmla="*/ 401 w 404"/>
              <a:gd name="T57" fmla="*/ 590 h 1245"/>
              <a:gd name="T58" fmla="*/ 392 w 404"/>
              <a:gd name="T59" fmla="*/ 547 h 1245"/>
              <a:gd name="T60" fmla="*/ 401 w 404"/>
              <a:gd name="T61" fmla="*/ 549 h 1245"/>
              <a:gd name="T62" fmla="*/ 400 w 404"/>
              <a:gd name="T63" fmla="*/ 529 h 1245"/>
              <a:gd name="T64" fmla="*/ 378 w 404"/>
              <a:gd name="T65" fmla="*/ 461 h 1245"/>
              <a:gd name="T66" fmla="*/ 376 w 404"/>
              <a:gd name="T67" fmla="*/ 379 h 1245"/>
              <a:gd name="T68" fmla="*/ 360 w 404"/>
              <a:gd name="T69" fmla="*/ 356 h 1245"/>
              <a:gd name="T70" fmla="*/ 289 w 404"/>
              <a:gd name="T71" fmla="*/ 286 h 1245"/>
              <a:gd name="T72" fmla="*/ 288 w 404"/>
              <a:gd name="T73" fmla="*/ 274 h 1245"/>
              <a:gd name="T74" fmla="*/ 295 w 404"/>
              <a:gd name="T75" fmla="*/ 252 h 1245"/>
              <a:gd name="T76" fmla="*/ 272 w 404"/>
              <a:gd name="T77" fmla="*/ 225 h 1245"/>
              <a:gd name="T78" fmla="*/ 236 w 404"/>
              <a:gd name="T79" fmla="*/ 207 h 1245"/>
              <a:gd name="T80" fmla="*/ 193 w 404"/>
              <a:gd name="T81" fmla="*/ 163 h 1245"/>
              <a:gd name="T82" fmla="*/ 186 w 404"/>
              <a:gd name="T83" fmla="*/ 157 h 1245"/>
              <a:gd name="T84" fmla="*/ 180 w 404"/>
              <a:gd name="T85" fmla="*/ 138 h 1245"/>
              <a:gd name="T86" fmla="*/ 195 w 404"/>
              <a:gd name="T87" fmla="*/ 98 h 1245"/>
              <a:gd name="T88" fmla="*/ 205 w 404"/>
              <a:gd name="T89" fmla="*/ 83 h 1245"/>
              <a:gd name="T90" fmla="*/ 187 w 404"/>
              <a:gd name="T91" fmla="*/ 39 h 1245"/>
              <a:gd name="T92" fmla="*/ 145 w 404"/>
              <a:gd name="T93" fmla="*/ 15 h 1245"/>
              <a:gd name="T94" fmla="*/ 105 w 404"/>
              <a:gd name="T95" fmla="*/ 4 h 1245"/>
              <a:gd name="T96" fmla="*/ 87 w 404"/>
              <a:gd name="T97" fmla="*/ 2 h 1245"/>
              <a:gd name="T98" fmla="*/ 68 w 404"/>
              <a:gd name="T99" fmla="*/ 33 h 1245"/>
              <a:gd name="T100" fmla="*/ 4 w 404"/>
              <a:gd name="T101" fmla="*/ 42 h 1245"/>
              <a:gd name="T102" fmla="*/ 2 w 404"/>
              <a:gd name="T103" fmla="*/ 53 h 1245"/>
              <a:gd name="T104" fmla="*/ 24 w 404"/>
              <a:gd name="T105" fmla="*/ 71 h 1245"/>
              <a:gd name="T106" fmla="*/ 45 w 404"/>
              <a:gd name="T107" fmla="*/ 83 h 1245"/>
              <a:gd name="T108" fmla="*/ 43 w 404"/>
              <a:gd name="T109" fmla="*/ 136 h 1245"/>
              <a:gd name="T110" fmla="*/ 44 w 404"/>
              <a:gd name="T111" fmla="*/ 147 h 1245"/>
              <a:gd name="T112" fmla="*/ 51 w 404"/>
              <a:gd name="T113" fmla="*/ 165 h 1245"/>
              <a:gd name="T114" fmla="*/ 59 w 404"/>
              <a:gd name="T115" fmla="*/ 178 h 1245"/>
              <a:gd name="T116" fmla="*/ 118 w 404"/>
              <a:gd name="T117" fmla="*/ 219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" h="1245">
                <a:moveTo>
                  <a:pt x="112" y="225"/>
                </a:moveTo>
                <a:lnTo>
                  <a:pt x="112" y="225"/>
                </a:lnTo>
                <a:lnTo>
                  <a:pt x="110" y="233"/>
                </a:lnTo>
                <a:lnTo>
                  <a:pt x="110" y="248"/>
                </a:lnTo>
                <a:lnTo>
                  <a:pt x="109" y="266"/>
                </a:lnTo>
                <a:lnTo>
                  <a:pt x="105" y="287"/>
                </a:lnTo>
                <a:lnTo>
                  <a:pt x="105" y="287"/>
                </a:lnTo>
                <a:lnTo>
                  <a:pt x="86" y="396"/>
                </a:lnTo>
                <a:lnTo>
                  <a:pt x="68" y="492"/>
                </a:lnTo>
                <a:lnTo>
                  <a:pt x="68" y="492"/>
                </a:lnTo>
                <a:lnTo>
                  <a:pt x="64" y="502"/>
                </a:lnTo>
                <a:lnTo>
                  <a:pt x="58" y="511"/>
                </a:lnTo>
                <a:lnTo>
                  <a:pt x="53" y="521"/>
                </a:lnTo>
                <a:lnTo>
                  <a:pt x="50" y="529"/>
                </a:lnTo>
                <a:lnTo>
                  <a:pt x="50" y="529"/>
                </a:lnTo>
                <a:lnTo>
                  <a:pt x="49" y="533"/>
                </a:lnTo>
                <a:lnTo>
                  <a:pt x="46" y="535"/>
                </a:lnTo>
                <a:lnTo>
                  <a:pt x="44" y="540"/>
                </a:lnTo>
                <a:lnTo>
                  <a:pt x="43" y="544"/>
                </a:lnTo>
                <a:lnTo>
                  <a:pt x="43" y="547"/>
                </a:lnTo>
                <a:lnTo>
                  <a:pt x="45" y="554"/>
                </a:lnTo>
                <a:lnTo>
                  <a:pt x="50" y="561"/>
                </a:lnTo>
                <a:lnTo>
                  <a:pt x="50" y="561"/>
                </a:lnTo>
                <a:lnTo>
                  <a:pt x="61" y="574"/>
                </a:lnTo>
                <a:lnTo>
                  <a:pt x="68" y="581"/>
                </a:lnTo>
                <a:lnTo>
                  <a:pt x="73" y="585"/>
                </a:lnTo>
                <a:lnTo>
                  <a:pt x="75" y="585"/>
                </a:lnTo>
                <a:lnTo>
                  <a:pt x="75" y="641"/>
                </a:lnTo>
                <a:lnTo>
                  <a:pt x="75" y="641"/>
                </a:lnTo>
                <a:lnTo>
                  <a:pt x="80" y="643"/>
                </a:lnTo>
                <a:lnTo>
                  <a:pt x="93" y="645"/>
                </a:lnTo>
                <a:lnTo>
                  <a:pt x="112" y="647"/>
                </a:lnTo>
                <a:lnTo>
                  <a:pt x="112" y="647"/>
                </a:lnTo>
                <a:lnTo>
                  <a:pt x="127" y="780"/>
                </a:lnTo>
                <a:lnTo>
                  <a:pt x="140" y="880"/>
                </a:lnTo>
                <a:lnTo>
                  <a:pt x="145" y="920"/>
                </a:lnTo>
                <a:lnTo>
                  <a:pt x="150" y="945"/>
                </a:lnTo>
                <a:lnTo>
                  <a:pt x="150" y="945"/>
                </a:lnTo>
                <a:lnTo>
                  <a:pt x="157" y="981"/>
                </a:lnTo>
                <a:lnTo>
                  <a:pt x="162" y="1013"/>
                </a:lnTo>
                <a:lnTo>
                  <a:pt x="162" y="1013"/>
                </a:lnTo>
                <a:lnTo>
                  <a:pt x="164" y="1047"/>
                </a:lnTo>
                <a:lnTo>
                  <a:pt x="166" y="1086"/>
                </a:lnTo>
                <a:lnTo>
                  <a:pt x="168" y="1131"/>
                </a:lnTo>
                <a:lnTo>
                  <a:pt x="168" y="1131"/>
                </a:lnTo>
                <a:lnTo>
                  <a:pt x="160" y="1142"/>
                </a:lnTo>
                <a:lnTo>
                  <a:pt x="152" y="1153"/>
                </a:lnTo>
                <a:lnTo>
                  <a:pt x="142" y="1163"/>
                </a:lnTo>
                <a:lnTo>
                  <a:pt x="142" y="1163"/>
                </a:lnTo>
                <a:lnTo>
                  <a:pt x="130" y="1174"/>
                </a:lnTo>
                <a:lnTo>
                  <a:pt x="116" y="1189"/>
                </a:lnTo>
                <a:lnTo>
                  <a:pt x="103" y="1204"/>
                </a:lnTo>
                <a:lnTo>
                  <a:pt x="93" y="1212"/>
                </a:lnTo>
                <a:lnTo>
                  <a:pt x="93" y="1212"/>
                </a:lnTo>
                <a:lnTo>
                  <a:pt x="86" y="1216"/>
                </a:lnTo>
                <a:lnTo>
                  <a:pt x="77" y="1222"/>
                </a:lnTo>
                <a:lnTo>
                  <a:pt x="75" y="1224"/>
                </a:lnTo>
                <a:lnTo>
                  <a:pt x="73" y="1228"/>
                </a:lnTo>
                <a:lnTo>
                  <a:pt x="73" y="1233"/>
                </a:lnTo>
                <a:lnTo>
                  <a:pt x="75" y="1236"/>
                </a:lnTo>
                <a:lnTo>
                  <a:pt x="75" y="1236"/>
                </a:lnTo>
                <a:lnTo>
                  <a:pt x="77" y="1239"/>
                </a:lnTo>
                <a:lnTo>
                  <a:pt x="83" y="1241"/>
                </a:lnTo>
                <a:lnTo>
                  <a:pt x="103" y="1243"/>
                </a:lnTo>
                <a:lnTo>
                  <a:pt x="128" y="1245"/>
                </a:lnTo>
                <a:lnTo>
                  <a:pt x="157" y="1245"/>
                </a:lnTo>
                <a:lnTo>
                  <a:pt x="215" y="1245"/>
                </a:lnTo>
                <a:lnTo>
                  <a:pt x="248" y="1243"/>
                </a:lnTo>
                <a:lnTo>
                  <a:pt x="248" y="1243"/>
                </a:lnTo>
                <a:lnTo>
                  <a:pt x="256" y="1242"/>
                </a:lnTo>
                <a:lnTo>
                  <a:pt x="260" y="1240"/>
                </a:lnTo>
                <a:lnTo>
                  <a:pt x="265" y="1236"/>
                </a:lnTo>
                <a:lnTo>
                  <a:pt x="269" y="1233"/>
                </a:lnTo>
                <a:lnTo>
                  <a:pt x="272" y="1227"/>
                </a:lnTo>
                <a:lnTo>
                  <a:pt x="274" y="1224"/>
                </a:lnTo>
                <a:lnTo>
                  <a:pt x="274" y="1224"/>
                </a:lnTo>
                <a:lnTo>
                  <a:pt x="292" y="1223"/>
                </a:lnTo>
                <a:lnTo>
                  <a:pt x="304" y="1222"/>
                </a:lnTo>
                <a:lnTo>
                  <a:pt x="308" y="1219"/>
                </a:lnTo>
                <a:lnTo>
                  <a:pt x="311" y="1218"/>
                </a:lnTo>
                <a:lnTo>
                  <a:pt x="311" y="1218"/>
                </a:lnTo>
                <a:lnTo>
                  <a:pt x="310" y="1215"/>
                </a:lnTo>
                <a:lnTo>
                  <a:pt x="308" y="1209"/>
                </a:lnTo>
                <a:lnTo>
                  <a:pt x="304" y="1192"/>
                </a:lnTo>
                <a:lnTo>
                  <a:pt x="299" y="1176"/>
                </a:lnTo>
                <a:lnTo>
                  <a:pt x="298" y="1170"/>
                </a:lnTo>
                <a:lnTo>
                  <a:pt x="298" y="1169"/>
                </a:lnTo>
                <a:lnTo>
                  <a:pt x="298" y="1169"/>
                </a:lnTo>
                <a:lnTo>
                  <a:pt x="301" y="1169"/>
                </a:lnTo>
                <a:lnTo>
                  <a:pt x="306" y="1169"/>
                </a:lnTo>
                <a:lnTo>
                  <a:pt x="308" y="1168"/>
                </a:lnTo>
                <a:lnTo>
                  <a:pt x="310" y="1166"/>
                </a:lnTo>
                <a:lnTo>
                  <a:pt x="311" y="1165"/>
                </a:lnTo>
                <a:lnTo>
                  <a:pt x="311" y="1163"/>
                </a:lnTo>
                <a:lnTo>
                  <a:pt x="311" y="1163"/>
                </a:lnTo>
                <a:lnTo>
                  <a:pt x="310" y="1159"/>
                </a:lnTo>
                <a:lnTo>
                  <a:pt x="307" y="1157"/>
                </a:lnTo>
                <a:lnTo>
                  <a:pt x="301" y="1150"/>
                </a:lnTo>
                <a:lnTo>
                  <a:pt x="295" y="1142"/>
                </a:lnTo>
                <a:lnTo>
                  <a:pt x="294" y="1137"/>
                </a:lnTo>
                <a:lnTo>
                  <a:pt x="292" y="1131"/>
                </a:lnTo>
                <a:lnTo>
                  <a:pt x="292" y="1131"/>
                </a:lnTo>
                <a:lnTo>
                  <a:pt x="290" y="1119"/>
                </a:lnTo>
                <a:lnTo>
                  <a:pt x="290" y="1109"/>
                </a:lnTo>
                <a:lnTo>
                  <a:pt x="292" y="1088"/>
                </a:lnTo>
                <a:lnTo>
                  <a:pt x="292" y="1088"/>
                </a:lnTo>
                <a:lnTo>
                  <a:pt x="295" y="1069"/>
                </a:lnTo>
                <a:lnTo>
                  <a:pt x="300" y="1039"/>
                </a:lnTo>
                <a:lnTo>
                  <a:pt x="302" y="1021"/>
                </a:lnTo>
                <a:lnTo>
                  <a:pt x="304" y="1001"/>
                </a:lnTo>
                <a:lnTo>
                  <a:pt x="305" y="982"/>
                </a:lnTo>
                <a:lnTo>
                  <a:pt x="304" y="964"/>
                </a:lnTo>
                <a:lnTo>
                  <a:pt x="304" y="964"/>
                </a:lnTo>
                <a:lnTo>
                  <a:pt x="302" y="944"/>
                </a:lnTo>
                <a:lnTo>
                  <a:pt x="300" y="922"/>
                </a:lnTo>
                <a:lnTo>
                  <a:pt x="293" y="877"/>
                </a:lnTo>
                <a:lnTo>
                  <a:pt x="287" y="836"/>
                </a:lnTo>
                <a:lnTo>
                  <a:pt x="286" y="821"/>
                </a:lnTo>
                <a:lnTo>
                  <a:pt x="286" y="809"/>
                </a:lnTo>
                <a:lnTo>
                  <a:pt x="286" y="809"/>
                </a:lnTo>
                <a:lnTo>
                  <a:pt x="286" y="797"/>
                </a:lnTo>
                <a:lnTo>
                  <a:pt x="284" y="781"/>
                </a:lnTo>
                <a:lnTo>
                  <a:pt x="281" y="744"/>
                </a:lnTo>
                <a:lnTo>
                  <a:pt x="274" y="697"/>
                </a:lnTo>
                <a:lnTo>
                  <a:pt x="274" y="697"/>
                </a:lnTo>
                <a:lnTo>
                  <a:pt x="286" y="700"/>
                </a:lnTo>
                <a:lnTo>
                  <a:pt x="313" y="706"/>
                </a:lnTo>
                <a:lnTo>
                  <a:pt x="330" y="709"/>
                </a:lnTo>
                <a:lnTo>
                  <a:pt x="347" y="711"/>
                </a:lnTo>
                <a:lnTo>
                  <a:pt x="361" y="711"/>
                </a:lnTo>
                <a:lnTo>
                  <a:pt x="367" y="710"/>
                </a:lnTo>
                <a:lnTo>
                  <a:pt x="372" y="709"/>
                </a:lnTo>
                <a:lnTo>
                  <a:pt x="372" y="709"/>
                </a:lnTo>
                <a:lnTo>
                  <a:pt x="377" y="708"/>
                </a:lnTo>
                <a:lnTo>
                  <a:pt x="381" y="704"/>
                </a:lnTo>
                <a:lnTo>
                  <a:pt x="384" y="700"/>
                </a:lnTo>
                <a:lnTo>
                  <a:pt x="388" y="697"/>
                </a:lnTo>
                <a:lnTo>
                  <a:pt x="394" y="686"/>
                </a:lnTo>
                <a:lnTo>
                  <a:pt x="398" y="673"/>
                </a:lnTo>
                <a:lnTo>
                  <a:pt x="401" y="659"/>
                </a:lnTo>
                <a:lnTo>
                  <a:pt x="402" y="645"/>
                </a:lnTo>
                <a:lnTo>
                  <a:pt x="404" y="631"/>
                </a:lnTo>
                <a:lnTo>
                  <a:pt x="404" y="616"/>
                </a:lnTo>
                <a:lnTo>
                  <a:pt x="404" y="616"/>
                </a:lnTo>
                <a:lnTo>
                  <a:pt x="401" y="590"/>
                </a:lnTo>
                <a:lnTo>
                  <a:pt x="398" y="568"/>
                </a:lnTo>
                <a:lnTo>
                  <a:pt x="394" y="554"/>
                </a:lnTo>
                <a:lnTo>
                  <a:pt x="393" y="549"/>
                </a:lnTo>
                <a:lnTo>
                  <a:pt x="392" y="547"/>
                </a:lnTo>
                <a:lnTo>
                  <a:pt x="392" y="547"/>
                </a:lnTo>
                <a:lnTo>
                  <a:pt x="392" y="549"/>
                </a:lnTo>
                <a:lnTo>
                  <a:pt x="393" y="550"/>
                </a:lnTo>
                <a:lnTo>
                  <a:pt x="396" y="550"/>
                </a:lnTo>
                <a:lnTo>
                  <a:pt x="399" y="550"/>
                </a:lnTo>
                <a:lnTo>
                  <a:pt x="401" y="549"/>
                </a:lnTo>
                <a:lnTo>
                  <a:pt x="404" y="546"/>
                </a:lnTo>
                <a:lnTo>
                  <a:pt x="404" y="541"/>
                </a:lnTo>
                <a:lnTo>
                  <a:pt x="404" y="541"/>
                </a:lnTo>
                <a:lnTo>
                  <a:pt x="402" y="537"/>
                </a:lnTo>
                <a:lnTo>
                  <a:pt x="400" y="529"/>
                </a:lnTo>
                <a:lnTo>
                  <a:pt x="392" y="513"/>
                </a:lnTo>
                <a:lnTo>
                  <a:pt x="387" y="502"/>
                </a:lnTo>
                <a:lnTo>
                  <a:pt x="383" y="490"/>
                </a:lnTo>
                <a:lnTo>
                  <a:pt x="379" y="476"/>
                </a:lnTo>
                <a:lnTo>
                  <a:pt x="378" y="461"/>
                </a:lnTo>
                <a:lnTo>
                  <a:pt x="378" y="461"/>
                </a:lnTo>
                <a:lnTo>
                  <a:pt x="379" y="427"/>
                </a:lnTo>
                <a:lnTo>
                  <a:pt x="378" y="410"/>
                </a:lnTo>
                <a:lnTo>
                  <a:pt x="377" y="393"/>
                </a:lnTo>
                <a:lnTo>
                  <a:pt x="376" y="379"/>
                </a:lnTo>
                <a:lnTo>
                  <a:pt x="372" y="367"/>
                </a:lnTo>
                <a:lnTo>
                  <a:pt x="370" y="362"/>
                </a:lnTo>
                <a:lnTo>
                  <a:pt x="367" y="358"/>
                </a:lnTo>
                <a:lnTo>
                  <a:pt x="364" y="357"/>
                </a:lnTo>
                <a:lnTo>
                  <a:pt x="360" y="356"/>
                </a:lnTo>
                <a:lnTo>
                  <a:pt x="360" y="356"/>
                </a:lnTo>
                <a:lnTo>
                  <a:pt x="304" y="349"/>
                </a:lnTo>
                <a:lnTo>
                  <a:pt x="304" y="349"/>
                </a:lnTo>
                <a:lnTo>
                  <a:pt x="295" y="311"/>
                </a:lnTo>
                <a:lnTo>
                  <a:pt x="289" y="286"/>
                </a:lnTo>
                <a:lnTo>
                  <a:pt x="287" y="278"/>
                </a:lnTo>
                <a:lnTo>
                  <a:pt x="286" y="275"/>
                </a:lnTo>
                <a:lnTo>
                  <a:pt x="286" y="275"/>
                </a:lnTo>
                <a:lnTo>
                  <a:pt x="286" y="275"/>
                </a:lnTo>
                <a:lnTo>
                  <a:pt x="288" y="274"/>
                </a:lnTo>
                <a:lnTo>
                  <a:pt x="290" y="273"/>
                </a:lnTo>
                <a:lnTo>
                  <a:pt x="293" y="269"/>
                </a:lnTo>
                <a:lnTo>
                  <a:pt x="295" y="266"/>
                </a:lnTo>
                <a:lnTo>
                  <a:pt x="295" y="260"/>
                </a:lnTo>
                <a:lnTo>
                  <a:pt x="295" y="252"/>
                </a:lnTo>
                <a:lnTo>
                  <a:pt x="292" y="244"/>
                </a:lnTo>
                <a:lnTo>
                  <a:pt x="292" y="244"/>
                </a:lnTo>
                <a:lnTo>
                  <a:pt x="287" y="236"/>
                </a:lnTo>
                <a:lnTo>
                  <a:pt x="280" y="230"/>
                </a:lnTo>
                <a:lnTo>
                  <a:pt x="272" y="225"/>
                </a:lnTo>
                <a:lnTo>
                  <a:pt x="265" y="221"/>
                </a:lnTo>
                <a:lnTo>
                  <a:pt x="250" y="215"/>
                </a:lnTo>
                <a:lnTo>
                  <a:pt x="242" y="212"/>
                </a:lnTo>
                <a:lnTo>
                  <a:pt x="236" y="207"/>
                </a:lnTo>
                <a:lnTo>
                  <a:pt x="236" y="207"/>
                </a:lnTo>
                <a:lnTo>
                  <a:pt x="207" y="181"/>
                </a:lnTo>
                <a:lnTo>
                  <a:pt x="197" y="169"/>
                </a:lnTo>
                <a:lnTo>
                  <a:pt x="193" y="166"/>
                </a:lnTo>
                <a:lnTo>
                  <a:pt x="193" y="163"/>
                </a:lnTo>
                <a:lnTo>
                  <a:pt x="193" y="163"/>
                </a:lnTo>
                <a:lnTo>
                  <a:pt x="193" y="161"/>
                </a:lnTo>
                <a:lnTo>
                  <a:pt x="191" y="159"/>
                </a:lnTo>
                <a:lnTo>
                  <a:pt x="188" y="157"/>
                </a:lnTo>
                <a:lnTo>
                  <a:pt x="186" y="157"/>
                </a:lnTo>
                <a:lnTo>
                  <a:pt x="186" y="157"/>
                </a:lnTo>
                <a:lnTo>
                  <a:pt x="186" y="157"/>
                </a:lnTo>
                <a:lnTo>
                  <a:pt x="185" y="156"/>
                </a:lnTo>
                <a:lnTo>
                  <a:pt x="182" y="151"/>
                </a:lnTo>
                <a:lnTo>
                  <a:pt x="180" y="144"/>
                </a:lnTo>
                <a:lnTo>
                  <a:pt x="180" y="138"/>
                </a:lnTo>
                <a:lnTo>
                  <a:pt x="186" y="132"/>
                </a:lnTo>
                <a:lnTo>
                  <a:pt x="186" y="101"/>
                </a:lnTo>
                <a:lnTo>
                  <a:pt x="186" y="101"/>
                </a:lnTo>
                <a:lnTo>
                  <a:pt x="189" y="101"/>
                </a:lnTo>
                <a:lnTo>
                  <a:pt x="195" y="98"/>
                </a:lnTo>
                <a:lnTo>
                  <a:pt x="198" y="96"/>
                </a:lnTo>
                <a:lnTo>
                  <a:pt x="201" y="92"/>
                </a:lnTo>
                <a:lnTo>
                  <a:pt x="204" y="89"/>
                </a:lnTo>
                <a:lnTo>
                  <a:pt x="205" y="83"/>
                </a:lnTo>
                <a:lnTo>
                  <a:pt x="205" y="83"/>
                </a:lnTo>
                <a:lnTo>
                  <a:pt x="205" y="76"/>
                </a:lnTo>
                <a:lnTo>
                  <a:pt x="203" y="67"/>
                </a:lnTo>
                <a:lnTo>
                  <a:pt x="199" y="59"/>
                </a:lnTo>
                <a:lnTo>
                  <a:pt x="193" y="49"/>
                </a:lnTo>
                <a:lnTo>
                  <a:pt x="187" y="39"/>
                </a:lnTo>
                <a:lnTo>
                  <a:pt x="179" y="32"/>
                </a:lnTo>
                <a:lnTo>
                  <a:pt x="170" y="25"/>
                </a:lnTo>
                <a:lnTo>
                  <a:pt x="162" y="20"/>
                </a:lnTo>
                <a:lnTo>
                  <a:pt x="162" y="20"/>
                </a:lnTo>
                <a:lnTo>
                  <a:pt x="145" y="15"/>
                </a:lnTo>
                <a:lnTo>
                  <a:pt x="130" y="13"/>
                </a:lnTo>
                <a:lnTo>
                  <a:pt x="120" y="10"/>
                </a:lnTo>
                <a:lnTo>
                  <a:pt x="112" y="8"/>
                </a:lnTo>
                <a:lnTo>
                  <a:pt x="112" y="8"/>
                </a:lnTo>
                <a:lnTo>
                  <a:pt x="105" y="4"/>
                </a:lnTo>
                <a:lnTo>
                  <a:pt x="99" y="1"/>
                </a:lnTo>
                <a:lnTo>
                  <a:pt x="95" y="0"/>
                </a:lnTo>
                <a:lnTo>
                  <a:pt x="93" y="0"/>
                </a:lnTo>
                <a:lnTo>
                  <a:pt x="91" y="0"/>
                </a:lnTo>
                <a:lnTo>
                  <a:pt x="87" y="2"/>
                </a:lnTo>
                <a:lnTo>
                  <a:pt x="87" y="2"/>
                </a:lnTo>
                <a:lnTo>
                  <a:pt x="81" y="9"/>
                </a:lnTo>
                <a:lnTo>
                  <a:pt x="75" y="20"/>
                </a:lnTo>
                <a:lnTo>
                  <a:pt x="68" y="33"/>
                </a:lnTo>
                <a:lnTo>
                  <a:pt x="68" y="33"/>
                </a:lnTo>
                <a:lnTo>
                  <a:pt x="58" y="33"/>
                </a:lnTo>
                <a:lnTo>
                  <a:pt x="35" y="36"/>
                </a:lnTo>
                <a:lnTo>
                  <a:pt x="23" y="37"/>
                </a:lnTo>
                <a:lnTo>
                  <a:pt x="12" y="39"/>
                </a:lnTo>
                <a:lnTo>
                  <a:pt x="4" y="42"/>
                </a:lnTo>
                <a:lnTo>
                  <a:pt x="2" y="44"/>
                </a:lnTo>
                <a:lnTo>
                  <a:pt x="0" y="45"/>
                </a:lnTo>
                <a:lnTo>
                  <a:pt x="0" y="45"/>
                </a:lnTo>
                <a:lnTo>
                  <a:pt x="0" y="49"/>
                </a:lnTo>
                <a:lnTo>
                  <a:pt x="2" y="53"/>
                </a:lnTo>
                <a:lnTo>
                  <a:pt x="5" y="57"/>
                </a:lnTo>
                <a:lnTo>
                  <a:pt x="9" y="61"/>
                </a:lnTo>
                <a:lnTo>
                  <a:pt x="18" y="67"/>
                </a:lnTo>
                <a:lnTo>
                  <a:pt x="24" y="71"/>
                </a:lnTo>
                <a:lnTo>
                  <a:pt x="24" y="71"/>
                </a:lnTo>
                <a:lnTo>
                  <a:pt x="35" y="73"/>
                </a:lnTo>
                <a:lnTo>
                  <a:pt x="40" y="74"/>
                </a:lnTo>
                <a:lnTo>
                  <a:pt x="44" y="77"/>
                </a:lnTo>
                <a:lnTo>
                  <a:pt x="44" y="77"/>
                </a:lnTo>
                <a:lnTo>
                  <a:pt x="45" y="83"/>
                </a:lnTo>
                <a:lnTo>
                  <a:pt x="45" y="96"/>
                </a:lnTo>
                <a:lnTo>
                  <a:pt x="45" y="112"/>
                </a:lnTo>
                <a:lnTo>
                  <a:pt x="44" y="126"/>
                </a:lnTo>
                <a:lnTo>
                  <a:pt x="44" y="126"/>
                </a:lnTo>
                <a:lnTo>
                  <a:pt x="43" y="136"/>
                </a:lnTo>
                <a:lnTo>
                  <a:pt x="44" y="141"/>
                </a:lnTo>
                <a:lnTo>
                  <a:pt x="44" y="143"/>
                </a:lnTo>
                <a:lnTo>
                  <a:pt x="44" y="144"/>
                </a:lnTo>
                <a:lnTo>
                  <a:pt x="44" y="144"/>
                </a:lnTo>
                <a:lnTo>
                  <a:pt x="44" y="147"/>
                </a:lnTo>
                <a:lnTo>
                  <a:pt x="44" y="149"/>
                </a:lnTo>
                <a:lnTo>
                  <a:pt x="46" y="153"/>
                </a:lnTo>
                <a:lnTo>
                  <a:pt x="50" y="157"/>
                </a:lnTo>
                <a:lnTo>
                  <a:pt x="50" y="157"/>
                </a:lnTo>
                <a:lnTo>
                  <a:pt x="51" y="165"/>
                </a:lnTo>
                <a:lnTo>
                  <a:pt x="52" y="171"/>
                </a:lnTo>
                <a:lnTo>
                  <a:pt x="53" y="173"/>
                </a:lnTo>
                <a:lnTo>
                  <a:pt x="56" y="175"/>
                </a:lnTo>
                <a:lnTo>
                  <a:pt x="56" y="175"/>
                </a:lnTo>
                <a:lnTo>
                  <a:pt x="59" y="178"/>
                </a:lnTo>
                <a:lnTo>
                  <a:pt x="64" y="179"/>
                </a:lnTo>
                <a:lnTo>
                  <a:pt x="77" y="180"/>
                </a:lnTo>
                <a:lnTo>
                  <a:pt x="93" y="181"/>
                </a:lnTo>
                <a:lnTo>
                  <a:pt x="118" y="219"/>
                </a:lnTo>
                <a:lnTo>
                  <a:pt x="118" y="219"/>
                </a:lnTo>
                <a:lnTo>
                  <a:pt x="116" y="220"/>
                </a:lnTo>
                <a:lnTo>
                  <a:pt x="114" y="221"/>
                </a:lnTo>
                <a:lnTo>
                  <a:pt x="112" y="225"/>
                </a:lnTo>
                <a:lnTo>
                  <a:pt x="112" y="2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2">
            <a:extLst>
              <a:ext uri="{FF2B5EF4-FFF2-40B4-BE49-F238E27FC236}">
                <a16:creationId xmlns:a16="http://schemas.microsoft.com/office/drawing/2014/main" id="{32CB06F4-796A-4686-ADF4-D8EB294D5373}"/>
              </a:ext>
            </a:extLst>
          </p:cNvPr>
          <p:cNvSpPr>
            <a:spLocks/>
          </p:cNvSpPr>
          <p:nvPr/>
        </p:nvSpPr>
        <p:spPr bwMode="auto">
          <a:xfrm>
            <a:off x="4813766" y="2740216"/>
            <a:ext cx="358220" cy="1664893"/>
          </a:xfrm>
          <a:custGeom>
            <a:avLst/>
            <a:gdLst>
              <a:gd name="T0" fmla="*/ 92 w 281"/>
              <a:gd name="T1" fmla="*/ 236 h 1306"/>
              <a:gd name="T2" fmla="*/ 76 w 281"/>
              <a:gd name="T3" fmla="*/ 262 h 1306"/>
              <a:gd name="T4" fmla="*/ 63 w 281"/>
              <a:gd name="T5" fmla="*/ 354 h 1306"/>
              <a:gd name="T6" fmla="*/ 57 w 281"/>
              <a:gd name="T7" fmla="*/ 559 h 1306"/>
              <a:gd name="T8" fmla="*/ 30 w 281"/>
              <a:gd name="T9" fmla="*/ 618 h 1306"/>
              <a:gd name="T10" fmla="*/ 32 w 281"/>
              <a:gd name="T11" fmla="*/ 640 h 1306"/>
              <a:gd name="T12" fmla="*/ 60 w 281"/>
              <a:gd name="T13" fmla="*/ 664 h 1306"/>
              <a:gd name="T14" fmla="*/ 76 w 281"/>
              <a:gd name="T15" fmla="*/ 864 h 1306"/>
              <a:gd name="T16" fmla="*/ 94 w 281"/>
              <a:gd name="T17" fmla="*/ 994 h 1306"/>
              <a:gd name="T18" fmla="*/ 119 w 281"/>
              <a:gd name="T19" fmla="*/ 1149 h 1306"/>
              <a:gd name="T20" fmla="*/ 119 w 281"/>
              <a:gd name="T21" fmla="*/ 1218 h 1306"/>
              <a:gd name="T22" fmla="*/ 51 w 281"/>
              <a:gd name="T23" fmla="*/ 1248 h 1306"/>
              <a:gd name="T24" fmla="*/ 9 w 281"/>
              <a:gd name="T25" fmla="*/ 1264 h 1306"/>
              <a:gd name="T26" fmla="*/ 1 w 281"/>
              <a:gd name="T27" fmla="*/ 1279 h 1306"/>
              <a:gd name="T28" fmla="*/ 30 w 281"/>
              <a:gd name="T29" fmla="*/ 1296 h 1306"/>
              <a:gd name="T30" fmla="*/ 106 w 281"/>
              <a:gd name="T31" fmla="*/ 1304 h 1306"/>
              <a:gd name="T32" fmla="*/ 193 w 281"/>
              <a:gd name="T33" fmla="*/ 1300 h 1306"/>
              <a:gd name="T34" fmla="*/ 208 w 281"/>
              <a:gd name="T35" fmla="*/ 1291 h 1306"/>
              <a:gd name="T36" fmla="*/ 222 w 281"/>
              <a:gd name="T37" fmla="*/ 1285 h 1306"/>
              <a:gd name="T38" fmla="*/ 261 w 281"/>
              <a:gd name="T39" fmla="*/ 1276 h 1306"/>
              <a:gd name="T40" fmla="*/ 263 w 281"/>
              <a:gd name="T41" fmla="*/ 1237 h 1306"/>
              <a:gd name="T42" fmla="*/ 264 w 281"/>
              <a:gd name="T43" fmla="*/ 1231 h 1306"/>
              <a:gd name="T44" fmla="*/ 267 w 281"/>
              <a:gd name="T45" fmla="*/ 1212 h 1306"/>
              <a:gd name="T46" fmla="*/ 249 w 281"/>
              <a:gd name="T47" fmla="*/ 982 h 1306"/>
              <a:gd name="T48" fmla="*/ 234 w 281"/>
              <a:gd name="T49" fmla="*/ 860 h 1306"/>
              <a:gd name="T50" fmla="*/ 230 w 281"/>
              <a:gd name="T51" fmla="*/ 783 h 1306"/>
              <a:gd name="T52" fmla="*/ 243 w 281"/>
              <a:gd name="T53" fmla="*/ 728 h 1306"/>
              <a:gd name="T54" fmla="*/ 253 w 281"/>
              <a:gd name="T55" fmla="*/ 680 h 1306"/>
              <a:gd name="T56" fmla="*/ 267 w 281"/>
              <a:gd name="T57" fmla="*/ 634 h 1306"/>
              <a:gd name="T58" fmla="*/ 263 w 281"/>
              <a:gd name="T59" fmla="*/ 481 h 1306"/>
              <a:gd name="T60" fmla="*/ 264 w 281"/>
              <a:gd name="T61" fmla="*/ 423 h 1306"/>
              <a:gd name="T62" fmla="*/ 275 w 281"/>
              <a:gd name="T63" fmla="*/ 353 h 1306"/>
              <a:gd name="T64" fmla="*/ 279 w 281"/>
              <a:gd name="T65" fmla="*/ 312 h 1306"/>
              <a:gd name="T66" fmla="*/ 261 w 281"/>
              <a:gd name="T67" fmla="*/ 268 h 1306"/>
              <a:gd name="T68" fmla="*/ 221 w 281"/>
              <a:gd name="T69" fmla="*/ 194 h 1306"/>
              <a:gd name="T70" fmla="*/ 204 w 281"/>
              <a:gd name="T71" fmla="*/ 192 h 1306"/>
              <a:gd name="T72" fmla="*/ 205 w 281"/>
              <a:gd name="T73" fmla="*/ 153 h 1306"/>
              <a:gd name="T74" fmla="*/ 224 w 281"/>
              <a:gd name="T75" fmla="*/ 94 h 1306"/>
              <a:gd name="T76" fmla="*/ 231 w 281"/>
              <a:gd name="T77" fmla="*/ 59 h 1306"/>
              <a:gd name="T78" fmla="*/ 204 w 281"/>
              <a:gd name="T79" fmla="*/ 34 h 1306"/>
              <a:gd name="T80" fmla="*/ 189 w 281"/>
              <a:gd name="T81" fmla="*/ 15 h 1306"/>
              <a:gd name="T82" fmla="*/ 142 w 281"/>
              <a:gd name="T83" fmla="*/ 0 h 1306"/>
              <a:gd name="T84" fmla="*/ 92 w 281"/>
              <a:gd name="T85" fmla="*/ 13 h 1306"/>
              <a:gd name="T86" fmla="*/ 82 w 281"/>
              <a:gd name="T87" fmla="*/ 33 h 1306"/>
              <a:gd name="T88" fmla="*/ 77 w 281"/>
              <a:gd name="T89" fmla="*/ 61 h 1306"/>
              <a:gd name="T90" fmla="*/ 69 w 281"/>
              <a:gd name="T91" fmla="*/ 69 h 1306"/>
              <a:gd name="T92" fmla="*/ 63 w 281"/>
              <a:gd name="T93" fmla="*/ 94 h 1306"/>
              <a:gd name="T94" fmla="*/ 50 w 281"/>
              <a:gd name="T95" fmla="*/ 110 h 1306"/>
              <a:gd name="T96" fmla="*/ 56 w 281"/>
              <a:gd name="T97" fmla="*/ 125 h 1306"/>
              <a:gd name="T98" fmla="*/ 58 w 281"/>
              <a:gd name="T99" fmla="*/ 126 h 1306"/>
              <a:gd name="T100" fmla="*/ 56 w 281"/>
              <a:gd name="T101" fmla="*/ 140 h 1306"/>
              <a:gd name="T102" fmla="*/ 57 w 281"/>
              <a:gd name="T103" fmla="*/ 163 h 1306"/>
              <a:gd name="T104" fmla="*/ 60 w 281"/>
              <a:gd name="T105" fmla="*/ 18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1" h="1306">
                <a:moveTo>
                  <a:pt x="94" y="187"/>
                </a:moveTo>
                <a:lnTo>
                  <a:pt x="100" y="230"/>
                </a:lnTo>
                <a:lnTo>
                  <a:pt x="100" y="230"/>
                </a:lnTo>
                <a:lnTo>
                  <a:pt x="98" y="232"/>
                </a:lnTo>
                <a:lnTo>
                  <a:pt x="92" y="236"/>
                </a:lnTo>
                <a:lnTo>
                  <a:pt x="88" y="240"/>
                </a:lnTo>
                <a:lnTo>
                  <a:pt x="85" y="245"/>
                </a:lnTo>
                <a:lnTo>
                  <a:pt x="80" y="252"/>
                </a:lnTo>
                <a:lnTo>
                  <a:pt x="76" y="262"/>
                </a:lnTo>
                <a:lnTo>
                  <a:pt x="76" y="262"/>
                </a:lnTo>
                <a:lnTo>
                  <a:pt x="69" y="282"/>
                </a:lnTo>
                <a:lnTo>
                  <a:pt x="64" y="304"/>
                </a:lnTo>
                <a:lnTo>
                  <a:pt x="63" y="316"/>
                </a:lnTo>
                <a:lnTo>
                  <a:pt x="62" y="328"/>
                </a:lnTo>
                <a:lnTo>
                  <a:pt x="63" y="354"/>
                </a:lnTo>
                <a:lnTo>
                  <a:pt x="63" y="354"/>
                </a:lnTo>
                <a:lnTo>
                  <a:pt x="64" y="375"/>
                </a:lnTo>
                <a:lnTo>
                  <a:pt x="63" y="404"/>
                </a:lnTo>
                <a:lnTo>
                  <a:pt x="62" y="472"/>
                </a:lnTo>
                <a:lnTo>
                  <a:pt x="57" y="559"/>
                </a:lnTo>
                <a:lnTo>
                  <a:pt x="57" y="559"/>
                </a:lnTo>
                <a:lnTo>
                  <a:pt x="51" y="569"/>
                </a:lnTo>
                <a:lnTo>
                  <a:pt x="40" y="592"/>
                </a:lnTo>
                <a:lnTo>
                  <a:pt x="34" y="605"/>
                </a:lnTo>
                <a:lnTo>
                  <a:pt x="30" y="618"/>
                </a:lnTo>
                <a:lnTo>
                  <a:pt x="29" y="625"/>
                </a:lnTo>
                <a:lnTo>
                  <a:pt x="29" y="630"/>
                </a:lnTo>
                <a:lnTo>
                  <a:pt x="30" y="636"/>
                </a:lnTo>
                <a:lnTo>
                  <a:pt x="32" y="640"/>
                </a:lnTo>
                <a:lnTo>
                  <a:pt x="32" y="640"/>
                </a:lnTo>
                <a:lnTo>
                  <a:pt x="36" y="648"/>
                </a:lnTo>
                <a:lnTo>
                  <a:pt x="42" y="653"/>
                </a:lnTo>
                <a:lnTo>
                  <a:pt x="47" y="658"/>
                </a:lnTo>
                <a:lnTo>
                  <a:pt x="52" y="662"/>
                </a:lnTo>
                <a:lnTo>
                  <a:pt x="60" y="664"/>
                </a:lnTo>
                <a:lnTo>
                  <a:pt x="63" y="665"/>
                </a:lnTo>
                <a:lnTo>
                  <a:pt x="63" y="665"/>
                </a:lnTo>
                <a:lnTo>
                  <a:pt x="66" y="739"/>
                </a:lnTo>
                <a:lnTo>
                  <a:pt x="70" y="804"/>
                </a:lnTo>
                <a:lnTo>
                  <a:pt x="76" y="864"/>
                </a:lnTo>
                <a:lnTo>
                  <a:pt x="76" y="864"/>
                </a:lnTo>
                <a:lnTo>
                  <a:pt x="81" y="911"/>
                </a:lnTo>
                <a:lnTo>
                  <a:pt x="87" y="948"/>
                </a:lnTo>
                <a:lnTo>
                  <a:pt x="94" y="994"/>
                </a:lnTo>
                <a:lnTo>
                  <a:pt x="94" y="994"/>
                </a:lnTo>
                <a:lnTo>
                  <a:pt x="109" y="1068"/>
                </a:lnTo>
                <a:lnTo>
                  <a:pt x="116" y="1117"/>
                </a:lnTo>
                <a:lnTo>
                  <a:pt x="118" y="1136"/>
                </a:lnTo>
                <a:lnTo>
                  <a:pt x="119" y="1149"/>
                </a:lnTo>
                <a:lnTo>
                  <a:pt x="119" y="1149"/>
                </a:lnTo>
                <a:lnTo>
                  <a:pt x="118" y="1170"/>
                </a:lnTo>
                <a:lnTo>
                  <a:pt x="119" y="1190"/>
                </a:lnTo>
                <a:lnTo>
                  <a:pt x="119" y="1207"/>
                </a:lnTo>
                <a:lnTo>
                  <a:pt x="119" y="1218"/>
                </a:lnTo>
                <a:lnTo>
                  <a:pt x="119" y="1218"/>
                </a:lnTo>
                <a:lnTo>
                  <a:pt x="117" y="1220"/>
                </a:lnTo>
                <a:lnTo>
                  <a:pt x="111" y="1225"/>
                </a:lnTo>
                <a:lnTo>
                  <a:pt x="93" y="1233"/>
                </a:lnTo>
                <a:lnTo>
                  <a:pt x="70" y="1242"/>
                </a:lnTo>
                <a:lnTo>
                  <a:pt x="51" y="1248"/>
                </a:lnTo>
                <a:lnTo>
                  <a:pt x="51" y="1248"/>
                </a:lnTo>
                <a:lnTo>
                  <a:pt x="33" y="1254"/>
                </a:lnTo>
                <a:lnTo>
                  <a:pt x="24" y="1256"/>
                </a:lnTo>
                <a:lnTo>
                  <a:pt x="16" y="1260"/>
                </a:lnTo>
                <a:lnTo>
                  <a:pt x="9" y="1264"/>
                </a:lnTo>
                <a:lnTo>
                  <a:pt x="3" y="1268"/>
                </a:lnTo>
                <a:lnTo>
                  <a:pt x="1" y="1271"/>
                </a:lnTo>
                <a:lnTo>
                  <a:pt x="0" y="1273"/>
                </a:lnTo>
                <a:lnTo>
                  <a:pt x="0" y="1277"/>
                </a:lnTo>
                <a:lnTo>
                  <a:pt x="1" y="1279"/>
                </a:lnTo>
                <a:lnTo>
                  <a:pt x="1" y="1279"/>
                </a:lnTo>
                <a:lnTo>
                  <a:pt x="3" y="1283"/>
                </a:lnTo>
                <a:lnTo>
                  <a:pt x="6" y="1285"/>
                </a:lnTo>
                <a:lnTo>
                  <a:pt x="17" y="1291"/>
                </a:lnTo>
                <a:lnTo>
                  <a:pt x="30" y="1296"/>
                </a:lnTo>
                <a:lnTo>
                  <a:pt x="47" y="1300"/>
                </a:lnTo>
                <a:lnTo>
                  <a:pt x="64" y="1303"/>
                </a:lnTo>
                <a:lnTo>
                  <a:pt x="81" y="1304"/>
                </a:lnTo>
                <a:lnTo>
                  <a:pt x="95" y="1306"/>
                </a:lnTo>
                <a:lnTo>
                  <a:pt x="106" y="1304"/>
                </a:lnTo>
                <a:lnTo>
                  <a:pt x="106" y="1304"/>
                </a:lnTo>
                <a:lnTo>
                  <a:pt x="118" y="1303"/>
                </a:lnTo>
                <a:lnTo>
                  <a:pt x="133" y="1302"/>
                </a:lnTo>
                <a:lnTo>
                  <a:pt x="164" y="1301"/>
                </a:lnTo>
                <a:lnTo>
                  <a:pt x="193" y="1300"/>
                </a:lnTo>
                <a:lnTo>
                  <a:pt x="201" y="1298"/>
                </a:lnTo>
                <a:lnTo>
                  <a:pt x="206" y="1298"/>
                </a:lnTo>
                <a:lnTo>
                  <a:pt x="206" y="1298"/>
                </a:lnTo>
                <a:lnTo>
                  <a:pt x="207" y="1295"/>
                </a:lnTo>
                <a:lnTo>
                  <a:pt x="208" y="1291"/>
                </a:lnTo>
                <a:lnTo>
                  <a:pt x="210" y="1288"/>
                </a:lnTo>
                <a:lnTo>
                  <a:pt x="211" y="1286"/>
                </a:lnTo>
                <a:lnTo>
                  <a:pt x="212" y="1285"/>
                </a:lnTo>
                <a:lnTo>
                  <a:pt x="212" y="1285"/>
                </a:lnTo>
                <a:lnTo>
                  <a:pt x="222" y="1285"/>
                </a:lnTo>
                <a:lnTo>
                  <a:pt x="239" y="1284"/>
                </a:lnTo>
                <a:lnTo>
                  <a:pt x="247" y="1282"/>
                </a:lnTo>
                <a:lnTo>
                  <a:pt x="254" y="1279"/>
                </a:lnTo>
                <a:lnTo>
                  <a:pt x="259" y="1277"/>
                </a:lnTo>
                <a:lnTo>
                  <a:pt x="261" y="1276"/>
                </a:lnTo>
                <a:lnTo>
                  <a:pt x="261" y="1273"/>
                </a:lnTo>
                <a:lnTo>
                  <a:pt x="261" y="1273"/>
                </a:lnTo>
                <a:lnTo>
                  <a:pt x="263" y="1262"/>
                </a:lnTo>
                <a:lnTo>
                  <a:pt x="263" y="1249"/>
                </a:lnTo>
                <a:lnTo>
                  <a:pt x="263" y="1237"/>
                </a:lnTo>
                <a:lnTo>
                  <a:pt x="261" y="1230"/>
                </a:lnTo>
                <a:lnTo>
                  <a:pt x="261" y="1230"/>
                </a:lnTo>
                <a:lnTo>
                  <a:pt x="261" y="1229"/>
                </a:lnTo>
                <a:lnTo>
                  <a:pt x="263" y="1230"/>
                </a:lnTo>
                <a:lnTo>
                  <a:pt x="264" y="1231"/>
                </a:lnTo>
                <a:lnTo>
                  <a:pt x="265" y="1230"/>
                </a:lnTo>
                <a:lnTo>
                  <a:pt x="266" y="1226"/>
                </a:lnTo>
                <a:lnTo>
                  <a:pt x="267" y="1220"/>
                </a:lnTo>
                <a:lnTo>
                  <a:pt x="267" y="1212"/>
                </a:lnTo>
                <a:lnTo>
                  <a:pt x="267" y="1212"/>
                </a:lnTo>
                <a:lnTo>
                  <a:pt x="266" y="1154"/>
                </a:lnTo>
                <a:lnTo>
                  <a:pt x="265" y="1121"/>
                </a:lnTo>
                <a:lnTo>
                  <a:pt x="261" y="1087"/>
                </a:lnTo>
                <a:lnTo>
                  <a:pt x="261" y="1087"/>
                </a:lnTo>
                <a:lnTo>
                  <a:pt x="249" y="982"/>
                </a:lnTo>
                <a:lnTo>
                  <a:pt x="242" y="925"/>
                </a:lnTo>
                <a:lnTo>
                  <a:pt x="237" y="889"/>
                </a:lnTo>
                <a:lnTo>
                  <a:pt x="237" y="889"/>
                </a:lnTo>
                <a:lnTo>
                  <a:pt x="235" y="876"/>
                </a:lnTo>
                <a:lnTo>
                  <a:pt x="234" y="860"/>
                </a:lnTo>
                <a:lnTo>
                  <a:pt x="233" y="825"/>
                </a:lnTo>
                <a:lnTo>
                  <a:pt x="233" y="796"/>
                </a:lnTo>
                <a:lnTo>
                  <a:pt x="231" y="787"/>
                </a:lnTo>
                <a:lnTo>
                  <a:pt x="230" y="783"/>
                </a:lnTo>
                <a:lnTo>
                  <a:pt x="230" y="783"/>
                </a:lnTo>
                <a:lnTo>
                  <a:pt x="230" y="781"/>
                </a:lnTo>
                <a:lnTo>
                  <a:pt x="230" y="776"/>
                </a:lnTo>
                <a:lnTo>
                  <a:pt x="234" y="760"/>
                </a:lnTo>
                <a:lnTo>
                  <a:pt x="243" y="728"/>
                </a:lnTo>
                <a:lnTo>
                  <a:pt x="243" y="728"/>
                </a:lnTo>
                <a:lnTo>
                  <a:pt x="246" y="714"/>
                </a:lnTo>
                <a:lnTo>
                  <a:pt x="248" y="700"/>
                </a:lnTo>
                <a:lnTo>
                  <a:pt x="249" y="684"/>
                </a:lnTo>
                <a:lnTo>
                  <a:pt x="249" y="684"/>
                </a:lnTo>
                <a:lnTo>
                  <a:pt x="253" y="680"/>
                </a:lnTo>
                <a:lnTo>
                  <a:pt x="260" y="669"/>
                </a:lnTo>
                <a:lnTo>
                  <a:pt x="264" y="662"/>
                </a:lnTo>
                <a:lnTo>
                  <a:pt x="266" y="653"/>
                </a:lnTo>
                <a:lnTo>
                  <a:pt x="267" y="643"/>
                </a:lnTo>
                <a:lnTo>
                  <a:pt x="267" y="634"/>
                </a:lnTo>
                <a:lnTo>
                  <a:pt x="267" y="634"/>
                </a:lnTo>
                <a:lnTo>
                  <a:pt x="266" y="601"/>
                </a:lnTo>
                <a:lnTo>
                  <a:pt x="265" y="551"/>
                </a:lnTo>
                <a:lnTo>
                  <a:pt x="264" y="501"/>
                </a:lnTo>
                <a:lnTo>
                  <a:pt x="263" y="481"/>
                </a:lnTo>
                <a:lnTo>
                  <a:pt x="261" y="466"/>
                </a:lnTo>
                <a:lnTo>
                  <a:pt x="261" y="466"/>
                </a:lnTo>
                <a:lnTo>
                  <a:pt x="261" y="454"/>
                </a:lnTo>
                <a:lnTo>
                  <a:pt x="261" y="440"/>
                </a:lnTo>
                <a:lnTo>
                  <a:pt x="264" y="423"/>
                </a:lnTo>
                <a:lnTo>
                  <a:pt x="266" y="406"/>
                </a:lnTo>
                <a:lnTo>
                  <a:pt x="271" y="377"/>
                </a:lnTo>
                <a:lnTo>
                  <a:pt x="275" y="362"/>
                </a:lnTo>
                <a:lnTo>
                  <a:pt x="275" y="362"/>
                </a:lnTo>
                <a:lnTo>
                  <a:pt x="275" y="353"/>
                </a:lnTo>
                <a:lnTo>
                  <a:pt x="277" y="341"/>
                </a:lnTo>
                <a:lnTo>
                  <a:pt x="279" y="329"/>
                </a:lnTo>
                <a:lnTo>
                  <a:pt x="281" y="317"/>
                </a:lnTo>
                <a:lnTo>
                  <a:pt x="281" y="317"/>
                </a:lnTo>
                <a:lnTo>
                  <a:pt x="279" y="312"/>
                </a:lnTo>
                <a:lnTo>
                  <a:pt x="278" y="305"/>
                </a:lnTo>
                <a:lnTo>
                  <a:pt x="272" y="289"/>
                </a:lnTo>
                <a:lnTo>
                  <a:pt x="266" y="276"/>
                </a:lnTo>
                <a:lnTo>
                  <a:pt x="261" y="268"/>
                </a:lnTo>
                <a:lnTo>
                  <a:pt x="261" y="268"/>
                </a:lnTo>
                <a:lnTo>
                  <a:pt x="254" y="253"/>
                </a:lnTo>
                <a:lnTo>
                  <a:pt x="241" y="228"/>
                </a:lnTo>
                <a:lnTo>
                  <a:pt x="224" y="193"/>
                </a:lnTo>
                <a:lnTo>
                  <a:pt x="224" y="193"/>
                </a:lnTo>
                <a:lnTo>
                  <a:pt x="221" y="194"/>
                </a:lnTo>
                <a:lnTo>
                  <a:pt x="217" y="196"/>
                </a:lnTo>
                <a:lnTo>
                  <a:pt x="212" y="193"/>
                </a:lnTo>
                <a:lnTo>
                  <a:pt x="212" y="193"/>
                </a:lnTo>
                <a:lnTo>
                  <a:pt x="207" y="192"/>
                </a:lnTo>
                <a:lnTo>
                  <a:pt x="204" y="192"/>
                </a:lnTo>
                <a:lnTo>
                  <a:pt x="200" y="193"/>
                </a:lnTo>
                <a:lnTo>
                  <a:pt x="200" y="175"/>
                </a:lnTo>
                <a:lnTo>
                  <a:pt x="200" y="175"/>
                </a:lnTo>
                <a:lnTo>
                  <a:pt x="201" y="165"/>
                </a:lnTo>
                <a:lnTo>
                  <a:pt x="205" y="153"/>
                </a:lnTo>
                <a:lnTo>
                  <a:pt x="212" y="132"/>
                </a:lnTo>
                <a:lnTo>
                  <a:pt x="212" y="132"/>
                </a:lnTo>
                <a:lnTo>
                  <a:pt x="218" y="115"/>
                </a:lnTo>
                <a:lnTo>
                  <a:pt x="222" y="105"/>
                </a:lnTo>
                <a:lnTo>
                  <a:pt x="224" y="94"/>
                </a:lnTo>
                <a:lnTo>
                  <a:pt x="224" y="94"/>
                </a:lnTo>
                <a:lnTo>
                  <a:pt x="228" y="82"/>
                </a:lnTo>
                <a:lnTo>
                  <a:pt x="231" y="70"/>
                </a:lnTo>
                <a:lnTo>
                  <a:pt x="231" y="64"/>
                </a:lnTo>
                <a:lnTo>
                  <a:pt x="231" y="59"/>
                </a:lnTo>
                <a:lnTo>
                  <a:pt x="229" y="55"/>
                </a:lnTo>
                <a:lnTo>
                  <a:pt x="224" y="51"/>
                </a:lnTo>
                <a:lnTo>
                  <a:pt x="224" y="51"/>
                </a:lnTo>
                <a:lnTo>
                  <a:pt x="213" y="43"/>
                </a:lnTo>
                <a:lnTo>
                  <a:pt x="204" y="34"/>
                </a:lnTo>
                <a:lnTo>
                  <a:pt x="196" y="27"/>
                </a:lnTo>
                <a:lnTo>
                  <a:pt x="194" y="20"/>
                </a:lnTo>
                <a:lnTo>
                  <a:pt x="194" y="20"/>
                </a:lnTo>
                <a:lnTo>
                  <a:pt x="192" y="17"/>
                </a:lnTo>
                <a:lnTo>
                  <a:pt x="189" y="15"/>
                </a:lnTo>
                <a:lnTo>
                  <a:pt x="181" y="9"/>
                </a:lnTo>
                <a:lnTo>
                  <a:pt x="169" y="4"/>
                </a:lnTo>
                <a:lnTo>
                  <a:pt x="157" y="2"/>
                </a:lnTo>
                <a:lnTo>
                  <a:pt x="157" y="2"/>
                </a:lnTo>
                <a:lnTo>
                  <a:pt x="142" y="0"/>
                </a:lnTo>
                <a:lnTo>
                  <a:pt x="128" y="3"/>
                </a:lnTo>
                <a:lnTo>
                  <a:pt x="115" y="5"/>
                </a:lnTo>
                <a:lnTo>
                  <a:pt x="106" y="8"/>
                </a:lnTo>
                <a:lnTo>
                  <a:pt x="106" y="8"/>
                </a:lnTo>
                <a:lnTo>
                  <a:pt x="92" y="13"/>
                </a:lnTo>
                <a:lnTo>
                  <a:pt x="85" y="16"/>
                </a:lnTo>
                <a:lnTo>
                  <a:pt x="82" y="17"/>
                </a:lnTo>
                <a:lnTo>
                  <a:pt x="82" y="20"/>
                </a:lnTo>
                <a:lnTo>
                  <a:pt x="82" y="20"/>
                </a:lnTo>
                <a:lnTo>
                  <a:pt x="82" y="33"/>
                </a:lnTo>
                <a:lnTo>
                  <a:pt x="82" y="40"/>
                </a:lnTo>
                <a:lnTo>
                  <a:pt x="82" y="45"/>
                </a:lnTo>
                <a:lnTo>
                  <a:pt x="82" y="45"/>
                </a:lnTo>
                <a:lnTo>
                  <a:pt x="79" y="55"/>
                </a:lnTo>
                <a:lnTo>
                  <a:pt x="77" y="61"/>
                </a:lnTo>
                <a:lnTo>
                  <a:pt x="76" y="63"/>
                </a:lnTo>
                <a:lnTo>
                  <a:pt x="76" y="63"/>
                </a:lnTo>
                <a:lnTo>
                  <a:pt x="71" y="64"/>
                </a:lnTo>
                <a:lnTo>
                  <a:pt x="70" y="66"/>
                </a:lnTo>
                <a:lnTo>
                  <a:pt x="69" y="69"/>
                </a:lnTo>
                <a:lnTo>
                  <a:pt x="69" y="69"/>
                </a:lnTo>
                <a:lnTo>
                  <a:pt x="69" y="75"/>
                </a:lnTo>
                <a:lnTo>
                  <a:pt x="66" y="82"/>
                </a:lnTo>
                <a:lnTo>
                  <a:pt x="63" y="94"/>
                </a:lnTo>
                <a:lnTo>
                  <a:pt x="63" y="94"/>
                </a:lnTo>
                <a:lnTo>
                  <a:pt x="62" y="97"/>
                </a:lnTo>
                <a:lnTo>
                  <a:pt x="60" y="99"/>
                </a:lnTo>
                <a:lnTo>
                  <a:pt x="54" y="103"/>
                </a:lnTo>
                <a:lnTo>
                  <a:pt x="51" y="108"/>
                </a:lnTo>
                <a:lnTo>
                  <a:pt x="50" y="110"/>
                </a:lnTo>
                <a:lnTo>
                  <a:pt x="51" y="112"/>
                </a:lnTo>
                <a:lnTo>
                  <a:pt x="51" y="112"/>
                </a:lnTo>
                <a:lnTo>
                  <a:pt x="53" y="117"/>
                </a:lnTo>
                <a:lnTo>
                  <a:pt x="54" y="122"/>
                </a:lnTo>
                <a:lnTo>
                  <a:pt x="56" y="125"/>
                </a:lnTo>
                <a:lnTo>
                  <a:pt x="57" y="126"/>
                </a:lnTo>
                <a:lnTo>
                  <a:pt x="57" y="126"/>
                </a:lnTo>
                <a:lnTo>
                  <a:pt x="57" y="126"/>
                </a:lnTo>
                <a:lnTo>
                  <a:pt x="58" y="126"/>
                </a:lnTo>
                <a:lnTo>
                  <a:pt x="58" y="126"/>
                </a:lnTo>
                <a:lnTo>
                  <a:pt x="58" y="128"/>
                </a:lnTo>
                <a:lnTo>
                  <a:pt x="58" y="133"/>
                </a:lnTo>
                <a:lnTo>
                  <a:pt x="57" y="138"/>
                </a:lnTo>
                <a:lnTo>
                  <a:pt x="57" y="138"/>
                </a:lnTo>
                <a:lnTo>
                  <a:pt x="56" y="140"/>
                </a:lnTo>
                <a:lnTo>
                  <a:pt x="56" y="144"/>
                </a:lnTo>
                <a:lnTo>
                  <a:pt x="57" y="151"/>
                </a:lnTo>
                <a:lnTo>
                  <a:pt x="58" y="157"/>
                </a:lnTo>
                <a:lnTo>
                  <a:pt x="58" y="161"/>
                </a:lnTo>
                <a:lnTo>
                  <a:pt x="57" y="163"/>
                </a:lnTo>
                <a:lnTo>
                  <a:pt x="57" y="163"/>
                </a:lnTo>
                <a:lnTo>
                  <a:pt x="56" y="168"/>
                </a:lnTo>
                <a:lnTo>
                  <a:pt x="57" y="174"/>
                </a:lnTo>
                <a:lnTo>
                  <a:pt x="59" y="179"/>
                </a:lnTo>
                <a:lnTo>
                  <a:pt x="60" y="180"/>
                </a:lnTo>
                <a:lnTo>
                  <a:pt x="63" y="181"/>
                </a:lnTo>
                <a:lnTo>
                  <a:pt x="63" y="181"/>
                </a:lnTo>
                <a:lnTo>
                  <a:pt x="94" y="187"/>
                </a:lnTo>
                <a:lnTo>
                  <a:pt x="94" y="18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3">
            <a:extLst>
              <a:ext uri="{FF2B5EF4-FFF2-40B4-BE49-F238E27FC236}">
                <a16:creationId xmlns:a16="http://schemas.microsoft.com/office/drawing/2014/main" id="{4229AF6B-4160-4E0A-A973-97B1336D67D6}"/>
              </a:ext>
            </a:extLst>
          </p:cNvPr>
          <p:cNvSpPr>
            <a:spLocks/>
          </p:cNvSpPr>
          <p:nvPr/>
        </p:nvSpPr>
        <p:spPr bwMode="auto">
          <a:xfrm>
            <a:off x="6579134" y="2707120"/>
            <a:ext cx="483151" cy="1685289"/>
          </a:xfrm>
          <a:custGeom>
            <a:avLst/>
            <a:gdLst>
              <a:gd name="T0" fmla="*/ 118 w 379"/>
              <a:gd name="T1" fmla="*/ 136 h 1322"/>
              <a:gd name="T2" fmla="*/ 130 w 379"/>
              <a:gd name="T3" fmla="*/ 147 h 1322"/>
              <a:gd name="T4" fmla="*/ 127 w 379"/>
              <a:gd name="T5" fmla="*/ 158 h 1322"/>
              <a:gd name="T6" fmla="*/ 136 w 379"/>
              <a:gd name="T7" fmla="*/ 185 h 1322"/>
              <a:gd name="T8" fmla="*/ 152 w 379"/>
              <a:gd name="T9" fmla="*/ 187 h 1322"/>
              <a:gd name="T10" fmla="*/ 130 w 379"/>
              <a:gd name="T11" fmla="*/ 235 h 1322"/>
              <a:gd name="T12" fmla="*/ 124 w 379"/>
              <a:gd name="T13" fmla="*/ 248 h 1322"/>
              <a:gd name="T14" fmla="*/ 112 w 379"/>
              <a:gd name="T15" fmla="*/ 269 h 1322"/>
              <a:gd name="T16" fmla="*/ 65 w 379"/>
              <a:gd name="T17" fmla="*/ 310 h 1322"/>
              <a:gd name="T18" fmla="*/ 20 w 379"/>
              <a:gd name="T19" fmla="*/ 371 h 1322"/>
              <a:gd name="T20" fmla="*/ 2 w 379"/>
              <a:gd name="T21" fmla="*/ 403 h 1322"/>
              <a:gd name="T22" fmla="*/ 6 w 379"/>
              <a:gd name="T23" fmla="*/ 429 h 1322"/>
              <a:gd name="T24" fmla="*/ 41 w 379"/>
              <a:gd name="T25" fmla="*/ 471 h 1322"/>
              <a:gd name="T26" fmla="*/ 62 w 379"/>
              <a:gd name="T27" fmla="*/ 483 h 1322"/>
              <a:gd name="T28" fmla="*/ 69 w 379"/>
              <a:gd name="T29" fmla="*/ 496 h 1322"/>
              <a:gd name="T30" fmla="*/ 106 w 379"/>
              <a:gd name="T31" fmla="*/ 510 h 1322"/>
              <a:gd name="T32" fmla="*/ 83 w 379"/>
              <a:gd name="T33" fmla="*/ 661 h 1322"/>
              <a:gd name="T34" fmla="*/ 124 w 379"/>
              <a:gd name="T35" fmla="*/ 906 h 1322"/>
              <a:gd name="T36" fmla="*/ 150 w 379"/>
              <a:gd name="T37" fmla="*/ 988 h 1322"/>
              <a:gd name="T38" fmla="*/ 177 w 379"/>
              <a:gd name="T39" fmla="*/ 1086 h 1322"/>
              <a:gd name="T40" fmla="*/ 187 w 379"/>
              <a:gd name="T41" fmla="*/ 1155 h 1322"/>
              <a:gd name="T42" fmla="*/ 146 w 379"/>
              <a:gd name="T43" fmla="*/ 1253 h 1322"/>
              <a:gd name="T44" fmla="*/ 100 w 379"/>
              <a:gd name="T45" fmla="*/ 1282 h 1322"/>
              <a:gd name="T46" fmla="*/ 81 w 379"/>
              <a:gd name="T47" fmla="*/ 1309 h 1322"/>
              <a:gd name="T48" fmla="*/ 122 w 379"/>
              <a:gd name="T49" fmla="*/ 1316 h 1322"/>
              <a:gd name="T50" fmla="*/ 269 w 379"/>
              <a:gd name="T51" fmla="*/ 1321 h 1322"/>
              <a:gd name="T52" fmla="*/ 305 w 379"/>
              <a:gd name="T53" fmla="*/ 1316 h 1322"/>
              <a:gd name="T54" fmla="*/ 302 w 379"/>
              <a:gd name="T55" fmla="*/ 1304 h 1322"/>
              <a:gd name="T56" fmla="*/ 318 w 379"/>
              <a:gd name="T57" fmla="*/ 1302 h 1322"/>
              <a:gd name="T58" fmla="*/ 324 w 379"/>
              <a:gd name="T59" fmla="*/ 1289 h 1322"/>
              <a:gd name="T60" fmla="*/ 317 w 379"/>
              <a:gd name="T61" fmla="*/ 1260 h 1322"/>
              <a:gd name="T62" fmla="*/ 333 w 379"/>
              <a:gd name="T63" fmla="*/ 1262 h 1322"/>
              <a:gd name="T64" fmla="*/ 335 w 379"/>
              <a:gd name="T65" fmla="*/ 1233 h 1322"/>
              <a:gd name="T66" fmla="*/ 307 w 379"/>
              <a:gd name="T67" fmla="*/ 1036 h 1322"/>
              <a:gd name="T68" fmla="*/ 274 w 379"/>
              <a:gd name="T69" fmla="*/ 894 h 1322"/>
              <a:gd name="T70" fmla="*/ 280 w 379"/>
              <a:gd name="T71" fmla="*/ 732 h 1322"/>
              <a:gd name="T72" fmla="*/ 364 w 379"/>
              <a:gd name="T73" fmla="*/ 718 h 1322"/>
              <a:gd name="T74" fmla="*/ 379 w 379"/>
              <a:gd name="T75" fmla="*/ 571 h 1322"/>
              <a:gd name="T76" fmla="*/ 360 w 379"/>
              <a:gd name="T77" fmla="*/ 563 h 1322"/>
              <a:gd name="T78" fmla="*/ 345 w 379"/>
              <a:gd name="T79" fmla="*/ 554 h 1322"/>
              <a:gd name="T80" fmla="*/ 323 w 379"/>
              <a:gd name="T81" fmla="*/ 404 h 1322"/>
              <a:gd name="T82" fmla="*/ 326 w 379"/>
              <a:gd name="T83" fmla="*/ 327 h 1322"/>
              <a:gd name="T84" fmla="*/ 326 w 379"/>
              <a:gd name="T85" fmla="*/ 285 h 1322"/>
              <a:gd name="T86" fmla="*/ 323 w 379"/>
              <a:gd name="T87" fmla="*/ 230 h 1322"/>
              <a:gd name="T88" fmla="*/ 329 w 379"/>
              <a:gd name="T89" fmla="*/ 211 h 1322"/>
              <a:gd name="T90" fmla="*/ 288 w 379"/>
              <a:gd name="T91" fmla="*/ 192 h 1322"/>
              <a:gd name="T92" fmla="*/ 257 w 379"/>
              <a:gd name="T93" fmla="*/ 176 h 1322"/>
              <a:gd name="T94" fmla="*/ 242 w 379"/>
              <a:gd name="T95" fmla="*/ 130 h 1322"/>
              <a:gd name="T96" fmla="*/ 265 w 379"/>
              <a:gd name="T97" fmla="*/ 85 h 1322"/>
              <a:gd name="T98" fmla="*/ 265 w 379"/>
              <a:gd name="T99" fmla="*/ 63 h 1322"/>
              <a:gd name="T100" fmla="*/ 242 w 379"/>
              <a:gd name="T101" fmla="*/ 32 h 1322"/>
              <a:gd name="T102" fmla="*/ 246 w 379"/>
              <a:gd name="T103" fmla="*/ 16 h 1322"/>
              <a:gd name="T104" fmla="*/ 215 w 379"/>
              <a:gd name="T105" fmla="*/ 3 h 1322"/>
              <a:gd name="T106" fmla="*/ 172 w 379"/>
              <a:gd name="T107" fmla="*/ 3 h 1322"/>
              <a:gd name="T108" fmla="*/ 129 w 379"/>
              <a:gd name="T109" fmla="*/ 21 h 1322"/>
              <a:gd name="T110" fmla="*/ 106 w 379"/>
              <a:gd name="T111" fmla="*/ 38 h 1322"/>
              <a:gd name="T112" fmla="*/ 106 w 379"/>
              <a:gd name="T113" fmla="*/ 63 h 1322"/>
              <a:gd name="T114" fmla="*/ 118 w 379"/>
              <a:gd name="T115" fmla="*/ 87 h 1322"/>
              <a:gd name="T116" fmla="*/ 124 w 379"/>
              <a:gd name="T117" fmla="*/ 112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9" h="1322">
                <a:moveTo>
                  <a:pt x="124" y="112"/>
                </a:moveTo>
                <a:lnTo>
                  <a:pt x="124" y="112"/>
                </a:lnTo>
                <a:lnTo>
                  <a:pt x="122" y="118"/>
                </a:lnTo>
                <a:lnTo>
                  <a:pt x="121" y="126"/>
                </a:lnTo>
                <a:lnTo>
                  <a:pt x="118" y="136"/>
                </a:lnTo>
                <a:lnTo>
                  <a:pt x="118" y="136"/>
                </a:lnTo>
                <a:lnTo>
                  <a:pt x="118" y="139"/>
                </a:lnTo>
                <a:lnTo>
                  <a:pt x="119" y="141"/>
                </a:lnTo>
                <a:lnTo>
                  <a:pt x="126" y="145"/>
                </a:lnTo>
                <a:lnTo>
                  <a:pt x="130" y="147"/>
                </a:lnTo>
                <a:lnTo>
                  <a:pt x="132" y="149"/>
                </a:lnTo>
                <a:lnTo>
                  <a:pt x="130" y="150"/>
                </a:lnTo>
                <a:lnTo>
                  <a:pt x="130" y="150"/>
                </a:lnTo>
                <a:lnTo>
                  <a:pt x="128" y="153"/>
                </a:lnTo>
                <a:lnTo>
                  <a:pt x="127" y="158"/>
                </a:lnTo>
                <a:lnTo>
                  <a:pt x="128" y="165"/>
                </a:lnTo>
                <a:lnTo>
                  <a:pt x="130" y="174"/>
                </a:lnTo>
                <a:lnTo>
                  <a:pt x="130" y="174"/>
                </a:lnTo>
                <a:lnTo>
                  <a:pt x="134" y="181"/>
                </a:lnTo>
                <a:lnTo>
                  <a:pt x="136" y="185"/>
                </a:lnTo>
                <a:lnTo>
                  <a:pt x="139" y="186"/>
                </a:lnTo>
                <a:lnTo>
                  <a:pt x="144" y="187"/>
                </a:lnTo>
                <a:lnTo>
                  <a:pt x="144" y="187"/>
                </a:lnTo>
                <a:lnTo>
                  <a:pt x="148" y="187"/>
                </a:lnTo>
                <a:lnTo>
                  <a:pt x="152" y="187"/>
                </a:lnTo>
                <a:lnTo>
                  <a:pt x="156" y="187"/>
                </a:lnTo>
                <a:lnTo>
                  <a:pt x="156" y="211"/>
                </a:lnTo>
                <a:lnTo>
                  <a:pt x="144" y="224"/>
                </a:lnTo>
                <a:lnTo>
                  <a:pt x="130" y="235"/>
                </a:lnTo>
                <a:lnTo>
                  <a:pt x="130" y="235"/>
                </a:lnTo>
                <a:lnTo>
                  <a:pt x="129" y="241"/>
                </a:lnTo>
                <a:lnTo>
                  <a:pt x="128" y="246"/>
                </a:lnTo>
                <a:lnTo>
                  <a:pt x="126" y="248"/>
                </a:lnTo>
                <a:lnTo>
                  <a:pt x="124" y="248"/>
                </a:lnTo>
                <a:lnTo>
                  <a:pt x="124" y="248"/>
                </a:lnTo>
                <a:lnTo>
                  <a:pt x="123" y="250"/>
                </a:lnTo>
                <a:lnTo>
                  <a:pt x="122" y="251"/>
                </a:lnTo>
                <a:lnTo>
                  <a:pt x="118" y="258"/>
                </a:lnTo>
                <a:lnTo>
                  <a:pt x="116" y="263"/>
                </a:lnTo>
                <a:lnTo>
                  <a:pt x="112" y="269"/>
                </a:lnTo>
                <a:lnTo>
                  <a:pt x="106" y="274"/>
                </a:lnTo>
                <a:lnTo>
                  <a:pt x="99" y="280"/>
                </a:lnTo>
                <a:lnTo>
                  <a:pt x="99" y="280"/>
                </a:lnTo>
                <a:lnTo>
                  <a:pt x="82" y="294"/>
                </a:lnTo>
                <a:lnTo>
                  <a:pt x="65" y="310"/>
                </a:lnTo>
                <a:lnTo>
                  <a:pt x="52" y="325"/>
                </a:lnTo>
                <a:lnTo>
                  <a:pt x="44" y="335"/>
                </a:lnTo>
                <a:lnTo>
                  <a:pt x="44" y="335"/>
                </a:lnTo>
                <a:lnTo>
                  <a:pt x="28" y="358"/>
                </a:lnTo>
                <a:lnTo>
                  <a:pt x="20" y="371"/>
                </a:lnTo>
                <a:lnTo>
                  <a:pt x="12" y="386"/>
                </a:lnTo>
                <a:lnTo>
                  <a:pt x="12" y="386"/>
                </a:lnTo>
                <a:lnTo>
                  <a:pt x="10" y="391"/>
                </a:lnTo>
                <a:lnTo>
                  <a:pt x="6" y="395"/>
                </a:lnTo>
                <a:lnTo>
                  <a:pt x="2" y="403"/>
                </a:lnTo>
                <a:lnTo>
                  <a:pt x="0" y="406"/>
                </a:lnTo>
                <a:lnTo>
                  <a:pt x="0" y="412"/>
                </a:lnTo>
                <a:lnTo>
                  <a:pt x="2" y="419"/>
                </a:lnTo>
                <a:lnTo>
                  <a:pt x="6" y="429"/>
                </a:lnTo>
                <a:lnTo>
                  <a:pt x="6" y="429"/>
                </a:lnTo>
                <a:lnTo>
                  <a:pt x="12" y="439"/>
                </a:lnTo>
                <a:lnTo>
                  <a:pt x="18" y="448"/>
                </a:lnTo>
                <a:lnTo>
                  <a:pt x="29" y="462"/>
                </a:lnTo>
                <a:lnTo>
                  <a:pt x="38" y="470"/>
                </a:lnTo>
                <a:lnTo>
                  <a:pt x="41" y="471"/>
                </a:lnTo>
                <a:lnTo>
                  <a:pt x="44" y="472"/>
                </a:lnTo>
                <a:lnTo>
                  <a:pt x="63" y="472"/>
                </a:lnTo>
                <a:lnTo>
                  <a:pt x="63" y="472"/>
                </a:lnTo>
                <a:lnTo>
                  <a:pt x="62" y="475"/>
                </a:lnTo>
                <a:lnTo>
                  <a:pt x="62" y="483"/>
                </a:lnTo>
                <a:lnTo>
                  <a:pt x="62" y="487"/>
                </a:lnTo>
                <a:lnTo>
                  <a:pt x="63" y="490"/>
                </a:lnTo>
                <a:lnTo>
                  <a:pt x="65" y="494"/>
                </a:lnTo>
                <a:lnTo>
                  <a:pt x="69" y="496"/>
                </a:lnTo>
                <a:lnTo>
                  <a:pt x="69" y="496"/>
                </a:lnTo>
                <a:lnTo>
                  <a:pt x="77" y="500"/>
                </a:lnTo>
                <a:lnTo>
                  <a:pt x="85" y="501"/>
                </a:lnTo>
                <a:lnTo>
                  <a:pt x="93" y="502"/>
                </a:lnTo>
                <a:lnTo>
                  <a:pt x="106" y="510"/>
                </a:lnTo>
                <a:lnTo>
                  <a:pt x="106" y="510"/>
                </a:lnTo>
                <a:lnTo>
                  <a:pt x="93" y="582"/>
                </a:lnTo>
                <a:lnTo>
                  <a:pt x="81" y="658"/>
                </a:lnTo>
                <a:lnTo>
                  <a:pt x="81" y="658"/>
                </a:lnTo>
                <a:lnTo>
                  <a:pt x="81" y="660"/>
                </a:lnTo>
                <a:lnTo>
                  <a:pt x="83" y="661"/>
                </a:lnTo>
                <a:lnTo>
                  <a:pt x="87" y="663"/>
                </a:lnTo>
                <a:lnTo>
                  <a:pt x="93" y="664"/>
                </a:lnTo>
                <a:lnTo>
                  <a:pt x="93" y="664"/>
                </a:lnTo>
                <a:lnTo>
                  <a:pt x="107" y="769"/>
                </a:lnTo>
                <a:lnTo>
                  <a:pt x="124" y="906"/>
                </a:lnTo>
                <a:lnTo>
                  <a:pt x="124" y="906"/>
                </a:lnTo>
                <a:lnTo>
                  <a:pt x="128" y="925"/>
                </a:lnTo>
                <a:lnTo>
                  <a:pt x="134" y="944"/>
                </a:lnTo>
                <a:lnTo>
                  <a:pt x="141" y="966"/>
                </a:lnTo>
                <a:lnTo>
                  <a:pt x="150" y="988"/>
                </a:lnTo>
                <a:lnTo>
                  <a:pt x="165" y="1029"/>
                </a:lnTo>
                <a:lnTo>
                  <a:pt x="171" y="1047"/>
                </a:lnTo>
                <a:lnTo>
                  <a:pt x="174" y="1061"/>
                </a:lnTo>
                <a:lnTo>
                  <a:pt x="174" y="1061"/>
                </a:lnTo>
                <a:lnTo>
                  <a:pt x="177" y="1086"/>
                </a:lnTo>
                <a:lnTo>
                  <a:pt x="182" y="1111"/>
                </a:lnTo>
                <a:lnTo>
                  <a:pt x="187" y="1133"/>
                </a:lnTo>
                <a:lnTo>
                  <a:pt x="187" y="1144"/>
                </a:lnTo>
                <a:lnTo>
                  <a:pt x="187" y="1155"/>
                </a:lnTo>
                <a:lnTo>
                  <a:pt x="187" y="1155"/>
                </a:lnTo>
                <a:lnTo>
                  <a:pt x="183" y="1178"/>
                </a:lnTo>
                <a:lnTo>
                  <a:pt x="180" y="1202"/>
                </a:lnTo>
                <a:lnTo>
                  <a:pt x="174" y="1229"/>
                </a:lnTo>
                <a:lnTo>
                  <a:pt x="174" y="1229"/>
                </a:lnTo>
                <a:lnTo>
                  <a:pt x="146" y="1253"/>
                </a:lnTo>
                <a:lnTo>
                  <a:pt x="123" y="1269"/>
                </a:lnTo>
                <a:lnTo>
                  <a:pt x="113" y="1275"/>
                </a:lnTo>
                <a:lnTo>
                  <a:pt x="106" y="1279"/>
                </a:lnTo>
                <a:lnTo>
                  <a:pt x="106" y="1279"/>
                </a:lnTo>
                <a:lnTo>
                  <a:pt x="100" y="1282"/>
                </a:lnTo>
                <a:lnTo>
                  <a:pt x="95" y="1284"/>
                </a:lnTo>
                <a:lnTo>
                  <a:pt x="91" y="1289"/>
                </a:lnTo>
                <a:lnTo>
                  <a:pt x="87" y="1294"/>
                </a:lnTo>
                <a:lnTo>
                  <a:pt x="82" y="1302"/>
                </a:lnTo>
                <a:lnTo>
                  <a:pt x="81" y="1309"/>
                </a:lnTo>
                <a:lnTo>
                  <a:pt x="81" y="1309"/>
                </a:lnTo>
                <a:lnTo>
                  <a:pt x="82" y="1312"/>
                </a:lnTo>
                <a:lnTo>
                  <a:pt x="86" y="1313"/>
                </a:lnTo>
                <a:lnTo>
                  <a:pt x="101" y="1315"/>
                </a:lnTo>
                <a:lnTo>
                  <a:pt x="122" y="1316"/>
                </a:lnTo>
                <a:lnTo>
                  <a:pt x="147" y="1319"/>
                </a:lnTo>
                <a:lnTo>
                  <a:pt x="201" y="1321"/>
                </a:lnTo>
                <a:lnTo>
                  <a:pt x="242" y="1322"/>
                </a:lnTo>
                <a:lnTo>
                  <a:pt x="242" y="1322"/>
                </a:lnTo>
                <a:lnTo>
                  <a:pt x="269" y="1321"/>
                </a:lnTo>
                <a:lnTo>
                  <a:pt x="288" y="1321"/>
                </a:lnTo>
                <a:lnTo>
                  <a:pt x="301" y="1319"/>
                </a:lnTo>
                <a:lnTo>
                  <a:pt x="305" y="1318"/>
                </a:lnTo>
                <a:lnTo>
                  <a:pt x="305" y="1316"/>
                </a:lnTo>
                <a:lnTo>
                  <a:pt x="305" y="1316"/>
                </a:lnTo>
                <a:lnTo>
                  <a:pt x="302" y="1312"/>
                </a:lnTo>
                <a:lnTo>
                  <a:pt x="300" y="1308"/>
                </a:lnTo>
                <a:lnTo>
                  <a:pt x="300" y="1306"/>
                </a:lnTo>
                <a:lnTo>
                  <a:pt x="301" y="1304"/>
                </a:lnTo>
                <a:lnTo>
                  <a:pt x="302" y="1304"/>
                </a:lnTo>
                <a:lnTo>
                  <a:pt x="305" y="1303"/>
                </a:lnTo>
                <a:lnTo>
                  <a:pt x="305" y="1303"/>
                </a:lnTo>
                <a:lnTo>
                  <a:pt x="310" y="1303"/>
                </a:lnTo>
                <a:lnTo>
                  <a:pt x="313" y="1303"/>
                </a:lnTo>
                <a:lnTo>
                  <a:pt x="318" y="1302"/>
                </a:lnTo>
                <a:lnTo>
                  <a:pt x="323" y="1297"/>
                </a:lnTo>
                <a:lnTo>
                  <a:pt x="323" y="1297"/>
                </a:lnTo>
                <a:lnTo>
                  <a:pt x="324" y="1296"/>
                </a:lnTo>
                <a:lnTo>
                  <a:pt x="324" y="1294"/>
                </a:lnTo>
                <a:lnTo>
                  <a:pt x="324" y="1289"/>
                </a:lnTo>
                <a:lnTo>
                  <a:pt x="319" y="1278"/>
                </a:lnTo>
                <a:lnTo>
                  <a:pt x="314" y="1267"/>
                </a:lnTo>
                <a:lnTo>
                  <a:pt x="314" y="1262"/>
                </a:lnTo>
                <a:lnTo>
                  <a:pt x="316" y="1261"/>
                </a:lnTo>
                <a:lnTo>
                  <a:pt x="317" y="1260"/>
                </a:lnTo>
                <a:lnTo>
                  <a:pt x="317" y="1260"/>
                </a:lnTo>
                <a:lnTo>
                  <a:pt x="320" y="1260"/>
                </a:lnTo>
                <a:lnTo>
                  <a:pt x="324" y="1260"/>
                </a:lnTo>
                <a:lnTo>
                  <a:pt x="330" y="1262"/>
                </a:lnTo>
                <a:lnTo>
                  <a:pt x="333" y="1262"/>
                </a:lnTo>
                <a:lnTo>
                  <a:pt x="334" y="1260"/>
                </a:lnTo>
                <a:lnTo>
                  <a:pt x="335" y="1255"/>
                </a:lnTo>
                <a:lnTo>
                  <a:pt x="335" y="1248"/>
                </a:lnTo>
                <a:lnTo>
                  <a:pt x="335" y="1248"/>
                </a:lnTo>
                <a:lnTo>
                  <a:pt x="335" y="1233"/>
                </a:lnTo>
                <a:lnTo>
                  <a:pt x="333" y="1213"/>
                </a:lnTo>
                <a:lnTo>
                  <a:pt x="325" y="1159"/>
                </a:lnTo>
                <a:lnTo>
                  <a:pt x="311" y="1055"/>
                </a:lnTo>
                <a:lnTo>
                  <a:pt x="311" y="1055"/>
                </a:lnTo>
                <a:lnTo>
                  <a:pt x="307" y="1036"/>
                </a:lnTo>
                <a:lnTo>
                  <a:pt x="302" y="1014"/>
                </a:lnTo>
                <a:lnTo>
                  <a:pt x="290" y="966"/>
                </a:lnTo>
                <a:lnTo>
                  <a:pt x="280" y="923"/>
                </a:lnTo>
                <a:lnTo>
                  <a:pt x="275" y="906"/>
                </a:lnTo>
                <a:lnTo>
                  <a:pt x="274" y="894"/>
                </a:lnTo>
                <a:lnTo>
                  <a:pt x="274" y="894"/>
                </a:lnTo>
                <a:lnTo>
                  <a:pt x="274" y="860"/>
                </a:lnTo>
                <a:lnTo>
                  <a:pt x="276" y="808"/>
                </a:lnTo>
                <a:lnTo>
                  <a:pt x="280" y="732"/>
                </a:lnTo>
                <a:lnTo>
                  <a:pt x="280" y="732"/>
                </a:lnTo>
                <a:lnTo>
                  <a:pt x="281" y="731"/>
                </a:lnTo>
                <a:lnTo>
                  <a:pt x="284" y="729"/>
                </a:lnTo>
                <a:lnTo>
                  <a:pt x="295" y="726"/>
                </a:lnTo>
                <a:lnTo>
                  <a:pt x="329" y="722"/>
                </a:lnTo>
                <a:lnTo>
                  <a:pt x="364" y="718"/>
                </a:lnTo>
                <a:lnTo>
                  <a:pt x="375" y="717"/>
                </a:lnTo>
                <a:lnTo>
                  <a:pt x="378" y="716"/>
                </a:lnTo>
                <a:lnTo>
                  <a:pt x="379" y="714"/>
                </a:lnTo>
                <a:lnTo>
                  <a:pt x="379" y="590"/>
                </a:lnTo>
                <a:lnTo>
                  <a:pt x="379" y="571"/>
                </a:lnTo>
                <a:lnTo>
                  <a:pt x="379" y="571"/>
                </a:lnTo>
                <a:lnTo>
                  <a:pt x="378" y="570"/>
                </a:lnTo>
                <a:lnTo>
                  <a:pt x="376" y="569"/>
                </a:lnTo>
                <a:lnTo>
                  <a:pt x="369" y="565"/>
                </a:lnTo>
                <a:lnTo>
                  <a:pt x="360" y="563"/>
                </a:lnTo>
                <a:lnTo>
                  <a:pt x="357" y="561"/>
                </a:lnTo>
                <a:lnTo>
                  <a:pt x="354" y="559"/>
                </a:lnTo>
                <a:lnTo>
                  <a:pt x="354" y="559"/>
                </a:lnTo>
                <a:lnTo>
                  <a:pt x="351" y="557"/>
                </a:lnTo>
                <a:lnTo>
                  <a:pt x="345" y="554"/>
                </a:lnTo>
                <a:lnTo>
                  <a:pt x="330" y="551"/>
                </a:lnTo>
                <a:lnTo>
                  <a:pt x="311" y="547"/>
                </a:lnTo>
                <a:lnTo>
                  <a:pt x="311" y="547"/>
                </a:lnTo>
                <a:lnTo>
                  <a:pt x="323" y="404"/>
                </a:lnTo>
                <a:lnTo>
                  <a:pt x="323" y="404"/>
                </a:lnTo>
                <a:lnTo>
                  <a:pt x="324" y="380"/>
                </a:lnTo>
                <a:lnTo>
                  <a:pt x="324" y="358"/>
                </a:lnTo>
                <a:lnTo>
                  <a:pt x="323" y="335"/>
                </a:lnTo>
                <a:lnTo>
                  <a:pt x="323" y="335"/>
                </a:lnTo>
                <a:lnTo>
                  <a:pt x="326" y="327"/>
                </a:lnTo>
                <a:lnTo>
                  <a:pt x="329" y="318"/>
                </a:lnTo>
                <a:lnTo>
                  <a:pt x="329" y="311"/>
                </a:lnTo>
                <a:lnTo>
                  <a:pt x="329" y="311"/>
                </a:lnTo>
                <a:lnTo>
                  <a:pt x="329" y="300"/>
                </a:lnTo>
                <a:lnTo>
                  <a:pt x="326" y="285"/>
                </a:lnTo>
                <a:lnTo>
                  <a:pt x="323" y="262"/>
                </a:lnTo>
                <a:lnTo>
                  <a:pt x="323" y="262"/>
                </a:lnTo>
                <a:lnTo>
                  <a:pt x="324" y="248"/>
                </a:lnTo>
                <a:lnTo>
                  <a:pt x="324" y="240"/>
                </a:lnTo>
                <a:lnTo>
                  <a:pt x="323" y="230"/>
                </a:lnTo>
                <a:lnTo>
                  <a:pt x="323" y="230"/>
                </a:lnTo>
                <a:lnTo>
                  <a:pt x="323" y="226"/>
                </a:lnTo>
                <a:lnTo>
                  <a:pt x="325" y="222"/>
                </a:lnTo>
                <a:lnTo>
                  <a:pt x="329" y="215"/>
                </a:lnTo>
                <a:lnTo>
                  <a:pt x="329" y="211"/>
                </a:lnTo>
                <a:lnTo>
                  <a:pt x="328" y="208"/>
                </a:lnTo>
                <a:lnTo>
                  <a:pt x="322" y="204"/>
                </a:lnTo>
                <a:lnTo>
                  <a:pt x="311" y="199"/>
                </a:lnTo>
                <a:lnTo>
                  <a:pt x="311" y="199"/>
                </a:lnTo>
                <a:lnTo>
                  <a:pt x="288" y="192"/>
                </a:lnTo>
                <a:lnTo>
                  <a:pt x="275" y="187"/>
                </a:lnTo>
                <a:lnTo>
                  <a:pt x="266" y="185"/>
                </a:lnTo>
                <a:lnTo>
                  <a:pt x="261" y="181"/>
                </a:lnTo>
                <a:lnTo>
                  <a:pt x="261" y="181"/>
                </a:lnTo>
                <a:lnTo>
                  <a:pt x="257" y="176"/>
                </a:lnTo>
                <a:lnTo>
                  <a:pt x="249" y="171"/>
                </a:lnTo>
                <a:lnTo>
                  <a:pt x="245" y="167"/>
                </a:lnTo>
                <a:lnTo>
                  <a:pt x="243" y="164"/>
                </a:lnTo>
                <a:lnTo>
                  <a:pt x="242" y="162"/>
                </a:lnTo>
                <a:lnTo>
                  <a:pt x="242" y="130"/>
                </a:lnTo>
                <a:lnTo>
                  <a:pt x="254" y="93"/>
                </a:lnTo>
                <a:lnTo>
                  <a:pt x="254" y="93"/>
                </a:lnTo>
                <a:lnTo>
                  <a:pt x="258" y="92"/>
                </a:lnTo>
                <a:lnTo>
                  <a:pt x="263" y="87"/>
                </a:lnTo>
                <a:lnTo>
                  <a:pt x="265" y="85"/>
                </a:lnTo>
                <a:lnTo>
                  <a:pt x="268" y="80"/>
                </a:lnTo>
                <a:lnTo>
                  <a:pt x="268" y="75"/>
                </a:lnTo>
                <a:lnTo>
                  <a:pt x="268" y="69"/>
                </a:lnTo>
                <a:lnTo>
                  <a:pt x="268" y="69"/>
                </a:lnTo>
                <a:lnTo>
                  <a:pt x="265" y="63"/>
                </a:lnTo>
                <a:lnTo>
                  <a:pt x="261" y="57"/>
                </a:lnTo>
                <a:lnTo>
                  <a:pt x="253" y="45"/>
                </a:lnTo>
                <a:lnTo>
                  <a:pt x="246" y="37"/>
                </a:lnTo>
                <a:lnTo>
                  <a:pt x="243" y="34"/>
                </a:lnTo>
                <a:lnTo>
                  <a:pt x="242" y="32"/>
                </a:lnTo>
                <a:lnTo>
                  <a:pt x="242" y="32"/>
                </a:lnTo>
                <a:lnTo>
                  <a:pt x="245" y="27"/>
                </a:lnTo>
                <a:lnTo>
                  <a:pt x="246" y="23"/>
                </a:lnTo>
                <a:lnTo>
                  <a:pt x="246" y="20"/>
                </a:lnTo>
                <a:lnTo>
                  <a:pt x="246" y="16"/>
                </a:lnTo>
                <a:lnTo>
                  <a:pt x="243" y="12"/>
                </a:lnTo>
                <a:lnTo>
                  <a:pt x="239" y="9"/>
                </a:lnTo>
                <a:lnTo>
                  <a:pt x="230" y="6"/>
                </a:lnTo>
                <a:lnTo>
                  <a:pt x="230" y="6"/>
                </a:lnTo>
                <a:lnTo>
                  <a:pt x="215" y="3"/>
                </a:lnTo>
                <a:lnTo>
                  <a:pt x="205" y="2"/>
                </a:lnTo>
                <a:lnTo>
                  <a:pt x="187" y="0"/>
                </a:lnTo>
                <a:lnTo>
                  <a:pt x="187" y="0"/>
                </a:lnTo>
                <a:lnTo>
                  <a:pt x="180" y="0"/>
                </a:lnTo>
                <a:lnTo>
                  <a:pt x="172" y="3"/>
                </a:lnTo>
                <a:lnTo>
                  <a:pt x="158" y="9"/>
                </a:lnTo>
                <a:lnTo>
                  <a:pt x="145" y="15"/>
                </a:lnTo>
                <a:lnTo>
                  <a:pt x="136" y="20"/>
                </a:lnTo>
                <a:lnTo>
                  <a:pt x="136" y="20"/>
                </a:lnTo>
                <a:lnTo>
                  <a:pt x="129" y="21"/>
                </a:lnTo>
                <a:lnTo>
                  <a:pt x="119" y="26"/>
                </a:lnTo>
                <a:lnTo>
                  <a:pt x="110" y="32"/>
                </a:lnTo>
                <a:lnTo>
                  <a:pt x="107" y="34"/>
                </a:lnTo>
                <a:lnTo>
                  <a:pt x="106" y="38"/>
                </a:lnTo>
                <a:lnTo>
                  <a:pt x="106" y="38"/>
                </a:lnTo>
                <a:lnTo>
                  <a:pt x="104" y="55"/>
                </a:lnTo>
                <a:lnTo>
                  <a:pt x="104" y="61"/>
                </a:lnTo>
                <a:lnTo>
                  <a:pt x="104" y="62"/>
                </a:lnTo>
                <a:lnTo>
                  <a:pt x="106" y="63"/>
                </a:lnTo>
                <a:lnTo>
                  <a:pt x="106" y="63"/>
                </a:lnTo>
                <a:lnTo>
                  <a:pt x="107" y="63"/>
                </a:lnTo>
                <a:lnTo>
                  <a:pt x="110" y="65"/>
                </a:lnTo>
                <a:lnTo>
                  <a:pt x="113" y="74"/>
                </a:lnTo>
                <a:lnTo>
                  <a:pt x="118" y="87"/>
                </a:lnTo>
                <a:lnTo>
                  <a:pt x="118" y="87"/>
                </a:lnTo>
                <a:lnTo>
                  <a:pt x="123" y="97"/>
                </a:lnTo>
                <a:lnTo>
                  <a:pt x="126" y="105"/>
                </a:lnTo>
                <a:lnTo>
                  <a:pt x="126" y="109"/>
                </a:lnTo>
                <a:lnTo>
                  <a:pt x="124" y="112"/>
                </a:lnTo>
                <a:lnTo>
                  <a:pt x="124" y="1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4A83FDF4-FA0D-4934-B6D0-80AA2BD81341}"/>
              </a:ext>
            </a:extLst>
          </p:cNvPr>
          <p:cNvSpPr>
            <a:spLocks/>
          </p:cNvSpPr>
          <p:nvPr/>
        </p:nvSpPr>
        <p:spPr bwMode="auto">
          <a:xfrm>
            <a:off x="2470612" y="2788221"/>
            <a:ext cx="899603" cy="1602531"/>
          </a:xfrm>
          <a:custGeom>
            <a:avLst/>
            <a:gdLst>
              <a:gd name="T0" fmla="*/ 349 w 741"/>
              <a:gd name="T1" fmla="*/ 275 h 1320"/>
              <a:gd name="T2" fmla="*/ 328 w 741"/>
              <a:gd name="T3" fmla="*/ 295 h 1320"/>
              <a:gd name="T4" fmla="*/ 77 w 741"/>
              <a:gd name="T5" fmla="*/ 274 h 1320"/>
              <a:gd name="T6" fmla="*/ 37 w 741"/>
              <a:gd name="T7" fmla="*/ 254 h 1320"/>
              <a:gd name="T8" fmla="*/ 2 w 741"/>
              <a:gd name="T9" fmla="*/ 261 h 1320"/>
              <a:gd name="T10" fmla="*/ 20 w 741"/>
              <a:gd name="T11" fmla="*/ 269 h 1320"/>
              <a:gd name="T12" fmla="*/ 2 w 741"/>
              <a:gd name="T13" fmla="*/ 278 h 1320"/>
              <a:gd name="T14" fmla="*/ 14 w 741"/>
              <a:gd name="T15" fmla="*/ 281 h 1320"/>
              <a:gd name="T16" fmla="*/ 67 w 741"/>
              <a:gd name="T17" fmla="*/ 289 h 1320"/>
              <a:gd name="T18" fmla="*/ 72 w 741"/>
              <a:gd name="T19" fmla="*/ 304 h 1320"/>
              <a:gd name="T20" fmla="*/ 32 w 741"/>
              <a:gd name="T21" fmla="*/ 309 h 1320"/>
              <a:gd name="T22" fmla="*/ 47 w 741"/>
              <a:gd name="T23" fmla="*/ 319 h 1320"/>
              <a:gd name="T24" fmla="*/ 69 w 741"/>
              <a:gd name="T25" fmla="*/ 340 h 1320"/>
              <a:gd name="T26" fmla="*/ 74 w 741"/>
              <a:gd name="T27" fmla="*/ 358 h 1320"/>
              <a:gd name="T28" fmla="*/ 93 w 741"/>
              <a:gd name="T29" fmla="*/ 374 h 1320"/>
              <a:gd name="T30" fmla="*/ 173 w 741"/>
              <a:gd name="T31" fmla="*/ 410 h 1320"/>
              <a:gd name="T32" fmla="*/ 354 w 741"/>
              <a:gd name="T33" fmla="*/ 410 h 1320"/>
              <a:gd name="T34" fmla="*/ 208 w 741"/>
              <a:gd name="T35" fmla="*/ 566 h 1320"/>
              <a:gd name="T36" fmla="*/ 308 w 741"/>
              <a:gd name="T37" fmla="*/ 606 h 1320"/>
              <a:gd name="T38" fmla="*/ 349 w 741"/>
              <a:gd name="T39" fmla="*/ 641 h 1320"/>
              <a:gd name="T40" fmla="*/ 424 w 741"/>
              <a:gd name="T41" fmla="*/ 908 h 1320"/>
              <a:gd name="T42" fmla="*/ 472 w 741"/>
              <a:gd name="T43" fmla="*/ 1138 h 1320"/>
              <a:gd name="T44" fmla="*/ 481 w 741"/>
              <a:gd name="T45" fmla="*/ 1209 h 1320"/>
              <a:gd name="T46" fmla="*/ 464 w 741"/>
              <a:gd name="T47" fmla="*/ 1234 h 1320"/>
              <a:gd name="T48" fmla="*/ 403 w 741"/>
              <a:gd name="T49" fmla="*/ 1249 h 1320"/>
              <a:gd name="T50" fmla="*/ 381 w 741"/>
              <a:gd name="T51" fmla="*/ 1265 h 1320"/>
              <a:gd name="T52" fmla="*/ 389 w 741"/>
              <a:gd name="T53" fmla="*/ 1280 h 1320"/>
              <a:gd name="T54" fmla="*/ 449 w 741"/>
              <a:gd name="T55" fmla="*/ 1290 h 1320"/>
              <a:gd name="T56" fmla="*/ 545 w 741"/>
              <a:gd name="T57" fmla="*/ 1275 h 1320"/>
              <a:gd name="T58" fmla="*/ 558 w 741"/>
              <a:gd name="T59" fmla="*/ 1296 h 1320"/>
              <a:gd name="T60" fmla="*/ 560 w 741"/>
              <a:gd name="T61" fmla="*/ 1310 h 1320"/>
              <a:gd name="T62" fmla="*/ 592 w 741"/>
              <a:gd name="T63" fmla="*/ 1320 h 1320"/>
              <a:gd name="T64" fmla="*/ 658 w 741"/>
              <a:gd name="T65" fmla="*/ 1315 h 1320"/>
              <a:gd name="T66" fmla="*/ 711 w 741"/>
              <a:gd name="T67" fmla="*/ 1290 h 1320"/>
              <a:gd name="T68" fmla="*/ 726 w 741"/>
              <a:gd name="T69" fmla="*/ 1224 h 1320"/>
              <a:gd name="T70" fmla="*/ 699 w 741"/>
              <a:gd name="T71" fmla="*/ 1009 h 1320"/>
              <a:gd name="T72" fmla="*/ 648 w 741"/>
              <a:gd name="T73" fmla="*/ 895 h 1320"/>
              <a:gd name="T74" fmla="*/ 644 w 741"/>
              <a:gd name="T75" fmla="*/ 823 h 1320"/>
              <a:gd name="T76" fmla="*/ 653 w 741"/>
              <a:gd name="T77" fmla="*/ 758 h 1320"/>
              <a:gd name="T78" fmla="*/ 658 w 741"/>
              <a:gd name="T79" fmla="*/ 691 h 1320"/>
              <a:gd name="T80" fmla="*/ 680 w 741"/>
              <a:gd name="T81" fmla="*/ 681 h 1320"/>
              <a:gd name="T82" fmla="*/ 690 w 741"/>
              <a:gd name="T83" fmla="*/ 626 h 1320"/>
              <a:gd name="T84" fmla="*/ 695 w 741"/>
              <a:gd name="T85" fmla="*/ 460 h 1320"/>
              <a:gd name="T86" fmla="*/ 709 w 741"/>
              <a:gd name="T87" fmla="*/ 364 h 1320"/>
              <a:gd name="T88" fmla="*/ 703 w 741"/>
              <a:gd name="T89" fmla="*/ 279 h 1320"/>
              <a:gd name="T90" fmla="*/ 620 w 741"/>
              <a:gd name="T91" fmla="*/ 198 h 1320"/>
              <a:gd name="T92" fmla="*/ 545 w 741"/>
              <a:gd name="T93" fmla="*/ 69 h 1320"/>
              <a:gd name="T94" fmla="*/ 519 w 741"/>
              <a:gd name="T95" fmla="*/ 24 h 1320"/>
              <a:gd name="T96" fmla="*/ 492 w 741"/>
              <a:gd name="T97" fmla="*/ 7 h 1320"/>
              <a:gd name="T98" fmla="*/ 444 w 741"/>
              <a:gd name="T99" fmla="*/ 2 h 1320"/>
              <a:gd name="T100" fmla="*/ 386 w 741"/>
              <a:gd name="T101" fmla="*/ 24 h 1320"/>
              <a:gd name="T102" fmla="*/ 359 w 741"/>
              <a:gd name="T103" fmla="*/ 78 h 1320"/>
              <a:gd name="T104" fmla="*/ 307 w 741"/>
              <a:gd name="T105" fmla="*/ 125 h 1320"/>
              <a:gd name="T106" fmla="*/ 326 w 741"/>
              <a:gd name="T107" fmla="*/ 129 h 1320"/>
              <a:gd name="T108" fmla="*/ 354 w 741"/>
              <a:gd name="T109" fmla="*/ 125 h 1320"/>
              <a:gd name="T110" fmla="*/ 369 w 741"/>
              <a:gd name="T111" fmla="*/ 143 h 1320"/>
              <a:gd name="T112" fmla="*/ 359 w 741"/>
              <a:gd name="T113" fmla="*/ 167 h 1320"/>
              <a:gd name="T114" fmla="*/ 374 w 741"/>
              <a:gd name="T115" fmla="*/ 173 h 1320"/>
              <a:gd name="T116" fmla="*/ 379 w 741"/>
              <a:gd name="T117" fmla="*/ 188 h 1320"/>
              <a:gd name="T118" fmla="*/ 384 w 741"/>
              <a:gd name="T119" fmla="*/ 196 h 1320"/>
              <a:gd name="T120" fmla="*/ 391 w 741"/>
              <a:gd name="T121" fmla="*/ 207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1" h="1320">
                <a:moveTo>
                  <a:pt x="394" y="229"/>
                </a:moveTo>
                <a:lnTo>
                  <a:pt x="374" y="249"/>
                </a:lnTo>
                <a:lnTo>
                  <a:pt x="374" y="249"/>
                </a:lnTo>
                <a:lnTo>
                  <a:pt x="359" y="264"/>
                </a:lnTo>
                <a:lnTo>
                  <a:pt x="349" y="275"/>
                </a:lnTo>
                <a:lnTo>
                  <a:pt x="345" y="280"/>
                </a:lnTo>
                <a:lnTo>
                  <a:pt x="343" y="284"/>
                </a:lnTo>
                <a:lnTo>
                  <a:pt x="343" y="284"/>
                </a:lnTo>
                <a:lnTo>
                  <a:pt x="340" y="288"/>
                </a:lnTo>
                <a:lnTo>
                  <a:pt x="328" y="295"/>
                </a:lnTo>
                <a:lnTo>
                  <a:pt x="298" y="314"/>
                </a:lnTo>
                <a:lnTo>
                  <a:pt x="253" y="339"/>
                </a:lnTo>
                <a:lnTo>
                  <a:pt x="178" y="309"/>
                </a:lnTo>
                <a:lnTo>
                  <a:pt x="122" y="309"/>
                </a:lnTo>
                <a:lnTo>
                  <a:pt x="77" y="274"/>
                </a:lnTo>
                <a:lnTo>
                  <a:pt x="77" y="274"/>
                </a:lnTo>
                <a:lnTo>
                  <a:pt x="61" y="264"/>
                </a:lnTo>
                <a:lnTo>
                  <a:pt x="48" y="256"/>
                </a:lnTo>
                <a:lnTo>
                  <a:pt x="42" y="255"/>
                </a:lnTo>
                <a:lnTo>
                  <a:pt x="37" y="254"/>
                </a:lnTo>
                <a:lnTo>
                  <a:pt x="37" y="254"/>
                </a:lnTo>
                <a:lnTo>
                  <a:pt x="25" y="255"/>
                </a:lnTo>
                <a:lnTo>
                  <a:pt x="14" y="256"/>
                </a:lnTo>
                <a:lnTo>
                  <a:pt x="4" y="260"/>
                </a:lnTo>
                <a:lnTo>
                  <a:pt x="2" y="261"/>
                </a:lnTo>
                <a:lnTo>
                  <a:pt x="2" y="264"/>
                </a:lnTo>
                <a:lnTo>
                  <a:pt x="2" y="264"/>
                </a:lnTo>
                <a:lnTo>
                  <a:pt x="4" y="266"/>
                </a:lnTo>
                <a:lnTo>
                  <a:pt x="9" y="268"/>
                </a:lnTo>
                <a:lnTo>
                  <a:pt x="20" y="269"/>
                </a:lnTo>
                <a:lnTo>
                  <a:pt x="37" y="269"/>
                </a:lnTo>
                <a:lnTo>
                  <a:pt x="37" y="269"/>
                </a:lnTo>
                <a:lnTo>
                  <a:pt x="17" y="273"/>
                </a:lnTo>
                <a:lnTo>
                  <a:pt x="4" y="276"/>
                </a:lnTo>
                <a:lnTo>
                  <a:pt x="2" y="278"/>
                </a:lnTo>
                <a:lnTo>
                  <a:pt x="0" y="278"/>
                </a:lnTo>
                <a:lnTo>
                  <a:pt x="2" y="279"/>
                </a:lnTo>
                <a:lnTo>
                  <a:pt x="2" y="279"/>
                </a:lnTo>
                <a:lnTo>
                  <a:pt x="7" y="280"/>
                </a:lnTo>
                <a:lnTo>
                  <a:pt x="14" y="281"/>
                </a:lnTo>
                <a:lnTo>
                  <a:pt x="34" y="283"/>
                </a:lnTo>
                <a:lnTo>
                  <a:pt x="56" y="285"/>
                </a:lnTo>
                <a:lnTo>
                  <a:pt x="63" y="286"/>
                </a:lnTo>
                <a:lnTo>
                  <a:pt x="67" y="289"/>
                </a:lnTo>
                <a:lnTo>
                  <a:pt x="67" y="289"/>
                </a:lnTo>
                <a:lnTo>
                  <a:pt x="73" y="299"/>
                </a:lnTo>
                <a:lnTo>
                  <a:pt x="74" y="303"/>
                </a:lnTo>
                <a:lnTo>
                  <a:pt x="73" y="304"/>
                </a:lnTo>
                <a:lnTo>
                  <a:pt x="72" y="304"/>
                </a:lnTo>
                <a:lnTo>
                  <a:pt x="72" y="304"/>
                </a:lnTo>
                <a:lnTo>
                  <a:pt x="52" y="304"/>
                </a:lnTo>
                <a:lnTo>
                  <a:pt x="39" y="307"/>
                </a:lnTo>
                <a:lnTo>
                  <a:pt x="34" y="308"/>
                </a:lnTo>
                <a:lnTo>
                  <a:pt x="32" y="309"/>
                </a:lnTo>
                <a:lnTo>
                  <a:pt x="32" y="309"/>
                </a:lnTo>
                <a:lnTo>
                  <a:pt x="30" y="310"/>
                </a:lnTo>
                <a:lnTo>
                  <a:pt x="32" y="312"/>
                </a:lnTo>
                <a:lnTo>
                  <a:pt x="34" y="314"/>
                </a:lnTo>
                <a:lnTo>
                  <a:pt x="47" y="319"/>
                </a:lnTo>
                <a:lnTo>
                  <a:pt x="47" y="319"/>
                </a:lnTo>
                <a:lnTo>
                  <a:pt x="58" y="324"/>
                </a:lnTo>
                <a:lnTo>
                  <a:pt x="61" y="327"/>
                </a:lnTo>
                <a:lnTo>
                  <a:pt x="62" y="329"/>
                </a:lnTo>
                <a:lnTo>
                  <a:pt x="62" y="329"/>
                </a:lnTo>
                <a:lnTo>
                  <a:pt x="69" y="340"/>
                </a:lnTo>
                <a:lnTo>
                  <a:pt x="77" y="349"/>
                </a:lnTo>
                <a:lnTo>
                  <a:pt x="77" y="349"/>
                </a:lnTo>
                <a:lnTo>
                  <a:pt x="76" y="351"/>
                </a:lnTo>
                <a:lnTo>
                  <a:pt x="74" y="353"/>
                </a:lnTo>
                <a:lnTo>
                  <a:pt x="74" y="358"/>
                </a:lnTo>
                <a:lnTo>
                  <a:pt x="74" y="361"/>
                </a:lnTo>
                <a:lnTo>
                  <a:pt x="77" y="364"/>
                </a:lnTo>
                <a:lnTo>
                  <a:pt x="77" y="364"/>
                </a:lnTo>
                <a:lnTo>
                  <a:pt x="82" y="369"/>
                </a:lnTo>
                <a:lnTo>
                  <a:pt x="93" y="374"/>
                </a:lnTo>
                <a:lnTo>
                  <a:pt x="124" y="387"/>
                </a:lnTo>
                <a:lnTo>
                  <a:pt x="154" y="400"/>
                </a:lnTo>
                <a:lnTo>
                  <a:pt x="166" y="405"/>
                </a:lnTo>
                <a:lnTo>
                  <a:pt x="173" y="410"/>
                </a:lnTo>
                <a:lnTo>
                  <a:pt x="173" y="410"/>
                </a:lnTo>
                <a:lnTo>
                  <a:pt x="179" y="413"/>
                </a:lnTo>
                <a:lnTo>
                  <a:pt x="188" y="418"/>
                </a:lnTo>
                <a:lnTo>
                  <a:pt x="209" y="428"/>
                </a:lnTo>
                <a:lnTo>
                  <a:pt x="238" y="440"/>
                </a:lnTo>
                <a:lnTo>
                  <a:pt x="354" y="410"/>
                </a:lnTo>
                <a:lnTo>
                  <a:pt x="379" y="440"/>
                </a:lnTo>
                <a:lnTo>
                  <a:pt x="359" y="500"/>
                </a:lnTo>
                <a:lnTo>
                  <a:pt x="359" y="550"/>
                </a:lnTo>
                <a:lnTo>
                  <a:pt x="328" y="540"/>
                </a:lnTo>
                <a:lnTo>
                  <a:pt x="208" y="566"/>
                </a:lnTo>
                <a:lnTo>
                  <a:pt x="208" y="566"/>
                </a:lnTo>
                <a:lnTo>
                  <a:pt x="258" y="584"/>
                </a:lnTo>
                <a:lnTo>
                  <a:pt x="293" y="598"/>
                </a:lnTo>
                <a:lnTo>
                  <a:pt x="305" y="603"/>
                </a:lnTo>
                <a:lnTo>
                  <a:pt x="308" y="606"/>
                </a:lnTo>
                <a:lnTo>
                  <a:pt x="308" y="606"/>
                </a:lnTo>
                <a:lnTo>
                  <a:pt x="310" y="608"/>
                </a:lnTo>
                <a:lnTo>
                  <a:pt x="315" y="613"/>
                </a:lnTo>
                <a:lnTo>
                  <a:pt x="328" y="625"/>
                </a:lnTo>
                <a:lnTo>
                  <a:pt x="349" y="641"/>
                </a:lnTo>
                <a:lnTo>
                  <a:pt x="399" y="681"/>
                </a:lnTo>
                <a:lnTo>
                  <a:pt x="399" y="681"/>
                </a:lnTo>
                <a:lnTo>
                  <a:pt x="411" y="792"/>
                </a:lnTo>
                <a:lnTo>
                  <a:pt x="424" y="908"/>
                </a:lnTo>
                <a:lnTo>
                  <a:pt x="424" y="908"/>
                </a:lnTo>
                <a:lnTo>
                  <a:pt x="430" y="944"/>
                </a:lnTo>
                <a:lnTo>
                  <a:pt x="447" y="1016"/>
                </a:lnTo>
                <a:lnTo>
                  <a:pt x="469" y="1124"/>
                </a:lnTo>
                <a:lnTo>
                  <a:pt x="469" y="1124"/>
                </a:lnTo>
                <a:lnTo>
                  <a:pt x="472" y="1138"/>
                </a:lnTo>
                <a:lnTo>
                  <a:pt x="474" y="1164"/>
                </a:lnTo>
                <a:lnTo>
                  <a:pt x="477" y="1190"/>
                </a:lnTo>
                <a:lnTo>
                  <a:pt x="479" y="1204"/>
                </a:lnTo>
                <a:lnTo>
                  <a:pt x="479" y="1204"/>
                </a:lnTo>
                <a:lnTo>
                  <a:pt x="481" y="1209"/>
                </a:lnTo>
                <a:lnTo>
                  <a:pt x="478" y="1217"/>
                </a:lnTo>
                <a:lnTo>
                  <a:pt x="477" y="1222"/>
                </a:lnTo>
                <a:lnTo>
                  <a:pt x="474" y="1226"/>
                </a:lnTo>
                <a:lnTo>
                  <a:pt x="469" y="1231"/>
                </a:lnTo>
                <a:lnTo>
                  <a:pt x="464" y="1234"/>
                </a:lnTo>
                <a:lnTo>
                  <a:pt x="464" y="1234"/>
                </a:lnTo>
                <a:lnTo>
                  <a:pt x="457" y="1238"/>
                </a:lnTo>
                <a:lnTo>
                  <a:pt x="447" y="1241"/>
                </a:lnTo>
                <a:lnTo>
                  <a:pt x="424" y="1244"/>
                </a:lnTo>
                <a:lnTo>
                  <a:pt x="403" y="1249"/>
                </a:lnTo>
                <a:lnTo>
                  <a:pt x="394" y="1252"/>
                </a:lnTo>
                <a:lnTo>
                  <a:pt x="389" y="1255"/>
                </a:lnTo>
                <a:lnTo>
                  <a:pt x="389" y="1255"/>
                </a:lnTo>
                <a:lnTo>
                  <a:pt x="382" y="1261"/>
                </a:lnTo>
                <a:lnTo>
                  <a:pt x="381" y="1265"/>
                </a:lnTo>
                <a:lnTo>
                  <a:pt x="380" y="1268"/>
                </a:lnTo>
                <a:lnTo>
                  <a:pt x="380" y="1272"/>
                </a:lnTo>
                <a:lnTo>
                  <a:pt x="381" y="1275"/>
                </a:lnTo>
                <a:lnTo>
                  <a:pt x="385" y="1277"/>
                </a:lnTo>
                <a:lnTo>
                  <a:pt x="389" y="1280"/>
                </a:lnTo>
                <a:lnTo>
                  <a:pt x="389" y="1280"/>
                </a:lnTo>
                <a:lnTo>
                  <a:pt x="403" y="1283"/>
                </a:lnTo>
                <a:lnTo>
                  <a:pt x="419" y="1286"/>
                </a:lnTo>
                <a:lnTo>
                  <a:pt x="449" y="1290"/>
                </a:lnTo>
                <a:lnTo>
                  <a:pt x="449" y="1290"/>
                </a:lnTo>
                <a:lnTo>
                  <a:pt x="457" y="1290"/>
                </a:lnTo>
                <a:lnTo>
                  <a:pt x="468" y="1288"/>
                </a:lnTo>
                <a:lnTo>
                  <a:pt x="499" y="1283"/>
                </a:lnTo>
                <a:lnTo>
                  <a:pt x="545" y="1275"/>
                </a:lnTo>
                <a:lnTo>
                  <a:pt x="545" y="1275"/>
                </a:lnTo>
                <a:lnTo>
                  <a:pt x="590" y="1265"/>
                </a:lnTo>
                <a:lnTo>
                  <a:pt x="590" y="1265"/>
                </a:lnTo>
                <a:lnTo>
                  <a:pt x="584" y="1270"/>
                </a:lnTo>
                <a:lnTo>
                  <a:pt x="571" y="1282"/>
                </a:lnTo>
                <a:lnTo>
                  <a:pt x="558" y="1296"/>
                </a:lnTo>
                <a:lnTo>
                  <a:pt x="555" y="1301"/>
                </a:lnTo>
                <a:lnTo>
                  <a:pt x="555" y="1304"/>
                </a:lnTo>
                <a:lnTo>
                  <a:pt x="555" y="1305"/>
                </a:lnTo>
                <a:lnTo>
                  <a:pt x="555" y="1305"/>
                </a:lnTo>
                <a:lnTo>
                  <a:pt x="560" y="1310"/>
                </a:lnTo>
                <a:lnTo>
                  <a:pt x="563" y="1312"/>
                </a:lnTo>
                <a:lnTo>
                  <a:pt x="568" y="1315"/>
                </a:lnTo>
                <a:lnTo>
                  <a:pt x="575" y="1317"/>
                </a:lnTo>
                <a:lnTo>
                  <a:pt x="584" y="1319"/>
                </a:lnTo>
                <a:lnTo>
                  <a:pt x="592" y="1320"/>
                </a:lnTo>
                <a:lnTo>
                  <a:pt x="605" y="1320"/>
                </a:lnTo>
                <a:lnTo>
                  <a:pt x="605" y="1320"/>
                </a:lnTo>
                <a:lnTo>
                  <a:pt x="628" y="1319"/>
                </a:lnTo>
                <a:lnTo>
                  <a:pt x="645" y="1317"/>
                </a:lnTo>
                <a:lnTo>
                  <a:pt x="658" y="1315"/>
                </a:lnTo>
                <a:lnTo>
                  <a:pt x="670" y="1310"/>
                </a:lnTo>
                <a:lnTo>
                  <a:pt x="670" y="1310"/>
                </a:lnTo>
                <a:lnTo>
                  <a:pt x="693" y="1297"/>
                </a:lnTo>
                <a:lnTo>
                  <a:pt x="703" y="1292"/>
                </a:lnTo>
                <a:lnTo>
                  <a:pt x="711" y="1290"/>
                </a:lnTo>
                <a:lnTo>
                  <a:pt x="711" y="1290"/>
                </a:lnTo>
                <a:lnTo>
                  <a:pt x="717" y="1287"/>
                </a:lnTo>
                <a:lnTo>
                  <a:pt x="724" y="1282"/>
                </a:lnTo>
                <a:lnTo>
                  <a:pt x="731" y="1275"/>
                </a:lnTo>
                <a:lnTo>
                  <a:pt x="726" y="1224"/>
                </a:lnTo>
                <a:lnTo>
                  <a:pt x="741" y="1219"/>
                </a:lnTo>
                <a:lnTo>
                  <a:pt x="741" y="1219"/>
                </a:lnTo>
                <a:lnTo>
                  <a:pt x="721" y="1112"/>
                </a:lnTo>
                <a:lnTo>
                  <a:pt x="704" y="1036"/>
                </a:lnTo>
                <a:lnTo>
                  <a:pt x="699" y="1009"/>
                </a:lnTo>
                <a:lnTo>
                  <a:pt x="695" y="998"/>
                </a:lnTo>
                <a:lnTo>
                  <a:pt x="695" y="998"/>
                </a:lnTo>
                <a:lnTo>
                  <a:pt x="684" y="975"/>
                </a:lnTo>
                <a:lnTo>
                  <a:pt x="665" y="935"/>
                </a:lnTo>
                <a:lnTo>
                  <a:pt x="648" y="895"/>
                </a:lnTo>
                <a:lnTo>
                  <a:pt x="641" y="880"/>
                </a:lnTo>
                <a:lnTo>
                  <a:pt x="640" y="872"/>
                </a:lnTo>
                <a:lnTo>
                  <a:pt x="640" y="872"/>
                </a:lnTo>
                <a:lnTo>
                  <a:pt x="641" y="855"/>
                </a:lnTo>
                <a:lnTo>
                  <a:pt x="644" y="823"/>
                </a:lnTo>
                <a:lnTo>
                  <a:pt x="646" y="791"/>
                </a:lnTo>
                <a:lnTo>
                  <a:pt x="648" y="777"/>
                </a:lnTo>
                <a:lnTo>
                  <a:pt x="650" y="767"/>
                </a:lnTo>
                <a:lnTo>
                  <a:pt x="650" y="767"/>
                </a:lnTo>
                <a:lnTo>
                  <a:pt x="653" y="758"/>
                </a:lnTo>
                <a:lnTo>
                  <a:pt x="654" y="747"/>
                </a:lnTo>
                <a:lnTo>
                  <a:pt x="655" y="721"/>
                </a:lnTo>
                <a:lnTo>
                  <a:pt x="655" y="691"/>
                </a:lnTo>
                <a:lnTo>
                  <a:pt x="655" y="691"/>
                </a:lnTo>
                <a:lnTo>
                  <a:pt x="658" y="691"/>
                </a:lnTo>
                <a:lnTo>
                  <a:pt x="664" y="690"/>
                </a:lnTo>
                <a:lnTo>
                  <a:pt x="673" y="687"/>
                </a:lnTo>
                <a:lnTo>
                  <a:pt x="677" y="685"/>
                </a:lnTo>
                <a:lnTo>
                  <a:pt x="680" y="681"/>
                </a:lnTo>
                <a:lnTo>
                  <a:pt x="680" y="681"/>
                </a:lnTo>
                <a:lnTo>
                  <a:pt x="684" y="676"/>
                </a:lnTo>
                <a:lnTo>
                  <a:pt x="687" y="669"/>
                </a:lnTo>
                <a:lnTo>
                  <a:pt x="689" y="650"/>
                </a:lnTo>
                <a:lnTo>
                  <a:pt x="690" y="633"/>
                </a:lnTo>
                <a:lnTo>
                  <a:pt x="690" y="626"/>
                </a:lnTo>
                <a:lnTo>
                  <a:pt x="685" y="500"/>
                </a:lnTo>
                <a:lnTo>
                  <a:pt x="685" y="500"/>
                </a:lnTo>
                <a:lnTo>
                  <a:pt x="687" y="491"/>
                </a:lnTo>
                <a:lnTo>
                  <a:pt x="689" y="479"/>
                </a:lnTo>
                <a:lnTo>
                  <a:pt x="695" y="460"/>
                </a:lnTo>
                <a:lnTo>
                  <a:pt x="695" y="460"/>
                </a:lnTo>
                <a:lnTo>
                  <a:pt x="699" y="445"/>
                </a:lnTo>
                <a:lnTo>
                  <a:pt x="703" y="422"/>
                </a:lnTo>
                <a:lnTo>
                  <a:pt x="707" y="395"/>
                </a:lnTo>
                <a:lnTo>
                  <a:pt x="709" y="364"/>
                </a:lnTo>
                <a:lnTo>
                  <a:pt x="709" y="334"/>
                </a:lnTo>
                <a:lnTo>
                  <a:pt x="709" y="308"/>
                </a:lnTo>
                <a:lnTo>
                  <a:pt x="708" y="296"/>
                </a:lnTo>
                <a:lnTo>
                  <a:pt x="706" y="286"/>
                </a:lnTo>
                <a:lnTo>
                  <a:pt x="703" y="279"/>
                </a:lnTo>
                <a:lnTo>
                  <a:pt x="700" y="274"/>
                </a:lnTo>
                <a:lnTo>
                  <a:pt x="700" y="274"/>
                </a:lnTo>
                <a:lnTo>
                  <a:pt x="680" y="252"/>
                </a:lnTo>
                <a:lnTo>
                  <a:pt x="653" y="229"/>
                </a:lnTo>
                <a:lnTo>
                  <a:pt x="620" y="198"/>
                </a:lnTo>
                <a:lnTo>
                  <a:pt x="580" y="153"/>
                </a:lnTo>
                <a:lnTo>
                  <a:pt x="560" y="138"/>
                </a:lnTo>
                <a:lnTo>
                  <a:pt x="550" y="83"/>
                </a:lnTo>
                <a:lnTo>
                  <a:pt x="550" y="83"/>
                </a:lnTo>
                <a:lnTo>
                  <a:pt x="545" y="69"/>
                </a:lnTo>
                <a:lnTo>
                  <a:pt x="535" y="48"/>
                </a:lnTo>
                <a:lnTo>
                  <a:pt x="535" y="48"/>
                </a:lnTo>
                <a:lnTo>
                  <a:pt x="530" y="39"/>
                </a:lnTo>
                <a:lnTo>
                  <a:pt x="523" y="27"/>
                </a:lnTo>
                <a:lnTo>
                  <a:pt x="519" y="24"/>
                </a:lnTo>
                <a:lnTo>
                  <a:pt x="516" y="19"/>
                </a:lnTo>
                <a:lnTo>
                  <a:pt x="511" y="15"/>
                </a:lnTo>
                <a:lnTo>
                  <a:pt x="504" y="12"/>
                </a:lnTo>
                <a:lnTo>
                  <a:pt x="504" y="12"/>
                </a:lnTo>
                <a:lnTo>
                  <a:pt x="492" y="7"/>
                </a:lnTo>
                <a:lnTo>
                  <a:pt x="479" y="2"/>
                </a:lnTo>
                <a:lnTo>
                  <a:pt x="472" y="1"/>
                </a:lnTo>
                <a:lnTo>
                  <a:pt x="463" y="0"/>
                </a:lnTo>
                <a:lnTo>
                  <a:pt x="454" y="0"/>
                </a:lnTo>
                <a:lnTo>
                  <a:pt x="444" y="2"/>
                </a:lnTo>
                <a:lnTo>
                  <a:pt x="444" y="2"/>
                </a:lnTo>
                <a:lnTo>
                  <a:pt x="423" y="9"/>
                </a:lnTo>
                <a:lnTo>
                  <a:pt x="405" y="15"/>
                </a:lnTo>
                <a:lnTo>
                  <a:pt x="391" y="21"/>
                </a:lnTo>
                <a:lnTo>
                  <a:pt x="386" y="24"/>
                </a:lnTo>
                <a:lnTo>
                  <a:pt x="384" y="27"/>
                </a:lnTo>
                <a:lnTo>
                  <a:pt x="384" y="27"/>
                </a:lnTo>
                <a:lnTo>
                  <a:pt x="370" y="56"/>
                </a:lnTo>
                <a:lnTo>
                  <a:pt x="359" y="78"/>
                </a:lnTo>
                <a:lnTo>
                  <a:pt x="359" y="78"/>
                </a:lnTo>
                <a:lnTo>
                  <a:pt x="349" y="85"/>
                </a:lnTo>
                <a:lnTo>
                  <a:pt x="330" y="102"/>
                </a:lnTo>
                <a:lnTo>
                  <a:pt x="320" y="110"/>
                </a:lnTo>
                <a:lnTo>
                  <a:pt x="311" y="119"/>
                </a:lnTo>
                <a:lnTo>
                  <a:pt x="307" y="125"/>
                </a:lnTo>
                <a:lnTo>
                  <a:pt x="307" y="127"/>
                </a:lnTo>
                <a:lnTo>
                  <a:pt x="308" y="128"/>
                </a:lnTo>
                <a:lnTo>
                  <a:pt x="308" y="128"/>
                </a:lnTo>
                <a:lnTo>
                  <a:pt x="317" y="129"/>
                </a:lnTo>
                <a:lnTo>
                  <a:pt x="326" y="129"/>
                </a:lnTo>
                <a:lnTo>
                  <a:pt x="332" y="128"/>
                </a:lnTo>
                <a:lnTo>
                  <a:pt x="338" y="128"/>
                </a:lnTo>
                <a:lnTo>
                  <a:pt x="338" y="128"/>
                </a:lnTo>
                <a:lnTo>
                  <a:pt x="345" y="128"/>
                </a:lnTo>
                <a:lnTo>
                  <a:pt x="354" y="125"/>
                </a:lnTo>
                <a:lnTo>
                  <a:pt x="364" y="123"/>
                </a:lnTo>
                <a:lnTo>
                  <a:pt x="364" y="123"/>
                </a:lnTo>
                <a:lnTo>
                  <a:pt x="366" y="132"/>
                </a:lnTo>
                <a:lnTo>
                  <a:pt x="369" y="138"/>
                </a:lnTo>
                <a:lnTo>
                  <a:pt x="369" y="143"/>
                </a:lnTo>
                <a:lnTo>
                  <a:pt x="369" y="143"/>
                </a:lnTo>
                <a:lnTo>
                  <a:pt x="366" y="148"/>
                </a:lnTo>
                <a:lnTo>
                  <a:pt x="362" y="157"/>
                </a:lnTo>
                <a:lnTo>
                  <a:pt x="360" y="164"/>
                </a:lnTo>
                <a:lnTo>
                  <a:pt x="359" y="167"/>
                </a:lnTo>
                <a:lnTo>
                  <a:pt x="359" y="168"/>
                </a:lnTo>
                <a:lnTo>
                  <a:pt x="359" y="168"/>
                </a:lnTo>
                <a:lnTo>
                  <a:pt x="362" y="169"/>
                </a:lnTo>
                <a:lnTo>
                  <a:pt x="367" y="172"/>
                </a:lnTo>
                <a:lnTo>
                  <a:pt x="374" y="173"/>
                </a:lnTo>
                <a:lnTo>
                  <a:pt x="374" y="173"/>
                </a:lnTo>
                <a:lnTo>
                  <a:pt x="376" y="180"/>
                </a:lnTo>
                <a:lnTo>
                  <a:pt x="379" y="185"/>
                </a:lnTo>
                <a:lnTo>
                  <a:pt x="379" y="188"/>
                </a:lnTo>
                <a:lnTo>
                  <a:pt x="379" y="188"/>
                </a:lnTo>
                <a:lnTo>
                  <a:pt x="379" y="190"/>
                </a:lnTo>
                <a:lnTo>
                  <a:pt x="381" y="192"/>
                </a:lnTo>
                <a:lnTo>
                  <a:pt x="384" y="193"/>
                </a:lnTo>
                <a:lnTo>
                  <a:pt x="384" y="193"/>
                </a:lnTo>
                <a:lnTo>
                  <a:pt x="384" y="196"/>
                </a:lnTo>
                <a:lnTo>
                  <a:pt x="384" y="203"/>
                </a:lnTo>
                <a:lnTo>
                  <a:pt x="384" y="203"/>
                </a:lnTo>
                <a:lnTo>
                  <a:pt x="384" y="205"/>
                </a:lnTo>
                <a:lnTo>
                  <a:pt x="386" y="206"/>
                </a:lnTo>
                <a:lnTo>
                  <a:pt x="391" y="207"/>
                </a:lnTo>
                <a:lnTo>
                  <a:pt x="399" y="208"/>
                </a:lnTo>
                <a:lnTo>
                  <a:pt x="399" y="224"/>
                </a:lnTo>
                <a:lnTo>
                  <a:pt x="394" y="2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7893B48B-57C6-4EB3-A7F0-E2BB586E6E6E}"/>
              </a:ext>
            </a:extLst>
          </p:cNvPr>
          <p:cNvSpPr>
            <a:spLocks/>
          </p:cNvSpPr>
          <p:nvPr/>
        </p:nvSpPr>
        <p:spPr bwMode="auto">
          <a:xfrm>
            <a:off x="2882770" y="4727113"/>
            <a:ext cx="368880" cy="1603826"/>
          </a:xfrm>
          <a:custGeom>
            <a:avLst/>
            <a:gdLst>
              <a:gd name="T0" fmla="*/ 274 w 322"/>
              <a:gd name="T1" fmla="*/ 56 h 1400"/>
              <a:gd name="T2" fmla="*/ 290 w 322"/>
              <a:gd name="T3" fmla="*/ 36 h 1400"/>
              <a:gd name="T4" fmla="*/ 174 w 322"/>
              <a:gd name="T5" fmla="*/ 1 h 1400"/>
              <a:gd name="T6" fmla="*/ 124 w 322"/>
              <a:gd name="T7" fmla="*/ 3 h 1400"/>
              <a:gd name="T8" fmla="*/ 55 w 322"/>
              <a:gd name="T9" fmla="*/ 40 h 1400"/>
              <a:gd name="T10" fmla="*/ 40 w 322"/>
              <a:gd name="T11" fmla="*/ 57 h 1400"/>
              <a:gd name="T12" fmla="*/ 54 w 322"/>
              <a:gd name="T13" fmla="*/ 122 h 1400"/>
              <a:gd name="T14" fmla="*/ 63 w 322"/>
              <a:gd name="T15" fmla="*/ 135 h 1400"/>
              <a:gd name="T16" fmla="*/ 58 w 322"/>
              <a:gd name="T17" fmla="*/ 153 h 1400"/>
              <a:gd name="T18" fmla="*/ 47 w 322"/>
              <a:gd name="T19" fmla="*/ 171 h 1400"/>
              <a:gd name="T20" fmla="*/ 48 w 322"/>
              <a:gd name="T21" fmla="*/ 187 h 1400"/>
              <a:gd name="T22" fmla="*/ 49 w 322"/>
              <a:gd name="T23" fmla="*/ 198 h 1400"/>
              <a:gd name="T24" fmla="*/ 57 w 322"/>
              <a:gd name="T25" fmla="*/ 214 h 1400"/>
              <a:gd name="T26" fmla="*/ 81 w 322"/>
              <a:gd name="T27" fmla="*/ 218 h 1400"/>
              <a:gd name="T28" fmla="*/ 29 w 322"/>
              <a:gd name="T29" fmla="*/ 271 h 1400"/>
              <a:gd name="T30" fmla="*/ 6 w 322"/>
              <a:gd name="T31" fmla="*/ 317 h 1400"/>
              <a:gd name="T32" fmla="*/ 3 w 322"/>
              <a:gd name="T33" fmla="*/ 470 h 1400"/>
              <a:gd name="T34" fmla="*/ 30 w 322"/>
              <a:gd name="T35" fmla="*/ 606 h 1400"/>
              <a:gd name="T36" fmla="*/ 27 w 322"/>
              <a:gd name="T37" fmla="*/ 672 h 1400"/>
              <a:gd name="T38" fmla="*/ 18 w 322"/>
              <a:gd name="T39" fmla="*/ 698 h 1400"/>
              <a:gd name="T40" fmla="*/ 33 w 322"/>
              <a:gd name="T41" fmla="*/ 764 h 1400"/>
              <a:gd name="T42" fmla="*/ 48 w 322"/>
              <a:gd name="T43" fmla="*/ 852 h 1400"/>
              <a:gd name="T44" fmla="*/ 49 w 322"/>
              <a:gd name="T45" fmla="*/ 994 h 1400"/>
              <a:gd name="T46" fmla="*/ 23 w 322"/>
              <a:gd name="T47" fmla="*/ 1357 h 1400"/>
              <a:gd name="T48" fmla="*/ 34 w 322"/>
              <a:gd name="T49" fmla="*/ 1380 h 1400"/>
              <a:gd name="T50" fmla="*/ 51 w 322"/>
              <a:gd name="T51" fmla="*/ 1387 h 1400"/>
              <a:gd name="T52" fmla="*/ 137 w 322"/>
              <a:gd name="T53" fmla="*/ 1398 h 1400"/>
              <a:gd name="T54" fmla="*/ 237 w 322"/>
              <a:gd name="T55" fmla="*/ 1397 h 1400"/>
              <a:gd name="T56" fmla="*/ 264 w 322"/>
              <a:gd name="T57" fmla="*/ 1385 h 1400"/>
              <a:gd name="T58" fmla="*/ 267 w 322"/>
              <a:gd name="T59" fmla="*/ 1365 h 1400"/>
              <a:gd name="T60" fmla="*/ 236 w 322"/>
              <a:gd name="T61" fmla="*/ 1362 h 1400"/>
              <a:gd name="T62" fmla="*/ 217 w 322"/>
              <a:gd name="T63" fmla="*/ 1354 h 1400"/>
              <a:gd name="T64" fmla="*/ 229 w 322"/>
              <a:gd name="T65" fmla="*/ 1337 h 1400"/>
              <a:gd name="T66" fmla="*/ 208 w 322"/>
              <a:gd name="T67" fmla="*/ 1326 h 1400"/>
              <a:gd name="T68" fmla="*/ 161 w 322"/>
              <a:gd name="T69" fmla="*/ 1291 h 1400"/>
              <a:gd name="T70" fmla="*/ 147 w 322"/>
              <a:gd name="T71" fmla="*/ 1229 h 1400"/>
              <a:gd name="T72" fmla="*/ 183 w 322"/>
              <a:gd name="T73" fmla="*/ 1082 h 1400"/>
              <a:gd name="T74" fmla="*/ 258 w 322"/>
              <a:gd name="T75" fmla="*/ 813 h 1400"/>
              <a:gd name="T76" fmla="*/ 283 w 322"/>
              <a:gd name="T77" fmla="*/ 709 h 1400"/>
              <a:gd name="T78" fmla="*/ 309 w 322"/>
              <a:gd name="T79" fmla="*/ 711 h 1400"/>
              <a:gd name="T80" fmla="*/ 317 w 322"/>
              <a:gd name="T81" fmla="*/ 703 h 1400"/>
              <a:gd name="T82" fmla="*/ 317 w 322"/>
              <a:gd name="T83" fmla="*/ 667 h 1400"/>
              <a:gd name="T84" fmla="*/ 321 w 322"/>
              <a:gd name="T85" fmla="*/ 653 h 1400"/>
              <a:gd name="T86" fmla="*/ 305 w 322"/>
              <a:gd name="T87" fmla="*/ 619 h 1400"/>
              <a:gd name="T88" fmla="*/ 279 w 322"/>
              <a:gd name="T89" fmla="*/ 525 h 1400"/>
              <a:gd name="T90" fmla="*/ 279 w 322"/>
              <a:gd name="T91" fmla="*/ 470 h 1400"/>
              <a:gd name="T92" fmla="*/ 248 w 322"/>
              <a:gd name="T93" fmla="*/ 314 h 1400"/>
              <a:gd name="T94" fmla="*/ 211 w 322"/>
              <a:gd name="T95" fmla="*/ 250 h 1400"/>
              <a:gd name="T96" fmla="*/ 189 w 322"/>
              <a:gd name="T97" fmla="*/ 198 h 1400"/>
              <a:gd name="T98" fmla="*/ 232 w 322"/>
              <a:gd name="T99" fmla="*/ 183 h 1400"/>
              <a:gd name="T100" fmla="*/ 240 w 322"/>
              <a:gd name="T101" fmla="*/ 129 h 1400"/>
              <a:gd name="T102" fmla="*/ 249 w 322"/>
              <a:gd name="T103" fmla="*/ 119 h 1400"/>
              <a:gd name="T104" fmla="*/ 250 w 322"/>
              <a:gd name="T105" fmla="*/ 110 h 1400"/>
              <a:gd name="T106" fmla="*/ 236 w 322"/>
              <a:gd name="T107" fmla="*/ 94 h 1400"/>
              <a:gd name="T108" fmla="*/ 232 w 322"/>
              <a:gd name="T109" fmla="*/ 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2" h="1400">
                <a:moveTo>
                  <a:pt x="232" y="67"/>
                </a:moveTo>
                <a:lnTo>
                  <a:pt x="232" y="67"/>
                </a:lnTo>
                <a:lnTo>
                  <a:pt x="250" y="62"/>
                </a:lnTo>
                <a:lnTo>
                  <a:pt x="274" y="56"/>
                </a:lnTo>
                <a:lnTo>
                  <a:pt x="274" y="56"/>
                </a:lnTo>
                <a:lnTo>
                  <a:pt x="279" y="53"/>
                </a:lnTo>
                <a:lnTo>
                  <a:pt x="283" y="51"/>
                </a:lnTo>
                <a:lnTo>
                  <a:pt x="285" y="46"/>
                </a:lnTo>
                <a:lnTo>
                  <a:pt x="287" y="43"/>
                </a:lnTo>
                <a:lnTo>
                  <a:pt x="290" y="36"/>
                </a:lnTo>
                <a:lnTo>
                  <a:pt x="290" y="32"/>
                </a:lnTo>
                <a:lnTo>
                  <a:pt x="217" y="32"/>
                </a:lnTo>
                <a:lnTo>
                  <a:pt x="217" y="32"/>
                </a:lnTo>
                <a:lnTo>
                  <a:pt x="198" y="18"/>
                </a:lnTo>
                <a:lnTo>
                  <a:pt x="174" y="1"/>
                </a:lnTo>
                <a:lnTo>
                  <a:pt x="174" y="1"/>
                </a:lnTo>
                <a:lnTo>
                  <a:pt x="170" y="0"/>
                </a:lnTo>
                <a:lnTo>
                  <a:pt x="163" y="0"/>
                </a:lnTo>
                <a:lnTo>
                  <a:pt x="144" y="1"/>
                </a:lnTo>
                <a:lnTo>
                  <a:pt x="124" y="3"/>
                </a:lnTo>
                <a:lnTo>
                  <a:pt x="112" y="4"/>
                </a:lnTo>
                <a:lnTo>
                  <a:pt x="112" y="4"/>
                </a:lnTo>
                <a:lnTo>
                  <a:pt x="98" y="12"/>
                </a:lnTo>
                <a:lnTo>
                  <a:pt x="77" y="25"/>
                </a:lnTo>
                <a:lnTo>
                  <a:pt x="55" y="40"/>
                </a:lnTo>
                <a:lnTo>
                  <a:pt x="47" y="46"/>
                </a:lnTo>
                <a:lnTo>
                  <a:pt x="42" y="51"/>
                </a:lnTo>
                <a:lnTo>
                  <a:pt x="42" y="51"/>
                </a:lnTo>
                <a:lnTo>
                  <a:pt x="41" y="53"/>
                </a:lnTo>
                <a:lnTo>
                  <a:pt x="40" y="57"/>
                </a:lnTo>
                <a:lnTo>
                  <a:pt x="41" y="67"/>
                </a:lnTo>
                <a:lnTo>
                  <a:pt x="42" y="77"/>
                </a:lnTo>
                <a:lnTo>
                  <a:pt x="45" y="88"/>
                </a:lnTo>
                <a:lnTo>
                  <a:pt x="51" y="110"/>
                </a:lnTo>
                <a:lnTo>
                  <a:pt x="54" y="122"/>
                </a:lnTo>
                <a:lnTo>
                  <a:pt x="54" y="122"/>
                </a:lnTo>
                <a:lnTo>
                  <a:pt x="58" y="129"/>
                </a:lnTo>
                <a:lnTo>
                  <a:pt x="61" y="132"/>
                </a:lnTo>
                <a:lnTo>
                  <a:pt x="61" y="132"/>
                </a:lnTo>
                <a:lnTo>
                  <a:pt x="63" y="135"/>
                </a:lnTo>
                <a:lnTo>
                  <a:pt x="63" y="140"/>
                </a:lnTo>
                <a:lnTo>
                  <a:pt x="63" y="143"/>
                </a:lnTo>
                <a:lnTo>
                  <a:pt x="63" y="146"/>
                </a:lnTo>
                <a:lnTo>
                  <a:pt x="60" y="149"/>
                </a:lnTo>
                <a:lnTo>
                  <a:pt x="58" y="153"/>
                </a:lnTo>
                <a:lnTo>
                  <a:pt x="58" y="153"/>
                </a:lnTo>
                <a:lnTo>
                  <a:pt x="42" y="163"/>
                </a:lnTo>
                <a:lnTo>
                  <a:pt x="49" y="167"/>
                </a:lnTo>
                <a:lnTo>
                  <a:pt x="49" y="167"/>
                </a:lnTo>
                <a:lnTo>
                  <a:pt x="47" y="171"/>
                </a:lnTo>
                <a:lnTo>
                  <a:pt x="46" y="173"/>
                </a:lnTo>
                <a:lnTo>
                  <a:pt x="46" y="175"/>
                </a:lnTo>
                <a:lnTo>
                  <a:pt x="49" y="187"/>
                </a:lnTo>
                <a:lnTo>
                  <a:pt x="49" y="187"/>
                </a:lnTo>
                <a:lnTo>
                  <a:pt x="48" y="187"/>
                </a:lnTo>
                <a:lnTo>
                  <a:pt x="47" y="189"/>
                </a:lnTo>
                <a:lnTo>
                  <a:pt x="46" y="191"/>
                </a:lnTo>
                <a:lnTo>
                  <a:pt x="46" y="191"/>
                </a:lnTo>
                <a:lnTo>
                  <a:pt x="47" y="195"/>
                </a:lnTo>
                <a:lnTo>
                  <a:pt x="49" y="198"/>
                </a:lnTo>
                <a:lnTo>
                  <a:pt x="52" y="202"/>
                </a:lnTo>
                <a:lnTo>
                  <a:pt x="54" y="207"/>
                </a:lnTo>
                <a:lnTo>
                  <a:pt x="54" y="207"/>
                </a:lnTo>
                <a:lnTo>
                  <a:pt x="55" y="210"/>
                </a:lnTo>
                <a:lnTo>
                  <a:pt x="57" y="214"/>
                </a:lnTo>
                <a:lnTo>
                  <a:pt x="61" y="218"/>
                </a:lnTo>
                <a:lnTo>
                  <a:pt x="61" y="218"/>
                </a:lnTo>
                <a:lnTo>
                  <a:pt x="65" y="220"/>
                </a:lnTo>
                <a:lnTo>
                  <a:pt x="72" y="218"/>
                </a:lnTo>
                <a:lnTo>
                  <a:pt x="81" y="218"/>
                </a:lnTo>
                <a:lnTo>
                  <a:pt x="81" y="218"/>
                </a:lnTo>
                <a:lnTo>
                  <a:pt x="72" y="226"/>
                </a:lnTo>
                <a:lnTo>
                  <a:pt x="52" y="245"/>
                </a:lnTo>
                <a:lnTo>
                  <a:pt x="40" y="258"/>
                </a:lnTo>
                <a:lnTo>
                  <a:pt x="29" y="271"/>
                </a:lnTo>
                <a:lnTo>
                  <a:pt x="18" y="285"/>
                </a:lnTo>
                <a:lnTo>
                  <a:pt x="11" y="300"/>
                </a:lnTo>
                <a:lnTo>
                  <a:pt x="11" y="300"/>
                </a:lnTo>
                <a:lnTo>
                  <a:pt x="9" y="307"/>
                </a:lnTo>
                <a:lnTo>
                  <a:pt x="6" y="317"/>
                </a:lnTo>
                <a:lnTo>
                  <a:pt x="3" y="339"/>
                </a:lnTo>
                <a:lnTo>
                  <a:pt x="2" y="364"/>
                </a:lnTo>
                <a:lnTo>
                  <a:pt x="0" y="392"/>
                </a:lnTo>
                <a:lnTo>
                  <a:pt x="2" y="441"/>
                </a:lnTo>
                <a:lnTo>
                  <a:pt x="3" y="470"/>
                </a:lnTo>
                <a:lnTo>
                  <a:pt x="3" y="470"/>
                </a:lnTo>
                <a:lnTo>
                  <a:pt x="8" y="496"/>
                </a:lnTo>
                <a:lnTo>
                  <a:pt x="16" y="537"/>
                </a:lnTo>
                <a:lnTo>
                  <a:pt x="26" y="578"/>
                </a:lnTo>
                <a:lnTo>
                  <a:pt x="30" y="606"/>
                </a:lnTo>
                <a:lnTo>
                  <a:pt x="30" y="606"/>
                </a:lnTo>
                <a:lnTo>
                  <a:pt x="31" y="614"/>
                </a:lnTo>
                <a:lnTo>
                  <a:pt x="31" y="624"/>
                </a:lnTo>
                <a:lnTo>
                  <a:pt x="29" y="644"/>
                </a:lnTo>
                <a:lnTo>
                  <a:pt x="27" y="672"/>
                </a:lnTo>
                <a:lnTo>
                  <a:pt x="27" y="672"/>
                </a:lnTo>
                <a:lnTo>
                  <a:pt x="24" y="675"/>
                </a:lnTo>
                <a:lnTo>
                  <a:pt x="22" y="681"/>
                </a:lnTo>
                <a:lnTo>
                  <a:pt x="20" y="691"/>
                </a:lnTo>
                <a:lnTo>
                  <a:pt x="18" y="698"/>
                </a:lnTo>
                <a:lnTo>
                  <a:pt x="18" y="706"/>
                </a:lnTo>
                <a:lnTo>
                  <a:pt x="18" y="706"/>
                </a:lnTo>
                <a:lnTo>
                  <a:pt x="21" y="717"/>
                </a:lnTo>
                <a:lnTo>
                  <a:pt x="23" y="732"/>
                </a:lnTo>
                <a:lnTo>
                  <a:pt x="33" y="764"/>
                </a:lnTo>
                <a:lnTo>
                  <a:pt x="41" y="796"/>
                </a:lnTo>
                <a:lnTo>
                  <a:pt x="45" y="809"/>
                </a:lnTo>
                <a:lnTo>
                  <a:pt x="46" y="819"/>
                </a:lnTo>
                <a:lnTo>
                  <a:pt x="46" y="819"/>
                </a:lnTo>
                <a:lnTo>
                  <a:pt x="48" y="852"/>
                </a:lnTo>
                <a:lnTo>
                  <a:pt x="49" y="909"/>
                </a:lnTo>
                <a:lnTo>
                  <a:pt x="51" y="964"/>
                </a:lnTo>
                <a:lnTo>
                  <a:pt x="51" y="983"/>
                </a:lnTo>
                <a:lnTo>
                  <a:pt x="49" y="994"/>
                </a:lnTo>
                <a:lnTo>
                  <a:pt x="49" y="994"/>
                </a:lnTo>
                <a:lnTo>
                  <a:pt x="43" y="1046"/>
                </a:lnTo>
                <a:lnTo>
                  <a:pt x="34" y="1149"/>
                </a:lnTo>
                <a:lnTo>
                  <a:pt x="18" y="1295"/>
                </a:lnTo>
                <a:lnTo>
                  <a:pt x="27" y="1300"/>
                </a:lnTo>
                <a:lnTo>
                  <a:pt x="23" y="1357"/>
                </a:lnTo>
                <a:lnTo>
                  <a:pt x="34" y="1365"/>
                </a:lnTo>
                <a:lnTo>
                  <a:pt x="34" y="1365"/>
                </a:lnTo>
                <a:lnTo>
                  <a:pt x="34" y="1368"/>
                </a:lnTo>
                <a:lnTo>
                  <a:pt x="34" y="1374"/>
                </a:lnTo>
                <a:lnTo>
                  <a:pt x="34" y="1380"/>
                </a:lnTo>
                <a:lnTo>
                  <a:pt x="36" y="1382"/>
                </a:lnTo>
                <a:lnTo>
                  <a:pt x="39" y="1385"/>
                </a:lnTo>
                <a:lnTo>
                  <a:pt x="39" y="1385"/>
                </a:lnTo>
                <a:lnTo>
                  <a:pt x="43" y="1386"/>
                </a:lnTo>
                <a:lnTo>
                  <a:pt x="51" y="1387"/>
                </a:lnTo>
                <a:lnTo>
                  <a:pt x="72" y="1389"/>
                </a:lnTo>
                <a:lnTo>
                  <a:pt x="115" y="1392"/>
                </a:lnTo>
                <a:lnTo>
                  <a:pt x="115" y="1392"/>
                </a:lnTo>
                <a:lnTo>
                  <a:pt x="127" y="1394"/>
                </a:lnTo>
                <a:lnTo>
                  <a:pt x="137" y="1398"/>
                </a:lnTo>
                <a:lnTo>
                  <a:pt x="144" y="1399"/>
                </a:lnTo>
                <a:lnTo>
                  <a:pt x="155" y="1400"/>
                </a:lnTo>
                <a:lnTo>
                  <a:pt x="155" y="1400"/>
                </a:lnTo>
                <a:lnTo>
                  <a:pt x="207" y="1399"/>
                </a:lnTo>
                <a:lnTo>
                  <a:pt x="237" y="1397"/>
                </a:lnTo>
                <a:lnTo>
                  <a:pt x="249" y="1395"/>
                </a:lnTo>
                <a:lnTo>
                  <a:pt x="253" y="1394"/>
                </a:lnTo>
                <a:lnTo>
                  <a:pt x="255" y="1392"/>
                </a:lnTo>
                <a:lnTo>
                  <a:pt x="255" y="1392"/>
                </a:lnTo>
                <a:lnTo>
                  <a:pt x="264" y="1385"/>
                </a:lnTo>
                <a:lnTo>
                  <a:pt x="268" y="1376"/>
                </a:lnTo>
                <a:lnTo>
                  <a:pt x="269" y="1373"/>
                </a:lnTo>
                <a:lnTo>
                  <a:pt x="271" y="1369"/>
                </a:lnTo>
                <a:lnTo>
                  <a:pt x="269" y="1367"/>
                </a:lnTo>
                <a:lnTo>
                  <a:pt x="267" y="1365"/>
                </a:lnTo>
                <a:lnTo>
                  <a:pt x="267" y="1365"/>
                </a:lnTo>
                <a:lnTo>
                  <a:pt x="260" y="1364"/>
                </a:lnTo>
                <a:lnTo>
                  <a:pt x="252" y="1363"/>
                </a:lnTo>
                <a:lnTo>
                  <a:pt x="243" y="1363"/>
                </a:lnTo>
                <a:lnTo>
                  <a:pt x="236" y="1362"/>
                </a:lnTo>
                <a:lnTo>
                  <a:pt x="236" y="1362"/>
                </a:lnTo>
                <a:lnTo>
                  <a:pt x="223" y="1356"/>
                </a:lnTo>
                <a:lnTo>
                  <a:pt x="217" y="1354"/>
                </a:lnTo>
                <a:lnTo>
                  <a:pt x="217" y="1354"/>
                </a:lnTo>
                <a:lnTo>
                  <a:pt x="217" y="1354"/>
                </a:lnTo>
                <a:lnTo>
                  <a:pt x="217" y="1354"/>
                </a:lnTo>
                <a:lnTo>
                  <a:pt x="219" y="1352"/>
                </a:lnTo>
                <a:lnTo>
                  <a:pt x="224" y="1346"/>
                </a:lnTo>
                <a:lnTo>
                  <a:pt x="229" y="1340"/>
                </a:lnTo>
                <a:lnTo>
                  <a:pt x="229" y="1337"/>
                </a:lnTo>
                <a:lnTo>
                  <a:pt x="228" y="1334"/>
                </a:lnTo>
                <a:lnTo>
                  <a:pt x="228" y="1334"/>
                </a:lnTo>
                <a:lnTo>
                  <a:pt x="225" y="1331"/>
                </a:lnTo>
                <a:lnTo>
                  <a:pt x="222" y="1330"/>
                </a:lnTo>
                <a:lnTo>
                  <a:pt x="208" y="1326"/>
                </a:lnTo>
                <a:lnTo>
                  <a:pt x="208" y="1326"/>
                </a:lnTo>
                <a:lnTo>
                  <a:pt x="174" y="1319"/>
                </a:lnTo>
                <a:lnTo>
                  <a:pt x="167" y="1307"/>
                </a:lnTo>
                <a:lnTo>
                  <a:pt x="167" y="1307"/>
                </a:lnTo>
                <a:lnTo>
                  <a:pt x="161" y="1291"/>
                </a:lnTo>
                <a:lnTo>
                  <a:pt x="155" y="1272"/>
                </a:lnTo>
                <a:lnTo>
                  <a:pt x="155" y="1272"/>
                </a:lnTo>
                <a:lnTo>
                  <a:pt x="152" y="1264"/>
                </a:lnTo>
                <a:lnTo>
                  <a:pt x="150" y="1247"/>
                </a:lnTo>
                <a:lnTo>
                  <a:pt x="147" y="1229"/>
                </a:lnTo>
                <a:lnTo>
                  <a:pt x="146" y="1214"/>
                </a:lnTo>
                <a:lnTo>
                  <a:pt x="146" y="1214"/>
                </a:lnTo>
                <a:lnTo>
                  <a:pt x="150" y="1199"/>
                </a:lnTo>
                <a:lnTo>
                  <a:pt x="157" y="1171"/>
                </a:lnTo>
                <a:lnTo>
                  <a:pt x="183" y="1082"/>
                </a:lnTo>
                <a:lnTo>
                  <a:pt x="236" y="907"/>
                </a:lnTo>
                <a:lnTo>
                  <a:pt x="236" y="907"/>
                </a:lnTo>
                <a:lnTo>
                  <a:pt x="244" y="879"/>
                </a:lnTo>
                <a:lnTo>
                  <a:pt x="252" y="846"/>
                </a:lnTo>
                <a:lnTo>
                  <a:pt x="258" y="813"/>
                </a:lnTo>
                <a:lnTo>
                  <a:pt x="264" y="781"/>
                </a:lnTo>
                <a:lnTo>
                  <a:pt x="272" y="728"/>
                </a:lnTo>
                <a:lnTo>
                  <a:pt x="274" y="706"/>
                </a:lnTo>
                <a:lnTo>
                  <a:pt x="274" y="706"/>
                </a:lnTo>
                <a:lnTo>
                  <a:pt x="283" y="709"/>
                </a:lnTo>
                <a:lnTo>
                  <a:pt x="291" y="710"/>
                </a:lnTo>
                <a:lnTo>
                  <a:pt x="298" y="710"/>
                </a:lnTo>
                <a:lnTo>
                  <a:pt x="298" y="710"/>
                </a:lnTo>
                <a:lnTo>
                  <a:pt x="304" y="710"/>
                </a:lnTo>
                <a:lnTo>
                  <a:pt x="309" y="711"/>
                </a:lnTo>
                <a:lnTo>
                  <a:pt x="310" y="710"/>
                </a:lnTo>
                <a:lnTo>
                  <a:pt x="313" y="709"/>
                </a:lnTo>
                <a:lnTo>
                  <a:pt x="315" y="706"/>
                </a:lnTo>
                <a:lnTo>
                  <a:pt x="317" y="703"/>
                </a:lnTo>
                <a:lnTo>
                  <a:pt x="317" y="703"/>
                </a:lnTo>
                <a:lnTo>
                  <a:pt x="320" y="697"/>
                </a:lnTo>
                <a:lnTo>
                  <a:pt x="320" y="692"/>
                </a:lnTo>
                <a:lnTo>
                  <a:pt x="320" y="681"/>
                </a:lnTo>
                <a:lnTo>
                  <a:pt x="319" y="672"/>
                </a:lnTo>
                <a:lnTo>
                  <a:pt x="317" y="667"/>
                </a:lnTo>
                <a:lnTo>
                  <a:pt x="317" y="667"/>
                </a:lnTo>
                <a:lnTo>
                  <a:pt x="319" y="666"/>
                </a:lnTo>
                <a:lnTo>
                  <a:pt x="321" y="665"/>
                </a:lnTo>
                <a:lnTo>
                  <a:pt x="322" y="660"/>
                </a:lnTo>
                <a:lnTo>
                  <a:pt x="321" y="653"/>
                </a:lnTo>
                <a:lnTo>
                  <a:pt x="321" y="653"/>
                </a:lnTo>
                <a:lnTo>
                  <a:pt x="320" y="647"/>
                </a:lnTo>
                <a:lnTo>
                  <a:pt x="317" y="641"/>
                </a:lnTo>
                <a:lnTo>
                  <a:pt x="311" y="629"/>
                </a:lnTo>
                <a:lnTo>
                  <a:pt x="305" y="619"/>
                </a:lnTo>
                <a:lnTo>
                  <a:pt x="302" y="613"/>
                </a:lnTo>
                <a:lnTo>
                  <a:pt x="302" y="613"/>
                </a:lnTo>
                <a:lnTo>
                  <a:pt x="290" y="571"/>
                </a:lnTo>
                <a:lnTo>
                  <a:pt x="283" y="543"/>
                </a:lnTo>
                <a:lnTo>
                  <a:pt x="279" y="525"/>
                </a:lnTo>
                <a:lnTo>
                  <a:pt x="279" y="525"/>
                </a:lnTo>
                <a:lnTo>
                  <a:pt x="278" y="512"/>
                </a:lnTo>
                <a:lnTo>
                  <a:pt x="279" y="495"/>
                </a:lnTo>
                <a:lnTo>
                  <a:pt x="279" y="480"/>
                </a:lnTo>
                <a:lnTo>
                  <a:pt x="279" y="470"/>
                </a:lnTo>
                <a:lnTo>
                  <a:pt x="279" y="470"/>
                </a:lnTo>
                <a:lnTo>
                  <a:pt x="255" y="331"/>
                </a:lnTo>
                <a:lnTo>
                  <a:pt x="255" y="331"/>
                </a:lnTo>
                <a:lnTo>
                  <a:pt x="253" y="324"/>
                </a:lnTo>
                <a:lnTo>
                  <a:pt x="248" y="314"/>
                </a:lnTo>
                <a:lnTo>
                  <a:pt x="234" y="288"/>
                </a:lnTo>
                <a:lnTo>
                  <a:pt x="219" y="265"/>
                </a:lnTo>
                <a:lnTo>
                  <a:pt x="213" y="253"/>
                </a:lnTo>
                <a:lnTo>
                  <a:pt x="213" y="253"/>
                </a:lnTo>
                <a:lnTo>
                  <a:pt x="211" y="250"/>
                </a:lnTo>
                <a:lnTo>
                  <a:pt x="207" y="244"/>
                </a:lnTo>
                <a:lnTo>
                  <a:pt x="201" y="238"/>
                </a:lnTo>
                <a:lnTo>
                  <a:pt x="189" y="222"/>
                </a:lnTo>
                <a:lnTo>
                  <a:pt x="189" y="198"/>
                </a:lnTo>
                <a:lnTo>
                  <a:pt x="189" y="198"/>
                </a:lnTo>
                <a:lnTo>
                  <a:pt x="208" y="195"/>
                </a:lnTo>
                <a:lnTo>
                  <a:pt x="223" y="190"/>
                </a:lnTo>
                <a:lnTo>
                  <a:pt x="229" y="186"/>
                </a:lnTo>
                <a:lnTo>
                  <a:pt x="232" y="183"/>
                </a:lnTo>
                <a:lnTo>
                  <a:pt x="232" y="183"/>
                </a:lnTo>
                <a:lnTo>
                  <a:pt x="235" y="175"/>
                </a:lnTo>
                <a:lnTo>
                  <a:pt x="236" y="166"/>
                </a:lnTo>
                <a:lnTo>
                  <a:pt x="236" y="156"/>
                </a:lnTo>
                <a:lnTo>
                  <a:pt x="236" y="141"/>
                </a:lnTo>
                <a:lnTo>
                  <a:pt x="240" y="129"/>
                </a:lnTo>
                <a:lnTo>
                  <a:pt x="243" y="117"/>
                </a:lnTo>
                <a:lnTo>
                  <a:pt x="243" y="117"/>
                </a:lnTo>
                <a:lnTo>
                  <a:pt x="246" y="118"/>
                </a:lnTo>
                <a:lnTo>
                  <a:pt x="248" y="119"/>
                </a:lnTo>
                <a:lnTo>
                  <a:pt x="249" y="119"/>
                </a:lnTo>
                <a:lnTo>
                  <a:pt x="250" y="118"/>
                </a:lnTo>
                <a:lnTo>
                  <a:pt x="252" y="117"/>
                </a:lnTo>
                <a:lnTo>
                  <a:pt x="252" y="113"/>
                </a:lnTo>
                <a:lnTo>
                  <a:pt x="252" y="113"/>
                </a:lnTo>
                <a:lnTo>
                  <a:pt x="250" y="110"/>
                </a:lnTo>
                <a:lnTo>
                  <a:pt x="249" y="107"/>
                </a:lnTo>
                <a:lnTo>
                  <a:pt x="246" y="104"/>
                </a:lnTo>
                <a:lnTo>
                  <a:pt x="241" y="100"/>
                </a:lnTo>
                <a:lnTo>
                  <a:pt x="236" y="94"/>
                </a:lnTo>
                <a:lnTo>
                  <a:pt x="236" y="94"/>
                </a:lnTo>
                <a:lnTo>
                  <a:pt x="234" y="91"/>
                </a:lnTo>
                <a:lnTo>
                  <a:pt x="232" y="86"/>
                </a:lnTo>
                <a:lnTo>
                  <a:pt x="230" y="77"/>
                </a:lnTo>
                <a:lnTo>
                  <a:pt x="231" y="70"/>
                </a:lnTo>
                <a:lnTo>
                  <a:pt x="232" y="67"/>
                </a:lnTo>
                <a:lnTo>
                  <a:pt x="232" y="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49C3527-BBD1-4CEA-BA6A-71EE8447C3D6}"/>
              </a:ext>
            </a:extLst>
          </p:cNvPr>
          <p:cNvSpPr>
            <a:spLocks/>
          </p:cNvSpPr>
          <p:nvPr/>
        </p:nvSpPr>
        <p:spPr bwMode="auto">
          <a:xfrm>
            <a:off x="864937" y="4692468"/>
            <a:ext cx="536728" cy="1630534"/>
          </a:xfrm>
          <a:custGeom>
            <a:avLst/>
            <a:gdLst>
              <a:gd name="T0" fmla="*/ 156 w 422"/>
              <a:gd name="T1" fmla="*/ 10 h 1282"/>
              <a:gd name="T2" fmla="*/ 134 w 422"/>
              <a:gd name="T3" fmla="*/ 37 h 1282"/>
              <a:gd name="T4" fmla="*/ 129 w 422"/>
              <a:gd name="T5" fmla="*/ 77 h 1282"/>
              <a:gd name="T6" fmla="*/ 138 w 422"/>
              <a:gd name="T7" fmla="*/ 105 h 1282"/>
              <a:gd name="T8" fmla="*/ 138 w 422"/>
              <a:gd name="T9" fmla="*/ 132 h 1282"/>
              <a:gd name="T10" fmla="*/ 146 w 422"/>
              <a:gd name="T11" fmla="*/ 181 h 1282"/>
              <a:gd name="T12" fmla="*/ 134 w 422"/>
              <a:gd name="T13" fmla="*/ 181 h 1282"/>
              <a:gd name="T14" fmla="*/ 109 w 422"/>
              <a:gd name="T15" fmla="*/ 201 h 1282"/>
              <a:gd name="T16" fmla="*/ 34 w 422"/>
              <a:gd name="T17" fmla="*/ 229 h 1282"/>
              <a:gd name="T18" fmla="*/ 26 w 422"/>
              <a:gd name="T19" fmla="*/ 248 h 1282"/>
              <a:gd name="T20" fmla="*/ 1 w 422"/>
              <a:gd name="T21" fmla="*/ 370 h 1282"/>
              <a:gd name="T22" fmla="*/ 10 w 422"/>
              <a:gd name="T23" fmla="*/ 415 h 1282"/>
              <a:gd name="T24" fmla="*/ 43 w 422"/>
              <a:gd name="T25" fmla="*/ 441 h 1282"/>
              <a:gd name="T26" fmla="*/ 48 w 422"/>
              <a:gd name="T27" fmla="*/ 525 h 1282"/>
              <a:gd name="T28" fmla="*/ 56 w 422"/>
              <a:gd name="T29" fmla="*/ 560 h 1282"/>
              <a:gd name="T30" fmla="*/ 65 w 422"/>
              <a:gd name="T31" fmla="*/ 590 h 1282"/>
              <a:gd name="T32" fmla="*/ 60 w 422"/>
              <a:gd name="T33" fmla="*/ 653 h 1282"/>
              <a:gd name="T34" fmla="*/ 50 w 422"/>
              <a:gd name="T35" fmla="*/ 962 h 1282"/>
              <a:gd name="T36" fmla="*/ 55 w 422"/>
              <a:gd name="T37" fmla="*/ 1219 h 1282"/>
              <a:gd name="T38" fmla="*/ 50 w 422"/>
              <a:gd name="T39" fmla="*/ 1260 h 1282"/>
              <a:gd name="T40" fmla="*/ 62 w 422"/>
              <a:gd name="T41" fmla="*/ 1279 h 1282"/>
              <a:gd name="T42" fmla="*/ 134 w 422"/>
              <a:gd name="T43" fmla="*/ 1277 h 1282"/>
              <a:gd name="T44" fmla="*/ 140 w 422"/>
              <a:gd name="T45" fmla="*/ 1222 h 1282"/>
              <a:gd name="T46" fmla="*/ 141 w 422"/>
              <a:gd name="T47" fmla="*/ 1028 h 1282"/>
              <a:gd name="T48" fmla="*/ 158 w 422"/>
              <a:gd name="T49" fmla="*/ 952 h 1282"/>
              <a:gd name="T50" fmla="*/ 194 w 422"/>
              <a:gd name="T51" fmla="*/ 792 h 1282"/>
              <a:gd name="T52" fmla="*/ 211 w 422"/>
              <a:gd name="T53" fmla="*/ 839 h 1282"/>
              <a:gd name="T54" fmla="*/ 223 w 422"/>
              <a:gd name="T55" fmla="*/ 982 h 1282"/>
              <a:gd name="T56" fmla="*/ 235 w 422"/>
              <a:gd name="T57" fmla="*/ 1141 h 1282"/>
              <a:gd name="T58" fmla="*/ 232 w 422"/>
              <a:gd name="T59" fmla="*/ 1251 h 1282"/>
              <a:gd name="T60" fmla="*/ 293 w 422"/>
              <a:gd name="T61" fmla="*/ 1263 h 1282"/>
              <a:gd name="T62" fmla="*/ 343 w 422"/>
              <a:gd name="T63" fmla="*/ 1270 h 1282"/>
              <a:gd name="T64" fmla="*/ 365 w 422"/>
              <a:gd name="T65" fmla="*/ 1254 h 1282"/>
              <a:gd name="T66" fmla="*/ 335 w 422"/>
              <a:gd name="T67" fmla="*/ 1222 h 1282"/>
              <a:gd name="T68" fmla="*/ 320 w 422"/>
              <a:gd name="T69" fmla="*/ 1202 h 1282"/>
              <a:gd name="T70" fmla="*/ 312 w 422"/>
              <a:gd name="T71" fmla="*/ 1176 h 1282"/>
              <a:gd name="T72" fmla="*/ 310 w 422"/>
              <a:gd name="T73" fmla="*/ 1083 h 1282"/>
              <a:gd name="T74" fmla="*/ 325 w 422"/>
              <a:gd name="T75" fmla="*/ 977 h 1282"/>
              <a:gd name="T76" fmla="*/ 340 w 422"/>
              <a:gd name="T77" fmla="*/ 874 h 1282"/>
              <a:gd name="T78" fmla="*/ 379 w 422"/>
              <a:gd name="T79" fmla="*/ 609 h 1282"/>
              <a:gd name="T80" fmla="*/ 407 w 422"/>
              <a:gd name="T81" fmla="*/ 572 h 1282"/>
              <a:gd name="T82" fmla="*/ 415 w 422"/>
              <a:gd name="T83" fmla="*/ 524 h 1282"/>
              <a:gd name="T84" fmla="*/ 421 w 422"/>
              <a:gd name="T85" fmla="*/ 467 h 1282"/>
              <a:gd name="T86" fmla="*/ 407 w 422"/>
              <a:gd name="T87" fmla="*/ 361 h 1282"/>
              <a:gd name="T88" fmla="*/ 379 w 422"/>
              <a:gd name="T89" fmla="*/ 261 h 1282"/>
              <a:gd name="T90" fmla="*/ 364 w 422"/>
              <a:gd name="T91" fmla="*/ 231 h 1282"/>
              <a:gd name="T92" fmla="*/ 346 w 422"/>
              <a:gd name="T93" fmla="*/ 226 h 1282"/>
              <a:gd name="T94" fmla="*/ 311 w 422"/>
              <a:gd name="T95" fmla="*/ 205 h 1282"/>
              <a:gd name="T96" fmla="*/ 274 w 422"/>
              <a:gd name="T97" fmla="*/ 189 h 1282"/>
              <a:gd name="T98" fmla="*/ 254 w 422"/>
              <a:gd name="T99" fmla="*/ 134 h 1282"/>
              <a:gd name="T100" fmla="*/ 267 w 422"/>
              <a:gd name="T101" fmla="*/ 125 h 1282"/>
              <a:gd name="T102" fmla="*/ 274 w 422"/>
              <a:gd name="T103" fmla="*/ 89 h 1282"/>
              <a:gd name="T104" fmla="*/ 282 w 422"/>
              <a:gd name="T105" fmla="*/ 55 h 1282"/>
              <a:gd name="T106" fmla="*/ 270 w 422"/>
              <a:gd name="T107" fmla="*/ 22 h 1282"/>
              <a:gd name="T108" fmla="*/ 245 w 422"/>
              <a:gd name="T109" fmla="*/ 7 h 1282"/>
              <a:gd name="T110" fmla="*/ 217 w 422"/>
              <a:gd name="T111" fmla="*/ 6 h 1282"/>
              <a:gd name="T112" fmla="*/ 195 w 422"/>
              <a:gd name="T113" fmla="*/ 1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1282">
                <a:moveTo>
                  <a:pt x="183" y="1"/>
                </a:moveTo>
                <a:lnTo>
                  <a:pt x="183" y="1"/>
                </a:lnTo>
                <a:lnTo>
                  <a:pt x="180" y="3"/>
                </a:lnTo>
                <a:lnTo>
                  <a:pt x="172" y="4"/>
                </a:lnTo>
                <a:lnTo>
                  <a:pt x="162" y="7"/>
                </a:lnTo>
                <a:lnTo>
                  <a:pt x="156" y="10"/>
                </a:lnTo>
                <a:lnTo>
                  <a:pt x="150" y="14"/>
                </a:lnTo>
                <a:lnTo>
                  <a:pt x="150" y="14"/>
                </a:lnTo>
                <a:lnTo>
                  <a:pt x="145" y="19"/>
                </a:lnTo>
                <a:lnTo>
                  <a:pt x="140" y="25"/>
                </a:lnTo>
                <a:lnTo>
                  <a:pt x="138" y="31"/>
                </a:lnTo>
                <a:lnTo>
                  <a:pt x="134" y="37"/>
                </a:lnTo>
                <a:lnTo>
                  <a:pt x="132" y="48"/>
                </a:lnTo>
                <a:lnTo>
                  <a:pt x="129" y="55"/>
                </a:lnTo>
                <a:lnTo>
                  <a:pt x="129" y="55"/>
                </a:lnTo>
                <a:lnTo>
                  <a:pt x="129" y="60"/>
                </a:lnTo>
                <a:lnTo>
                  <a:pt x="129" y="65"/>
                </a:lnTo>
                <a:lnTo>
                  <a:pt x="129" y="77"/>
                </a:lnTo>
                <a:lnTo>
                  <a:pt x="129" y="77"/>
                </a:lnTo>
                <a:lnTo>
                  <a:pt x="131" y="86"/>
                </a:lnTo>
                <a:lnTo>
                  <a:pt x="134" y="96"/>
                </a:lnTo>
                <a:lnTo>
                  <a:pt x="137" y="103"/>
                </a:lnTo>
                <a:lnTo>
                  <a:pt x="138" y="105"/>
                </a:lnTo>
                <a:lnTo>
                  <a:pt x="138" y="105"/>
                </a:lnTo>
                <a:lnTo>
                  <a:pt x="138" y="108"/>
                </a:lnTo>
                <a:lnTo>
                  <a:pt x="138" y="115"/>
                </a:lnTo>
                <a:lnTo>
                  <a:pt x="138" y="122"/>
                </a:lnTo>
                <a:lnTo>
                  <a:pt x="138" y="126"/>
                </a:lnTo>
                <a:lnTo>
                  <a:pt x="138" y="126"/>
                </a:lnTo>
                <a:lnTo>
                  <a:pt x="138" y="132"/>
                </a:lnTo>
                <a:lnTo>
                  <a:pt x="138" y="139"/>
                </a:lnTo>
                <a:lnTo>
                  <a:pt x="140" y="148"/>
                </a:lnTo>
                <a:lnTo>
                  <a:pt x="141" y="156"/>
                </a:lnTo>
                <a:lnTo>
                  <a:pt x="141" y="156"/>
                </a:lnTo>
                <a:lnTo>
                  <a:pt x="150" y="172"/>
                </a:lnTo>
                <a:lnTo>
                  <a:pt x="146" y="181"/>
                </a:lnTo>
                <a:lnTo>
                  <a:pt x="146" y="181"/>
                </a:lnTo>
                <a:lnTo>
                  <a:pt x="146" y="180"/>
                </a:lnTo>
                <a:lnTo>
                  <a:pt x="146" y="178"/>
                </a:lnTo>
                <a:lnTo>
                  <a:pt x="142" y="177"/>
                </a:lnTo>
                <a:lnTo>
                  <a:pt x="134" y="181"/>
                </a:lnTo>
                <a:lnTo>
                  <a:pt x="134" y="181"/>
                </a:lnTo>
                <a:lnTo>
                  <a:pt x="128" y="183"/>
                </a:lnTo>
                <a:lnTo>
                  <a:pt x="125" y="186"/>
                </a:lnTo>
                <a:lnTo>
                  <a:pt x="119" y="191"/>
                </a:lnTo>
                <a:lnTo>
                  <a:pt x="114" y="197"/>
                </a:lnTo>
                <a:lnTo>
                  <a:pt x="109" y="201"/>
                </a:lnTo>
                <a:lnTo>
                  <a:pt x="109" y="201"/>
                </a:lnTo>
                <a:lnTo>
                  <a:pt x="97" y="206"/>
                </a:lnTo>
                <a:lnTo>
                  <a:pt x="78" y="212"/>
                </a:lnTo>
                <a:lnTo>
                  <a:pt x="47" y="221"/>
                </a:lnTo>
                <a:lnTo>
                  <a:pt x="47" y="221"/>
                </a:lnTo>
                <a:lnTo>
                  <a:pt x="40" y="225"/>
                </a:lnTo>
                <a:lnTo>
                  <a:pt x="34" y="229"/>
                </a:lnTo>
                <a:lnTo>
                  <a:pt x="29" y="233"/>
                </a:lnTo>
                <a:lnTo>
                  <a:pt x="26" y="236"/>
                </a:lnTo>
                <a:lnTo>
                  <a:pt x="26" y="238"/>
                </a:lnTo>
                <a:lnTo>
                  <a:pt x="26" y="238"/>
                </a:lnTo>
                <a:lnTo>
                  <a:pt x="26" y="245"/>
                </a:lnTo>
                <a:lnTo>
                  <a:pt x="26" y="248"/>
                </a:lnTo>
                <a:lnTo>
                  <a:pt x="26" y="251"/>
                </a:lnTo>
                <a:lnTo>
                  <a:pt x="26" y="251"/>
                </a:lnTo>
                <a:lnTo>
                  <a:pt x="21" y="273"/>
                </a:lnTo>
                <a:lnTo>
                  <a:pt x="11" y="319"/>
                </a:lnTo>
                <a:lnTo>
                  <a:pt x="5" y="346"/>
                </a:lnTo>
                <a:lnTo>
                  <a:pt x="1" y="370"/>
                </a:lnTo>
                <a:lnTo>
                  <a:pt x="0" y="389"/>
                </a:lnTo>
                <a:lnTo>
                  <a:pt x="0" y="395"/>
                </a:lnTo>
                <a:lnTo>
                  <a:pt x="1" y="401"/>
                </a:lnTo>
                <a:lnTo>
                  <a:pt x="1" y="401"/>
                </a:lnTo>
                <a:lnTo>
                  <a:pt x="5" y="408"/>
                </a:lnTo>
                <a:lnTo>
                  <a:pt x="10" y="415"/>
                </a:lnTo>
                <a:lnTo>
                  <a:pt x="16" y="422"/>
                </a:lnTo>
                <a:lnTo>
                  <a:pt x="22" y="428"/>
                </a:lnTo>
                <a:lnTo>
                  <a:pt x="34" y="438"/>
                </a:lnTo>
                <a:lnTo>
                  <a:pt x="40" y="440"/>
                </a:lnTo>
                <a:lnTo>
                  <a:pt x="43" y="441"/>
                </a:lnTo>
                <a:lnTo>
                  <a:pt x="43" y="441"/>
                </a:lnTo>
                <a:lnTo>
                  <a:pt x="48" y="443"/>
                </a:lnTo>
                <a:lnTo>
                  <a:pt x="54" y="443"/>
                </a:lnTo>
                <a:lnTo>
                  <a:pt x="59" y="441"/>
                </a:lnTo>
                <a:lnTo>
                  <a:pt x="59" y="441"/>
                </a:lnTo>
                <a:lnTo>
                  <a:pt x="53" y="490"/>
                </a:lnTo>
                <a:lnTo>
                  <a:pt x="48" y="525"/>
                </a:lnTo>
                <a:lnTo>
                  <a:pt x="47" y="538"/>
                </a:lnTo>
                <a:lnTo>
                  <a:pt x="47" y="546"/>
                </a:lnTo>
                <a:lnTo>
                  <a:pt x="47" y="546"/>
                </a:lnTo>
                <a:lnTo>
                  <a:pt x="48" y="549"/>
                </a:lnTo>
                <a:lnTo>
                  <a:pt x="50" y="553"/>
                </a:lnTo>
                <a:lnTo>
                  <a:pt x="56" y="560"/>
                </a:lnTo>
                <a:lnTo>
                  <a:pt x="61" y="567"/>
                </a:lnTo>
                <a:lnTo>
                  <a:pt x="64" y="571"/>
                </a:lnTo>
                <a:lnTo>
                  <a:pt x="64" y="574"/>
                </a:lnTo>
                <a:lnTo>
                  <a:pt x="64" y="574"/>
                </a:lnTo>
                <a:lnTo>
                  <a:pt x="64" y="583"/>
                </a:lnTo>
                <a:lnTo>
                  <a:pt x="65" y="590"/>
                </a:lnTo>
                <a:lnTo>
                  <a:pt x="65" y="597"/>
                </a:lnTo>
                <a:lnTo>
                  <a:pt x="65" y="601"/>
                </a:lnTo>
                <a:lnTo>
                  <a:pt x="64" y="604"/>
                </a:lnTo>
                <a:lnTo>
                  <a:pt x="64" y="604"/>
                </a:lnTo>
                <a:lnTo>
                  <a:pt x="61" y="618"/>
                </a:lnTo>
                <a:lnTo>
                  <a:pt x="60" y="653"/>
                </a:lnTo>
                <a:lnTo>
                  <a:pt x="56" y="752"/>
                </a:lnTo>
                <a:lnTo>
                  <a:pt x="53" y="855"/>
                </a:lnTo>
                <a:lnTo>
                  <a:pt x="50" y="911"/>
                </a:lnTo>
                <a:lnTo>
                  <a:pt x="50" y="911"/>
                </a:lnTo>
                <a:lnTo>
                  <a:pt x="50" y="928"/>
                </a:lnTo>
                <a:lnTo>
                  <a:pt x="50" y="962"/>
                </a:lnTo>
                <a:lnTo>
                  <a:pt x="53" y="1050"/>
                </a:lnTo>
                <a:lnTo>
                  <a:pt x="55" y="1181"/>
                </a:lnTo>
                <a:lnTo>
                  <a:pt x="55" y="1181"/>
                </a:lnTo>
                <a:lnTo>
                  <a:pt x="55" y="1202"/>
                </a:lnTo>
                <a:lnTo>
                  <a:pt x="55" y="1219"/>
                </a:lnTo>
                <a:lnTo>
                  <a:pt x="55" y="1219"/>
                </a:lnTo>
                <a:lnTo>
                  <a:pt x="58" y="1232"/>
                </a:lnTo>
                <a:lnTo>
                  <a:pt x="60" y="1239"/>
                </a:lnTo>
                <a:lnTo>
                  <a:pt x="59" y="1243"/>
                </a:lnTo>
                <a:lnTo>
                  <a:pt x="59" y="1243"/>
                </a:lnTo>
                <a:lnTo>
                  <a:pt x="55" y="1249"/>
                </a:lnTo>
                <a:lnTo>
                  <a:pt x="50" y="1260"/>
                </a:lnTo>
                <a:lnTo>
                  <a:pt x="46" y="1270"/>
                </a:lnTo>
                <a:lnTo>
                  <a:pt x="46" y="1274"/>
                </a:lnTo>
                <a:lnTo>
                  <a:pt x="47" y="1276"/>
                </a:lnTo>
                <a:lnTo>
                  <a:pt x="47" y="1276"/>
                </a:lnTo>
                <a:lnTo>
                  <a:pt x="52" y="1277"/>
                </a:lnTo>
                <a:lnTo>
                  <a:pt x="62" y="1279"/>
                </a:lnTo>
                <a:lnTo>
                  <a:pt x="91" y="1281"/>
                </a:lnTo>
                <a:lnTo>
                  <a:pt x="120" y="1282"/>
                </a:lnTo>
                <a:lnTo>
                  <a:pt x="129" y="1282"/>
                </a:lnTo>
                <a:lnTo>
                  <a:pt x="134" y="1281"/>
                </a:lnTo>
                <a:lnTo>
                  <a:pt x="134" y="1281"/>
                </a:lnTo>
                <a:lnTo>
                  <a:pt x="134" y="1277"/>
                </a:lnTo>
                <a:lnTo>
                  <a:pt x="135" y="1273"/>
                </a:lnTo>
                <a:lnTo>
                  <a:pt x="135" y="1261"/>
                </a:lnTo>
                <a:lnTo>
                  <a:pt x="134" y="1243"/>
                </a:lnTo>
                <a:lnTo>
                  <a:pt x="134" y="1243"/>
                </a:lnTo>
                <a:lnTo>
                  <a:pt x="138" y="1232"/>
                </a:lnTo>
                <a:lnTo>
                  <a:pt x="140" y="1222"/>
                </a:lnTo>
                <a:lnTo>
                  <a:pt x="141" y="1214"/>
                </a:lnTo>
                <a:lnTo>
                  <a:pt x="141" y="1214"/>
                </a:lnTo>
                <a:lnTo>
                  <a:pt x="140" y="1128"/>
                </a:lnTo>
                <a:lnTo>
                  <a:pt x="140" y="1067"/>
                </a:lnTo>
                <a:lnTo>
                  <a:pt x="140" y="1043"/>
                </a:lnTo>
                <a:lnTo>
                  <a:pt x="141" y="1028"/>
                </a:lnTo>
                <a:lnTo>
                  <a:pt x="141" y="1028"/>
                </a:lnTo>
                <a:lnTo>
                  <a:pt x="145" y="1005"/>
                </a:lnTo>
                <a:lnTo>
                  <a:pt x="150" y="984"/>
                </a:lnTo>
                <a:lnTo>
                  <a:pt x="154" y="967"/>
                </a:lnTo>
                <a:lnTo>
                  <a:pt x="158" y="952"/>
                </a:lnTo>
                <a:lnTo>
                  <a:pt x="158" y="952"/>
                </a:lnTo>
                <a:lnTo>
                  <a:pt x="162" y="941"/>
                </a:lnTo>
                <a:lnTo>
                  <a:pt x="165" y="921"/>
                </a:lnTo>
                <a:lnTo>
                  <a:pt x="177" y="866"/>
                </a:lnTo>
                <a:lnTo>
                  <a:pt x="188" y="813"/>
                </a:lnTo>
                <a:lnTo>
                  <a:pt x="193" y="797"/>
                </a:lnTo>
                <a:lnTo>
                  <a:pt x="194" y="792"/>
                </a:lnTo>
                <a:lnTo>
                  <a:pt x="195" y="791"/>
                </a:lnTo>
                <a:lnTo>
                  <a:pt x="195" y="791"/>
                </a:lnTo>
                <a:lnTo>
                  <a:pt x="196" y="792"/>
                </a:lnTo>
                <a:lnTo>
                  <a:pt x="199" y="794"/>
                </a:lnTo>
                <a:lnTo>
                  <a:pt x="202" y="805"/>
                </a:lnTo>
                <a:lnTo>
                  <a:pt x="211" y="839"/>
                </a:lnTo>
                <a:lnTo>
                  <a:pt x="218" y="876"/>
                </a:lnTo>
                <a:lnTo>
                  <a:pt x="220" y="891"/>
                </a:lnTo>
                <a:lnTo>
                  <a:pt x="220" y="903"/>
                </a:lnTo>
                <a:lnTo>
                  <a:pt x="220" y="903"/>
                </a:lnTo>
                <a:lnTo>
                  <a:pt x="221" y="934"/>
                </a:lnTo>
                <a:lnTo>
                  <a:pt x="223" y="982"/>
                </a:lnTo>
                <a:lnTo>
                  <a:pt x="226" y="1029"/>
                </a:lnTo>
                <a:lnTo>
                  <a:pt x="229" y="1056"/>
                </a:lnTo>
                <a:lnTo>
                  <a:pt x="229" y="1056"/>
                </a:lnTo>
                <a:lnTo>
                  <a:pt x="230" y="1068"/>
                </a:lnTo>
                <a:lnTo>
                  <a:pt x="231" y="1089"/>
                </a:lnTo>
                <a:lnTo>
                  <a:pt x="235" y="1141"/>
                </a:lnTo>
                <a:lnTo>
                  <a:pt x="237" y="1214"/>
                </a:lnTo>
                <a:lnTo>
                  <a:pt x="237" y="1214"/>
                </a:lnTo>
                <a:lnTo>
                  <a:pt x="235" y="1231"/>
                </a:lnTo>
                <a:lnTo>
                  <a:pt x="232" y="1243"/>
                </a:lnTo>
                <a:lnTo>
                  <a:pt x="232" y="1251"/>
                </a:lnTo>
                <a:lnTo>
                  <a:pt x="232" y="1251"/>
                </a:lnTo>
                <a:lnTo>
                  <a:pt x="235" y="1254"/>
                </a:lnTo>
                <a:lnTo>
                  <a:pt x="239" y="1255"/>
                </a:lnTo>
                <a:lnTo>
                  <a:pt x="250" y="1256"/>
                </a:lnTo>
                <a:lnTo>
                  <a:pt x="266" y="1256"/>
                </a:lnTo>
                <a:lnTo>
                  <a:pt x="266" y="1256"/>
                </a:lnTo>
                <a:lnTo>
                  <a:pt x="293" y="1263"/>
                </a:lnTo>
                <a:lnTo>
                  <a:pt x="315" y="1269"/>
                </a:lnTo>
                <a:lnTo>
                  <a:pt x="324" y="1271"/>
                </a:lnTo>
                <a:lnTo>
                  <a:pt x="331" y="1273"/>
                </a:lnTo>
                <a:lnTo>
                  <a:pt x="331" y="1273"/>
                </a:lnTo>
                <a:lnTo>
                  <a:pt x="337" y="1271"/>
                </a:lnTo>
                <a:lnTo>
                  <a:pt x="343" y="1270"/>
                </a:lnTo>
                <a:lnTo>
                  <a:pt x="354" y="1267"/>
                </a:lnTo>
                <a:lnTo>
                  <a:pt x="361" y="1261"/>
                </a:lnTo>
                <a:lnTo>
                  <a:pt x="364" y="1258"/>
                </a:lnTo>
                <a:lnTo>
                  <a:pt x="365" y="1256"/>
                </a:lnTo>
                <a:lnTo>
                  <a:pt x="365" y="1256"/>
                </a:lnTo>
                <a:lnTo>
                  <a:pt x="365" y="1254"/>
                </a:lnTo>
                <a:lnTo>
                  <a:pt x="363" y="1251"/>
                </a:lnTo>
                <a:lnTo>
                  <a:pt x="358" y="1245"/>
                </a:lnTo>
                <a:lnTo>
                  <a:pt x="351" y="1240"/>
                </a:lnTo>
                <a:lnTo>
                  <a:pt x="345" y="1234"/>
                </a:lnTo>
                <a:lnTo>
                  <a:pt x="345" y="1234"/>
                </a:lnTo>
                <a:lnTo>
                  <a:pt x="335" y="1222"/>
                </a:lnTo>
                <a:lnTo>
                  <a:pt x="331" y="1218"/>
                </a:lnTo>
                <a:lnTo>
                  <a:pt x="328" y="1214"/>
                </a:lnTo>
                <a:lnTo>
                  <a:pt x="328" y="1214"/>
                </a:lnTo>
                <a:lnTo>
                  <a:pt x="322" y="1209"/>
                </a:lnTo>
                <a:lnTo>
                  <a:pt x="320" y="1206"/>
                </a:lnTo>
                <a:lnTo>
                  <a:pt x="320" y="1202"/>
                </a:lnTo>
                <a:lnTo>
                  <a:pt x="320" y="1202"/>
                </a:lnTo>
                <a:lnTo>
                  <a:pt x="320" y="1199"/>
                </a:lnTo>
                <a:lnTo>
                  <a:pt x="318" y="1197"/>
                </a:lnTo>
                <a:lnTo>
                  <a:pt x="316" y="1189"/>
                </a:lnTo>
                <a:lnTo>
                  <a:pt x="316" y="1189"/>
                </a:lnTo>
                <a:lnTo>
                  <a:pt x="312" y="1176"/>
                </a:lnTo>
                <a:lnTo>
                  <a:pt x="309" y="1157"/>
                </a:lnTo>
                <a:lnTo>
                  <a:pt x="303" y="1123"/>
                </a:lnTo>
                <a:lnTo>
                  <a:pt x="303" y="1123"/>
                </a:lnTo>
                <a:lnTo>
                  <a:pt x="303" y="1117"/>
                </a:lnTo>
                <a:lnTo>
                  <a:pt x="304" y="1108"/>
                </a:lnTo>
                <a:lnTo>
                  <a:pt x="310" y="1083"/>
                </a:lnTo>
                <a:lnTo>
                  <a:pt x="320" y="1039"/>
                </a:lnTo>
                <a:lnTo>
                  <a:pt x="320" y="1039"/>
                </a:lnTo>
                <a:lnTo>
                  <a:pt x="322" y="1019"/>
                </a:lnTo>
                <a:lnTo>
                  <a:pt x="323" y="994"/>
                </a:lnTo>
                <a:lnTo>
                  <a:pt x="323" y="994"/>
                </a:lnTo>
                <a:lnTo>
                  <a:pt x="325" y="977"/>
                </a:lnTo>
                <a:lnTo>
                  <a:pt x="328" y="957"/>
                </a:lnTo>
                <a:lnTo>
                  <a:pt x="331" y="938"/>
                </a:lnTo>
                <a:lnTo>
                  <a:pt x="336" y="923"/>
                </a:lnTo>
                <a:lnTo>
                  <a:pt x="336" y="923"/>
                </a:lnTo>
                <a:lnTo>
                  <a:pt x="337" y="908"/>
                </a:lnTo>
                <a:lnTo>
                  <a:pt x="340" y="874"/>
                </a:lnTo>
                <a:lnTo>
                  <a:pt x="342" y="781"/>
                </a:lnTo>
                <a:lnTo>
                  <a:pt x="345" y="650"/>
                </a:lnTo>
                <a:lnTo>
                  <a:pt x="377" y="608"/>
                </a:lnTo>
                <a:lnTo>
                  <a:pt x="377" y="608"/>
                </a:lnTo>
                <a:lnTo>
                  <a:pt x="378" y="609"/>
                </a:lnTo>
                <a:lnTo>
                  <a:pt x="379" y="609"/>
                </a:lnTo>
                <a:lnTo>
                  <a:pt x="383" y="608"/>
                </a:lnTo>
                <a:lnTo>
                  <a:pt x="390" y="604"/>
                </a:lnTo>
                <a:lnTo>
                  <a:pt x="390" y="604"/>
                </a:lnTo>
                <a:lnTo>
                  <a:pt x="394" y="599"/>
                </a:lnTo>
                <a:lnTo>
                  <a:pt x="398" y="592"/>
                </a:lnTo>
                <a:lnTo>
                  <a:pt x="407" y="572"/>
                </a:lnTo>
                <a:lnTo>
                  <a:pt x="413" y="553"/>
                </a:lnTo>
                <a:lnTo>
                  <a:pt x="414" y="543"/>
                </a:lnTo>
                <a:lnTo>
                  <a:pt x="415" y="537"/>
                </a:lnTo>
                <a:lnTo>
                  <a:pt x="415" y="537"/>
                </a:lnTo>
                <a:lnTo>
                  <a:pt x="414" y="531"/>
                </a:lnTo>
                <a:lnTo>
                  <a:pt x="415" y="524"/>
                </a:lnTo>
                <a:lnTo>
                  <a:pt x="419" y="508"/>
                </a:lnTo>
                <a:lnTo>
                  <a:pt x="421" y="492"/>
                </a:lnTo>
                <a:lnTo>
                  <a:pt x="422" y="485"/>
                </a:lnTo>
                <a:lnTo>
                  <a:pt x="422" y="480"/>
                </a:lnTo>
                <a:lnTo>
                  <a:pt x="422" y="480"/>
                </a:lnTo>
                <a:lnTo>
                  <a:pt x="421" y="467"/>
                </a:lnTo>
                <a:lnTo>
                  <a:pt x="419" y="449"/>
                </a:lnTo>
                <a:lnTo>
                  <a:pt x="416" y="432"/>
                </a:lnTo>
                <a:lnTo>
                  <a:pt x="415" y="421"/>
                </a:lnTo>
                <a:lnTo>
                  <a:pt x="415" y="421"/>
                </a:lnTo>
                <a:lnTo>
                  <a:pt x="413" y="400"/>
                </a:lnTo>
                <a:lnTo>
                  <a:pt x="407" y="361"/>
                </a:lnTo>
                <a:lnTo>
                  <a:pt x="400" y="319"/>
                </a:lnTo>
                <a:lnTo>
                  <a:pt x="397" y="304"/>
                </a:lnTo>
                <a:lnTo>
                  <a:pt x="394" y="292"/>
                </a:lnTo>
                <a:lnTo>
                  <a:pt x="394" y="292"/>
                </a:lnTo>
                <a:lnTo>
                  <a:pt x="388" y="276"/>
                </a:lnTo>
                <a:lnTo>
                  <a:pt x="379" y="261"/>
                </a:lnTo>
                <a:lnTo>
                  <a:pt x="371" y="247"/>
                </a:lnTo>
                <a:lnTo>
                  <a:pt x="365" y="238"/>
                </a:lnTo>
                <a:lnTo>
                  <a:pt x="365" y="238"/>
                </a:lnTo>
                <a:lnTo>
                  <a:pt x="364" y="236"/>
                </a:lnTo>
                <a:lnTo>
                  <a:pt x="364" y="233"/>
                </a:lnTo>
                <a:lnTo>
                  <a:pt x="364" y="231"/>
                </a:lnTo>
                <a:lnTo>
                  <a:pt x="364" y="230"/>
                </a:lnTo>
                <a:lnTo>
                  <a:pt x="363" y="229"/>
                </a:lnTo>
                <a:lnTo>
                  <a:pt x="357" y="226"/>
                </a:lnTo>
                <a:lnTo>
                  <a:pt x="357" y="226"/>
                </a:lnTo>
                <a:lnTo>
                  <a:pt x="349" y="225"/>
                </a:lnTo>
                <a:lnTo>
                  <a:pt x="346" y="226"/>
                </a:lnTo>
                <a:lnTo>
                  <a:pt x="342" y="225"/>
                </a:lnTo>
                <a:lnTo>
                  <a:pt x="336" y="221"/>
                </a:lnTo>
                <a:lnTo>
                  <a:pt x="336" y="221"/>
                </a:lnTo>
                <a:lnTo>
                  <a:pt x="320" y="211"/>
                </a:lnTo>
                <a:lnTo>
                  <a:pt x="311" y="205"/>
                </a:lnTo>
                <a:lnTo>
                  <a:pt x="311" y="205"/>
                </a:lnTo>
                <a:lnTo>
                  <a:pt x="309" y="205"/>
                </a:lnTo>
                <a:lnTo>
                  <a:pt x="294" y="196"/>
                </a:lnTo>
                <a:lnTo>
                  <a:pt x="294" y="196"/>
                </a:lnTo>
                <a:lnTo>
                  <a:pt x="286" y="191"/>
                </a:lnTo>
                <a:lnTo>
                  <a:pt x="279" y="189"/>
                </a:lnTo>
                <a:lnTo>
                  <a:pt x="274" y="189"/>
                </a:lnTo>
                <a:lnTo>
                  <a:pt x="257" y="181"/>
                </a:lnTo>
                <a:lnTo>
                  <a:pt x="245" y="176"/>
                </a:lnTo>
                <a:lnTo>
                  <a:pt x="249" y="147"/>
                </a:lnTo>
                <a:lnTo>
                  <a:pt x="249" y="147"/>
                </a:lnTo>
                <a:lnTo>
                  <a:pt x="254" y="134"/>
                </a:lnTo>
                <a:lnTo>
                  <a:pt x="254" y="134"/>
                </a:lnTo>
                <a:lnTo>
                  <a:pt x="255" y="133"/>
                </a:lnTo>
                <a:lnTo>
                  <a:pt x="256" y="133"/>
                </a:lnTo>
                <a:lnTo>
                  <a:pt x="259" y="133"/>
                </a:lnTo>
                <a:lnTo>
                  <a:pt x="262" y="130"/>
                </a:lnTo>
                <a:lnTo>
                  <a:pt x="262" y="130"/>
                </a:lnTo>
                <a:lnTo>
                  <a:pt x="267" y="125"/>
                </a:lnTo>
                <a:lnTo>
                  <a:pt x="270" y="116"/>
                </a:lnTo>
                <a:lnTo>
                  <a:pt x="273" y="108"/>
                </a:lnTo>
                <a:lnTo>
                  <a:pt x="274" y="102"/>
                </a:lnTo>
                <a:lnTo>
                  <a:pt x="274" y="102"/>
                </a:lnTo>
                <a:lnTo>
                  <a:pt x="274" y="92"/>
                </a:lnTo>
                <a:lnTo>
                  <a:pt x="274" y="89"/>
                </a:lnTo>
                <a:lnTo>
                  <a:pt x="274" y="89"/>
                </a:lnTo>
                <a:lnTo>
                  <a:pt x="279" y="74"/>
                </a:lnTo>
                <a:lnTo>
                  <a:pt x="282" y="64"/>
                </a:lnTo>
                <a:lnTo>
                  <a:pt x="282" y="59"/>
                </a:lnTo>
                <a:lnTo>
                  <a:pt x="282" y="55"/>
                </a:lnTo>
                <a:lnTo>
                  <a:pt x="282" y="55"/>
                </a:lnTo>
                <a:lnTo>
                  <a:pt x="281" y="52"/>
                </a:lnTo>
                <a:lnTo>
                  <a:pt x="281" y="47"/>
                </a:lnTo>
                <a:lnTo>
                  <a:pt x="281" y="41"/>
                </a:lnTo>
                <a:lnTo>
                  <a:pt x="278" y="35"/>
                </a:lnTo>
                <a:lnTo>
                  <a:pt x="278" y="35"/>
                </a:lnTo>
                <a:lnTo>
                  <a:pt x="270" y="22"/>
                </a:lnTo>
                <a:lnTo>
                  <a:pt x="267" y="17"/>
                </a:lnTo>
                <a:lnTo>
                  <a:pt x="262" y="14"/>
                </a:lnTo>
                <a:lnTo>
                  <a:pt x="262" y="14"/>
                </a:lnTo>
                <a:lnTo>
                  <a:pt x="256" y="12"/>
                </a:lnTo>
                <a:lnTo>
                  <a:pt x="251" y="10"/>
                </a:lnTo>
                <a:lnTo>
                  <a:pt x="245" y="7"/>
                </a:lnTo>
                <a:lnTo>
                  <a:pt x="237" y="6"/>
                </a:lnTo>
                <a:lnTo>
                  <a:pt x="237" y="6"/>
                </a:lnTo>
                <a:lnTo>
                  <a:pt x="229" y="6"/>
                </a:lnTo>
                <a:lnTo>
                  <a:pt x="223" y="6"/>
                </a:lnTo>
                <a:lnTo>
                  <a:pt x="219" y="6"/>
                </a:lnTo>
                <a:lnTo>
                  <a:pt x="217" y="6"/>
                </a:lnTo>
                <a:lnTo>
                  <a:pt x="217" y="6"/>
                </a:lnTo>
                <a:lnTo>
                  <a:pt x="212" y="5"/>
                </a:lnTo>
                <a:lnTo>
                  <a:pt x="205" y="4"/>
                </a:lnTo>
                <a:lnTo>
                  <a:pt x="199" y="3"/>
                </a:lnTo>
                <a:lnTo>
                  <a:pt x="195" y="1"/>
                </a:lnTo>
                <a:lnTo>
                  <a:pt x="195" y="1"/>
                </a:lnTo>
                <a:lnTo>
                  <a:pt x="194" y="0"/>
                </a:lnTo>
                <a:lnTo>
                  <a:pt x="189" y="0"/>
                </a:lnTo>
                <a:lnTo>
                  <a:pt x="186" y="0"/>
                </a:lnTo>
                <a:lnTo>
                  <a:pt x="183" y="1"/>
                </a:lnTo>
                <a:lnTo>
                  <a:pt x="183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A76A5E4-A085-47E3-8C37-F1629032803A}"/>
              </a:ext>
            </a:extLst>
          </p:cNvPr>
          <p:cNvSpPr>
            <a:spLocks noEditPoints="1"/>
          </p:cNvSpPr>
          <p:nvPr/>
        </p:nvSpPr>
        <p:spPr bwMode="auto">
          <a:xfrm>
            <a:off x="4666193" y="4727114"/>
            <a:ext cx="573613" cy="1603825"/>
          </a:xfrm>
          <a:custGeom>
            <a:avLst/>
            <a:gdLst>
              <a:gd name="T0" fmla="*/ 152 w 451"/>
              <a:gd name="T1" fmla="*/ 192 h 1261"/>
              <a:gd name="T2" fmla="*/ 132 w 451"/>
              <a:gd name="T3" fmla="*/ 207 h 1261"/>
              <a:gd name="T4" fmla="*/ 82 w 451"/>
              <a:gd name="T5" fmla="*/ 232 h 1261"/>
              <a:gd name="T6" fmla="*/ 45 w 451"/>
              <a:gd name="T7" fmla="*/ 503 h 1261"/>
              <a:gd name="T8" fmla="*/ 41 w 451"/>
              <a:gd name="T9" fmla="*/ 536 h 1261"/>
              <a:gd name="T10" fmla="*/ 41 w 451"/>
              <a:gd name="T11" fmla="*/ 615 h 1261"/>
              <a:gd name="T12" fmla="*/ 36 w 451"/>
              <a:gd name="T13" fmla="*/ 657 h 1261"/>
              <a:gd name="T14" fmla="*/ 17 w 451"/>
              <a:gd name="T15" fmla="*/ 688 h 1261"/>
              <a:gd name="T16" fmla="*/ 33 w 451"/>
              <a:gd name="T17" fmla="*/ 723 h 1261"/>
              <a:gd name="T18" fmla="*/ 79 w 451"/>
              <a:gd name="T19" fmla="*/ 761 h 1261"/>
              <a:gd name="T20" fmla="*/ 90 w 451"/>
              <a:gd name="T21" fmla="*/ 1118 h 1261"/>
              <a:gd name="T22" fmla="*/ 83 w 451"/>
              <a:gd name="T23" fmla="*/ 1157 h 1261"/>
              <a:gd name="T24" fmla="*/ 78 w 451"/>
              <a:gd name="T25" fmla="*/ 1176 h 1261"/>
              <a:gd name="T26" fmla="*/ 12 w 451"/>
              <a:gd name="T27" fmla="*/ 1196 h 1261"/>
              <a:gd name="T28" fmla="*/ 2 w 451"/>
              <a:gd name="T29" fmla="*/ 1218 h 1261"/>
              <a:gd name="T30" fmla="*/ 49 w 451"/>
              <a:gd name="T31" fmla="*/ 1230 h 1261"/>
              <a:gd name="T32" fmla="*/ 174 w 451"/>
              <a:gd name="T33" fmla="*/ 1212 h 1261"/>
              <a:gd name="T34" fmla="*/ 181 w 451"/>
              <a:gd name="T35" fmla="*/ 1188 h 1261"/>
              <a:gd name="T36" fmla="*/ 204 w 451"/>
              <a:gd name="T37" fmla="*/ 900 h 1261"/>
              <a:gd name="T38" fmla="*/ 214 w 451"/>
              <a:gd name="T39" fmla="*/ 731 h 1261"/>
              <a:gd name="T40" fmla="*/ 236 w 451"/>
              <a:gd name="T41" fmla="*/ 864 h 1261"/>
              <a:gd name="T42" fmla="*/ 273 w 451"/>
              <a:gd name="T43" fmla="*/ 1140 h 1261"/>
              <a:gd name="T44" fmla="*/ 293 w 451"/>
              <a:gd name="T45" fmla="*/ 1184 h 1261"/>
              <a:gd name="T46" fmla="*/ 309 w 451"/>
              <a:gd name="T47" fmla="*/ 1237 h 1261"/>
              <a:gd name="T48" fmla="*/ 371 w 451"/>
              <a:gd name="T49" fmla="*/ 1261 h 1261"/>
              <a:gd name="T50" fmla="*/ 390 w 451"/>
              <a:gd name="T51" fmla="*/ 1238 h 1261"/>
              <a:gd name="T52" fmla="*/ 371 w 451"/>
              <a:gd name="T53" fmla="*/ 1194 h 1261"/>
              <a:gd name="T54" fmla="*/ 354 w 451"/>
              <a:gd name="T55" fmla="*/ 1047 h 1261"/>
              <a:gd name="T56" fmla="*/ 327 w 451"/>
              <a:gd name="T57" fmla="*/ 680 h 1261"/>
              <a:gd name="T58" fmla="*/ 330 w 451"/>
              <a:gd name="T59" fmla="*/ 614 h 1261"/>
              <a:gd name="T60" fmla="*/ 345 w 451"/>
              <a:gd name="T61" fmla="*/ 564 h 1261"/>
              <a:gd name="T62" fmla="*/ 339 w 451"/>
              <a:gd name="T63" fmla="*/ 491 h 1261"/>
              <a:gd name="T64" fmla="*/ 382 w 451"/>
              <a:gd name="T65" fmla="*/ 484 h 1261"/>
              <a:gd name="T66" fmla="*/ 431 w 451"/>
              <a:gd name="T67" fmla="*/ 454 h 1261"/>
              <a:gd name="T68" fmla="*/ 450 w 451"/>
              <a:gd name="T69" fmla="*/ 399 h 1261"/>
              <a:gd name="T70" fmla="*/ 446 w 451"/>
              <a:gd name="T71" fmla="*/ 377 h 1261"/>
              <a:gd name="T72" fmla="*/ 417 w 451"/>
              <a:gd name="T73" fmla="*/ 333 h 1261"/>
              <a:gd name="T74" fmla="*/ 376 w 451"/>
              <a:gd name="T75" fmla="*/ 262 h 1261"/>
              <a:gd name="T76" fmla="*/ 313 w 451"/>
              <a:gd name="T77" fmla="*/ 200 h 1261"/>
              <a:gd name="T78" fmla="*/ 259 w 451"/>
              <a:gd name="T79" fmla="*/ 182 h 1261"/>
              <a:gd name="T80" fmla="*/ 243 w 451"/>
              <a:gd name="T81" fmla="*/ 138 h 1261"/>
              <a:gd name="T82" fmla="*/ 268 w 451"/>
              <a:gd name="T83" fmla="*/ 88 h 1261"/>
              <a:gd name="T84" fmla="*/ 261 w 451"/>
              <a:gd name="T85" fmla="*/ 41 h 1261"/>
              <a:gd name="T86" fmla="*/ 224 w 451"/>
              <a:gd name="T87" fmla="*/ 2 h 1261"/>
              <a:gd name="T88" fmla="*/ 186 w 451"/>
              <a:gd name="T89" fmla="*/ 0 h 1261"/>
              <a:gd name="T90" fmla="*/ 156 w 451"/>
              <a:gd name="T91" fmla="*/ 5 h 1261"/>
              <a:gd name="T92" fmla="*/ 128 w 451"/>
              <a:gd name="T93" fmla="*/ 24 h 1261"/>
              <a:gd name="T94" fmla="*/ 120 w 451"/>
              <a:gd name="T95" fmla="*/ 43 h 1261"/>
              <a:gd name="T96" fmla="*/ 128 w 451"/>
              <a:gd name="T97" fmla="*/ 65 h 1261"/>
              <a:gd name="T98" fmla="*/ 132 w 451"/>
              <a:gd name="T99" fmla="*/ 125 h 1261"/>
              <a:gd name="T100" fmla="*/ 144 w 451"/>
              <a:gd name="T101" fmla="*/ 170 h 1261"/>
              <a:gd name="T102" fmla="*/ 330 w 451"/>
              <a:gd name="T103" fmla="*/ 378 h 1261"/>
              <a:gd name="T104" fmla="*/ 359 w 451"/>
              <a:gd name="T105" fmla="*/ 396 h 1261"/>
              <a:gd name="T106" fmla="*/ 342 w 451"/>
              <a:gd name="T107" fmla="*/ 441 h 1261"/>
              <a:gd name="T108" fmla="*/ 330 w 451"/>
              <a:gd name="T109" fmla="*/ 445 h 1261"/>
              <a:gd name="T110" fmla="*/ 330 w 451"/>
              <a:gd name="T111" fmla="*/ 378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1" h="1261">
                <a:moveTo>
                  <a:pt x="161" y="175"/>
                </a:moveTo>
                <a:lnTo>
                  <a:pt x="161" y="183"/>
                </a:lnTo>
                <a:lnTo>
                  <a:pt x="161" y="183"/>
                </a:lnTo>
                <a:lnTo>
                  <a:pt x="158" y="187"/>
                </a:lnTo>
                <a:lnTo>
                  <a:pt x="156" y="189"/>
                </a:lnTo>
                <a:lnTo>
                  <a:pt x="152" y="192"/>
                </a:lnTo>
                <a:lnTo>
                  <a:pt x="152" y="192"/>
                </a:lnTo>
                <a:lnTo>
                  <a:pt x="150" y="194"/>
                </a:lnTo>
                <a:lnTo>
                  <a:pt x="147" y="198"/>
                </a:lnTo>
                <a:lnTo>
                  <a:pt x="145" y="201"/>
                </a:lnTo>
                <a:lnTo>
                  <a:pt x="143" y="203"/>
                </a:lnTo>
                <a:lnTo>
                  <a:pt x="140" y="204"/>
                </a:lnTo>
                <a:lnTo>
                  <a:pt x="140" y="204"/>
                </a:lnTo>
                <a:lnTo>
                  <a:pt x="132" y="207"/>
                </a:lnTo>
                <a:lnTo>
                  <a:pt x="122" y="212"/>
                </a:lnTo>
                <a:lnTo>
                  <a:pt x="113" y="217"/>
                </a:lnTo>
                <a:lnTo>
                  <a:pt x="103" y="221"/>
                </a:lnTo>
                <a:lnTo>
                  <a:pt x="103" y="221"/>
                </a:lnTo>
                <a:lnTo>
                  <a:pt x="98" y="223"/>
                </a:lnTo>
                <a:lnTo>
                  <a:pt x="92" y="225"/>
                </a:lnTo>
                <a:lnTo>
                  <a:pt x="82" y="232"/>
                </a:lnTo>
                <a:lnTo>
                  <a:pt x="70" y="241"/>
                </a:lnTo>
                <a:lnTo>
                  <a:pt x="70" y="241"/>
                </a:lnTo>
                <a:lnTo>
                  <a:pt x="58" y="345"/>
                </a:lnTo>
                <a:lnTo>
                  <a:pt x="58" y="345"/>
                </a:lnTo>
                <a:lnTo>
                  <a:pt x="52" y="424"/>
                </a:lnTo>
                <a:lnTo>
                  <a:pt x="48" y="476"/>
                </a:lnTo>
                <a:lnTo>
                  <a:pt x="45" y="503"/>
                </a:lnTo>
                <a:lnTo>
                  <a:pt x="45" y="503"/>
                </a:lnTo>
                <a:lnTo>
                  <a:pt x="43" y="512"/>
                </a:lnTo>
                <a:lnTo>
                  <a:pt x="43" y="523"/>
                </a:lnTo>
                <a:lnTo>
                  <a:pt x="42" y="533"/>
                </a:lnTo>
                <a:lnTo>
                  <a:pt x="41" y="535"/>
                </a:lnTo>
                <a:lnTo>
                  <a:pt x="41" y="536"/>
                </a:lnTo>
                <a:lnTo>
                  <a:pt x="41" y="536"/>
                </a:lnTo>
                <a:lnTo>
                  <a:pt x="40" y="536"/>
                </a:lnTo>
                <a:lnTo>
                  <a:pt x="40" y="537"/>
                </a:lnTo>
                <a:lnTo>
                  <a:pt x="41" y="540"/>
                </a:lnTo>
                <a:lnTo>
                  <a:pt x="41" y="540"/>
                </a:lnTo>
                <a:lnTo>
                  <a:pt x="41" y="572"/>
                </a:lnTo>
                <a:lnTo>
                  <a:pt x="42" y="596"/>
                </a:lnTo>
                <a:lnTo>
                  <a:pt x="41" y="615"/>
                </a:lnTo>
                <a:lnTo>
                  <a:pt x="41" y="615"/>
                </a:lnTo>
                <a:lnTo>
                  <a:pt x="40" y="628"/>
                </a:lnTo>
                <a:lnTo>
                  <a:pt x="40" y="642"/>
                </a:lnTo>
                <a:lnTo>
                  <a:pt x="39" y="652"/>
                </a:lnTo>
                <a:lnTo>
                  <a:pt x="37" y="655"/>
                </a:lnTo>
                <a:lnTo>
                  <a:pt x="36" y="657"/>
                </a:lnTo>
                <a:lnTo>
                  <a:pt x="36" y="657"/>
                </a:lnTo>
                <a:lnTo>
                  <a:pt x="33" y="659"/>
                </a:lnTo>
                <a:lnTo>
                  <a:pt x="27" y="664"/>
                </a:lnTo>
                <a:lnTo>
                  <a:pt x="22" y="669"/>
                </a:lnTo>
                <a:lnTo>
                  <a:pt x="21" y="674"/>
                </a:lnTo>
                <a:lnTo>
                  <a:pt x="21" y="674"/>
                </a:lnTo>
                <a:lnTo>
                  <a:pt x="20" y="679"/>
                </a:lnTo>
                <a:lnTo>
                  <a:pt x="17" y="688"/>
                </a:lnTo>
                <a:lnTo>
                  <a:pt x="16" y="699"/>
                </a:lnTo>
                <a:lnTo>
                  <a:pt x="16" y="704"/>
                </a:lnTo>
                <a:lnTo>
                  <a:pt x="16" y="706"/>
                </a:lnTo>
                <a:lnTo>
                  <a:pt x="16" y="706"/>
                </a:lnTo>
                <a:lnTo>
                  <a:pt x="20" y="712"/>
                </a:lnTo>
                <a:lnTo>
                  <a:pt x="25" y="717"/>
                </a:lnTo>
                <a:lnTo>
                  <a:pt x="33" y="723"/>
                </a:lnTo>
                <a:lnTo>
                  <a:pt x="41" y="728"/>
                </a:lnTo>
                <a:lnTo>
                  <a:pt x="41" y="728"/>
                </a:lnTo>
                <a:lnTo>
                  <a:pt x="66" y="756"/>
                </a:lnTo>
                <a:lnTo>
                  <a:pt x="66" y="756"/>
                </a:lnTo>
                <a:lnTo>
                  <a:pt x="70" y="759"/>
                </a:lnTo>
                <a:lnTo>
                  <a:pt x="75" y="760"/>
                </a:lnTo>
                <a:lnTo>
                  <a:pt x="79" y="761"/>
                </a:lnTo>
                <a:lnTo>
                  <a:pt x="82" y="760"/>
                </a:lnTo>
                <a:lnTo>
                  <a:pt x="82" y="760"/>
                </a:lnTo>
                <a:lnTo>
                  <a:pt x="90" y="756"/>
                </a:lnTo>
                <a:lnTo>
                  <a:pt x="90" y="756"/>
                </a:lnTo>
                <a:lnTo>
                  <a:pt x="91" y="933"/>
                </a:lnTo>
                <a:lnTo>
                  <a:pt x="91" y="1058"/>
                </a:lnTo>
                <a:lnTo>
                  <a:pt x="90" y="1118"/>
                </a:lnTo>
                <a:lnTo>
                  <a:pt x="90" y="1118"/>
                </a:lnTo>
                <a:lnTo>
                  <a:pt x="86" y="1143"/>
                </a:lnTo>
                <a:lnTo>
                  <a:pt x="86" y="1143"/>
                </a:lnTo>
                <a:lnTo>
                  <a:pt x="84" y="1147"/>
                </a:lnTo>
                <a:lnTo>
                  <a:pt x="82" y="1155"/>
                </a:lnTo>
                <a:lnTo>
                  <a:pt x="82" y="1155"/>
                </a:lnTo>
                <a:lnTo>
                  <a:pt x="83" y="1157"/>
                </a:lnTo>
                <a:lnTo>
                  <a:pt x="85" y="1159"/>
                </a:lnTo>
                <a:lnTo>
                  <a:pt x="86" y="1162"/>
                </a:lnTo>
                <a:lnTo>
                  <a:pt x="86" y="1163"/>
                </a:lnTo>
                <a:lnTo>
                  <a:pt x="86" y="1163"/>
                </a:lnTo>
                <a:lnTo>
                  <a:pt x="84" y="1165"/>
                </a:lnTo>
                <a:lnTo>
                  <a:pt x="82" y="1170"/>
                </a:lnTo>
                <a:lnTo>
                  <a:pt x="78" y="1176"/>
                </a:lnTo>
                <a:lnTo>
                  <a:pt x="77" y="1179"/>
                </a:lnTo>
                <a:lnTo>
                  <a:pt x="75" y="1180"/>
                </a:lnTo>
                <a:lnTo>
                  <a:pt x="75" y="1180"/>
                </a:lnTo>
                <a:lnTo>
                  <a:pt x="63" y="1183"/>
                </a:lnTo>
                <a:lnTo>
                  <a:pt x="42" y="1189"/>
                </a:lnTo>
                <a:lnTo>
                  <a:pt x="12" y="1196"/>
                </a:lnTo>
                <a:lnTo>
                  <a:pt x="12" y="1196"/>
                </a:lnTo>
                <a:lnTo>
                  <a:pt x="10" y="1198"/>
                </a:lnTo>
                <a:lnTo>
                  <a:pt x="6" y="1200"/>
                </a:lnTo>
                <a:lnTo>
                  <a:pt x="4" y="1202"/>
                </a:lnTo>
                <a:lnTo>
                  <a:pt x="2" y="1206"/>
                </a:lnTo>
                <a:lnTo>
                  <a:pt x="0" y="1210"/>
                </a:lnTo>
                <a:lnTo>
                  <a:pt x="0" y="1214"/>
                </a:lnTo>
                <a:lnTo>
                  <a:pt x="2" y="1218"/>
                </a:lnTo>
                <a:lnTo>
                  <a:pt x="4" y="1222"/>
                </a:lnTo>
                <a:lnTo>
                  <a:pt x="4" y="1222"/>
                </a:lnTo>
                <a:lnTo>
                  <a:pt x="8" y="1224"/>
                </a:lnTo>
                <a:lnTo>
                  <a:pt x="14" y="1226"/>
                </a:lnTo>
                <a:lnTo>
                  <a:pt x="25" y="1229"/>
                </a:lnTo>
                <a:lnTo>
                  <a:pt x="39" y="1230"/>
                </a:lnTo>
                <a:lnTo>
                  <a:pt x="49" y="1230"/>
                </a:lnTo>
                <a:lnTo>
                  <a:pt x="49" y="1230"/>
                </a:lnTo>
                <a:lnTo>
                  <a:pt x="72" y="1228"/>
                </a:lnTo>
                <a:lnTo>
                  <a:pt x="110" y="1222"/>
                </a:lnTo>
                <a:lnTo>
                  <a:pt x="165" y="1213"/>
                </a:lnTo>
                <a:lnTo>
                  <a:pt x="165" y="1213"/>
                </a:lnTo>
                <a:lnTo>
                  <a:pt x="170" y="1213"/>
                </a:lnTo>
                <a:lnTo>
                  <a:pt x="174" y="1212"/>
                </a:lnTo>
                <a:lnTo>
                  <a:pt x="177" y="1208"/>
                </a:lnTo>
                <a:lnTo>
                  <a:pt x="177" y="1208"/>
                </a:lnTo>
                <a:lnTo>
                  <a:pt x="180" y="1204"/>
                </a:lnTo>
                <a:lnTo>
                  <a:pt x="181" y="1198"/>
                </a:lnTo>
                <a:lnTo>
                  <a:pt x="182" y="1192"/>
                </a:lnTo>
                <a:lnTo>
                  <a:pt x="181" y="1188"/>
                </a:lnTo>
                <a:lnTo>
                  <a:pt x="181" y="1188"/>
                </a:lnTo>
                <a:lnTo>
                  <a:pt x="182" y="1186"/>
                </a:lnTo>
                <a:lnTo>
                  <a:pt x="183" y="1183"/>
                </a:lnTo>
                <a:lnTo>
                  <a:pt x="185" y="1180"/>
                </a:lnTo>
                <a:lnTo>
                  <a:pt x="186" y="1176"/>
                </a:lnTo>
                <a:lnTo>
                  <a:pt x="186" y="1176"/>
                </a:lnTo>
                <a:lnTo>
                  <a:pt x="197" y="1011"/>
                </a:lnTo>
                <a:lnTo>
                  <a:pt x="204" y="900"/>
                </a:lnTo>
                <a:lnTo>
                  <a:pt x="206" y="863"/>
                </a:lnTo>
                <a:lnTo>
                  <a:pt x="206" y="847"/>
                </a:lnTo>
                <a:lnTo>
                  <a:pt x="206" y="847"/>
                </a:lnTo>
                <a:lnTo>
                  <a:pt x="206" y="841"/>
                </a:lnTo>
                <a:lnTo>
                  <a:pt x="206" y="828"/>
                </a:lnTo>
                <a:lnTo>
                  <a:pt x="210" y="787"/>
                </a:lnTo>
                <a:lnTo>
                  <a:pt x="214" y="731"/>
                </a:lnTo>
                <a:lnTo>
                  <a:pt x="214" y="731"/>
                </a:lnTo>
                <a:lnTo>
                  <a:pt x="223" y="766"/>
                </a:lnTo>
                <a:lnTo>
                  <a:pt x="229" y="795"/>
                </a:lnTo>
                <a:lnTo>
                  <a:pt x="230" y="805"/>
                </a:lnTo>
                <a:lnTo>
                  <a:pt x="231" y="815"/>
                </a:lnTo>
                <a:lnTo>
                  <a:pt x="231" y="815"/>
                </a:lnTo>
                <a:lnTo>
                  <a:pt x="236" y="864"/>
                </a:lnTo>
                <a:lnTo>
                  <a:pt x="246" y="955"/>
                </a:lnTo>
                <a:lnTo>
                  <a:pt x="256" y="1043"/>
                </a:lnTo>
                <a:lnTo>
                  <a:pt x="260" y="1084"/>
                </a:lnTo>
                <a:lnTo>
                  <a:pt x="260" y="1084"/>
                </a:lnTo>
                <a:lnTo>
                  <a:pt x="262" y="1095"/>
                </a:lnTo>
                <a:lnTo>
                  <a:pt x="267" y="1116"/>
                </a:lnTo>
                <a:lnTo>
                  <a:pt x="273" y="1140"/>
                </a:lnTo>
                <a:lnTo>
                  <a:pt x="277" y="1155"/>
                </a:lnTo>
                <a:lnTo>
                  <a:pt x="277" y="1155"/>
                </a:lnTo>
                <a:lnTo>
                  <a:pt x="278" y="1162"/>
                </a:lnTo>
                <a:lnTo>
                  <a:pt x="279" y="1167"/>
                </a:lnTo>
                <a:lnTo>
                  <a:pt x="280" y="1171"/>
                </a:lnTo>
                <a:lnTo>
                  <a:pt x="293" y="1184"/>
                </a:lnTo>
                <a:lnTo>
                  <a:pt x="293" y="1184"/>
                </a:lnTo>
                <a:lnTo>
                  <a:pt x="292" y="1194"/>
                </a:lnTo>
                <a:lnTo>
                  <a:pt x="292" y="1204"/>
                </a:lnTo>
                <a:lnTo>
                  <a:pt x="293" y="1213"/>
                </a:lnTo>
                <a:lnTo>
                  <a:pt x="293" y="1213"/>
                </a:lnTo>
                <a:lnTo>
                  <a:pt x="295" y="1218"/>
                </a:lnTo>
                <a:lnTo>
                  <a:pt x="299" y="1224"/>
                </a:lnTo>
                <a:lnTo>
                  <a:pt x="309" y="1237"/>
                </a:lnTo>
                <a:lnTo>
                  <a:pt x="320" y="1249"/>
                </a:lnTo>
                <a:lnTo>
                  <a:pt x="326" y="1255"/>
                </a:lnTo>
                <a:lnTo>
                  <a:pt x="326" y="1255"/>
                </a:lnTo>
                <a:lnTo>
                  <a:pt x="335" y="1257"/>
                </a:lnTo>
                <a:lnTo>
                  <a:pt x="352" y="1260"/>
                </a:lnTo>
                <a:lnTo>
                  <a:pt x="362" y="1261"/>
                </a:lnTo>
                <a:lnTo>
                  <a:pt x="371" y="1261"/>
                </a:lnTo>
                <a:lnTo>
                  <a:pt x="378" y="1259"/>
                </a:lnTo>
                <a:lnTo>
                  <a:pt x="382" y="1256"/>
                </a:lnTo>
                <a:lnTo>
                  <a:pt x="384" y="1255"/>
                </a:lnTo>
                <a:lnTo>
                  <a:pt x="384" y="1255"/>
                </a:lnTo>
                <a:lnTo>
                  <a:pt x="387" y="1249"/>
                </a:lnTo>
                <a:lnTo>
                  <a:pt x="389" y="1243"/>
                </a:lnTo>
                <a:lnTo>
                  <a:pt x="390" y="1238"/>
                </a:lnTo>
                <a:lnTo>
                  <a:pt x="390" y="1231"/>
                </a:lnTo>
                <a:lnTo>
                  <a:pt x="388" y="1220"/>
                </a:lnTo>
                <a:lnTo>
                  <a:pt x="384" y="1208"/>
                </a:lnTo>
                <a:lnTo>
                  <a:pt x="384" y="1208"/>
                </a:lnTo>
                <a:lnTo>
                  <a:pt x="381" y="1204"/>
                </a:lnTo>
                <a:lnTo>
                  <a:pt x="378" y="1200"/>
                </a:lnTo>
                <a:lnTo>
                  <a:pt x="371" y="1194"/>
                </a:lnTo>
                <a:lnTo>
                  <a:pt x="365" y="1188"/>
                </a:lnTo>
                <a:lnTo>
                  <a:pt x="364" y="1186"/>
                </a:lnTo>
                <a:lnTo>
                  <a:pt x="363" y="1184"/>
                </a:lnTo>
                <a:lnTo>
                  <a:pt x="363" y="1155"/>
                </a:lnTo>
                <a:lnTo>
                  <a:pt x="363" y="1155"/>
                </a:lnTo>
                <a:lnTo>
                  <a:pt x="354" y="1047"/>
                </a:lnTo>
                <a:lnTo>
                  <a:pt x="354" y="1047"/>
                </a:lnTo>
                <a:lnTo>
                  <a:pt x="344" y="896"/>
                </a:lnTo>
                <a:lnTo>
                  <a:pt x="335" y="792"/>
                </a:lnTo>
                <a:lnTo>
                  <a:pt x="330" y="736"/>
                </a:lnTo>
                <a:lnTo>
                  <a:pt x="330" y="736"/>
                </a:lnTo>
                <a:lnTo>
                  <a:pt x="328" y="717"/>
                </a:lnTo>
                <a:lnTo>
                  <a:pt x="328" y="698"/>
                </a:lnTo>
                <a:lnTo>
                  <a:pt x="327" y="680"/>
                </a:lnTo>
                <a:lnTo>
                  <a:pt x="326" y="669"/>
                </a:lnTo>
                <a:lnTo>
                  <a:pt x="326" y="669"/>
                </a:lnTo>
                <a:lnTo>
                  <a:pt x="326" y="657"/>
                </a:lnTo>
                <a:lnTo>
                  <a:pt x="326" y="639"/>
                </a:lnTo>
                <a:lnTo>
                  <a:pt x="326" y="615"/>
                </a:lnTo>
                <a:lnTo>
                  <a:pt x="326" y="615"/>
                </a:lnTo>
                <a:lnTo>
                  <a:pt x="330" y="614"/>
                </a:lnTo>
                <a:lnTo>
                  <a:pt x="339" y="613"/>
                </a:lnTo>
                <a:lnTo>
                  <a:pt x="344" y="610"/>
                </a:lnTo>
                <a:lnTo>
                  <a:pt x="347" y="608"/>
                </a:lnTo>
                <a:lnTo>
                  <a:pt x="350" y="606"/>
                </a:lnTo>
                <a:lnTo>
                  <a:pt x="351" y="603"/>
                </a:lnTo>
                <a:lnTo>
                  <a:pt x="351" y="603"/>
                </a:lnTo>
                <a:lnTo>
                  <a:pt x="345" y="564"/>
                </a:lnTo>
                <a:lnTo>
                  <a:pt x="341" y="540"/>
                </a:lnTo>
                <a:lnTo>
                  <a:pt x="339" y="524"/>
                </a:lnTo>
                <a:lnTo>
                  <a:pt x="339" y="524"/>
                </a:lnTo>
                <a:lnTo>
                  <a:pt x="338" y="514"/>
                </a:lnTo>
                <a:lnTo>
                  <a:pt x="338" y="503"/>
                </a:lnTo>
                <a:lnTo>
                  <a:pt x="339" y="491"/>
                </a:lnTo>
                <a:lnTo>
                  <a:pt x="339" y="491"/>
                </a:lnTo>
                <a:lnTo>
                  <a:pt x="351" y="490"/>
                </a:lnTo>
                <a:lnTo>
                  <a:pt x="360" y="488"/>
                </a:lnTo>
                <a:lnTo>
                  <a:pt x="368" y="486"/>
                </a:lnTo>
                <a:lnTo>
                  <a:pt x="368" y="486"/>
                </a:lnTo>
                <a:lnTo>
                  <a:pt x="372" y="485"/>
                </a:lnTo>
                <a:lnTo>
                  <a:pt x="377" y="485"/>
                </a:lnTo>
                <a:lnTo>
                  <a:pt x="382" y="484"/>
                </a:lnTo>
                <a:lnTo>
                  <a:pt x="388" y="482"/>
                </a:lnTo>
                <a:lnTo>
                  <a:pt x="388" y="482"/>
                </a:lnTo>
                <a:lnTo>
                  <a:pt x="394" y="479"/>
                </a:lnTo>
                <a:lnTo>
                  <a:pt x="399" y="475"/>
                </a:lnTo>
                <a:lnTo>
                  <a:pt x="413" y="466"/>
                </a:lnTo>
                <a:lnTo>
                  <a:pt x="413" y="466"/>
                </a:lnTo>
                <a:lnTo>
                  <a:pt x="431" y="454"/>
                </a:lnTo>
                <a:lnTo>
                  <a:pt x="438" y="448"/>
                </a:lnTo>
                <a:lnTo>
                  <a:pt x="440" y="444"/>
                </a:lnTo>
                <a:lnTo>
                  <a:pt x="442" y="441"/>
                </a:lnTo>
                <a:lnTo>
                  <a:pt x="442" y="441"/>
                </a:lnTo>
                <a:lnTo>
                  <a:pt x="446" y="419"/>
                </a:lnTo>
                <a:lnTo>
                  <a:pt x="449" y="407"/>
                </a:lnTo>
                <a:lnTo>
                  <a:pt x="450" y="399"/>
                </a:lnTo>
                <a:lnTo>
                  <a:pt x="450" y="399"/>
                </a:lnTo>
                <a:lnTo>
                  <a:pt x="450" y="395"/>
                </a:lnTo>
                <a:lnTo>
                  <a:pt x="451" y="392"/>
                </a:lnTo>
                <a:lnTo>
                  <a:pt x="451" y="388"/>
                </a:lnTo>
                <a:lnTo>
                  <a:pt x="450" y="383"/>
                </a:lnTo>
                <a:lnTo>
                  <a:pt x="450" y="383"/>
                </a:lnTo>
                <a:lnTo>
                  <a:pt x="446" y="377"/>
                </a:lnTo>
                <a:lnTo>
                  <a:pt x="440" y="370"/>
                </a:lnTo>
                <a:lnTo>
                  <a:pt x="430" y="358"/>
                </a:lnTo>
                <a:lnTo>
                  <a:pt x="430" y="358"/>
                </a:lnTo>
                <a:lnTo>
                  <a:pt x="426" y="353"/>
                </a:lnTo>
                <a:lnTo>
                  <a:pt x="425" y="350"/>
                </a:lnTo>
                <a:lnTo>
                  <a:pt x="417" y="333"/>
                </a:lnTo>
                <a:lnTo>
                  <a:pt x="417" y="333"/>
                </a:lnTo>
                <a:lnTo>
                  <a:pt x="403" y="308"/>
                </a:lnTo>
                <a:lnTo>
                  <a:pt x="393" y="291"/>
                </a:lnTo>
                <a:lnTo>
                  <a:pt x="393" y="291"/>
                </a:lnTo>
                <a:lnTo>
                  <a:pt x="388" y="285"/>
                </a:lnTo>
                <a:lnTo>
                  <a:pt x="384" y="277"/>
                </a:lnTo>
                <a:lnTo>
                  <a:pt x="381" y="270"/>
                </a:lnTo>
                <a:lnTo>
                  <a:pt x="376" y="262"/>
                </a:lnTo>
                <a:lnTo>
                  <a:pt x="376" y="262"/>
                </a:lnTo>
                <a:lnTo>
                  <a:pt x="353" y="236"/>
                </a:lnTo>
                <a:lnTo>
                  <a:pt x="339" y="219"/>
                </a:lnTo>
                <a:lnTo>
                  <a:pt x="332" y="213"/>
                </a:lnTo>
                <a:lnTo>
                  <a:pt x="326" y="209"/>
                </a:lnTo>
                <a:lnTo>
                  <a:pt x="326" y="209"/>
                </a:lnTo>
                <a:lnTo>
                  <a:pt x="313" y="200"/>
                </a:lnTo>
                <a:lnTo>
                  <a:pt x="297" y="194"/>
                </a:lnTo>
                <a:lnTo>
                  <a:pt x="284" y="189"/>
                </a:lnTo>
                <a:lnTo>
                  <a:pt x="277" y="187"/>
                </a:lnTo>
                <a:lnTo>
                  <a:pt x="277" y="187"/>
                </a:lnTo>
                <a:lnTo>
                  <a:pt x="272" y="187"/>
                </a:lnTo>
                <a:lnTo>
                  <a:pt x="265" y="185"/>
                </a:lnTo>
                <a:lnTo>
                  <a:pt x="259" y="182"/>
                </a:lnTo>
                <a:lnTo>
                  <a:pt x="256" y="180"/>
                </a:lnTo>
                <a:lnTo>
                  <a:pt x="256" y="179"/>
                </a:lnTo>
                <a:lnTo>
                  <a:pt x="256" y="179"/>
                </a:lnTo>
                <a:lnTo>
                  <a:pt x="254" y="175"/>
                </a:lnTo>
                <a:lnTo>
                  <a:pt x="249" y="169"/>
                </a:lnTo>
                <a:lnTo>
                  <a:pt x="243" y="163"/>
                </a:lnTo>
                <a:lnTo>
                  <a:pt x="243" y="138"/>
                </a:lnTo>
                <a:lnTo>
                  <a:pt x="243" y="138"/>
                </a:lnTo>
                <a:lnTo>
                  <a:pt x="248" y="126"/>
                </a:lnTo>
                <a:lnTo>
                  <a:pt x="252" y="116"/>
                </a:lnTo>
                <a:lnTo>
                  <a:pt x="256" y="108"/>
                </a:lnTo>
                <a:lnTo>
                  <a:pt x="256" y="108"/>
                </a:lnTo>
                <a:lnTo>
                  <a:pt x="263" y="96"/>
                </a:lnTo>
                <a:lnTo>
                  <a:pt x="268" y="88"/>
                </a:lnTo>
                <a:lnTo>
                  <a:pt x="268" y="88"/>
                </a:lnTo>
                <a:lnTo>
                  <a:pt x="268" y="83"/>
                </a:lnTo>
                <a:lnTo>
                  <a:pt x="268" y="72"/>
                </a:lnTo>
                <a:lnTo>
                  <a:pt x="266" y="59"/>
                </a:lnTo>
                <a:lnTo>
                  <a:pt x="263" y="51"/>
                </a:lnTo>
                <a:lnTo>
                  <a:pt x="263" y="51"/>
                </a:lnTo>
                <a:lnTo>
                  <a:pt x="261" y="41"/>
                </a:lnTo>
                <a:lnTo>
                  <a:pt x="256" y="29"/>
                </a:lnTo>
                <a:lnTo>
                  <a:pt x="253" y="23"/>
                </a:lnTo>
                <a:lnTo>
                  <a:pt x="249" y="17"/>
                </a:lnTo>
                <a:lnTo>
                  <a:pt x="244" y="12"/>
                </a:lnTo>
                <a:lnTo>
                  <a:pt x="240" y="9"/>
                </a:lnTo>
                <a:lnTo>
                  <a:pt x="240" y="9"/>
                </a:lnTo>
                <a:lnTo>
                  <a:pt x="224" y="2"/>
                </a:lnTo>
                <a:lnTo>
                  <a:pt x="218" y="0"/>
                </a:lnTo>
                <a:lnTo>
                  <a:pt x="214" y="0"/>
                </a:lnTo>
                <a:lnTo>
                  <a:pt x="214" y="0"/>
                </a:lnTo>
                <a:lnTo>
                  <a:pt x="204" y="0"/>
                </a:lnTo>
                <a:lnTo>
                  <a:pt x="194" y="0"/>
                </a:lnTo>
                <a:lnTo>
                  <a:pt x="194" y="0"/>
                </a:lnTo>
                <a:lnTo>
                  <a:pt x="186" y="0"/>
                </a:lnTo>
                <a:lnTo>
                  <a:pt x="181" y="0"/>
                </a:lnTo>
                <a:lnTo>
                  <a:pt x="177" y="0"/>
                </a:lnTo>
                <a:lnTo>
                  <a:pt x="177" y="0"/>
                </a:lnTo>
                <a:lnTo>
                  <a:pt x="171" y="3"/>
                </a:lnTo>
                <a:lnTo>
                  <a:pt x="161" y="5"/>
                </a:lnTo>
                <a:lnTo>
                  <a:pt x="161" y="5"/>
                </a:lnTo>
                <a:lnTo>
                  <a:pt x="156" y="5"/>
                </a:lnTo>
                <a:lnTo>
                  <a:pt x="151" y="8"/>
                </a:lnTo>
                <a:lnTo>
                  <a:pt x="141" y="12"/>
                </a:lnTo>
                <a:lnTo>
                  <a:pt x="134" y="18"/>
                </a:lnTo>
                <a:lnTo>
                  <a:pt x="132" y="21"/>
                </a:lnTo>
                <a:lnTo>
                  <a:pt x="132" y="21"/>
                </a:lnTo>
                <a:lnTo>
                  <a:pt x="131" y="23"/>
                </a:lnTo>
                <a:lnTo>
                  <a:pt x="128" y="24"/>
                </a:lnTo>
                <a:lnTo>
                  <a:pt x="126" y="27"/>
                </a:lnTo>
                <a:lnTo>
                  <a:pt x="124" y="29"/>
                </a:lnTo>
                <a:lnTo>
                  <a:pt x="124" y="29"/>
                </a:lnTo>
                <a:lnTo>
                  <a:pt x="121" y="35"/>
                </a:lnTo>
                <a:lnTo>
                  <a:pt x="120" y="42"/>
                </a:lnTo>
                <a:lnTo>
                  <a:pt x="120" y="42"/>
                </a:lnTo>
                <a:lnTo>
                  <a:pt x="120" y="43"/>
                </a:lnTo>
                <a:lnTo>
                  <a:pt x="120" y="46"/>
                </a:lnTo>
                <a:lnTo>
                  <a:pt x="124" y="49"/>
                </a:lnTo>
                <a:lnTo>
                  <a:pt x="126" y="52"/>
                </a:lnTo>
                <a:lnTo>
                  <a:pt x="127" y="54"/>
                </a:lnTo>
                <a:lnTo>
                  <a:pt x="127" y="54"/>
                </a:lnTo>
                <a:lnTo>
                  <a:pt x="128" y="61"/>
                </a:lnTo>
                <a:lnTo>
                  <a:pt x="128" y="65"/>
                </a:lnTo>
                <a:lnTo>
                  <a:pt x="127" y="67"/>
                </a:lnTo>
                <a:lnTo>
                  <a:pt x="127" y="67"/>
                </a:lnTo>
                <a:lnTo>
                  <a:pt x="128" y="75"/>
                </a:lnTo>
                <a:lnTo>
                  <a:pt x="130" y="91"/>
                </a:lnTo>
                <a:lnTo>
                  <a:pt x="132" y="121"/>
                </a:lnTo>
                <a:lnTo>
                  <a:pt x="132" y="121"/>
                </a:lnTo>
                <a:lnTo>
                  <a:pt x="132" y="125"/>
                </a:lnTo>
                <a:lnTo>
                  <a:pt x="133" y="128"/>
                </a:lnTo>
                <a:lnTo>
                  <a:pt x="136" y="138"/>
                </a:lnTo>
                <a:lnTo>
                  <a:pt x="136" y="138"/>
                </a:lnTo>
                <a:lnTo>
                  <a:pt x="139" y="156"/>
                </a:lnTo>
                <a:lnTo>
                  <a:pt x="141" y="165"/>
                </a:lnTo>
                <a:lnTo>
                  <a:pt x="143" y="168"/>
                </a:lnTo>
                <a:lnTo>
                  <a:pt x="144" y="170"/>
                </a:lnTo>
                <a:lnTo>
                  <a:pt x="144" y="170"/>
                </a:lnTo>
                <a:lnTo>
                  <a:pt x="149" y="174"/>
                </a:lnTo>
                <a:lnTo>
                  <a:pt x="155" y="175"/>
                </a:lnTo>
                <a:lnTo>
                  <a:pt x="161" y="175"/>
                </a:lnTo>
                <a:lnTo>
                  <a:pt x="161" y="175"/>
                </a:lnTo>
                <a:close/>
                <a:moveTo>
                  <a:pt x="330" y="378"/>
                </a:moveTo>
                <a:lnTo>
                  <a:pt x="330" y="378"/>
                </a:lnTo>
                <a:lnTo>
                  <a:pt x="334" y="380"/>
                </a:lnTo>
                <a:lnTo>
                  <a:pt x="341" y="384"/>
                </a:lnTo>
                <a:lnTo>
                  <a:pt x="350" y="389"/>
                </a:lnTo>
                <a:lnTo>
                  <a:pt x="354" y="390"/>
                </a:lnTo>
                <a:lnTo>
                  <a:pt x="354" y="390"/>
                </a:lnTo>
                <a:lnTo>
                  <a:pt x="357" y="392"/>
                </a:lnTo>
                <a:lnTo>
                  <a:pt x="359" y="396"/>
                </a:lnTo>
                <a:lnTo>
                  <a:pt x="363" y="407"/>
                </a:lnTo>
                <a:lnTo>
                  <a:pt x="363" y="407"/>
                </a:lnTo>
                <a:lnTo>
                  <a:pt x="363" y="411"/>
                </a:lnTo>
                <a:lnTo>
                  <a:pt x="362" y="415"/>
                </a:lnTo>
                <a:lnTo>
                  <a:pt x="354" y="426"/>
                </a:lnTo>
                <a:lnTo>
                  <a:pt x="346" y="436"/>
                </a:lnTo>
                <a:lnTo>
                  <a:pt x="342" y="441"/>
                </a:lnTo>
                <a:lnTo>
                  <a:pt x="342" y="441"/>
                </a:lnTo>
                <a:lnTo>
                  <a:pt x="340" y="443"/>
                </a:lnTo>
                <a:lnTo>
                  <a:pt x="336" y="445"/>
                </a:lnTo>
                <a:lnTo>
                  <a:pt x="332" y="447"/>
                </a:lnTo>
                <a:lnTo>
                  <a:pt x="330" y="445"/>
                </a:lnTo>
                <a:lnTo>
                  <a:pt x="330" y="445"/>
                </a:lnTo>
                <a:lnTo>
                  <a:pt x="330" y="445"/>
                </a:lnTo>
                <a:lnTo>
                  <a:pt x="328" y="436"/>
                </a:lnTo>
                <a:lnTo>
                  <a:pt x="326" y="424"/>
                </a:lnTo>
                <a:lnTo>
                  <a:pt x="326" y="424"/>
                </a:lnTo>
                <a:lnTo>
                  <a:pt x="327" y="414"/>
                </a:lnTo>
                <a:lnTo>
                  <a:pt x="328" y="400"/>
                </a:lnTo>
                <a:lnTo>
                  <a:pt x="330" y="378"/>
                </a:lnTo>
                <a:lnTo>
                  <a:pt x="330" y="3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17C93997-236B-4BC0-9799-A43D6822C02E}"/>
              </a:ext>
            </a:extLst>
          </p:cNvPr>
          <p:cNvSpPr>
            <a:spLocks/>
          </p:cNvSpPr>
          <p:nvPr/>
        </p:nvSpPr>
        <p:spPr bwMode="auto">
          <a:xfrm>
            <a:off x="6423682" y="4646636"/>
            <a:ext cx="648607" cy="1687877"/>
          </a:xfrm>
          <a:custGeom>
            <a:avLst/>
            <a:gdLst>
              <a:gd name="T0" fmla="*/ 249 w 606"/>
              <a:gd name="T1" fmla="*/ 242 h 1577"/>
              <a:gd name="T2" fmla="*/ 241 w 606"/>
              <a:gd name="T3" fmla="*/ 264 h 1577"/>
              <a:gd name="T4" fmla="*/ 143 w 606"/>
              <a:gd name="T5" fmla="*/ 304 h 1577"/>
              <a:gd name="T6" fmla="*/ 106 w 606"/>
              <a:gd name="T7" fmla="*/ 337 h 1577"/>
              <a:gd name="T8" fmla="*/ 57 w 606"/>
              <a:gd name="T9" fmla="*/ 445 h 1577"/>
              <a:gd name="T10" fmla="*/ 11 w 606"/>
              <a:gd name="T11" fmla="*/ 521 h 1577"/>
              <a:gd name="T12" fmla="*/ 2 w 606"/>
              <a:gd name="T13" fmla="*/ 598 h 1577"/>
              <a:gd name="T14" fmla="*/ 29 w 606"/>
              <a:gd name="T15" fmla="*/ 648 h 1577"/>
              <a:gd name="T16" fmla="*/ 82 w 606"/>
              <a:gd name="T17" fmla="*/ 693 h 1577"/>
              <a:gd name="T18" fmla="*/ 143 w 606"/>
              <a:gd name="T19" fmla="*/ 725 h 1577"/>
              <a:gd name="T20" fmla="*/ 130 w 606"/>
              <a:gd name="T21" fmla="*/ 824 h 1577"/>
              <a:gd name="T22" fmla="*/ 172 w 606"/>
              <a:gd name="T23" fmla="*/ 853 h 1577"/>
              <a:gd name="T24" fmla="*/ 154 w 606"/>
              <a:gd name="T25" fmla="*/ 1047 h 1577"/>
              <a:gd name="T26" fmla="*/ 121 w 606"/>
              <a:gd name="T27" fmla="*/ 1196 h 1577"/>
              <a:gd name="T28" fmla="*/ 125 w 606"/>
              <a:gd name="T29" fmla="*/ 1378 h 1577"/>
              <a:gd name="T30" fmla="*/ 150 w 606"/>
              <a:gd name="T31" fmla="*/ 1441 h 1577"/>
              <a:gd name="T32" fmla="*/ 147 w 606"/>
              <a:gd name="T33" fmla="*/ 1504 h 1577"/>
              <a:gd name="T34" fmla="*/ 149 w 606"/>
              <a:gd name="T35" fmla="*/ 1536 h 1577"/>
              <a:gd name="T36" fmla="*/ 208 w 606"/>
              <a:gd name="T37" fmla="*/ 1532 h 1577"/>
              <a:gd name="T38" fmla="*/ 219 w 606"/>
              <a:gd name="T39" fmla="*/ 1485 h 1577"/>
              <a:gd name="T40" fmla="*/ 222 w 606"/>
              <a:gd name="T41" fmla="*/ 1455 h 1577"/>
              <a:gd name="T42" fmla="*/ 252 w 606"/>
              <a:gd name="T43" fmla="*/ 1401 h 1577"/>
              <a:gd name="T44" fmla="*/ 251 w 606"/>
              <a:gd name="T45" fmla="*/ 1352 h 1577"/>
              <a:gd name="T46" fmla="*/ 260 w 606"/>
              <a:gd name="T47" fmla="*/ 1214 h 1577"/>
              <a:gd name="T48" fmla="*/ 292 w 606"/>
              <a:gd name="T49" fmla="*/ 1054 h 1577"/>
              <a:gd name="T50" fmla="*/ 322 w 606"/>
              <a:gd name="T51" fmla="*/ 958 h 1577"/>
              <a:gd name="T52" fmla="*/ 357 w 606"/>
              <a:gd name="T53" fmla="*/ 1132 h 1577"/>
              <a:gd name="T54" fmla="*/ 367 w 606"/>
              <a:gd name="T55" fmla="*/ 1442 h 1577"/>
              <a:gd name="T56" fmla="*/ 376 w 606"/>
              <a:gd name="T57" fmla="*/ 1539 h 1577"/>
              <a:gd name="T58" fmla="*/ 393 w 606"/>
              <a:gd name="T59" fmla="*/ 1571 h 1577"/>
              <a:gd name="T60" fmla="*/ 494 w 606"/>
              <a:gd name="T61" fmla="*/ 1573 h 1577"/>
              <a:gd name="T62" fmla="*/ 498 w 606"/>
              <a:gd name="T63" fmla="*/ 1543 h 1577"/>
              <a:gd name="T64" fmla="*/ 485 w 606"/>
              <a:gd name="T65" fmla="*/ 1492 h 1577"/>
              <a:gd name="T66" fmla="*/ 502 w 606"/>
              <a:gd name="T67" fmla="*/ 1384 h 1577"/>
              <a:gd name="T68" fmla="*/ 489 w 606"/>
              <a:gd name="T69" fmla="*/ 1171 h 1577"/>
              <a:gd name="T70" fmla="*/ 484 w 606"/>
              <a:gd name="T71" fmla="*/ 958 h 1577"/>
              <a:gd name="T72" fmla="*/ 504 w 606"/>
              <a:gd name="T73" fmla="*/ 798 h 1577"/>
              <a:gd name="T74" fmla="*/ 471 w 606"/>
              <a:gd name="T75" fmla="*/ 560 h 1577"/>
              <a:gd name="T76" fmla="*/ 533 w 606"/>
              <a:gd name="T77" fmla="*/ 790 h 1577"/>
              <a:gd name="T78" fmla="*/ 531 w 606"/>
              <a:gd name="T79" fmla="*/ 872 h 1577"/>
              <a:gd name="T80" fmla="*/ 545 w 606"/>
              <a:gd name="T81" fmla="*/ 893 h 1577"/>
              <a:gd name="T82" fmla="*/ 541 w 606"/>
              <a:gd name="T83" fmla="*/ 909 h 1577"/>
              <a:gd name="T84" fmla="*/ 556 w 606"/>
              <a:gd name="T85" fmla="*/ 911 h 1577"/>
              <a:gd name="T86" fmla="*/ 595 w 606"/>
              <a:gd name="T87" fmla="*/ 853 h 1577"/>
              <a:gd name="T88" fmla="*/ 584 w 606"/>
              <a:gd name="T89" fmla="*/ 683 h 1577"/>
              <a:gd name="T90" fmla="*/ 554 w 606"/>
              <a:gd name="T91" fmla="*/ 472 h 1577"/>
              <a:gd name="T92" fmla="*/ 498 w 606"/>
              <a:gd name="T93" fmla="*/ 313 h 1577"/>
              <a:gd name="T94" fmla="*/ 421 w 606"/>
              <a:gd name="T95" fmla="*/ 279 h 1577"/>
              <a:gd name="T96" fmla="*/ 380 w 606"/>
              <a:gd name="T97" fmla="*/ 194 h 1577"/>
              <a:gd name="T98" fmla="*/ 401 w 606"/>
              <a:gd name="T99" fmla="*/ 129 h 1577"/>
              <a:gd name="T100" fmla="*/ 401 w 606"/>
              <a:gd name="T101" fmla="*/ 96 h 1577"/>
              <a:gd name="T102" fmla="*/ 366 w 606"/>
              <a:gd name="T103" fmla="*/ 26 h 1577"/>
              <a:gd name="T104" fmla="*/ 329 w 606"/>
              <a:gd name="T105" fmla="*/ 4 h 1577"/>
              <a:gd name="T106" fmla="*/ 315 w 606"/>
              <a:gd name="T107" fmla="*/ 8 h 1577"/>
              <a:gd name="T108" fmla="*/ 267 w 606"/>
              <a:gd name="T109" fmla="*/ 0 h 1577"/>
              <a:gd name="T110" fmla="*/ 230 w 606"/>
              <a:gd name="T111" fmla="*/ 21 h 1577"/>
              <a:gd name="T112" fmla="*/ 215 w 606"/>
              <a:gd name="T113" fmla="*/ 59 h 1577"/>
              <a:gd name="T114" fmla="*/ 212 w 606"/>
              <a:gd name="T115" fmla="*/ 110 h 1577"/>
              <a:gd name="T116" fmla="*/ 221 w 606"/>
              <a:gd name="T117" fmla="*/ 163 h 1577"/>
              <a:gd name="T118" fmla="*/ 244 w 606"/>
              <a:gd name="T119" fmla="*/ 191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6" h="1577">
                <a:moveTo>
                  <a:pt x="259" y="213"/>
                </a:moveTo>
                <a:lnTo>
                  <a:pt x="256" y="238"/>
                </a:lnTo>
                <a:lnTo>
                  <a:pt x="256" y="238"/>
                </a:lnTo>
                <a:lnTo>
                  <a:pt x="256" y="238"/>
                </a:lnTo>
                <a:lnTo>
                  <a:pt x="254" y="238"/>
                </a:lnTo>
                <a:lnTo>
                  <a:pt x="252" y="238"/>
                </a:lnTo>
                <a:lnTo>
                  <a:pt x="249" y="242"/>
                </a:lnTo>
                <a:lnTo>
                  <a:pt x="249" y="242"/>
                </a:lnTo>
                <a:lnTo>
                  <a:pt x="247" y="245"/>
                </a:lnTo>
                <a:lnTo>
                  <a:pt x="246" y="247"/>
                </a:lnTo>
                <a:lnTo>
                  <a:pt x="246" y="255"/>
                </a:lnTo>
                <a:lnTo>
                  <a:pt x="245" y="258"/>
                </a:lnTo>
                <a:lnTo>
                  <a:pt x="244" y="260"/>
                </a:lnTo>
                <a:lnTo>
                  <a:pt x="241" y="264"/>
                </a:lnTo>
                <a:lnTo>
                  <a:pt x="238" y="268"/>
                </a:lnTo>
                <a:lnTo>
                  <a:pt x="238" y="268"/>
                </a:lnTo>
                <a:lnTo>
                  <a:pt x="231" y="271"/>
                </a:lnTo>
                <a:lnTo>
                  <a:pt x="218" y="276"/>
                </a:lnTo>
                <a:lnTo>
                  <a:pt x="187" y="288"/>
                </a:lnTo>
                <a:lnTo>
                  <a:pt x="155" y="300"/>
                </a:lnTo>
                <a:lnTo>
                  <a:pt x="143" y="304"/>
                </a:lnTo>
                <a:lnTo>
                  <a:pt x="136" y="308"/>
                </a:lnTo>
                <a:lnTo>
                  <a:pt x="136" y="308"/>
                </a:lnTo>
                <a:lnTo>
                  <a:pt x="129" y="311"/>
                </a:lnTo>
                <a:lnTo>
                  <a:pt x="124" y="314"/>
                </a:lnTo>
                <a:lnTo>
                  <a:pt x="118" y="320"/>
                </a:lnTo>
                <a:lnTo>
                  <a:pt x="106" y="337"/>
                </a:lnTo>
                <a:lnTo>
                  <a:pt x="106" y="337"/>
                </a:lnTo>
                <a:lnTo>
                  <a:pt x="99" y="350"/>
                </a:lnTo>
                <a:lnTo>
                  <a:pt x="92" y="365"/>
                </a:lnTo>
                <a:lnTo>
                  <a:pt x="80" y="397"/>
                </a:lnTo>
                <a:lnTo>
                  <a:pt x="74" y="412"/>
                </a:lnTo>
                <a:lnTo>
                  <a:pt x="69" y="426"/>
                </a:lnTo>
                <a:lnTo>
                  <a:pt x="60" y="439"/>
                </a:lnTo>
                <a:lnTo>
                  <a:pt x="57" y="445"/>
                </a:lnTo>
                <a:lnTo>
                  <a:pt x="52" y="450"/>
                </a:lnTo>
                <a:lnTo>
                  <a:pt x="52" y="450"/>
                </a:lnTo>
                <a:lnTo>
                  <a:pt x="41" y="461"/>
                </a:lnTo>
                <a:lnTo>
                  <a:pt x="33" y="475"/>
                </a:lnTo>
                <a:lnTo>
                  <a:pt x="25" y="490"/>
                </a:lnTo>
                <a:lnTo>
                  <a:pt x="16" y="506"/>
                </a:lnTo>
                <a:lnTo>
                  <a:pt x="11" y="521"/>
                </a:lnTo>
                <a:lnTo>
                  <a:pt x="6" y="535"/>
                </a:lnTo>
                <a:lnTo>
                  <a:pt x="2" y="547"/>
                </a:lnTo>
                <a:lnTo>
                  <a:pt x="1" y="557"/>
                </a:lnTo>
                <a:lnTo>
                  <a:pt x="1" y="557"/>
                </a:lnTo>
                <a:lnTo>
                  <a:pt x="0" y="565"/>
                </a:lnTo>
                <a:lnTo>
                  <a:pt x="0" y="574"/>
                </a:lnTo>
                <a:lnTo>
                  <a:pt x="2" y="598"/>
                </a:lnTo>
                <a:lnTo>
                  <a:pt x="5" y="610"/>
                </a:lnTo>
                <a:lnTo>
                  <a:pt x="7" y="622"/>
                </a:lnTo>
                <a:lnTo>
                  <a:pt x="11" y="630"/>
                </a:lnTo>
                <a:lnTo>
                  <a:pt x="15" y="637"/>
                </a:lnTo>
                <a:lnTo>
                  <a:pt x="15" y="637"/>
                </a:lnTo>
                <a:lnTo>
                  <a:pt x="21" y="642"/>
                </a:lnTo>
                <a:lnTo>
                  <a:pt x="29" y="648"/>
                </a:lnTo>
                <a:lnTo>
                  <a:pt x="48" y="660"/>
                </a:lnTo>
                <a:lnTo>
                  <a:pt x="65" y="669"/>
                </a:lnTo>
                <a:lnTo>
                  <a:pt x="73" y="674"/>
                </a:lnTo>
                <a:lnTo>
                  <a:pt x="73" y="674"/>
                </a:lnTo>
                <a:lnTo>
                  <a:pt x="76" y="679"/>
                </a:lnTo>
                <a:lnTo>
                  <a:pt x="79" y="687"/>
                </a:lnTo>
                <a:lnTo>
                  <a:pt x="82" y="693"/>
                </a:lnTo>
                <a:lnTo>
                  <a:pt x="85" y="697"/>
                </a:lnTo>
                <a:lnTo>
                  <a:pt x="90" y="702"/>
                </a:lnTo>
                <a:lnTo>
                  <a:pt x="96" y="706"/>
                </a:lnTo>
                <a:lnTo>
                  <a:pt x="96" y="706"/>
                </a:lnTo>
                <a:lnTo>
                  <a:pt x="110" y="713"/>
                </a:lnTo>
                <a:lnTo>
                  <a:pt x="125" y="719"/>
                </a:lnTo>
                <a:lnTo>
                  <a:pt x="143" y="725"/>
                </a:lnTo>
                <a:lnTo>
                  <a:pt x="143" y="725"/>
                </a:lnTo>
                <a:lnTo>
                  <a:pt x="140" y="739"/>
                </a:lnTo>
                <a:lnTo>
                  <a:pt x="134" y="772"/>
                </a:lnTo>
                <a:lnTo>
                  <a:pt x="131" y="790"/>
                </a:lnTo>
                <a:lnTo>
                  <a:pt x="129" y="806"/>
                </a:lnTo>
                <a:lnTo>
                  <a:pt x="129" y="819"/>
                </a:lnTo>
                <a:lnTo>
                  <a:pt x="130" y="824"/>
                </a:lnTo>
                <a:lnTo>
                  <a:pt x="131" y="827"/>
                </a:lnTo>
                <a:lnTo>
                  <a:pt x="131" y="827"/>
                </a:lnTo>
                <a:lnTo>
                  <a:pt x="142" y="835"/>
                </a:lnTo>
                <a:lnTo>
                  <a:pt x="155" y="842"/>
                </a:lnTo>
                <a:lnTo>
                  <a:pt x="167" y="849"/>
                </a:lnTo>
                <a:lnTo>
                  <a:pt x="172" y="853"/>
                </a:lnTo>
                <a:lnTo>
                  <a:pt x="172" y="853"/>
                </a:lnTo>
                <a:lnTo>
                  <a:pt x="172" y="879"/>
                </a:lnTo>
                <a:lnTo>
                  <a:pt x="168" y="937"/>
                </a:lnTo>
                <a:lnTo>
                  <a:pt x="166" y="970"/>
                </a:lnTo>
                <a:lnTo>
                  <a:pt x="162" y="1002"/>
                </a:lnTo>
                <a:lnTo>
                  <a:pt x="159" y="1028"/>
                </a:lnTo>
                <a:lnTo>
                  <a:pt x="156" y="1039"/>
                </a:lnTo>
                <a:lnTo>
                  <a:pt x="154" y="1047"/>
                </a:lnTo>
                <a:lnTo>
                  <a:pt x="154" y="1047"/>
                </a:lnTo>
                <a:lnTo>
                  <a:pt x="148" y="1062"/>
                </a:lnTo>
                <a:lnTo>
                  <a:pt x="143" y="1084"/>
                </a:lnTo>
                <a:lnTo>
                  <a:pt x="132" y="1131"/>
                </a:lnTo>
                <a:lnTo>
                  <a:pt x="124" y="1174"/>
                </a:lnTo>
                <a:lnTo>
                  <a:pt x="121" y="1196"/>
                </a:lnTo>
                <a:lnTo>
                  <a:pt x="121" y="1196"/>
                </a:lnTo>
                <a:lnTo>
                  <a:pt x="117" y="1269"/>
                </a:lnTo>
                <a:lnTo>
                  <a:pt x="115" y="1317"/>
                </a:lnTo>
                <a:lnTo>
                  <a:pt x="116" y="1336"/>
                </a:lnTo>
                <a:lnTo>
                  <a:pt x="117" y="1346"/>
                </a:lnTo>
                <a:lnTo>
                  <a:pt x="117" y="1346"/>
                </a:lnTo>
                <a:lnTo>
                  <a:pt x="122" y="1361"/>
                </a:lnTo>
                <a:lnTo>
                  <a:pt x="125" y="1378"/>
                </a:lnTo>
                <a:lnTo>
                  <a:pt x="130" y="1396"/>
                </a:lnTo>
                <a:lnTo>
                  <a:pt x="136" y="1412"/>
                </a:lnTo>
                <a:lnTo>
                  <a:pt x="136" y="1412"/>
                </a:lnTo>
                <a:lnTo>
                  <a:pt x="141" y="1425"/>
                </a:lnTo>
                <a:lnTo>
                  <a:pt x="146" y="1433"/>
                </a:lnTo>
                <a:lnTo>
                  <a:pt x="149" y="1439"/>
                </a:lnTo>
                <a:lnTo>
                  <a:pt x="150" y="1441"/>
                </a:lnTo>
                <a:lnTo>
                  <a:pt x="150" y="1441"/>
                </a:lnTo>
                <a:lnTo>
                  <a:pt x="150" y="1462"/>
                </a:lnTo>
                <a:lnTo>
                  <a:pt x="150" y="1479"/>
                </a:lnTo>
                <a:lnTo>
                  <a:pt x="150" y="1492"/>
                </a:lnTo>
                <a:lnTo>
                  <a:pt x="150" y="1492"/>
                </a:lnTo>
                <a:lnTo>
                  <a:pt x="149" y="1498"/>
                </a:lnTo>
                <a:lnTo>
                  <a:pt x="147" y="1504"/>
                </a:lnTo>
                <a:lnTo>
                  <a:pt x="141" y="1515"/>
                </a:lnTo>
                <a:lnTo>
                  <a:pt x="138" y="1520"/>
                </a:lnTo>
                <a:lnTo>
                  <a:pt x="137" y="1525"/>
                </a:lnTo>
                <a:lnTo>
                  <a:pt x="138" y="1529"/>
                </a:lnTo>
                <a:lnTo>
                  <a:pt x="143" y="1532"/>
                </a:lnTo>
                <a:lnTo>
                  <a:pt x="143" y="1532"/>
                </a:lnTo>
                <a:lnTo>
                  <a:pt x="149" y="1536"/>
                </a:lnTo>
                <a:lnTo>
                  <a:pt x="157" y="1537"/>
                </a:lnTo>
                <a:lnTo>
                  <a:pt x="167" y="1538"/>
                </a:lnTo>
                <a:lnTo>
                  <a:pt x="177" y="1539"/>
                </a:lnTo>
                <a:lnTo>
                  <a:pt x="187" y="1538"/>
                </a:lnTo>
                <a:lnTo>
                  <a:pt x="195" y="1537"/>
                </a:lnTo>
                <a:lnTo>
                  <a:pt x="204" y="1536"/>
                </a:lnTo>
                <a:lnTo>
                  <a:pt x="208" y="1532"/>
                </a:lnTo>
                <a:lnTo>
                  <a:pt x="208" y="1532"/>
                </a:lnTo>
                <a:lnTo>
                  <a:pt x="212" y="1529"/>
                </a:lnTo>
                <a:lnTo>
                  <a:pt x="215" y="1523"/>
                </a:lnTo>
                <a:lnTo>
                  <a:pt x="217" y="1516"/>
                </a:lnTo>
                <a:lnTo>
                  <a:pt x="218" y="1507"/>
                </a:lnTo>
                <a:lnTo>
                  <a:pt x="219" y="1493"/>
                </a:lnTo>
                <a:lnTo>
                  <a:pt x="219" y="1485"/>
                </a:lnTo>
                <a:lnTo>
                  <a:pt x="219" y="1485"/>
                </a:lnTo>
                <a:lnTo>
                  <a:pt x="219" y="1479"/>
                </a:lnTo>
                <a:lnTo>
                  <a:pt x="217" y="1472"/>
                </a:lnTo>
                <a:lnTo>
                  <a:pt x="217" y="1468"/>
                </a:lnTo>
                <a:lnTo>
                  <a:pt x="218" y="1464"/>
                </a:lnTo>
                <a:lnTo>
                  <a:pt x="220" y="1460"/>
                </a:lnTo>
                <a:lnTo>
                  <a:pt x="222" y="1455"/>
                </a:lnTo>
                <a:lnTo>
                  <a:pt x="222" y="1455"/>
                </a:lnTo>
                <a:lnTo>
                  <a:pt x="232" y="1446"/>
                </a:lnTo>
                <a:lnTo>
                  <a:pt x="241" y="1434"/>
                </a:lnTo>
                <a:lnTo>
                  <a:pt x="246" y="1427"/>
                </a:lnTo>
                <a:lnTo>
                  <a:pt x="250" y="1419"/>
                </a:lnTo>
                <a:lnTo>
                  <a:pt x="251" y="1410"/>
                </a:lnTo>
                <a:lnTo>
                  <a:pt x="252" y="1401"/>
                </a:lnTo>
                <a:lnTo>
                  <a:pt x="252" y="1401"/>
                </a:lnTo>
                <a:lnTo>
                  <a:pt x="253" y="1384"/>
                </a:lnTo>
                <a:lnTo>
                  <a:pt x="253" y="1374"/>
                </a:lnTo>
                <a:lnTo>
                  <a:pt x="253" y="1365"/>
                </a:lnTo>
                <a:lnTo>
                  <a:pt x="252" y="1357"/>
                </a:lnTo>
                <a:lnTo>
                  <a:pt x="252" y="1357"/>
                </a:lnTo>
                <a:lnTo>
                  <a:pt x="251" y="1352"/>
                </a:lnTo>
                <a:lnTo>
                  <a:pt x="251" y="1345"/>
                </a:lnTo>
                <a:lnTo>
                  <a:pt x="251" y="1329"/>
                </a:lnTo>
                <a:lnTo>
                  <a:pt x="252" y="1299"/>
                </a:lnTo>
                <a:lnTo>
                  <a:pt x="252" y="1299"/>
                </a:lnTo>
                <a:lnTo>
                  <a:pt x="253" y="1279"/>
                </a:lnTo>
                <a:lnTo>
                  <a:pt x="257" y="1248"/>
                </a:lnTo>
                <a:lnTo>
                  <a:pt x="260" y="1214"/>
                </a:lnTo>
                <a:lnTo>
                  <a:pt x="263" y="1185"/>
                </a:lnTo>
                <a:lnTo>
                  <a:pt x="263" y="1185"/>
                </a:lnTo>
                <a:lnTo>
                  <a:pt x="265" y="1171"/>
                </a:lnTo>
                <a:lnTo>
                  <a:pt x="267" y="1155"/>
                </a:lnTo>
                <a:lnTo>
                  <a:pt x="277" y="1114"/>
                </a:lnTo>
                <a:lnTo>
                  <a:pt x="286" y="1078"/>
                </a:lnTo>
                <a:lnTo>
                  <a:pt x="292" y="1054"/>
                </a:lnTo>
                <a:lnTo>
                  <a:pt x="292" y="1054"/>
                </a:lnTo>
                <a:lnTo>
                  <a:pt x="298" y="1030"/>
                </a:lnTo>
                <a:lnTo>
                  <a:pt x="307" y="996"/>
                </a:lnTo>
                <a:lnTo>
                  <a:pt x="316" y="967"/>
                </a:lnTo>
                <a:lnTo>
                  <a:pt x="320" y="959"/>
                </a:lnTo>
                <a:lnTo>
                  <a:pt x="321" y="958"/>
                </a:lnTo>
                <a:lnTo>
                  <a:pt x="322" y="958"/>
                </a:lnTo>
                <a:lnTo>
                  <a:pt x="322" y="958"/>
                </a:lnTo>
                <a:lnTo>
                  <a:pt x="327" y="976"/>
                </a:lnTo>
                <a:lnTo>
                  <a:pt x="334" y="1009"/>
                </a:lnTo>
                <a:lnTo>
                  <a:pt x="347" y="1072"/>
                </a:lnTo>
                <a:lnTo>
                  <a:pt x="347" y="1072"/>
                </a:lnTo>
                <a:lnTo>
                  <a:pt x="353" y="1098"/>
                </a:lnTo>
                <a:lnTo>
                  <a:pt x="357" y="1132"/>
                </a:lnTo>
                <a:lnTo>
                  <a:pt x="363" y="1168"/>
                </a:lnTo>
                <a:lnTo>
                  <a:pt x="366" y="1196"/>
                </a:lnTo>
                <a:lnTo>
                  <a:pt x="366" y="1196"/>
                </a:lnTo>
                <a:lnTo>
                  <a:pt x="368" y="1326"/>
                </a:lnTo>
                <a:lnTo>
                  <a:pt x="369" y="1434"/>
                </a:lnTo>
                <a:lnTo>
                  <a:pt x="369" y="1434"/>
                </a:lnTo>
                <a:lnTo>
                  <a:pt x="367" y="1442"/>
                </a:lnTo>
                <a:lnTo>
                  <a:pt x="366" y="1452"/>
                </a:lnTo>
                <a:lnTo>
                  <a:pt x="366" y="1464"/>
                </a:lnTo>
                <a:lnTo>
                  <a:pt x="366" y="1464"/>
                </a:lnTo>
                <a:lnTo>
                  <a:pt x="367" y="1479"/>
                </a:lnTo>
                <a:lnTo>
                  <a:pt x="369" y="1500"/>
                </a:lnTo>
                <a:lnTo>
                  <a:pt x="376" y="1539"/>
                </a:lnTo>
                <a:lnTo>
                  <a:pt x="376" y="1539"/>
                </a:lnTo>
                <a:lnTo>
                  <a:pt x="378" y="1547"/>
                </a:lnTo>
                <a:lnTo>
                  <a:pt x="379" y="1551"/>
                </a:lnTo>
                <a:lnTo>
                  <a:pt x="382" y="1558"/>
                </a:lnTo>
                <a:lnTo>
                  <a:pt x="387" y="1563"/>
                </a:lnTo>
                <a:lnTo>
                  <a:pt x="391" y="1569"/>
                </a:lnTo>
                <a:lnTo>
                  <a:pt x="391" y="1569"/>
                </a:lnTo>
                <a:lnTo>
                  <a:pt x="393" y="1571"/>
                </a:lnTo>
                <a:lnTo>
                  <a:pt x="397" y="1573"/>
                </a:lnTo>
                <a:lnTo>
                  <a:pt x="410" y="1575"/>
                </a:lnTo>
                <a:lnTo>
                  <a:pt x="426" y="1576"/>
                </a:lnTo>
                <a:lnTo>
                  <a:pt x="445" y="1577"/>
                </a:lnTo>
                <a:lnTo>
                  <a:pt x="464" y="1577"/>
                </a:lnTo>
                <a:lnTo>
                  <a:pt x="482" y="1576"/>
                </a:lnTo>
                <a:lnTo>
                  <a:pt x="494" y="1573"/>
                </a:lnTo>
                <a:lnTo>
                  <a:pt x="498" y="1571"/>
                </a:lnTo>
                <a:lnTo>
                  <a:pt x="501" y="1569"/>
                </a:lnTo>
                <a:lnTo>
                  <a:pt x="501" y="1569"/>
                </a:lnTo>
                <a:lnTo>
                  <a:pt x="502" y="1564"/>
                </a:lnTo>
                <a:lnTo>
                  <a:pt x="502" y="1557"/>
                </a:lnTo>
                <a:lnTo>
                  <a:pt x="501" y="1550"/>
                </a:lnTo>
                <a:lnTo>
                  <a:pt x="498" y="1543"/>
                </a:lnTo>
                <a:lnTo>
                  <a:pt x="494" y="1530"/>
                </a:lnTo>
                <a:lnTo>
                  <a:pt x="489" y="1522"/>
                </a:lnTo>
                <a:lnTo>
                  <a:pt x="489" y="1522"/>
                </a:lnTo>
                <a:lnTo>
                  <a:pt x="486" y="1515"/>
                </a:lnTo>
                <a:lnTo>
                  <a:pt x="485" y="1505"/>
                </a:lnTo>
                <a:lnTo>
                  <a:pt x="485" y="1497"/>
                </a:lnTo>
                <a:lnTo>
                  <a:pt x="485" y="1492"/>
                </a:lnTo>
                <a:lnTo>
                  <a:pt x="485" y="1492"/>
                </a:lnTo>
                <a:lnTo>
                  <a:pt x="490" y="1487"/>
                </a:lnTo>
                <a:lnTo>
                  <a:pt x="492" y="1483"/>
                </a:lnTo>
                <a:lnTo>
                  <a:pt x="492" y="1474"/>
                </a:lnTo>
                <a:lnTo>
                  <a:pt x="492" y="1474"/>
                </a:lnTo>
                <a:lnTo>
                  <a:pt x="496" y="1442"/>
                </a:lnTo>
                <a:lnTo>
                  <a:pt x="502" y="1384"/>
                </a:lnTo>
                <a:lnTo>
                  <a:pt x="511" y="1303"/>
                </a:lnTo>
                <a:lnTo>
                  <a:pt x="511" y="1303"/>
                </a:lnTo>
                <a:lnTo>
                  <a:pt x="509" y="1286"/>
                </a:lnTo>
                <a:lnTo>
                  <a:pt x="503" y="1252"/>
                </a:lnTo>
                <a:lnTo>
                  <a:pt x="496" y="1209"/>
                </a:lnTo>
                <a:lnTo>
                  <a:pt x="489" y="1171"/>
                </a:lnTo>
                <a:lnTo>
                  <a:pt x="489" y="1171"/>
                </a:lnTo>
                <a:lnTo>
                  <a:pt x="484" y="1137"/>
                </a:lnTo>
                <a:lnTo>
                  <a:pt x="477" y="1106"/>
                </a:lnTo>
                <a:lnTo>
                  <a:pt x="472" y="1081"/>
                </a:lnTo>
                <a:lnTo>
                  <a:pt x="471" y="1072"/>
                </a:lnTo>
                <a:lnTo>
                  <a:pt x="471" y="1065"/>
                </a:lnTo>
                <a:lnTo>
                  <a:pt x="471" y="1065"/>
                </a:lnTo>
                <a:lnTo>
                  <a:pt x="484" y="958"/>
                </a:lnTo>
                <a:lnTo>
                  <a:pt x="497" y="860"/>
                </a:lnTo>
                <a:lnTo>
                  <a:pt x="497" y="860"/>
                </a:lnTo>
                <a:lnTo>
                  <a:pt x="500" y="851"/>
                </a:lnTo>
                <a:lnTo>
                  <a:pt x="503" y="834"/>
                </a:lnTo>
                <a:lnTo>
                  <a:pt x="505" y="814"/>
                </a:lnTo>
                <a:lnTo>
                  <a:pt x="505" y="804"/>
                </a:lnTo>
                <a:lnTo>
                  <a:pt x="504" y="798"/>
                </a:lnTo>
                <a:lnTo>
                  <a:pt x="504" y="798"/>
                </a:lnTo>
                <a:lnTo>
                  <a:pt x="485" y="737"/>
                </a:lnTo>
                <a:lnTo>
                  <a:pt x="476" y="700"/>
                </a:lnTo>
                <a:lnTo>
                  <a:pt x="472" y="686"/>
                </a:lnTo>
                <a:lnTo>
                  <a:pt x="471" y="677"/>
                </a:lnTo>
                <a:lnTo>
                  <a:pt x="471" y="560"/>
                </a:lnTo>
                <a:lnTo>
                  <a:pt x="471" y="560"/>
                </a:lnTo>
                <a:lnTo>
                  <a:pt x="522" y="718"/>
                </a:lnTo>
                <a:lnTo>
                  <a:pt x="522" y="718"/>
                </a:lnTo>
                <a:lnTo>
                  <a:pt x="526" y="731"/>
                </a:lnTo>
                <a:lnTo>
                  <a:pt x="529" y="751"/>
                </a:lnTo>
                <a:lnTo>
                  <a:pt x="531" y="772"/>
                </a:lnTo>
                <a:lnTo>
                  <a:pt x="533" y="790"/>
                </a:lnTo>
                <a:lnTo>
                  <a:pt x="533" y="790"/>
                </a:lnTo>
                <a:lnTo>
                  <a:pt x="531" y="809"/>
                </a:lnTo>
                <a:lnTo>
                  <a:pt x="529" y="829"/>
                </a:lnTo>
                <a:lnTo>
                  <a:pt x="526" y="853"/>
                </a:lnTo>
                <a:lnTo>
                  <a:pt x="533" y="856"/>
                </a:lnTo>
                <a:lnTo>
                  <a:pt x="533" y="856"/>
                </a:lnTo>
                <a:lnTo>
                  <a:pt x="533" y="864"/>
                </a:lnTo>
                <a:lnTo>
                  <a:pt x="531" y="872"/>
                </a:lnTo>
                <a:lnTo>
                  <a:pt x="533" y="879"/>
                </a:lnTo>
                <a:lnTo>
                  <a:pt x="533" y="879"/>
                </a:lnTo>
                <a:lnTo>
                  <a:pt x="536" y="883"/>
                </a:lnTo>
                <a:lnTo>
                  <a:pt x="539" y="887"/>
                </a:lnTo>
                <a:lnTo>
                  <a:pt x="542" y="890"/>
                </a:lnTo>
                <a:lnTo>
                  <a:pt x="545" y="893"/>
                </a:lnTo>
                <a:lnTo>
                  <a:pt x="545" y="893"/>
                </a:lnTo>
                <a:lnTo>
                  <a:pt x="547" y="896"/>
                </a:lnTo>
                <a:lnTo>
                  <a:pt x="547" y="898"/>
                </a:lnTo>
                <a:lnTo>
                  <a:pt x="548" y="900"/>
                </a:lnTo>
                <a:lnTo>
                  <a:pt x="548" y="900"/>
                </a:lnTo>
                <a:lnTo>
                  <a:pt x="546" y="904"/>
                </a:lnTo>
                <a:lnTo>
                  <a:pt x="542" y="907"/>
                </a:lnTo>
                <a:lnTo>
                  <a:pt x="541" y="909"/>
                </a:lnTo>
                <a:lnTo>
                  <a:pt x="541" y="911"/>
                </a:lnTo>
                <a:lnTo>
                  <a:pt x="542" y="913"/>
                </a:lnTo>
                <a:lnTo>
                  <a:pt x="545" y="914"/>
                </a:lnTo>
                <a:lnTo>
                  <a:pt x="545" y="914"/>
                </a:lnTo>
                <a:lnTo>
                  <a:pt x="548" y="915"/>
                </a:lnTo>
                <a:lnTo>
                  <a:pt x="552" y="914"/>
                </a:lnTo>
                <a:lnTo>
                  <a:pt x="556" y="911"/>
                </a:lnTo>
                <a:lnTo>
                  <a:pt x="562" y="907"/>
                </a:lnTo>
                <a:lnTo>
                  <a:pt x="580" y="889"/>
                </a:lnTo>
                <a:lnTo>
                  <a:pt x="580" y="889"/>
                </a:lnTo>
                <a:lnTo>
                  <a:pt x="584" y="885"/>
                </a:lnTo>
                <a:lnTo>
                  <a:pt x="587" y="880"/>
                </a:lnTo>
                <a:lnTo>
                  <a:pt x="592" y="868"/>
                </a:lnTo>
                <a:lnTo>
                  <a:pt x="595" y="853"/>
                </a:lnTo>
                <a:lnTo>
                  <a:pt x="606" y="845"/>
                </a:lnTo>
                <a:lnTo>
                  <a:pt x="606" y="845"/>
                </a:lnTo>
                <a:lnTo>
                  <a:pt x="601" y="796"/>
                </a:lnTo>
                <a:lnTo>
                  <a:pt x="595" y="751"/>
                </a:lnTo>
                <a:lnTo>
                  <a:pt x="588" y="706"/>
                </a:lnTo>
                <a:lnTo>
                  <a:pt x="588" y="706"/>
                </a:lnTo>
                <a:lnTo>
                  <a:pt x="584" y="683"/>
                </a:lnTo>
                <a:lnTo>
                  <a:pt x="580" y="658"/>
                </a:lnTo>
                <a:lnTo>
                  <a:pt x="573" y="600"/>
                </a:lnTo>
                <a:lnTo>
                  <a:pt x="566" y="544"/>
                </a:lnTo>
                <a:lnTo>
                  <a:pt x="562" y="517"/>
                </a:lnTo>
                <a:lnTo>
                  <a:pt x="559" y="494"/>
                </a:lnTo>
                <a:lnTo>
                  <a:pt x="559" y="494"/>
                </a:lnTo>
                <a:lnTo>
                  <a:pt x="554" y="472"/>
                </a:lnTo>
                <a:lnTo>
                  <a:pt x="548" y="450"/>
                </a:lnTo>
                <a:lnTo>
                  <a:pt x="534" y="407"/>
                </a:lnTo>
                <a:lnTo>
                  <a:pt x="520" y="371"/>
                </a:lnTo>
                <a:lnTo>
                  <a:pt x="511" y="348"/>
                </a:lnTo>
                <a:lnTo>
                  <a:pt x="511" y="348"/>
                </a:lnTo>
                <a:lnTo>
                  <a:pt x="502" y="322"/>
                </a:lnTo>
                <a:lnTo>
                  <a:pt x="498" y="313"/>
                </a:lnTo>
                <a:lnTo>
                  <a:pt x="496" y="309"/>
                </a:lnTo>
                <a:lnTo>
                  <a:pt x="492" y="308"/>
                </a:lnTo>
                <a:lnTo>
                  <a:pt x="492" y="308"/>
                </a:lnTo>
                <a:lnTo>
                  <a:pt x="476" y="301"/>
                </a:lnTo>
                <a:lnTo>
                  <a:pt x="460" y="294"/>
                </a:lnTo>
                <a:lnTo>
                  <a:pt x="460" y="294"/>
                </a:lnTo>
                <a:lnTo>
                  <a:pt x="421" y="279"/>
                </a:lnTo>
                <a:lnTo>
                  <a:pt x="387" y="268"/>
                </a:lnTo>
                <a:lnTo>
                  <a:pt x="387" y="238"/>
                </a:lnTo>
                <a:lnTo>
                  <a:pt x="369" y="227"/>
                </a:lnTo>
                <a:lnTo>
                  <a:pt x="369" y="217"/>
                </a:lnTo>
                <a:lnTo>
                  <a:pt x="369" y="217"/>
                </a:lnTo>
                <a:lnTo>
                  <a:pt x="375" y="205"/>
                </a:lnTo>
                <a:lnTo>
                  <a:pt x="380" y="194"/>
                </a:lnTo>
                <a:lnTo>
                  <a:pt x="383" y="184"/>
                </a:lnTo>
                <a:lnTo>
                  <a:pt x="383" y="184"/>
                </a:lnTo>
                <a:lnTo>
                  <a:pt x="391" y="136"/>
                </a:lnTo>
                <a:lnTo>
                  <a:pt x="391" y="136"/>
                </a:lnTo>
                <a:lnTo>
                  <a:pt x="394" y="134"/>
                </a:lnTo>
                <a:lnTo>
                  <a:pt x="398" y="131"/>
                </a:lnTo>
                <a:lnTo>
                  <a:pt x="401" y="129"/>
                </a:lnTo>
                <a:lnTo>
                  <a:pt x="405" y="124"/>
                </a:lnTo>
                <a:lnTo>
                  <a:pt x="407" y="118"/>
                </a:lnTo>
                <a:lnTo>
                  <a:pt x="407" y="111"/>
                </a:lnTo>
                <a:lnTo>
                  <a:pt x="406" y="103"/>
                </a:lnTo>
                <a:lnTo>
                  <a:pt x="406" y="103"/>
                </a:lnTo>
                <a:lnTo>
                  <a:pt x="401" y="95"/>
                </a:lnTo>
                <a:lnTo>
                  <a:pt x="401" y="96"/>
                </a:lnTo>
                <a:lnTo>
                  <a:pt x="401" y="96"/>
                </a:lnTo>
                <a:lnTo>
                  <a:pt x="400" y="94"/>
                </a:lnTo>
                <a:lnTo>
                  <a:pt x="391" y="73"/>
                </a:lnTo>
                <a:lnTo>
                  <a:pt x="391" y="73"/>
                </a:lnTo>
                <a:lnTo>
                  <a:pt x="375" y="37"/>
                </a:lnTo>
                <a:lnTo>
                  <a:pt x="372" y="31"/>
                </a:lnTo>
                <a:lnTo>
                  <a:pt x="366" y="26"/>
                </a:lnTo>
                <a:lnTo>
                  <a:pt x="366" y="26"/>
                </a:lnTo>
                <a:lnTo>
                  <a:pt x="349" y="15"/>
                </a:lnTo>
                <a:lnTo>
                  <a:pt x="336" y="8"/>
                </a:lnTo>
                <a:lnTo>
                  <a:pt x="336" y="8"/>
                </a:lnTo>
                <a:lnTo>
                  <a:pt x="333" y="6"/>
                </a:lnTo>
                <a:lnTo>
                  <a:pt x="330" y="4"/>
                </a:lnTo>
                <a:lnTo>
                  <a:pt x="329" y="4"/>
                </a:lnTo>
                <a:lnTo>
                  <a:pt x="325" y="5"/>
                </a:lnTo>
                <a:lnTo>
                  <a:pt x="325" y="5"/>
                </a:lnTo>
                <a:lnTo>
                  <a:pt x="321" y="6"/>
                </a:lnTo>
                <a:lnTo>
                  <a:pt x="318" y="7"/>
                </a:lnTo>
                <a:lnTo>
                  <a:pt x="317" y="8"/>
                </a:lnTo>
                <a:lnTo>
                  <a:pt x="315" y="8"/>
                </a:lnTo>
                <a:lnTo>
                  <a:pt x="315" y="8"/>
                </a:lnTo>
                <a:lnTo>
                  <a:pt x="307" y="7"/>
                </a:lnTo>
                <a:lnTo>
                  <a:pt x="289" y="5"/>
                </a:lnTo>
                <a:lnTo>
                  <a:pt x="289" y="5"/>
                </a:lnTo>
                <a:lnTo>
                  <a:pt x="279" y="2"/>
                </a:lnTo>
                <a:lnTo>
                  <a:pt x="272" y="0"/>
                </a:lnTo>
                <a:lnTo>
                  <a:pt x="270" y="0"/>
                </a:lnTo>
                <a:lnTo>
                  <a:pt x="267" y="0"/>
                </a:lnTo>
                <a:lnTo>
                  <a:pt x="259" y="5"/>
                </a:lnTo>
                <a:lnTo>
                  <a:pt x="259" y="5"/>
                </a:lnTo>
                <a:lnTo>
                  <a:pt x="244" y="13"/>
                </a:lnTo>
                <a:lnTo>
                  <a:pt x="239" y="15"/>
                </a:lnTo>
                <a:lnTo>
                  <a:pt x="234" y="19"/>
                </a:lnTo>
                <a:lnTo>
                  <a:pt x="234" y="19"/>
                </a:lnTo>
                <a:lnTo>
                  <a:pt x="230" y="21"/>
                </a:lnTo>
                <a:lnTo>
                  <a:pt x="227" y="24"/>
                </a:lnTo>
                <a:lnTo>
                  <a:pt x="225" y="25"/>
                </a:lnTo>
                <a:lnTo>
                  <a:pt x="222" y="30"/>
                </a:lnTo>
                <a:lnTo>
                  <a:pt x="222" y="30"/>
                </a:lnTo>
                <a:lnTo>
                  <a:pt x="219" y="45"/>
                </a:lnTo>
                <a:lnTo>
                  <a:pt x="215" y="59"/>
                </a:lnTo>
                <a:lnTo>
                  <a:pt x="215" y="59"/>
                </a:lnTo>
                <a:lnTo>
                  <a:pt x="215" y="66"/>
                </a:lnTo>
                <a:lnTo>
                  <a:pt x="215" y="73"/>
                </a:lnTo>
                <a:lnTo>
                  <a:pt x="217" y="80"/>
                </a:lnTo>
                <a:lnTo>
                  <a:pt x="215" y="89"/>
                </a:lnTo>
                <a:lnTo>
                  <a:pt x="215" y="89"/>
                </a:lnTo>
                <a:lnTo>
                  <a:pt x="212" y="110"/>
                </a:lnTo>
                <a:lnTo>
                  <a:pt x="212" y="110"/>
                </a:lnTo>
                <a:lnTo>
                  <a:pt x="212" y="115"/>
                </a:lnTo>
                <a:lnTo>
                  <a:pt x="212" y="115"/>
                </a:lnTo>
                <a:lnTo>
                  <a:pt x="213" y="117"/>
                </a:lnTo>
                <a:lnTo>
                  <a:pt x="215" y="133"/>
                </a:lnTo>
                <a:lnTo>
                  <a:pt x="215" y="133"/>
                </a:lnTo>
                <a:lnTo>
                  <a:pt x="220" y="157"/>
                </a:lnTo>
                <a:lnTo>
                  <a:pt x="221" y="163"/>
                </a:lnTo>
                <a:lnTo>
                  <a:pt x="222" y="166"/>
                </a:lnTo>
                <a:lnTo>
                  <a:pt x="222" y="166"/>
                </a:lnTo>
                <a:lnTo>
                  <a:pt x="230" y="173"/>
                </a:lnTo>
                <a:lnTo>
                  <a:pt x="234" y="180"/>
                </a:lnTo>
                <a:lnTo>
                  <a:pt x="238" y="187"/>
                </a:lnTo>
                <a:lnTo>
                  <a:pt x="238" y="187"/>
                </a:lnTo>
                <a:lnTo>
                  <a:pt x="244" y="191"/>
                </a:lnTo>
                <a:lnTo>
                  <a:pt x="249" y="193"/>
                </a:lnTo>
                <a:lnTo>
                  <a:pt x="252" y="194"/>
                </a:lnTo>
                <a:lnTo>
                  <a:pt x="259" y="2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id="{74833715-4ED5-4F4C-A1EC-536C9EF468A5}"/>
              </a:ext>
            </a:extLst>
          </p:cNvPr>
          <p:cNvSpPr>
            <a:spLocks/>
          </p:cNvSpPr>
          <p:nvPr/>
        </p:nvSpPr>
        <p:spPr bwMode="auto">
          <a:xfrm>
            <a:off x="8273667" y="4698200"/>
            <a:ext cx="631636" cy="1661652"/>
          </a:xfrm>
          <a:custGeom>
            <a:avLst/>
            <a:gdLst>
              <a:gd name="T0" fmla="*/ 317 w 547"/>
              <a:gd name="T1" fmla="*/ 89 h 1439"/>
              <a:gd name="T2" fmla="*/ 312 w 547"/>
              <a:gd name="T3" fmla="*/ 120 h 1439"/>
              <a:gd name="T4" fmla="*/ 321 w 547"/>
              <a:gd name="T5" fmla="*/ 204 h 1439"/>
              <a:gd name="T6" fmla="*/ 339 w 547"/>
              <a:gd name="T7" fmla="*/ 233 h 1439"/>
              <a:gd name="T8" fmla="*/ 244 w 547"/>
              <a:gd name="T9" fmla="*/ 256 h 1439"/>
              <a:gd name="T10" fmla="*/ 203 w 547"/>
              <a:gd name="T11" fmla="*/ 304 h 1439"/>
              <a:gd name="T12" fmla="*/ 102 w 547"/>
              <a:gd name="T13" fmla="*/ 379 h 1439"/>
              <a:gd name="T14" fmla="*/ 74 w 547"/>
              <a:gd name="T15" fmla="*/ 325 h 1439"/>
              <a:gd name="T16" fmla="*/ 53 w 547"/>
              <a:gd name="T17" fmla="*/ 301 h 1439"/>
              <a:gd name="T18" fmla="*/ 49 w 547"/>
              <a:gd name="T19" fmla="*/ 310 h 1439"/>
              <a:gd name="T20" fmla="*/ 21 w 547"/>
              <a:gd name="T21" fmla="*/ 290 h 1439"/>
              <a:gd name="T22" fmla="*/ 1 w 547"/>
              <a:gd name="T23" fmla="*/ 285 h 1439"/>
              <a:gd name="T24" fmla="*/ 8 w 547"/>
              <a:gd name="T25" fmla="*/ 330 h 1439"/>
              <a:gd name="T26" fmla="*/ 20 w 547"/>
              <a:gd name="T27" fmla="*/ 350 h 1439"/>
              <a:gd name="T28" fmla="*/ 81 w 547"/>
              <a:gd name="T29" fmla="*/ 418 h 1439"/>
              <a:gd name="T30" fmla="*/ 126 w 547"/>
              <a:gd name="T31" fmla="*/ 516 h 1439"/>
              <a:gd name="T32" fmla="*/ 157 w 547"/>
              <a:gd name="T33" fmla="*/ 524 h 1439"/>
              <a:gd name="T34" fmla="*/ 222 w 547"/>
              <a:gd name="T35" fmla="*/ 489 h 1439"/>
              <a:gd name="T36" fmla="*/ 199 w 547"/>
              <a:gd name="T37" fmla="*/ 608 h 1439"/>
              <a:gd name="T38" fmla="*/ 163 w 547"/>
              <a:gd name="T39" fmla="*/ 857 h 1439"/>
              <a:gd name="T40" fmla="*/ 129 w 547"/>
              <a:gd name="T41" fmla="*/ 1063 h 1439"/>
              <a:gd name="T42" fmla="*/ 143 w 547"/>
              <a:gd name="T43" fmla="*/ 1186 h 1439"/>
              <a:gd name="T44" fmla="*/ 167 w 547"/>
              <a:gd name="T45" fmla="*/ 1356 h 1439"/>
              <a:gd name="T46" fmla="*/ 88 w 547"/>
              <a:gd name="T47" fmla="*/ 1393 h 1439"/>
              <a:gd name="T48" fmla="*/ 89 w 547"/>
              <a:gd name="T49" fmla="*/ 1416 h 1439"/>
              <a:gd name="T50" fmla="*/ 141 w 547"/>
              <a:gd name="T51" fmla="*/ 1425 h 1439"/>
              <a:gd name="T52" fmla="*/ 236 w 547"/>
              <a:gd name="T53" fmla="*/ 1408 h 1439"/>
              <a:gd name="T54" fmla="*/ 260 w 547"/>
              <a:gd name="T55" fmla="*/ 1387 h 1439"/>
              <a:gd name="T56" fmla="*/ 247 w 547"/>
              <a:gd name="T57" fmla="*/ 1234 h 1439"/>
              <a:gd name="T58" fmla="*/ 256 w 547"/>
              <a:gd name="T59" fmla="*/ 1062 h 1439"/>
              <a:gd name="T60" fmla="*/ 321 w 547"/>
              <a:gd name="T61" fmla="*/ 967 h 1439"/>
              <a:gd name="T62" fmla="*/ 345 w 547"/>
              <a:gd name="T63" fmla="*/ 1064 h 1439"/>
              <a:gd name="T64" fmla="*/ 353 w 547"/>
              <a:gd name="T65" fmla="*/ 1124 h 1439"/>
              <a:gd name="T66" fmla="*/ 370 w 547"/>
              <a:gd name="T67" fmla="*/ 1314 h 1439"/>
              <a:gd name="T68" fmla="*/ 360 w 547"/>
              <a:gd name="T69" fmla="*/ 1376 h 1439"/>
              <a:gd name="T70" fmla="*/ 331 w 547"/>
              <a:gd name="T71" fmla="*/ 1425 h 1439"/>
              <a:gd name="T72" fmla="*/ 362 w 547"/>
              <a:gd name="T73" fmla="*/ 1437 h 1439"/>
              <a:gd name="T74" fmla="*/ 435 w 547"/>
              <a:gd name="T75" fmla="*/ 1433 h 1439"/>
              <a:gd name="T76" fmla="*/ 451 w 547"/>
              <a:gd name="T77" fmla="*/ 1403 h 1439"/>
              <a:gd name="T78" fmla="*/ 447 w 547"/>
              <a:gd name="T79" fmla="*/ 1346 h 1439"/>
              <a:gd name="T80" fmla="*/ 446 w 547"/>
              <a:gd name="T81" fmla="*/ 1265 h 1439"/>
              <a:gd name="T82" fmla="*/ 455 w 547"/>
              <a:gd name="T83" fmla="*/ 1063 h 1439"/>
              <a:gd name="T84" fmla="*/ 458 w 547"/>
              <a:gd name="T85" fmla="*/ 888 h 1439"/>
              <a:gd name="T86" fmla="*/ 497 w 547"/>
              <a:gd name="T87" fmla="*/ 884 h 1439"/>
              <a:gd name="T88" fmla="*/ 503 w 547"/>
              <a:gd name="T89" fmla="*/ 650 h 1439"/>
              <a:gd name="T90" fmla="*/ 522 w 547"/>
              <a:gd name="T91" fmla="*/ 544 h 1439"/>
              <a:gd name="T92" fmla="*/ 542 w 547"/>
              <a:gd name="T93" fmla="*/ 508 h 1439"/>
              <a:gd name="T94" fmla="*/ 540 w 547"/>
              <a:gd name="T95" fmla="*/ 337 h 1439"/>
              <a:gd name="T96" fmla="*/ 515 w 547"/>
              <a:gd name="T97" fmla="*/ 278 h 1439"/>
              <a:gd name="T98" fmla="*/ 447 w 547"/>
              <a:gd name="T99" fmla="*/ 223 h 1439"/>
              <a:gd name="T100" fmla="*/ 457 w 547"/>
              <a:gd name="T101" fmla="*/ 171 h 1439"/>
              <a:gd name="T102" fmla="*/ 481 w 547"/>
              <a:gd name="T103" fmla="*/ 123 h 1439"/>
              <a:gd name="T104" fmla="*/ 487 w 547"/>
              <a:gd name="T105" fmla="*/ 93 h 1439"/>
              <a:gd name="T106" fmla="*/ 482 w 547"/>
              <a:gd name="T107" fmla="*/ 47 h 1439"/>
              <a:gd name="T108" fmla="*/ 462 w 547"/>
              <a:gd name="T109" fmla="*/ 21 h 1439"/>
              <a:gd name="T110" fmla="*/ 412 w 547"/>
              <a:gd name="T111" fmla="*/ 5 h 1439"/>
              <a:gd name="T112" fmla="*/ 390 w 547"/>
              <a:gd name="T113" fmla="*/ 2 h 1439"/>
              <a:gd name="T114" fmla="*/ 354 w 547"/>
              <a:gd name="T115" fmla="*/ 10 h 1439"/>
              <a:gd name="T116" fmla="*/ 339 w 547"/>
              <a:gd name="T117" fmla="*/ 24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7" h="1439">
                <a:moveTo>
                  <a:pt x="344" y="40"/>
                </a:moveTo>
                <a:lnTo>
                  <a:pt x="344" y="40"/>
                </a:lnTo>
                <a:lnTo>
                  <a:pt x="332" y="57"/>
                </a:lnTo>
                <a:lnTo>
                  <a:pt x="324" y="73"/>
                </a:lnTo>
                <a:lnTo>
                  <a:pt x="320" y="81"/>
                </a:lnTo>
                <a:lnTo>
                  <a:pt x="317" y="89"/>
                </a:lnTo>
                <a:lnTo>
                  <a:pt x="317" y="89"/>
                </a:lnTo>
                <a:lnTo>
                  <a:pt x="316" y="99"/>
                </a:lnTo>
                <a:lnTo>
                  <a:pt x="316" y="106"/>
                </a:lnTo>
                <a:lnTo>
                  <a:pt x="315" y="113"/>
                </a:lnTo>
                <a:lnTo>
                  <a:pt x="312" y="120"/>
                </a:lnTo>
                <a:lnTo>
                  <a:pt x="312" y="120"/>
                </a:lnTo>
                <a:lnTo>
                  <a:pt x="309" y="127"/>
                </a:lnTo>
                <a:lnTo>
                  <a:pt x="309" y="138"/>
                </a:lnTo>
                <a:lnTo>
                  <a:pt x="311" y="151"/>
                </a:lnTo>
                <a:lnTo>
                  <a:pt x="312" y="164"/>
                </a:lnTo>
                <a:lnTo>
                  <a:pt x="317" y="190"/>
                </a:lnTo>
                <a:lnTo>
                  <a:pt x="321" y="204"/>
                </a:lnTo>
                <a:lnTo>
                  <a:pt x="321" y="204"/>
                </a:lnTo>
                <a:lnTo>
                  <a:pt x="327" y="211"/>
                </a:lnTo>
                <a:lnTo>
                  <a:pt x="332" y="217"/>
                </a:lnTo>
                <a:lnTo>
                  <a:pt x="340" y="224"/>
                </a:lnTo>
                <a:lnTo>
                  <a:pt x="339" y="233"/>
                </a:lnTo>
                <a:lnTo>
                  <a:pt x="339" y="233"/>
                </a:lnTo>
                <a:lnTo>
                  <a:pt x="327" y="235"/>
                </a:lnTo>
                <a:lnTo>
                  <a:pt x="300" y="239"/>
                </a:lnTo>
                <a:lnTo>
                  <a:pt x="269" y="245"/>
                </a:lnTo>
                <a:lnTo>
                  <a:pt x="255" y="251"/>
                </a:lnTo>
                <a:lnTo>
                  <a:pt x="244" y="256"/>
                </a:lnTo>
                <a:lnTo>
                  <a:pt x="244" y="256"/>
                </a:lnTo>
                <a:lnTo>
                  <a:pt x="236" y="261"/>
                </a:lnTo>
                <a:lnTo>
                  <a:pt x="228" y="268"/>
                </a:lnTo>
                <a:lnTo>
                  <a:pt x="222" y="274"/>
                </a:lnTo>
                <a:lnTo>
                  <a:pt x="216" y="281"/>
                </a:lnTo>
                <a:lnTo>
                  <a:pt x="208" y="294"/>
                </a:lnTo>
                <a:lnTo>
                  <a:pt x="203" y="304"/>
                </a:lnTo>
                <a:lnTo>
                  <a:pt x="203" y="304"/>
                </a:lnTo>
                <a:lnTo>
                  <a:pt x="142" y="422"/>
                </a:lnTo>
                <a:lnTo>
                  <a:pt x="142" y="422"/>
                </a:lnTo>
                <a:lnTo>
                  <a:pt x="127" y="409"/>
                </a:lnTo>
                <a:lnTo>
                  <a:pt x="114" y="394"/>
                </a:lnTo>
                <a:lnTo>
                  <a:pt x="102" y="379"/>
                </a:lnTo>
                <a:lnTo>
                  <a:pt x="102" y="379"/>
                </a:lnTo>
                <a:lnTo>
                  <a:pt x="93" y="366"/>
                </a:lnTo>
                <a:lnTo>
                  <a:pt x="86" y="353"/>
                </a:lnTo>
                <a:lnTo>
                  <a:pt x="77" y="333"/>
                </a:lnTo>
                <a:lnTo>
                  <a:pt x="77" y="333"/>
                </a:lnTo>
                <a:lnTo>
                  <a:pt x="74" y="325"/>
                </a:lnTo>
                <a:lnTo>
                  <a:pt x="70" y="316"/>
                </a:lnTo>
                <a:lnTo>
                  <a:pt x="64" y="308"/>
                </a:lnTo>
                <a:lnTo>
                  <a:pt x="61" y="305"/>
                </a:lnTo>
                <a:lnTo>
                  <a:pt x="57" y="302"/>
                </a:lnTo>
                <a:lnTo>
                  <a:pt x="57" y="302"/>
                </a:lnTo>
                <a:lnTo>
                  <a:pt x="53" y="301"/>
                </a:lnTo>
                <a:lnTo>
                  <a:pt x="50" y="301"/>
                </a:lnTo>
                <a:lnTo>
                  <a:pt x="49" y="302"/>
                </a:lnTo>
                <a:lnTo>
                  <a:pt x="49" y="304"/>
                </a:lnTo>
                <a:lnTo>
                  <a:pt x="49" y="308"/>
                </a:lnTo>
                <a:lnTo>
                  <a:pt x="49" y="310"/>
                </a:lnTo>
                <a:lnTo>
                  <a:pt x="49" y="310"/>
                </a:lnTo>
                <a:lnTo>
                  <a:pt x="44" y="302"/>
                </a:lnTo>
                <a:lnTo>
                  <a:pt x="37" y="296"/>
                </a:lnTo>
                <a:lnTo>
                  <a:pt x="34" y="293"/>
                </a:lnTo>
                <a:lnTo>
                  <a:pt x="30" y="292"/>
                </a:lnTo>
                <a:lnTo>
                  <a:pt x="30" y="292"/>
                </a:lnTo>
                <a:lnTo>
                  <a:pt x="21" y="290"/>
                </a:lnTo>
                <a:lnTo>
                  <a:pt x="19" y="290"/>
                </a:lnTo>
                <a:lnTo>
                  <a:pt x="19" y="290"/>
                </a:lnTo>
                <a:lnTo>
                  <a:pt x="7" y="284"/>
                </a:lnTo>
                <a:lnTo>
                  <a:pt x="7" y="284"/>
                </a:lnTo>
                <a:lnTo>
                  <a:pt x="4" y="284"/>
                </a:lnTo>
                <a:lnTo>
                  <a:pt x="1" y="285"/>
                </a:lnTo>
                <a:lnTo>
                  <a:pt x="0" y="288"/>
                </a:lnTo>
                <a:lnTo>
                  <a:pt x="0" y="294"/>
                </a:lnTo>
                <a:lnTo>
                  <a:pt x="0" y="294"/>
                </a:lnTo>
                <a:lnTo>
                  <a:pt x="1" y="304"/>
                </a:lnTo>
                <a:lnTo>
                  <a:pt x="4" y="316"/>
                </a:lnTo>
                <a:lnTo>
                  <a:pt x="8" y="330"/>
                </a:lnTo>
                <a:lnTo>
                  <a:pt x="8" y="330"/>
                </a:lnTo>
                <a:lnTo>
                  <a:pt x="7" y="334"/>
                </a:lnTo>
                <a:lnTo>
                  <a:pt x="7" y="338"/>
                </a:lnTo>
                <a:lnTo>
                  <a:pt x="11" y="343"/>
                </a:lnTo>
                <a:lnTo>
                  <a:pt x="11" y="343"/>
                </a:lnTo>
                <a:lnTo>
                  <a:pt x="20" y="350"/>
                </a:lnTo>
                <a:lnTo>
                  <a:pt x="34" y="361"/>
                </a:lnTo>
                <a:lnTo>
                  <a:pt x="61" y="378"/>
                </a:lnTo>
                <a:lnTo>
                  <a:pt x="61" y="378"/>
                </a:lnTo>
                <a:lnTo>
                  <a:pt x="65" y="382"/>
                </a:lnTo>
                <a:lnTo>
                  <a:pt x="70" y="391"/>
                </a:lnTo>
                <a:lnTo>
                  <a:pt x="81" y="418"/>
                </a:lnTo>
                <a:lnTo>
                  <a:pt x="102" y="471"/>
                </a:lnTo>
                <a:lnTo>
                  <a:pt x="102" y="471"/>
                </a:lnTo>
                <a:lnTo>
                  <a:pt x="109" y="488"/>
                </a:lnTo>
                <a:lnTo>
                  <a:pt x="117" y="504"/>
                </a:lnTo>
                <a:lnTo>
                  <a:pt x="121" y="511"/>
                </a:lnTo>
                <a:lnTo>
                  <a:pt x="126" y="516"/>
                </a:lnTo>
                <a:lnTo>
                  <a:pt x="131" y="521"/>
                </a:lnTo>
                <a:lnTo>
                  <a:pt x="138" y="524"/>
                </a:lnTo>
                <a:lnTo>
                  <a:pt x="138" y="524"/>
                </a:lnTo>
                <a:lnTo>
                  <a:pt x="142" y="525"/>
                </a:lnTo>
                <a:lnTo>
                  <a:pt x="146" y="525"/>
                </a:lnTo>
                <a:lnTo>
                  <a:pt x="157" y="524"/>
                </a:lnTo>
                <a:lnTo>
                  <a:pt x="166" y="519"/>
                </a:lnTo>
                <a:lnTo>
                  <a:pt x="177" y="513"/>
                </a:lnTo>
                <a:lnTo>
                  <a:pt x="192" y="501"/>
                </a:lnTo>
                <a:lnTo>
                  <a:pt x="199" y="496"/>
                </a:lnTo>
                <a:lnTo>
                  <a:pt x="203" y="501"/>
                </a:lnTo>
                <a:lnTo>
                  <a:pt x="222" y="489"/>
                </a:lnTo>
                <a:lnTo>
                  <a:pt x="222" y="489"/>
                </a:lnTo>
                <a:lnTo>
                  <a:pt x="220" y="503"/>
                </a:lnTo>
                <a:lnTo>
                  <a:pt x="216" y="536"/>
                </a:lnTo>
                <a:lnTo>
                  <a:pt x="208" y="574"/>
                </a:lnTo>
                <a:lnTo>
                  <a:pt x="204" y="593"/>
                </a:lnTo>
                <a:lnTo>
                  <a:pt x="199" y="608"/>
                </a:lnTo>
                <a:lnTo>
                  <a:pt x="199" y="608"/>
                </a:lnTo>
                <a:lnTo>
                  <a:pt x="194" y="629"/>
                </a:lnTo>
                <a:lnTo>
                  <a:pt x="186" y="661"/>
                </a:lnTo>
                <a:lnTo>
                  <a:pt x="170" y="742"/>
                </a:lnTo>
                <a:lnTo>
                  <a:pt x="150" y="849"/>
                </a:lnTo>
                <a:lnTo>
                  <a:pt x="163" y="857"/>
                </a:lnTo>
                <a:lnTo>
                  <a:pt x="163" y="857"/>
                </a:lnTo>
                <a:lnTo>
                  <a:pt x="151" y="943"/>
                </a:lnTo>
                <a:lnTo>
                  <a:pt x="139" y="1012"/>
                </a:lnTo>
                <a:lnTo>
                  <a:pt x="134" y="1042"/>
                </a:lnTo>
                <a:lnTo>
                  <a:pt x="129" y="1063"/>
                </a:lnTo>
                <a:lnTo>
                  <a:pt x="129" y="1063"/>
                </a:lnTo>
                <a:lnTo>
                  <a:pt x="126" y="1072"/>
                </a:lnTo>
                <a:lnTo>
                  <a:pt x="126" y="1084"/>
                </a:lnTo>
                <a:lnTo>
                  <a:pt x="127" y="1099"/>
                </a:lnTo>
                <a:lnTo>
                  <a:pt x="129" y="1113"/>
                </a:lnTo>
                <a:lnTo>
                  <a:pt x="135" y="1149"/>
                </a:lnTo>
                <a:lnTo>
                  <a:pt x="143" y="1186"/>
                </a:lnTo>
                <a:lnTo>
                  <a:pt x="161" y="1254"/>
                </a:lnTo>
                <a:lnTo>
                  <a:pt x="167" y="1279"/>
                </a:lnTo>
                <a:lnTo>
                  <a:pt x="169" y="1289"/>
                </a:lnTo>
                <a:lnTo>
                  <a:pt x="169" y="1295"/>
                </a:lnTo>
                <a:lnTo>
                  <a:pt x="169" y="1295"/>
                </a:lnTo>
                <a:lnTo>
                  <a:pt x="167" y="1356"/>
                </a:lnTo>
                <a:lnTo>
                  <a:pt x="167" y="1356"/>
                </a:lnTo>
                <a:lnTo>
                  <a:pt x="127" y="1371"/>
                </a:lnTo>
                <a:lnTo>
                  <a:pt x="101" y="1383"/>
                </a:lnTo>
                <a:lnTo>
                  <a:pt x="92" y="1389"/>
                </a:lnTo>
                <a:lnTo>
                  <a:pt x="89" y="1391"/>
                </a:lnTo>
                <a:lnTo>
                  <a:pt x="88" y="1393"/>
                </a:lnTo>
                <a:lnTo>
                  <a:pt x="88" y="1393"/>
                </a:lnTo>
                <a:lnTo>
                  <a:pt x="86" y="1400"/>
                </a:lnTo>
                <a:lnTo>
                  <a:pt x="86" y="1407"/>
                </a:lnTo>
                <a:lnTo>
                  <a:pt x="86" y="1412"/>
                </a:lnTo>
                <a:lnTo>
                  <a:pt x="89" y="1416"/>
                </a:lnTo>
                <a:lnTo>
                  <a:pt x="89" y="1416"/>
                </a:lnTo>
                <a:lnTo>
                  <a:pt x="97" y="1419"/>
                </a:lnTo>
                <a:lnTo>
                  <a:pt x="110" y="1423"/>
                </a:lnTo>
                <a:lnTo>
                  <a:pt x="125" y="1425"/>
                </a:lnTo>
                <a:lnTo>
                  <a:pt x="133" y="1427"/>
                </a:lnTo>
                <a:lnTo>
                  <a:pt x="141" y="1425"/>
                </a:lnTo>
                <a:lnTo>
                  <a:pt x="141" y="1425"/>
                </a:lnTo>
                <a:lnTo>
                  <a:pt x="158" y="1421"/>
                </a:lnTo>
                <a:lnTo>
                  <a:pt x="181" y="1417"/>
                </a:lnTo>
                <a:lnTo>
                  <a:pt x="203" y="1412"/>
                </a:lnTo>
                <a:lnTo>
                  <a:pt x="222" y="1409"/>
                </a:lnTo>
                <a:lnTo>
                  <a:pt x="222" y="1409"/>
                </a:lnTo>
                <a:lnTo>
                  <a:pt x="236" y="1408"/>
                </a:lnTo>
                <a:lnTo>
                  <a:pt x="247" y="1404"/>
                </a:lnTo>
                <a:lnTo>
                  <a:pt x="251" y="1401"/>
                </a:lnTo>
                <a:lnTo>
                  <a:pt x="254" y="1399"/>
                </a:lnTo>
                <a:lnTo>
                  <a:pt x="259" y="1391"/>
                </a:lnTo>
                <a:lnTo>
                  <a:pt x="259" y="1391"/>
                </a:lnTo>
                <a:lnTo>
                  <a:pt x="260" y="1387"/>
                </a:lnTo>
                <a:lnTo>
                  <a:pt x="259" y="1380"/>
                </a:lnTo>
                <a:lnTo>
                  <a:pt x="256" y="1368"/>
                </a:lnTo>
                <a:lnTo>
                  <a:pt x="248" y="1350"/>
                </a:lnTo>
                <a:lnTo>
                  <a:pt x="248" y="1350"/>
                </a:lnTo>
                <a:lnTo>
                  <a:pt x="247" y="1307"/>
                </a:lnTo>
                <a:lnTo>
                  <a:pt x="247" y="1234"/>
                </a:lnTo>
                <a:lnTo>
                  <a:pt x="247" y="1234"/>
                </a:lnTo>
                <a:lnTo>
                  <a:pt x="247" y="1149"/>
                </a:lnTo>
                <a:lnTo>
                  <a:pt x="248" y="1093"/>
                </a:lnTo>
                <a:lnTo>
                  <a:pt x="248" y="1093"/>
                </a:lnTo>
                <a:lnTo>
                  <a:pt x="251" y="1083"/>
                </a:lnTo>
                <a:lnTo>
                  <a:pt x="256" y="1062"/>
                </a:lnTo>
                <a:lnTo>
                  <a:pt x="263" y="1035"/>
                </a:lnTo>
                <a:lnTo>
                  <a:pt x="268" y="1007"/>
                </a:lnTo>
                <a:lnTo>
                  <a:pt x="268" y="1007"/>
                </a:lnTo>
                <a:lnTo>
                  <a:pt x="293" y="888"/>
                </a:lnTo>
                <a:lnTo>
                  <a:pt x="293" y="888"/>
                </a:lnTo>
                <a:lnTo>
                  <a:pt x="321" y="967"/>
                </a:lnTo>
                <a:lnTo>
                  <a:pt x="339" y="1026"/>
                </a:lnTo>
                <a:lnTo>
                  <a:pt x="345" y="1047"/>
                </a:lnTo>
                <a:lnTo>
                  <a:pt x="346" y="1054"/>
                </a:lnTo>
                <a:lnTo>
                  <a:pt x="346" y="1059"/>
                </a:lnTo>
                <a:lnTo>
                  <a:pt x="346" y="1059"/>
                </a:lnTo>
                <a:lnTo>
                  <a:pt x="345" y="1064"/>
                </a:lnTo>
                <a:lnTo>
                  <a:pt x="345" y="1071"/>
                </a:lnTo>
                <a:lnTo>
                  <a:pt x="346" y="1081"/>
                </a:lnTo>
                <a:lnTo>
                  <a:pt x="349" y="1092"/>
                </a:lnTo>
                <a:lnTo>
                  <a:pt x="350" y="1101"/>
                </a:lnTo>
                <a:lnTo>
                  <a:pt x="350" y="1101"/>
                </a:lnTo>
                <a:lnTo>
                  <a:pt x="353" y="1124"/>
                </a:lnTo>
                <a:lnTo>
                  <a:pt x="358" y="1165"/>
                </a:lnTo>
                <a:lnTo>
                  <a:pt x="365" y="1209"/>
                </a:lnTo>
                <a:lnTo>
                  <a:pt x="369" y="1239"/>
                </a:lnTo>
                <a:lnTo>
                  <a:pt x="369" y="1239"/>
                </a:lnTo>
                <a:lnTo>
                  <a:pt x="370" y="1289"/>
                </a:lnTo>
                <a:lnTo>
                  <a:pt x="370" y="1314"/>
                </a:lnTo>
                <a:lnTo>
                  <a:pt x="369" y="1334"/>
                </a:lnTo>
                <a:lnTo>
                  <a:pt x="369" y="1334"/>
                </a:lnTo>
                <a:lnTo>
                  <a:pt x="364" y="1362"/>
                </a:lnTo>
                <a:lnTo>
                  <a:pt x="362" y="1371"/>
                </a:lnTo>
                <a:lnTo>
                  <a:pt x="360" y="1376"/>
                </a:lnTo>
                <a:lnTo>
                  <a:pt x="360" y="1376"/>
                </a:lnTo>
                <a:lnTo>
                  <a:pt x="353" y="1385"/>
                </a:lnTo>
                <a:lnTo>
                  <a:pt x="341" y="1400"/>
                </a:lnTo>
                <a:lnTo>
                  <a:pt x="336" y="1408"/>
                </a:lnTo>
                <a:lnTo>
                  <a:pt x="332" y="1416"/>
                </a:lnTo>
                <a:lnTo>
                  <a:pt x="329" y="1423"/>
                </a:lnTo>
                <a:lnTo>
                  <a:pt x="331" y="1425"/>
                </a:lnTo>
                <a:lnTo>
                  <a:pt x="332" y="1428"/>
                </a:lnTo>
                <a:lnTo>
                  <a:pt x="332" y="1428"/>
                </a:lnTo>
                <a:lnTo>
                  <a:pt x="337" y="1431"/>
                </a:lnTo>
                <a:lnTo>
                  <a:pt x="344" y="1433"/>
                </a:lnTo>
                <a:lnTo>
                  <a:pt x="352" y="1436"/>
                </a:lnTo>
                <a:lnTo>
                  <a:pt x="362" y="1437"/>
                </a:lnTo>
                <a:lnTo>
                  <a:pt x="384" y="1439"/>
                </a:lnTo>
                <a:lnTo>
                  <a:pt x="408" y="1437"/>
                </a:lnTo>
                <a:lnTo>
                  <a:pt x="408" y="1437"/>
                </a:lnTo>
                <a:lnTo>
                  <a:pt x="418" y="1437"/>
                </a:lnTo>
                <a:lnTo>
                  <a:pt x="427" y="1435"/>
                </a:lnTo>
                <a:lnTo>
                  <a:pt x="435" y="1433"/>
                </a:lnTo>
                <a:lnTo>
                  <a:pt x="441" y="1429"/>
                </a:lnTo>
                <a:lnTo>
                  <a:pt x="446" y="1425"/>
                </a:lnTo>
                <a:lnTo>
                  <a:pt x="450" y="1419"/>
                </a:lnTo>
                <a:lnTo>
                  <a:pt x="451" y="1412"/>
                </a:lnTo>
                <a:lnTo>
                  <a:pt x="451" y="1403"/>
                </a:lnTo>
                <a:lnTo>
                  <a:pt x="451" y="1403"/>
                </a:lnTo>
                <a:lnTo>
                  <a:pt x="451" y="1392"/>
                </a:lnTo>
                <a:lnTo>
                  <a:pt x="450" y="1391"/>
                </a:lnTo>
                <a:lnTo>
                  <a:pt x="449" y="1385"/>
                </a:lnTo>
                <a:lnTo>
                  <a:pt x="447" y="1367"/>
                </a:lnTo>
                <a:lnTo>
                  <a:pt x="447" y="1367"/>
                </a:lnTo>
                <a:lnTo>
                  <a:pt x="447" y="1346"/>
                </a:lnTo>
                <a:lnTo>
                  <a:pt x="446" y="1335"/>
                </a:lnTo>
                <a:lnTo>
                  <a:pt x="445" y="1324"/>
                </a:lnTo>
                <a:lnTo>
                  <a:pt x="443" y="1302"/>
                </a:lnTo>
                <a:lnTo>
                  <a:pt x="443" y="1302"/>
                </a:lnTo>
                <a:lnTo>
                  <a:pt x="445" y="1283"/>
                </a:lnTo>
                <a:lnTo>
                  <a:pt x="446" y="1265"/>
                </a:lnTo>
                <a:lnTo>
                  <a:pt x="451" y="1223"/>
                </a:lnTo>
                <a:lnTo>
                  <a:pt x="457" y="1188"/>
                </a:lnTo>
                <a:lnTo>
                  <a:pt x="458" y="1172"/>
                </a:lnTo>
                <a:lnTo>
                  <a:pt x="458" y="1161"/>
                </a:lnTo>
                <a:lnTo>
                  <a:pt x="458" y="1161"/>
                </a:lnTo>
                <a:lnTo>
                  <a:pt x="455" y="1063"/>
                </a:lnTo>
                <a:lnTo>
                  <a:pt x="455" y="1063"/>
                </a:lnTo>
                <a:lnTo>
                  <a:pt x="459" y="991"/>
                </a:lnTo>
                <a:lnTo>
                  <a:pt x="461" y="939"/>
                </a:lnTo>
                <a:lnTo>
                  <a:pt x="461" y="908"/>
                </a:lnTo>
                <a:lnTo>
                  <a:pt x="461" y="908"/>
                </a:lnTo>
                <a:lnTo>
                  <a:pt x="458" y="888"/>
                </a:lnTo>
                <a:lnTo>
                  <a:pt x="458" y="888"/>
                </a:lnTo>
                <a:lnTo>
                  <a:pt x="475" y="888"/>
                </a:lnTo>
                <a:lnTo>
                  <a:pt x="489" y="886"/>
                </a:lnTo>
                <a:lnTo>
                  <a:pt x="494" y="885"/>
                </a:lnTo>
                <a:lnTo>
                  <a:pt x="497" y="884"/>
                </a:lnTo>
                <a:lnTo>
                  <a:pt x="497" y="884"/>
                </a:lnTo>
                <a:lnTo>
                  <a:pt x="498" y="878"/>
                </a:lnTo>
                <a:lnTo>
                  <a:pt x="499" y="868"/>
                </a:lnTo>
                <a:lnTo>
                  <a:pt x="502" y="837"/>
                </a:lnTo>
                <a:lnTo>
                  <a:pt x="503" y="763"/>
                </a:lnTo>
                <a:lnTo>
                  <a:pt x="503" y="763"/>
                </a:lnTo>
                <a:lnTo>
                  <a:pt x="503" y="650"/>
                </a:lnTo>
                <a:lnTo>
                  <a:pt x="503" y="593"/>
                </a:lnTo>
                <a:lnTo>
                  <a:pt x="504" y="574"/>
                </a:lnTo>
                <a:lnTo>
                  <a:pt x="504" y="565"/>
                </a:lnTo>
                <a:lnTo>
                  <a:pt x="504" y="565"/>
                </a:lnTo>
                <a:lnTo>
                  <a:pt x="511" y="556"/>
                </a:lnTo>
                <a:lnTo>
                  <a:pt x="522" y="544"/>
                </a:lnTo>
                <a:lnTo>
                  <a:pt x="535" y="528"/>
                </a:lnTo>
                <a:lnTo>
                  <a:pt x="535" y="528"/>
                </a:lnTo>
                <a:lnTo>
                  <a:pt x="539" y="523"/>
                </a:lnTo>
                <a:lnTo>
                  <a:pt x="540" y="516"/>
                </a:lnTo>
                <a:lnTo>
                  <a:pt x="542" y="508"/>
                </a:lnTo>
                <a:lnTo>
                  <a:pt x="542" y="508"/>
                </a:lnTo>
                <a:lnTo>
                  <a:pt x="543" y="483"/>
                </a:lnTo>
                <a:lnTo>
                  <a:pt x="547" y="434"/>
                </a:lnTo>
                <a:lnTo>
                  <a:pt x="547" y="405"/>
                </a:lnTo>
                <a:lnTo>
                  <a:pt x="546" y="375"/>
                </a:lnTo>
                <a:lnTo>
                  <a:pt x="543" y="349"/>
                </a:lnTo>
                <a:lnTo>
                  <a:pt x="540" y="337"/>
                </a:lnTo>
                <a:lnTo>
                  <a:pt x="538" y="326"/>
                </a:lnTo>
                <a:lnTo>
                  <a:pt x="538" y="326"/>
                </a:lnTo>
                <a:lnTo>
                  <a:pt x="527" y="297"/>
                </a:lnTo>
                <a:lnTo>
                  <a:pt x="523" y="289"/>
                </a:lnTo>
                <a:lnTo>
                  <a:pt x="519" y="282"/>
                </a:lnTo>
                <a:lnTo>
                  <a:pt x="515" y="278"/>
                </a:lnTo>
                <a:lnTo>
                  <a:pt x="511" y="274"/>
                </a:lnTo>
                <a:lnTo>
                  <a:pt x="497" y="264"/>
                </a:lnTo>
                <a:lnTo>
                  <a:pt x="497" y="264"/>
                </a:lnTo>
                <a:lnTo>
                  <a:pt x="463" y="237"/>
                </a:lnTo>
                <a:lnTo>
                  <a:pt x="453" y="228"/>
                </a:lnTo>
                <a:lnTo>
                  <a:pt x="447" y="223"/>
                </a:lnTo>
                <a:lnTo>
                  <a:pt x="447" y="223"/>
                </a:lnTo>
                <a:lnTo>
                  <a:pt x="447" y="215"/>
                </a:lnTo>
                <a:lnTo>
                  <a:pt x="447" y="200"/>
                </a:lnTo>
                <a:lnTo>
                  <a:pt x="447" y="182"/>
                </a:lnTo>
                <a:lnTo>
                  <a:pt x="447" y="182"/>
                </a:lnTo>
                <a:lnTo>
                  <a:pt x="457" y="171"/>
                </a:lnTo>
                <a:lnTo>
                  <a:pt x="474" y="147"/>
                </a:lnTo>
                <a:lnTo>
                  <a:pt x="474" y="147"/>
                </a:lnTo>
                <a:lnTo>
                  <a:pt x="478" y="140"/>
                </a:lnTo>
                <a:lnTo>
                  <a:pt x="479" y="134"/>
                </a:lnTo>
                <a:lnTo>
                  <a:pt x="481" y="128"/>
                </a:lnTo>
                <a:lnTo>
                  <a:pt x="481" y="123"/>
                </a:lnTo>
                <a:lnTo>
                  <a:pt x="478" y="115"/>
                </a:lnTo>
                <a:lnTo>
                  <a:pt x="477" y="113"/>
                </a:lnTo>
                <a:lnTo>
                  <a:pt x="477" y="113"/>
                </a:lnTo>
                <a:lnTo>
                  <a:pt x="478" y="110"/>
                </a:lnTo>
                <a:lnTo>
                  <a:pt x="483" y="103"/>
                </a:lnTo>
                <a:lnTo>
                  <a:pt x="487" y="93"/>
                </a:lnTo>
                <a:lnTo>
                  <a:pt x="489" y="86"/>
                </a:lnTo>
                <a:lnTo>
                  <a:pt x="489" y="79"/>
                </a:lnTo>
                <a:lnTo>
                  <a:pt x="489" y="79"/>
                </a:lnTo>
                <a:lnTo>
                  <a:pt x="487" y="58"/>
                </a:lnTo>
                <a:lnTo>
                  <a:pt x="485" y="51"/>
                </a:lnTo>
                <a:lnTo>
                  <a:pt x="482" y="47"/>
                </a:lnTo>
                <a:lnTo>
                  <a:pt x="482" y="47"/>
                </a:lnTo>
                <a:lnTo>
                  <a:pt x="479" y="43"/>
                </a:lnTo>
                <a:lnTo>
                  <a:pt x="475" y="37"/>
                </a:lnTo>
                <a:lnTo>
                  <a:pt x="470" y="29"/>
                </a:lnTo>
                <a:lnTo>
                  <a:pt x="462" y="21"/>
                </a:lnTo>
                <a:lnTo>
                  <a:pt x="462" y="21"/>
                </a:lnTo>
                <a:lnTo>
                  <a:pt x="450" y="10"/>
                </a:lnTo>
                <a:lnTo>
                  <a:pt x="446" y="8"/>
                </a:lnTo>
                <a:lnTo>
                  <a:pt x="438" y="6"/>
                </a:lnTo>
                <a:lnTo>
                  <a:pt x="438" y="6"/>
                </a:lnTo>
                <a:lnTo>
                  <a:pt x="422" y="5"/>
                </a:lnTo>
                <a:lnTo>
                  <a:pt x="412" y="5"/>
                </a:lnTo>
                <a:lnTo>
                  <a:pt x="412" y="5"/>
                </a:lnTo>
                <a:lnTo>
                  <a:pt x="408" y="4"/>
                </a:lnTo>
                <a:lnTo>
                  <a:pt x="405" y="4"/>
                </a:lnTo>
                <a:lnTo>
                  <a:pt x="400" y="2"/>
                </a:lnTo>
                <a:lnTo>
                  <a:pt x="390" y="2"/>
                </a:lnTo>
                <a:lnTo>
                  <a:pt x="390" y="2"/>
                </a:lnTo>
                <a:lnTo>
                  <a:pt x="382" y="1"/>
                </a:lnTo>
                <a:lnTo>
                  <a:pt x="378" y="0"/>
                </a:lnTo>
                <a:lnTo>
                  <a:pt x="374" y="0"/>
                </a:lnTo>
                <a:lnTo>
                  <a:pt x="369" y="2"/>
                </a:lnTo>
                <a:lnTo>
                  <a:pt x="369" y="2"/>
                </a:lnTo>
                <a:lnTo>
                  <a:pt x="354" y="10"/>
                </a:lnTo>
                <a:lnTo>
                  <a:pt x="350" y="13"/>
                </a:lnTo>
                <a:lnTo>
                  <a:pt x="350" y="13"/>
                </a:lnTo>
                <a:lnTo>
                  <a:pt x="345" y="17"/>
                </a:lnTo>
                <a:lnTo>
                  <a:pt x="339" y="21"/>
                </a:lnTo>
                <a:lnTo>
                  <a:pt x="339" y="21"/>
                </a:lnTo>
                <a:lnTo>
                  <a:pt x="339" y="24"/>
                </a:lnTo>
                <a:lnTo>
                  <a:pt x="340" y="30"/>
                </a:lnTo>
                <a:lnTo>
                  <a:pt x="344" y="40"/>
                </a:lnTo>
                <a:lnTo>
                  <a:pt x="344" y="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pptx769_立っている男性のシルエット（６）</dc:title>
  <dc:subject>pptx769_立っている男性のシルエット（６）</dc:subject>
  <dc:creator>http://www.digipot.net</dc:creator>
  <cp:revision>1</cp:revision>
  <dcterms:created xsi:type="dcterms:W3CDTF">2018-05-20T00:31:01Z</dcterms:created>
  <dcterms:modified xsi:type="dcterms:W3CDTF">2018-05-23T00:43:05Z</dcterms:modified>
  <cp:version>1</cp:version>
</cp:coreProperties>
</file>