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1832B97-01CC-4629-AD73-BD8239615357}"/>
              </a:ext>
            </a:extLst>
          </p:cNvPr>
          <p:cNvGrpSpPr/>
          <p:nvPr/>
        </p:nvGrpSpPr>
        <p:grpSpPr>
          <a:xfrm>
            <a:off x="3773336" y="1471467"/>
            <a:ext cx="2397040" cy="1625586"/>
            <a:chOff x="170692" y="3601980"/>
            <a:chExt cx="4057092" cy="2751372"/>
          </a:xfrm>
        </p:grpSpPr>
        <p:sp>
          <p:nvSpPr>
            <p:cNvPr id="3" name="角丸四角形 733">
              <a:extLst>
                <a:ext uri="{FF2B5EF4-FFF2-40B4-BE49-F238E27FC236}">
                  <a16:creationId xmlns:a16="http://schemas.microsoft.com/office/drawing/2014/main" id="{86400E46-9AA6-49A8-A012-1146941024F4}"/>
                </a:ext>
              </a:extLst>
            </p:cNvPr>
            <p:cNvSpPr/>
            <p:nvPr/>
          </p:nvSpPr>
          <p:spPr>
            <a:xfrm>
              <a:off x="3720719" y="5366224"/>
              <a:ext cx="199602" cy="323303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角丸四角形 734">
              <a:extLst>
                <a:ext uri="{FF2B5EF4-FFF2-40B4-BE49-F238E27FC236}">
                  <a16:creationId xmlns:a16="http://schemas.microsoft.com/office/drawing/2014/main" id="{EEBFF434-3AEC-440D-A954-9887F3D430E2}"/>
                </a:ext>
              </a:extLst>
            </p:cNvPr>
            <p:cNvSpPr/>
            <p:nvPr/>
          </p:nvSpPr>
          <p:spPr>
            <a:xfrm>
              <a:off x="858949" y="4685300"/>
              <a:ext cx="259018" cy="240519"/>
            </a:xfrm>
            <a:prstGeom prst="roundRect">
              <a:avLst>
                <a:gd name="adj" fmla="val 30289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0C8B5C80-9490-432A-AB1E-2499C3F001B9}"/>
                </a:ext>
              </a:extLst>
            </p:cNvPr>
            <p:cNvSpPr/>
            <p:nvPr/>
          </p:nvSpPr>
          <p:spPr bwMode="auto">
            <a:xfrm>
              <a:off x="398892" y="5491119"/>
              <a:ext cx="626924" cy="8199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角丸四角形 733">
              <a:extLst>
                <a:ext uri="{FF2B5EF4-FFF2-40B4-BE49-F238E27FC236}">
                  <a16:creationId xmlns:a16="http://schemas.microsoft.com/office/drawing/2014/main" id="{0DCB614F-24C7-4982-9EAF-EBE745C35C99}"/>
                </a:ext>
              </a:extLst>
            </p:cNvPr>
            <p:cNvSpPr/>
            <p:nvPr/>
          </p:nvSpPr>
          <p:spPr>
            <a:xfrm>
              <a:off x="3687828" y="5545691"/>
              <a:ext cx="284918" cy="4218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フリーフォーム 725">
              <a:extLst>
                <a:ext uri="{FF2B5EF4-FFF2-40B4-BE49-F238E27FC236}">
                  <a16:creationId xmlns:a16="http://schemas.microsoft.com/office/drawing/2014/main" id="{9DC7F301-CB1A-41F9-BAB9-491639F1BB2A}"/>
                </a:ext>
              </a:extLst>
            </p:cNvPr>
            <p:cNvSpPr/>
            <p:nvPr/>
          </p:nvSpPr>
          <p:spPr>
            <a:xfrm>
              <a:off x="370503" y="3697024"/>
              <a:ext cx="3507882" cy="2270500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1556387 w 2257426"/>
                <a:gd name="connsiteY4" fmla="*/ 56198 h 1461135"/>
                <a:gd name="connsiteX5" fmla="*/ 763642 w 2257426"/>
                <a:gd name="connsiteY5" fmla="*/ 56198 h 1461135"/>
                <a:gd name="connsiteX6" fmla="*/ 614365 w 2257426"/>
                <a:gd name="connsiteY6" fmla="*/ 762000 h 1461135"/>
                <a:gd name="connsiteX7" fmla="*/ 1472568 w 2257426"/>
                <a:gd name="connsiteY7" fmla="*/ 762000 h 1461135"/>
                <a:gd name="connsiteX8" fmla="*/ 1472568 w 2257426"/>
                <a:gd name="connsiteY8" fmla="*/ 56198 h 1461135"/>
                <a:gd name="connsiteX9" fmla="*/ 763642 w 2257426"/>
                <a:gd name="connsiteY9" fmla="*/ 56198 h 1461135"/>
                <a:gd name="connsiteX10" fmla="*/ 719140 w 2257426"/>
                <a:gd name="connsiteY10" fmla="*/ 0 h 1461135"/>
                <a:gd name="connsiteX11" fmla="*/ 1877380 w 2257426"/>
                <a:gd name="connsiteY11" fmla="*/ 0 h 1461135"/>
                <a:gd name="connsiteX12" fmla="*/ 2048830 w 2257426"/>
                <a:gd name="connsiteY12" fmla="*/ 761999 h 1461135"/>
                <a:gd name="connsiteX13" fmla="*/ 2198821 w 2257426"/>
                <a:gd name="connsiteY13" fmla="*/ 761999 h 1461135"/>
                <a:gd name="connsiteX14" fmla="*/ 2257426 w 2257426"/>
                <a:gd name="connsiteY14" fmla="*/ 1170622 h 1461135"/>
                <a:gd name="connsiteX15" fmla="*/ 2257425 w 2257426"/>
                <a:gd name="connsiteY15" fmla="*/ 1170622 h 1461135"/>
                <a:gd name="connsiteX16" fmla="*/ 2257425 w 2257426"/>
                <a:gd name="connsiteY16" fmla="*/ 1461135 h 1461135"/>
                <a:gd name="connsiteX17" fmla="*/ 0 w 2257426"/>
                <a:gd name="connsiteY17" fmla="*/ 1461135 h 1461135"/>
                <a:gd name="connsiteX18" fmla="*/ 0 w 2257426"/>
                <a:gd name="connsiteY18" fmla="*/ 1170622 h 1461135"/>
                <a:gd name="connsiteX19" fmla="*/ 1 w 2257426"/>
                <a:gd name="connsiteY19" fmla="*/ 1170622 h 1461135"/>
                <a:gd name="connsiteX20" fmla="*/ 58606 w 2257426"/>
                <a:gd name="connsiteY20" fmla="*/ 761999 h 1461135"/>
                <a:gd name="connsiteX21" fmla="*/ 412838 w 2257426"/>
                <a:gd name="connsiteY21" fmla="*/ 755869 h 1461135"/>
                <a:gd name="connsiteX22" fmla="*/ 719140 w 2257426"/>
                <a:gd name="connsiteY22" fmla="*/ 0 h 1461135"/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1556387 w 2257426"/>
                <a:gd name="connsiteY4" fmla="*/ 56198 h 1461135"/>
                <a:gd name="connsiteX5" fmla="*/ 763642 w 2257426"/>
                <a:gd name="connsiteY5" fmla="*/ 56198 h 1461135"/>
                <a:gd name="connsiteX6" fmla="*/ 614365 w 2257426"/>
                <a:gd name="connsiteY6" fmla="*/ 762000 h 1461135"/>
                <a:gd name="connsiteX7" fmla="*/ 1472568 w 2257426"/>
                <a:gd name="connsiteY7" fmla="*/ 762000 h 1461135"/>
                <a:gd name="connsiteX8" fmla="*/ 1472568 w 2257426"/>
                <a:gd name="connsiteY8" fmla="*/ 56198 h 1461135"/>
                <a:gd name="connsiteX9" fmla="*/ 763642 w 2257426"/>
                <a:gd name="connsiteY9" fmla="*/ 56198 h 1461135"/>
                <a:gd name="connsiteX10" fmla="*/ 719140 w 2257426"/>
                <a:gd name="connsiteY10" fmla="*/ 0 h 1461135"/>
                <a:gd name="connsiteX11" fmla="*/ 1877380 w 2257426"/>
                <a:gd name="connsiteY11" fmla="*/ 0 h 1461135"/>
                <a:gd name="connsiteX12" fmla="*/ 2048830 w 2257426"/>
                <a:gd name="connsiteY12" fmla="*/ 761999 h 1461135"/>
                <a:gd name="connsiteX13" fmla="*/ 2198821 w 2257426"/>
                <a:gd name="connsiteY13" fmla="*/ 761999 h 1461135"/>
                <a:gd name="connsiteX14" fmla="*/ 2257426 w 2257426"/>
                <a:gd name="connsiteY14" fmla="*/ 1170622 h 1461135"/>
                <a:gd name="connsiteX15" fmla="*/ 2257425 w 2257426"/>
                <a:gd name="connsiteY15" fmla="*/ 1170622 h 1461135"/>
                <a:gd name="connsiteX16" fmla="*/ 2257425 w 2257426"/>
                <a:gd name="connsiteY16" fmla="*/ 1461135 h 1461135"/>
                <a:gd name="connsiteX17" fmla="*/ 0 w 2257426"/>
                <a:gd name="connsiteY17" fmla="*/ 1461135 h 1461135"/>
                <a:gd name="connsiteX18" fmla="*/ 0 w 2257426"/>
                <a:gd name="connsiteY18" fmla="*/ 1170622 h 1461135"/>
                <a:gd name="connsiteX19" fmla="*/ 1 w 2257426"/>
                <a:gd name="connsiteY19" fmla="*/ 1170622 h 1461135"/>
                <a:gd name="connsiteX20" fmla="*/ 58606 w 2257426"/>
                <a:gd name="connsiteY20" fmla="*/ 761999 h 1461135"/>
                <a:gd name="connsiteX21" fmla="*/ 412838 w 2257426"/>
                <a:gd name="connsiteY21" fmla="*/ 755869 h 1461135"/>
                <a:gd name="connsiteX22" fmla="*/ 719140 w 2257426"/>
                <a:gd name="connsiteY22" fmla="*/ 0 h 1461135"/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1556387 w 2257426"/>
                <a:gd name="connsiteY4" fmla="*/ 56198 h 1461135"/>
                <a:gd name="connsiteX5" fmla="*/ 763642 w 2257426"/>
                <a:gd name="connsiteY5" fmla="*/ 56198 h 1461135"/>
                <a:gd name="connsiteX6" fmla="*/ 497902 w 2257426"/>
                <a:gd name="connsiteY6" fmla="*/ 758935 h 1461135"/>
                <a:gd name="connsiteX7" fmla="*/ 1472568 w 2257426"/>
                <a:gd name="connsiteY7" fmla="*/ 762000 h 1461135"/>
                <a:gd name="connsiteX8" fmla="*/ 1472568 w 2257426"/>
                <a:gd name="connsiteY8" fmla="*/ 56198 h 1461135"/>
                <a:gd name="connsiteX9" fmla="*/ 763642 w 2257426"/>
                <a:gd name="connsiteY9" fmla="*/ 56198 h 1461135"/>
                <a:gd name="connsiteX10" fmla="*/ 719140 w 2257426"/>
                <a:gd name="connsiteY10" fmla="*/ 0 h 1461135"/>
                <a:gd name="connsiteX11" fmla="*/ 1877380 w 2257426"/>
                <a:gd name="connsiteY11" fmla="*/ 0 h 1461135"/>
                <a:gd name="connsiteX12" fmla="*/ 2048830 w 2257426"/>
                <a:gd name="connsiteY12" fmla="*/ 761999 h 1461135"/>
                <a:gd name="connsiteX13" fmla="*/ 2198821 w 2257426"/>
                <a:gd name="connsiteY13" fmla="*/ 761999 h 1461135"/>
                <a:gd name="connsiteX14" fmla="*/ 2257426 w 2257426"/>
                <a:gd name="connsiteY14" fmla="*/ 1170622 h 1461135"/>
                <a:gd name="connsiteX15" fmla="*/ 2257425 w 2257426"/>
                <a:gd name="connsiteY15" fmla="*/ 1170622 h 1461135"/>
                <a:gd name="connsiteX16" fmla="*/ 2257425 w 2257426"/>
                <a:gd name="connsiteY16" fmla="*/ 1461135 h 1461135"/>
                <a:gd name="connsiteX17" fmla="*/ 0 w 2257426"/>
                <a:gd name="connsiteY17" fmla="*/ 1461135 h 1461135"/>
                <a:gd name="connsiteX18" fmla="*/ 0 w 2257426"/>
                <a:gd name="connsiteY18" fmla="*/ 1170622 h 1461135"/>
                <a:gd name="connsiteX19" fmla="*/ 1 w 2257426"/>
                <a:gd name="connsiteY19" fmla="*/ 1170622 h 1461135"/>
                <a:gd name="connsiteX20" fmla="*/ 58606 w 2257426"/>
                <a:gd name="connsiteY20" fmla="*/ 761999 h 1461135"/>
                <a:gd name="connsiteX21" fmla="*/ 412838 w 2257426"/>
                <a:gd name="connsiteY21" fmla="*/ 755869 h 1461135"/>
                <a:gd name="connsiteX22" fmla="*/ 719140 w 2257426"/>
                <a:gd name="connsiteY22" fmla="*/ 0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lnTo>
                    <a:pt x="1556387" y="56198"/>
                  </a:lnTo>
                  <a:close/>
                  <a:moveTo>
                    <a:pt x="763642" y="56198"/>
                  </a:moveTo>
                  <a:lnTo>
                    <a:pt x="497902" y="758935"/>
                  </a:lnTo>
                  <a:lnTo>
                    <a:pt x="1472568" y="762000"/>
                  </a:lnTo>
                  <a:lnTo>
                    <a:pt x="1472568" y="56198"/>
                  </a:lnTo>
                  <a:lnTo>
                    <a:pt x="763642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412838" y="755869"/>
                  </a:lnTo>
                  <a:lnTo>
                    <a:pt x="71914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角丸四角形 726">
              <a:extLst>
                <a:ext uri="{FF2B5EF4-FFF2-40B4-BE49-F238E27FC236}">
                  <a16:creationId xmlns:a16="http://schemas.microsoft.com/office/drawing/2014/main" id="{16990ED4-F8AB-4136-B80C-A28592A1C054}"/>
                </a:ext>
              </a:extLst>
            </p:cNvPr>
            <p:cNvSpPr/>
            <p:nvPr/>
          </p:nvSpPr>
          <p:spPr>
            <a:xfrm>
              <a:off x="170692" y="5545691"/>
              <a:ext cx="2105819" cy="4218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角丸四角形 734">
              <a:extLst>
                <a:ext uri="{FF2B5EF4-FFF2-40B4-BE49-F238E27FC236}">
                  <a16:creationId xmlns:a16="http://schemas.microsoft.com/office/drawing/2014/main" id="{B6286C54-1A4C-4B0A-911E-7173D264AED0}"/>
                </a:ext>
              </a:extLst>
            </p:cNvPr>
            <p:cNvSpPr/>
            <p:nvPr/>
          </p:nvSpPr>
          <p:spPr>
            <a:xfrm>
              <a:off x="2742661" y="4685300"/>
              <a:ext cx="259018" cy="240519"/>
            </a:xfrm>
            <a:prstGeom prst="roundRect">
              <a:avLst>
                <a:gd name="adj" fmla="val 30289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1AE5320-965E-4BE0-B849-BEB4B42AE877}"/>
                </a:ext>
              </a:extLst>
            </p:cNvPr>
            <p:cNvSpPr/>
            <p:nvPr/>
          </p:nvSpPr>
          <p:spPr bwMode="auto">
            <a:xfrm>
              <a:off x="2276511" y="5491119"/>
              <a:ext cx="626924" cy="819937"/>
            </a:xfrm>
            <a:custGeom>
              <a:avLst/>
              <a:gdLst>
                <a:gd name="connsiteX0" fmla="*/ 313462 w 626924"/>
                <a:gd name="connsiteY0" fmla="*/ 0 h 819937"/>
                <a:gd name="connsiteX1" fmla="*/ 626924 w 626924"/>
                <a:gd name="connsiteY1" fmla="*/ 313462 h 819937"/>
                <a:gd name="connsiteX2" fmla="*/ 626924 w 626924"/>
                <a:gd name="connsiteY2" fmla="*/ 506475 h 819937"/>
                <a:gd name="connsiteX3" fmla="*/ 313462 w 626924"/>
                <a:gd name="connsiteY3" fmla="*/ 819937 h 819937"/>
                <a:gd name="connsiteX4" fmla="*/ 0 w 626924"/>
                <a:gd name="connsiteY4" fmla="*/ 506475 h 819937"/>
                <a:gd name="connsiteX5" fmla="*/ 0 w 626924"/>
                <a:gd name="connsiteY5" fmla="*/ 476405 h 819937"/>
                <a:gd name="connsiteX6" fmla="*/ 186315 w 626924"/>
                <a:gd name="connsiteY6" fmla="*/ 476405 h 819937"/>
                <a:gd name="connsiteX7" fmla="*/ 186315 w 626924"/>
                <a:gd name="connsiteY7" fmla="*/ 231563 h 819937"/>
                <a:gd name="connsiteX8" fmla="*/ 278126 w 626924"/>
                <a:gd name="connsiteY8" fmla="*/ 9912 h 819937"/>
                <a:gd name="connsiteX9" fmla="*/ 286893 w 626924"/>
                <a:gd name="connsiteY9" fmla="*/ 2679 h 819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6924" h="819937">
                  <a:moveTo>
                    <a:pt x="313462" y="0"/>
                  </a:moveTo>
                  <a:cubicBezTo>
                    <a:pt x="486582" y="0"/>
                    <a:pt x="626924" y="140342"/>
                    <a:pt x="626924" y="313462"/>
                  </a:cubicBezTo>
                  <a:lnTo>
                    <a:pt x="626924" y="506475"/>
                  </a:lnTo>
                  <a:cubicBezTo>
                    <a:pt x="626924" y="679595"/>
                    <a:pt x="486582" y="819937"/>
                    <a:pt x="313462" y="819937"/>
                  </a:cubicBezTo>
                  <a:cubicBezTo>
                    <a:pt x="140342" y="819937"/>
                    <a:pt x="0" y="679595"/>
                    <a:pt x="0" y="506475"/>
                  </a:cubicBezTo>
                  <a:lnTo>
                    <a:pt x="0" y="476405"/>
                  </a:lnTo>
                  <a:lnTo>
                    <a:pt x="186315" y="476405"/>
                  </a:lnTo>
                  <a:lnTo>
                    <a:pt x="186315" y="231563"/>
                  </a:lnTo>
                  <a:cubicBezTo>
                    <a:pt x="186315" y="145003"/>
                    <a:pt x="221401" y="66638"/>
                    <a:pt x="278126" y="9912"/>
                  </a:cubicBezTo>
                  <a:lnTo>
                    <a:pt x="286893" y="267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円/楕円 730">
              <a:extLst>
                <a:ext uri="{FF2B5EF4-FFF2-40B4-BE49-F238E27FC236}">
                  <a16:creationId xmlns:a16="http://schemas.microsoft.com/office/drawing/2014/main" id="{51899D3B-BE6D-405C-94C0-C2342229CEF8}"/>
                </a:ext>
              </a:extLst>
            </p:cNvPr>
            <p:cNvSpPr/>
            <p:nvPr/>
          </p:nvSpPr>
          <p:spPr>
            <a:xfrm>
              <a:off x="2625909" y="5709666"/>
              <a:ext cx="211757" cy="387138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E365A46E-F0CB-4FF5-AA99-070C3EF85B97}"/>
                </a:ext>
              </a:extLst>
            </p:cNvPr>
            <p:cNvSpPr/>
            <p:nvPr/>
          </p:nvSpPr>
          <p:spPr bwMode="auto">
            <a:xfrm>
              <a:off x="3304296" y="5491844"/>
              <a:ext cx="502820" cy="819213"/>
            </a:xfrm>
            <a:custGeom>
              <a:avLst/>
              <a:gdLst>
                <a:gd name="connsiteX0" fmla="*/ 258601 w 502820"/>
                <a:gd name="connsiteY0" fmla="*/ 0 h 819213"/>
                <a:gd name="connsiteX1" fmla="*/ 302078 w 502820"/>
                <a:gd name="connsiteY1" fmla="*/ 4383 h 819213"/>
                <a:gd name="connsiteX2" fmla="*/ 502820 w 502820"/>
                <a:gd name="connsiteY2" fmla="*/ 250685 h 819213"/>
                <a:gd name="connsiteX3" fmla="*/ 502819 w 502820"/>
                <a:gd name="connsiteY3" fmla="*/ 567803 h 819213"/>
                <a:gd name="connsiteX4" fmla="*/ 251409 w 502820"/>
                <a:gd name="connsiteY4" fmla="*/ 819213 h 819213"/>
                <a:gd name="connsiteX5" fmla="*/ 251410 w 502820"/>
                <a:gd name="connsiteY5" fmla="*/ 819212 h 819213"/>
                <a:gd name="connsiteX6" fmla="*/ 0 w 502820"/>
                <a:gd name="connsiteY6" fmla="*/ 567802 h 819213"/>
                <a:gd name="connsiteX7" fmla="*/ 0 w 502820"/>
                <a:gd name="connsiteY7" fmla="*/ 475680 h 819213"/>
                <a:gd name="connsiteX8" fmla="*/ 155655 w 502820"/>
                <a:gd name="connsiteY8" fmla="*/ 475680 h 819213"/>
                <a:gd name="connsiteX9" fmla="*/ 155655 w 502820"/>
                <a:gd name="connsiteY9" fmla="*/ 230838 h 819213"/>
                <a:gd name="connsiteX10" fmla="*/ 247466 w 502820"/>
                <a:gd name="connsiteY10" fmla="*/ 9187 h 819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2820" h="819213">
                  <a:moveTo>
                    <a:pt x="258601" y="0"/>
                  </a:moveTo>
                  <a:lnTo>
                    <a:pt x="302078" y="4383"/>
                  </a:lnTo>
                  <a:cubicBezTo>
                    <a:pt x="416642" y="27826"/>
                    <a:pt x="502820" y="129192"/>
                    <a:pt x="502820" y="250685"/>
                  </a:cubicBezTo>
                  <a:cubicBezTo>
                    <a:pt x="502820" y="356391"/>
                    <a:pt x="502819" y="462097"/>
                    <a:pt x="502819" y="567803"/>
                  </a:cubicBezTo>
                  <a:cubicBezTo>
                    <a:pt x="502819" y="706653"/>
                    <a:pt x="390259" y="819213"/>
                    <a:pt x="251409" y="819213"/>
                  </a:cubicBezTo>
                  <a:lnTo>
                    <a:pt x="251410" y="819212"/>
                  </a:lnTo>
                  <a:cubicBezTo>
                    <a:pt x="112560" y="819212"/>
                    <a:pt x="0" y="706652"/>
                    <a:pt x="0" y="567802"/>
                  </a:cubicBezTo>
                  <a:lnTo>
                    <a:pt x="0" y="475680"/>
                  </a:lnTo>
                  <a:lnTo>
                    <a:pt x="155655" y="475680"/>
                  </a:lnTo>
                  <a:lnTo>
                    <a:pt x="155655" y="230838"/>
                  </a:lnTo>
                  <a:cubicBezTo>
                    <a:pt x="155655" y="144278"/>
                    <a:pt x="190741" y="65913"/>
                    <a:pt x="247466" y="918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円/楕円 730">
              <a:extLst>
                <a:ext uri="{FF2B5EF4-FFF2-40B4-BE49-F238E27FC236}">
                  <a16:creationId xmlns:a16="http://schemas.microsoft.com/office/drawing/2014/main" id="{DCFA2E1C-DA06-4C98-9A8C-E46138B59958}"/>
                </a:ext>
              </a:extLst>
            </p:cNvPr>
            <p:cNvSpPr/>
            <p:nvPr/>
          </p:nvSpPr>
          <p:spPr>
            <a:xfrm>
              <a:off x="3607004" y="5709666"/>
              <a:ext cx="134344" cy="387138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B8A3CB86-6346-440C-9718-6032FF32FC33}"/>
                </a:ext>
              </a:extLst>
            </p:cNvPr>
            <p:cNvSpPr/>
            <p:nvPr/>
          </p:nvSpPr>
          <p:spPr bwMode="auto">
            <a:xfrm>
              <a:off x="500167" y="4992509"/>
              <a:ext cx="444046" cy="4440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767C7B41-0259-416A-B6A6-45725C6BBCA1}"/>
                </a:ext>
              </a:extLst>
            </p:cNvPr>
            <p:cNvSpPr/>
            <p:nvPr/>
          </p:nvSpPr>
          <p:spPr bwMode="auto">
            <a:xfrm>
              <a:off x="1817742" y="4992509"/>
              <a:ext cx="444046" cy="4440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6F6C2838-D106-46B8-A469-9523E1D3264D}"/>
                </a:ext>
              </a:extLst>
            </p:cNvPr>
            <p:cNvSpPr/>
            <p:nvPr/>
          </p:nvSpPr>
          <p:spPr bwMode="auto">
            <a:xfrm>
              <a:off x="759243" y="5605463"/>
              <a:ext cx="577598" cy="308632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734">
              <a:extLst>
                <a:ext uri="{FF2B5EF4-FFF2-40B4-BE49-F238E27FC236}">
                  <a16:creationId xmlns:a16="http://schemas.microsoft.com/office/drawing/2014/main" id="{E1299A47-A11C-49C7-8E33-A8C458066ECB}"/>
                </a:ext>
              </a:extLst>
            </p:cNvPr>
            <p:cNvSpPr/>
            <p:nvPr/>
          </p:nvSpPr>
          <p:spPr>
            <a:xfrm>
              <a:off x="2593540" y="5300836"/>
              <a:ext cx="195402" cy="139506"/>
            </a:xfrm>
            <a:prstGeom prst="roundRect">
              <a:avLst>
                <a:gd name="adj" fmla="val 30289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: 塗りつぶしなし 17">
              <a:extLst>
                <a:ext uri="{FF2B5EF4-FFF2-40B4-BE49-F238E27FC236}">
                  <a16:creationId xmlns:a16="http://schemas.microsoft.com/office/drawing/2014/main" id="{A2EE2966-BB3F-4E0A-9E5A-4D9D8B91534E}"/>
                </a:ext>
              </a:extLst>
            </p:cNvPr>
            <p:cNvSpPr/>
            <p:nvPr/>
          </p:nvSpPr>
          <p:spPr bwMode="auto">
            <a:xfrm>
              <a:off x="691134" y="5081898"/>
              <a:ext cx="240519" cy="240519"/>
            </a:xfrm>
            <a:prstGeom prst="donut">
              <a:avLst>
                <a:gd name="adj" fmla="val 209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5A5D95A7-AA15-413C-BB78-60FAF24D866B}"/>
                </a:ext>
              </a:extLst>
            </p:cNvPr>
            <p:cNvSpPr/>
            <p:nvPr/>
          </p:nvSpPr>
          <p:spPr bwMode="auto">
            <a:xfrm>
              <a:off x="1999234" y="5081898"/>
              <a:ext cx="240519" cy="240519"/>
            </a:xfrm>
            <a:prstGeom prst="donut">
              <a:avLst>
                <a:gd name="adj" fmla="val 209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F36E966-F034-4840-954A-2CCDE80B6760}"/>
                </a:ext>
              </a:extLst>
            </p:cNvPr>
            <p:cNvGrpSpPr/>
            <p:nvPr/>
          </p:nvGrpSpPr>
          <p:grpSpPr>
            <a:xfrm flipH="1">
              <a:off x="2819562" y="3601980"/>
              <a:ext cx="1408222" cy="2751372"/>
              <a:chOff x="7096838" y="667850"/>
              <a:chExt cx="997933" cy="1949753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82D5AA0-1399-421C-B3A4-24A22082B265}"/>
                  </a:ext>
                </a:extLst>
              </p:cNvPr>
              <p:cNvSpPr/>
              <p:nvPr/>
            </p:nvSpPr>
            <p:spPr bwMode="auto">
              <a:xfrm flipH="1">
                <a:off x="7096838" y="667850"/>
                <a:ext cx="997933" cy="1949753"/>
              </a:xfrm>
              <a:custGeom>
                <a:avLst/>
                <a:gdLst>
                  <a:gd name="connsiteX0" fmla="*/ 508651 w 997933"/>
                  <a:gd name="connsiteY0" fmla="*/ 0 h 1949753"/>
                  <a:gd name="connsiteX1" fmla="*/ 222562 w 997933"/>
                  <a:gd name="connsiteY1" fmla="*/ 330488 h 1949753"/>
                  <a:gd name="connsiteX2" fmla="*/ 450994 w 997933"/>
                  <a:gd name="connsiteY2" fmla="*/ 654262 h 1949753"/>
                  <a:gd name="connsiteX3" fmla="*/ 457665 w 997933"/>
                  <a:gd name="connsiteY3" fmla="*/ 655039 h 1949753"/>
                  <a:gd name="connsiteX4" fmla="*/ 448396 w 997933"/>
                  <a:gd name="connsiteY4" fmla="*/ 716450 h 1949753"/>
                  <a:gd name="connsiteX5" fmla="*/ 420629 w 997933"/>
                  <a:gd name="connsiteY5" fmla="*/ 729798 h 1949753"/>
                  <a:gd name="connsiteX6" fmla="*/ 363932 w 997933"/>
                  <a:gd name="connsiteY6" fmla="*/ 798650 h 1949753"/>
                  <a:gd name="connsiteX7" fmla="*/ 353669 w 997933"/>
                  <a:gd name="connsiteY7" fmla="*/ 849482 h 1949753"/>
                  <a:gd name="connsiteX8" fmla="*/ 220996 w 997933"/>
                  <a:gd name="connsiteY8" fmla="*/ 988264 h 1949753"/>
                  <a:gd name="connsiteX9" fmla="*/ 123502 w 997933"/>
                  <a:gd name="connsiteY9" fmla="*/ 827846 h 1949753"/>
                  <a:gd name="connsiteX10" fmla="*/ 32015 w 997933"/>
                  <a:gd name="connsiteY10" fmla="*/ 805525 h 1949753"/>
                  <a:gd name="connsiteX11" fmla="*/ 9694 w 997933"/>
                  <a:gd name="connsiteY11" fmla="*/ 897013 h 1949753"/>
                  <a:gd name="connsiteX12" fmla="*/ 151599 w 997933"/>
                  <a:gd name="connsiteY12" fmla="*/ 1130504 h 1949753"/>
                  <a:gd name="connsiteX13" fmla="*/ 218220 w 997933"/>
                  <a:gd name="connsiteY13" fmla="*/ 1161814 h 1949753"/>
                  <a:gd name="connsiteX14" fmla="*/ 243087 w 997933"/>
                  <a:gd name="connsiteY14" fmla="*/ 1152825 h 1949753"/>
                  <a:gd name="connsiteX15" fmla="*/ 257133 w 997933"/>
                  <a:gd name="connsiteY15" fmla="*/ 1139863 h 1949753"/>
                  <a:gd name="connsiteX16" fmla="*/ 266660 w 997933"/>
                  <a:gd name="connsiteY16" fmla="*/ 1133222 h 1949753"/>
                  <a:gd name="connsiteX17" fmla="*/ 351633 w 997933"/>
                  <a:gd name="connsiteY17" fmla="*/ 1044337 h 1949753"/>
                  <a:gd name="connsiteX18" fmla="*/ 351634 w 997933"/>
                  <a:gd name="connsiteY18" fmla="*/ 1250996 h 1949753"/>
                  <a:gd name="connsiteX19" fmla="*/ 363932 w 997933"/>
                  <a:gd name="connsiteY19" fmla="*/ 1311910 h 1949753"/>
                  <a:gd name="connsiteX20" fmla="*/ 365617 w 997933"/>
                  <a:gd name="connsiteY20" fmla="*/ 1314409 h 1949753"/>
                  <a:gd name="connsiteX21" fmla="*/ 253411 w 997933"/>
                  <a:gd name="connsiteY21" fmla="*/ 1508756 h 1949753"/>
                  <a:gd name="connsiteX22" fmla="*/ 249768 w 997933"/>
                  <a:gd name="connsiteY22" fmla="*/ 1519590 h 1949753"/>
                  <a:gd name="connsiteX23" fmla="*/ 247574 w 997933"/>
                  <a:gd name="connsiteY23" fmla="*/ 1522843 h 1949753"/>
                  <a:gd name="connsiteX24" fmla="*/ 245922 w 997933"/>
                  <a:gd name="connsiteY24" fmla="*/ 1531025 h 1949753"/>
                  <a:gd name="connsiteX25" fmla="*/ 244983 w 997933"/>
                  <a:gd name="connsiteY25" fmla="*/ 1533818 h 1949753"/>
                  <a:gd name="connsiteX26" fmla="*/ 245080 w 997933"/>
                  <a:gd name="connsiteY26" fmla="*/ 1535200 h 1949753"/>
                  <a:gd name="connsiteX27" fmla="*/ 242341 w 997933"/>
                  <a:gd name="connsiteY27" fmla="*/ 1548763 h 1949753"/>
                  <a:gd name="connsiteX28" fmla="*/ 242341 w 997933"/>
                  <a:gd name="connsiteY28" fmla="*/ 1883165 h 1949753"/>
                  <a:gd name="connsiteX29" fmla="*/ 308930 w 997933"/>
                  <a:gd name="connsiteY29" fmla="*/ 1949753 h 1949753"/>
                  <a:gd name="connsiteX30" fmla="*/ 375519 w 997933"/>
                  <a:gd name="connsiteY30" fmla="*/ 1883165 h 1949753"/>
                  <a:gd name="connsiteX31" fmla="*/ 375520 w 997933"/>
                  <a:gd name="connsiteY31" fmla="*/ 1563614 h 1949753"/>
                  <a:gd name="connsiteX32" fmla="*/ 470092 w 997933"/>
                  <a:gd name="connsiteY32" fmla="*/ 1399809 h 1949753"/>
                  <a:gd name="connsiteX33" fmla="*/ 508125 w 997933"/>
                  <a:gd name="connsiteY33" fmla="*/ 1407488 h 1949753"/>
                  <a:gd name="connsiteX34" fmla="*/ 520714 w 997933"/>
                  <a:gd name="connsiteY34" fmla="*/ 1404945 h 1949753"/>
                  <a:gd name="connsiteX35" fmla="*/ 575287 w 997933"/>
                  <a:gd name="connsiteY35" fmla="*/ 1608614 h 1949753"/>
                  <a:gd name="connsiteX36" fmla="*/ 606312 w 997933"/>
                  <a:gd name="connsiteY36" fmla="*/ 1649047 h 1949753"/>
                  <a:gd name="connsiteX37" fmla="*/ 608986 w 997933"/>
                  <a:gd name="connsiteY37" fmla="*/ 1649966 h 1949753"/>
                  <a:gd name="connsiteX38" fmla="*/ 612502 w 997933"/>
                  <a:gd name="connsiteY38" fmla="*/ 1653296 h 1949753"/>
                  <a:gd name="connsiteX39" fmla="*/ 896030 w 997933"/>
                  <a:gd name="connsiteY39" fmla="*/ 1830598 h 1949753"/>
                  <a:gd name="connsiteX40" fmla="*/ 987794 w 997933"/>
                  <a:gd name="connsiteY40" fmla="*/ 1809447 h 1949753"/>
                  <a:gd name="connsiteX41" fmla="*/ 966642 w 997933"/>
                  <a:gd name="connsiteY41" fmla="*/ 1717681 h 1949753"/>
                  <a:gd name="connsiteX42" fmla="*/ 697247 w 997933"/>
                  <a:gd name="connsiteY42" fmla="*/ 1549217 h 1949753"/>
                  <a:gd name="connsiteX43" fmla="*/ 638967 w 997933"/>
                  <a:gd name="connsiteY43" fmla="*/ 1331712 h 1949753"/>
                  <a:gd name="connsiteX44" fmla="*/ 652318 w 997933"/>
                  <a:gd name="connsiteY44" fmla="*/ 1311910 h 1949753"/>
                  <a:gd name="connsiteX45" fmla="*/ 664616 w 997933"/>
                  <a:gd name="connsiteY45" fmla="*/ 1250996 h 1949753"/>
                  <a:gd name="connsiteX46" fmla="*/ 664616 w 997933"/>
                  <a:gd name="connsiteY46" fmla="*/ 859564 h 1949753"/>
                  <a:gd name="connsiteX47" fmla="*/ 569038 w 997933"/>
                  <a:gd name="connsiteY47" fmla="*/ 715370 h 1949753"/>
                  <a:gd name="connsiteX48" fmla="*/ 552205 w 997933"/>
                  <a:gd name="connsiteY48" fmla="*/ 711972 h 1949753"/>
                  <a:gd name="connsiteX49" fmla="*/ 543889 w 997933"/>
                  <a:gd name="connsiteY49" fmla="*/ 656873 h 1949753"/>
                  <a:gd name="connsiteX50" fmla="*/ 566308 w 997933"/>
                  <a:gd name="connsiteY50" fmla="*/ 654262 h 1949753"/>
                  <a:gd name="connsiteX51" fmla="*/ 794740 w 997933"/>
                  <a:gd name="connsiteY51" fmla="*/ 330488 h 1949753"/>
                  <a:gd name="connsiteX52" fmla="*/ 508651 w 997933"/>
                  <a:gd name="connsiteY52" fmla="*/ 0 h 19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97933" h="1949753">
                    <a:moveTo>
                      <a:pt x="508651" y="0"/>
                    </a:moveTo>
                    <a:cubicBezTo>
                      <a:pt x="350648" y="0"/>
                      <a:pt x="222562" y="147965"/>
                      <a:pt x="222562" y="330488"/>
                    </a:cubicBezTo>
                    <a:cubicBezTo>
                      <a:pt x="222562" y="490195"/>
                      <a:pt x="320628" y="623445"/>
                      <a:pt x="450994" y="654262"/>
                    </a:cubicBezTo>
                    <a:lnTo>
                      <a:pt x="457665" y="655039"/>
                    </a:lnTo>
                    <a:lnTo>
                      <a:pt x="448396" y="716450"/>
                    </a:lnTo>
                    <a:lnTo>
                      <a:pt x="420629" y="729798"/>
                    </a:lnTo>
                    <a:cubicBezTo>
                      <a:pt x="395653" y="746672"/>
                      <a:pt x="375810" y="770566"/>
                      <a:pt x="363932" y="798650"/>
                    </a:cubicBezTo>
                    <a:lnTo>
                      <a:pt x="353669" y="849482"/>
                    </a:lnTo>
                    <a:lnTo>
                      <a:pt x="220996" y="988264"/>
                    </a:lnTo>
                    <a:lnTo>
                      <a:pt x="123502" y="827846"/>
                    </a:lnTo>
                    <a:cubicBezTo>
                      <a:pt x="104402" y="796419"/>
                      <a:pt x="63443" y="786426"/>
                      <a:pt x="32015" y="805525"/>
                    </a:cubicBezTo>
                    <a:cubicBezTo>
                      <a:pt x="588" y="824625"/>
                      <a:pt x="-9406" y="865586"/>
                      <a:pt x="9694" y="897013"/>
                    </a:cubicBezTo>
                    <a:lnTo>
                      <a:pt x="151599" y="1130504"/>
                    </a:lnTo>
                    <a:cubicBezTo>
                      <a:pt x="165924" y="1154075"/>
                      <a:pt x="192545" y="1165587"/>
                      <a:pt x="218220" y="1161814"/>
                    </a:cubicBezTo>
                    <a:lnTo>
                      <a:pt x="243087" y="1152825"/>
                    </a:lnTo>
                    <a:lnTo>
                      <a:pt x="257133" y="1139863"/>
                    </a:lnTo>
                    <a:lnTo>
                      <a:pt x="266660" y="1133222"/>
                    </a:lnTo>
                    <a:lnTo>
                      <a:pt x="351633" y="1044337"/>
                    </a:lnTo>
                    <a:lnTo>
                      <a:pt x="351634" y="1250996"/>
                    </a:lnTo>
                    <a:cubicBezTo>
                      <a:pt x="351633" y="1272604"/>
                      <a:pt x="356012" y="1293188"/>
                      <a:pt x="363932" y="1311910"/>
                    </a:cubicBezTo>
                    <a:lnTo>
                      <a:pt x="365617" y="1314409"/>
                    </a:lnTo>
                    <a:lnTo>
                      <a:pt x="253411" y="1508756"/>
                    </a:lnTo>
                    <a:lnTo>
                      <a:pt x="249768" y="1519590"/>
                    </a:lnTo>
                    <a:lnTo>
                      <a:pt x="247574" y="1522843"/>
                    </a:lnTo>
                    <a:lnTo>
                      <a:pt x="245922" y="1531025"/>
                    </a:lnTo>
                    <a:lnTo>
                      <a:pt x="244983" y="1533818"/>
                    </a:lnTo>
                    <a:lnTo>
                      <a:pt x="245080" y="1535200"/>
                    </a:lnTo>
                    <a:lnTo>
                      <a:pt x="242341" y="1548763"/>
                    </a:lnTo>
                    <a:lnTo>
                      <a:pt x="242341" y="1883165"/>
                    </a:lnTo>
                    <a:cubicBezTo>
                      <a:pt x="242342" y="1919941"/>
                      <a:pt x="272154" y="1949754"/>
                      <a:pt x="308930" y="1949753"/>
                    </a:cubicBezTo>
                    <a:cubicBezTo>
                      <a:pt x="345706" y="1949753"/>
                      <a:pt x="375519" y="1919941"/>
                      <a:pt x="375519" y="1883165"/>
                    </a:cubicBezTo>
                    <a:lnTo>
                      <a:pt x="375520" y="1563614"/>
                    </a:lnTo>
                    <a:lnTo>
                      <a:pt x="470092" y="1399809"/>
                    </a:lnTo>
                    <a:lnTo>
                      <a:pt x="508125" y="1407488"/>
                    </a:lnTo>
                    <a:lnTo>
                      <a:pt x="520714" y="1404945"/>
                    </a:lnTo>
                    <a:lnTo>
                      <a:pt x="575287" y="1608614"/>
                    </a:lnTo>
                    <a:cubicBezTo>
                      <a:pt x="580046" y="1626375"/>
                      <a:pt x="591554" y="1640526"/>
                      <a:pt x="606312" y="1649047"/>
                    </a:cubicBezTo>
                    <a:lnTo>
                      <a:pt x="608986" y="1649966"/>
                    </a:lnTo>
                    <a:lnTo>
                      <a:pt x="612502" y="1653296"/>
                    </a:lnTo>
                    <a:lnTo>
                      <a:pt x="896030" y="1830598"/>
                    </a:lnTo>
                    <a:cubicBezTo>
                      <a:pt x="927211" y="1850097"/>
                      <a:pt x="968295" y="1840628"/>
                      <a:pt x="987794" y="1809447"/>
                    </a:cubicBezTo>
                    <a:cubicBezTo>
                      <a:pt x="1007293" y="1778264"/>
                      <a:pt x="997823" y="1737181"/>
                      <a:pt x="966642" y="1717681"/>
                    </a:cubicBezTo>
                    <a:lnTo>
                      <a:pt x="697247" y="1549217"/>
                    </a:lnTo>
                    <a:lnTo>
                      <a:pt x="638967" y="1331712"/>
                    </a:lnTo>
                    <a:lnTo>
                      <a:pt x="652318" y="1311910"/>
                    </a:lnTo>
                    <a:cubicBezTo>
                      <a:pt x="660237" y="1293187"/>
                      <a:pt x="664615" y="1272604"/>
                      <a:pt x="664616" y="1250996"/>
                    </a:cubicBezTo>
                    <a:lnTo>
                      <a:pt x="664616" y="859564"/>
                    </a:lnTo>
                    <a:cubicBezTo>
                      <a:pt x="664616" y="794742"/>
                      <a:pt x="625205" y="739127"/>
                      <a:pt x="569038" y="715370"/>
                    </a:cubicBezTo>
                    <a:lnTo>
                      <a:pt x="552205" y="711972"/>
                    </a:lnTo>
                    <a:lnTo>
                      <a:pt x="543889" y="656873"/>
                    </a:lnTo>
                    <a:lnTo>
                      <a:pt x="566308" y="654262"/>
                    </a:lnTo>
                    <a:cubicBezTo>
                      <a:pt x="696674" y="623445"/>
                      <a:pt x="794740" y="490195"/>
                      <a:pt x="794740" y="330488"/>
                    </a:cubicBezTo>
                    <a:cubicBezTo>
                      <a:pt x="794740" y="147965"/>
                      <a:pt x="666654" y="0"/>
                      <a:pt x="50865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87587A83-808A-45E7-9EAE-087A41426455}"/>
                  </a:ext>
                </a:extLst>
              </p:cNvPr>
              <p:cNvSpPr/>
              <p:nvPr/>
            </p:nvSpPr>
            <p:spPr bwMode="auto">
              <a:xfrm rot="2700000" flipH="1">
                <a:off x="7699897" y="1303487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31EC5DE7-69B9-488D-AE05-891309BC0B80}"/>
                  </a:ext>
                </a:extLst>
              </p:cNvPr>
              <p:cNvSpPr/>
              <p:nvPr/>
            </p:nvSpPr>
            <p:spPr bwMode="auto">
              <a:xfrm rot="14400000">
                <a:off x="7579628" y="1137321"/>
                <a:ext cx="45719" cy="131916"/>
              </a:xfrm>
              <a:prstGeom prst="moon">
                <a:avLst>
                  <a:gd name="adj" fmla="val 7494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A7C2ACDF-CAEC-4949-ADDB-9E79804F9E1A}"/>
                  </a:ext>
                </a:extLst>
              </p:cNvPr>
              <p:cNvSpPr/>
              <p:nvPr/>
            </p:nvSpPr>
            <p:spPr bwMode="auto">
              <a:xfrm>
                <a:off x="7327736" y="961131"/>
                <a:ext cx="180021" cy="98685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46BA4C0-FB15-474F-A46A-A50D9D7AC757}"/>
                  </a:ext>
                </a:extLst>
              </p:cNvPr>
              <p:cNvSpPr/>
              <p:nvPr/>
            </p:nvSpPr>
            <p:spPr bwMode="auto">
              <a:xfrm>
                <a:off x="7326342" y="961132"/>
                <a:ext cx="83401" cy="45719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BC17A21-0146-4AC8-ADDC-BE87800C4FCC}"/>
                  </a:ext>
                </a:extLst>
              </p:cNvPr>
              <p:cNvSpPr/>
              <p:nvPr/>
            </p:nvSpPr>
            <p:spPr bwMode="auto">
              <a:xfrm>
                <a:off x="7577767" y="961131"/>
                <a:ext cx="180021" cy="98685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5D8535C-2BED-4B05-A7E9-A0E780384C11}"/>
                  </a:ext>
                </a:extLst>
              </p:cNvPr>
              <p:cNvSpPr/>
              <p:nvPr/>
            </p:nvSpPr>
            <p:spPr bwMode="auto">
              <a:xfrm>
                <a:off x="7576373" y="961132"/>
                <a:ext cx="83401" cy="45719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BF57099-0CB8-48F1-9878-D8551E7FB6B1}"/>
              </a:ext>
            </a:extLst>
          </p:cNvPr>
          <p:cNvGrpSpPr/>
          <p:nvPr/>
        </p:nvGrpSpPr>
        <p:grpSpPr>
          <a:xfrm>
            <a:off x="6821444" y="1548107"/>
            <a:ext cx="2246356" cy="1572428"/>
            <a:chOff x="7576537" y="3697024"/>
            <a:chExt cx="3802054" cy="2661405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14FFD2D-8A18-4279-8754-1A54465884AC}"/>
                </a:ext>
              </a:extLst>
            </p:cNvPr>
            <p:cNvGrpSpPr/>
            <p:nvPr/>
          </p:nvGrpSpPr>
          <p:grpSpPr>
            <a:xfrm>
              <a:off x="7576537" y="3697024"/>
              <a:ext cx="3802054" cy="2661405"/>
              <a:chOff x="4376932" y="3697024"/>
              <a:chExt cx="3802054" cy="2661405"/>
            </a:xfrm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FE7BDB69-1906-41AF-8579-C32318369235}"/>
                  </a:ext>
                </a:extLst>
              </p:cNvPr>
              <p:cNvSpPr/>
              <p:nvPr/>
            </p:nvSpPr>
            <p:spPr bwMode="auto">
              <a:xfrm rot="19440355">
                <a:off x="6614543" y="3883600"/>
                <a:ext cx="807251" cy="9325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0C8CE0BF-AE4A-41D3-98E3-6D3309F3EAA9}"/>
                  </a:ext>
                </a:extLst>
              </p:cNvPr>
              <p:cNvGrpSpPr/>
              <p:nvPr/>
            </p:nvGrpSpPr>
            <p:grpSpPr>
              <a:xfrm>
                <a:off x="4376932" y="3697024"/>
                <a:ext cx="3802054" cy="2614033"/>
                <a:chOff x="170692" y="3697024"/>
                <a:chExt cx="3802054" cy="2614033"/>
              </a:xfrm>
            </p:grpSpPr>
            <p:sp>
              <p:nvSpPr>
                <p:cNvPr id="47" name="角丸四角形 733">
                  <a:extLst>
                    <a:ext uri="{FF2B5EF4-FFF2-40B4-BE49-F238E27FC236}">
                      <a16:creationId xmlns:a16="http://schemas.microsoft.com/office/drawing/2014/main" id="{850A80AD-103A-4153-85EE-2316852EA369}"/>
                    </a:ext>
                  </a:extLst>
                </p:cNvPr>
                <p:cNvSpPr/>
                <p:nvPr/>
              </p:nvSpPr>
              <p:spPr>
                <a:xfrm>
                  <a:off x="3720719" y="5366224"/>
                  <a:ext cx="199602" cy="323303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角丸四角形 734">
                  <a:extLst>
                    <a:ext uri="{FF2B5EF4-FFF2-40B4-BE49-F238E27FC236}">
                      <a16:creationId xmlns:a16="http://schemas.microsoft.com/office/drawing/2014/main" id="{CB0A8BFC-66AF-4B6F-879D-92947AF0F4DA}"/>
                    </a:ext>
                  </a:extLst>
                </p:cNvPr>
                <p:cNvSpPr/>
                <p:nvPr/>
              </p:nvSpPr>
              <p:spPr>
                <a:xfrm>
                  <a:off x="858949" y="4685300"/>
                  <a:ext cx="259018" cy="240519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7B7BC282-F72D-4465-ABDD-BD6EB1687F51}"/>
                    </a:ext>
                  </a:extLst>
                </p:cNvPr>
                <p:cNvSpPr/>
                <p:nvPr/>
              </p:nvSpPr>
              <p:spPr bwMode="auto">
                <a:xfrm>
                  <a:off x="398892" y="5491119"/>
                  <a:ext cx="626924" cy="8199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角丸四角形 733">
                  <a:extLst>
                    <a:ext uri="{FF2B5EF4-FFF2-40B4-BE49-F238E27FC236}">
                      <a16:creationId xmlns:a16="http://schemas.microsoft.com/office/drawing/2014/main" id="{7525DD26-71DC-4A19-AA80-67856B20CC1E}"/>
                    </a:ext>
                  </a:extLst>
                </p:cNvPr>
                <p:cNvSpPr/>
                <p:nvPr/>
              </p:nvSpPr>
              <p:spPr>
                <a:xfrm>
                  <a:off x="3687828" y="5545691"/>
                  <a:ext cx="284918" cy="421833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フリーフォーム 725">
                  <a:extLst>
                    <a:ext uri="{FF2B5EF4-FFF2-40B4-BE49-F238E27FC236}">
                      <a16:creationId xmlns:a16="http://schemas.microsoft.com/office/drawing/2014/main" id="{016844C6-ED45-4773-8345-1CC15D2F1800}"/>
                    </a:ext>
                  </a:extLst>
                </p:cNvPr>
                <p:cNvSpPr/>
                <p:nvPr/>
              </p:nvSpPr>
              <p:spPr>
                <a:xfrm>
                  <a:off x="370503" y="3697024"/>
                  <a:ext cx="3507882" cy="2270500"/>
                </a:xfrm>
                <a:custGeom>
                  <a:avLst/>
                  <a:gdLst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763642 w 2257426"/>
                    <a:gd name="connsiteY4" fmla="*/ 56198 h 1461135"/>
                    <a:gd name="connsiteX5" fmla="*/ 614365 w 2257426"/>
                    <a:gd name="connsiteY5" fmla="*/ 762000 h 1461135"/>
                    <a:gd name="connsiteX6" fmla="*/ 1472568 w 2257426"/>
                    <a:gd name="connsiteY6" fmla="*/ 762000 h 1461135"/>
                    <a:gd name="connsiteX7" fmla="*/ 1472568 w 2257426"/>
                    <a:gd name="connsiteY7" fmla="*/ 56198 h 1461135"/>
                    <a:gd name="connsiteX8" fmla="*/ 719140 w 2257426"/>
                    <a:gd name="connsiteY8" fmla="*/ 0 h 1461135"/>
                    <a:gd name="connsiteX9" fmla="*/ 1877380 w 2257426"/>
                    <a:gd name="connsiteY9" fmla="*/ 0 h 1461135"/>
                    <a:gd name="connsiteX10" fmla="*/ 2048830 w 2257426"/>
                    <a:gd name="connsiteY10" fmla="*/ 761999 h 1461135"/>
                    <a:gd name="connsiteX11" fmla="*/ 2198821 w 2257426"/>
                    <a:gd name="connsiteY11" fmla="*/ 761999 h 1461135"/>
                    <a:gd name="connsiteX12" fmla="*/ 2257426 w 2257426"/>
                    <a:gd name="connsiteY12" fmla="*/ 1170622 h 1461135"/>
                    <a:gd name="connsiteX13" fmla="*/ 2257425 w 2257426"/>
                    <a:gd name="connsiteY13" fmla="*/ 1170622 h 1461135"/>
                    <a:gd name="connsiteX14" fmla="*/ 2257425 w 2257426"/>
                    <a:gd name="connsiteY14" fmla="*/ 1461135 h 1461135"/>
                    <a:gd name="connsiteX15" fmla="*/ 0 w 2257426"/>
                    <a:gd name="connsiteY15" fmla="*/ 1461135 h 1461135"/>
                    <a:gd name="connsiteX16" fmla="*/ 0 w 2257426"/>
                    <a:gd name="connsiteY16" fmla="*/ 1170622 h 1461135"/>
                    <a:gd name="connsiteX17" fmla="*/ 1 w 2257426"/>
                    <a:gd name="connsiteY17" fmla="*/ 1170622 h 1461135"/>
                    <a:gd name="connsiteX18" fmla="*/ 58606 w 2257426"/>
                    <a:gd name="connsiteY18" fmla="*/ 761999 h 1461135"/>
                    <a:gd name="connsiteX19" fmla="*/ 547690 w 2257426"/>
                    <a:gd name="connsiteY19" fmla="*/ 761999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614365 w 2257426"/>
                    <a:gd name="connsiteY6" fmla="*/ 762000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614365 w 2257426"/>
                    <a:gd name="connsiteY6" fmla="*/ 762000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497902 w 2257426"/>
                    <a:gd name="connsiteY6" fmla="*/ 758935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257426" h="1461135">
                      <a:moveTo>
                        <a:pt x="1556387" y="56198"/>
                      </a:moveTo>
                      <a:lnTo>
                        <a:pt x="1556387" y="762000"/>
                      </a:lnTo>
                      <a:lnTo>
                        <a:pt x="1976440" y="762000"/>
                      </a:lnTo>
                      <a:lnTo>
                        <a:pt x="1827163" y="56198"/>
                      </a:lnTo>
                      <a:lnTo>
                        <a:pt x="1556387" y="56198"/>
                      </a:lnTo>
                      <a:close/>
                      <a:moveTo>
                        <a:pt x="763642" y="56198"/>
                      </a:moveTo>
                      <a:lnTo>
                        <a:pt x="497902" y="758935"/>
                      </a:lnTo>
                      <a:lnTo>
                        <a:pt x="1472568" y="762000"/>
                      </a:lnTo>
                      <a:lnTo>
                        <a:pt x="1472568" y="56198"/>
                      </a:lnTo>
                      <a:lnTo>
                        <a:pt x="763642" y="56198"/>
                      </a:lnTo>
                      <a:close/>
                      <a:moveTo>
                        <a:pt x="719140" y="0"/>
                      </a:moveTo>
                      <a:lnTo>
                        <a:pt x="1877380" y="0"/>
                      </a:lnTo>
                      <a:lnTo>
                        <a:pt x="2048830" y="761999"/>
                      </a:lnTo>
                      <a:lnTo>
                        <a:pt x="2198821" y="761999"/>
                      </a:lnTo>
                      <a:lnTo>
                        <a:pt x="2257426" y="1170622"/>
                      </a:lnTo>
                      <a:lnTo>
                        <a:pt x="2257425" y="1170622"/>
                      </a:lnTo>
                      <a:lnTo>
                        <a:pt x="2257425" y="1461135"/>
                      </a:lnTo>
                      <a:lnTo>
                        <a:pt x="0" y="1461135"/>
                      </a:lnTo>
                      <a:lnTo>
                        <a:pt x="0" y="1170622"/>
                      </a:lnTo>
                      <a:lnTo>
                        <a:pt x="1" y="1170622"/>
                      </a:lnTo>
                      <a:lnTo>
                        <a:pt x="58606" y="761999"/>
                      </a:lnTo>
                      <a:lnTo>
                        <a:pt x="412838" y="755869"/>
                      </a:lnTo>
                      <a:lnTo>
                        <a:pt x="71914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角丸四角形 726">
                  <a:extLst>
                    <a:ext uri="{FF2B5EF4-FFF2-40B4-BE49-F238E27FC236}">
                      <a16:creationId xmlns:a16="http://schemas.microsoft.com/office/drawing/2014/main" id="{AF6DEABA-5D5D-4B6B-82EF-B3ACB0505869}"/>
                    </a:ext>
                  </a:extLst>
                </p:cNvPr>
                <p:cNvSpPr/>
                <p:nvPr/>
              </p:nvSpPr>
              <p:spPr>
                <a:xfrm>
                  <a:off x="170692" y="5545691"/>
                  <a:ext cx="2105819" cy="421833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925B0356-F030-48DB-A41A-333F3A0F5D9A}"/>
                    </a:ext>
                  </a:extLst>
                </p:cNvPr>
                <p:cNvSpPr/>
                <p:nvPr/>
              </p:nvSpPr>
              <p:spPr bwMode="auto">
                <a:xfrm>
                  <a:off x="2276511" y="5491119"/>
                  <a:ext cx="626924" cy="819937"/>
                </a:xfrm>
                <a:custGeom>
                  <a:avLst/>
                  <a:gdLst>
                    <a:gd name="connsiteX0" fmla="*/ 313462 w 626924"/>
                    <a:gd name="connsiteY0" fmla="*/ 0 h 819937"/>
                    <a:gd name="connsiteX1" fmla="*/ 626924 w 626924"/>
                    <a:gd name="connsiteY1" fmla="*/ 313462 h 819937"/>
                    <a:gd name="connsiteX2" fmla="*/ 626924 w 626924"/>
                    <a:gd name="connsiteY2" fmla="*/ 506475 h 819937"/>
                    <a:gd name="connsiteX3" fmla="*/ 313462 w 626924"/>
                    <a:gd name="connsiteY3" fmla="*/ 819937 h 819937"/>
                    <a:gd name="connsiteX4" fmla="*/ 0 w 626924"/>
                    <a:gd name="connsiteY4" fmla="*/ 506475 h 819937"/>
                    <a:gd name="connsiteX5" fmla="*/ 0 w 626924"/>
                    <a:gd name="connsiteY5" fmla="*/ 476405 h 819937"/>
                    <a:gd name="connsiteX6" fmla="*/ 186315 w 626924"/>
                    <a:gd name="connsiteY6" fmla="*/ 476405 h 819937"/>
                    <a:gd name="connsiteX7" fmla="*/ 186315 w 626924"/>
                    <a:gd name="connsiteY7" fmla="*/ 231563 h 819937"/>
                    <a:gd name="connsiteX8" fmla="*/ 278126 w 626924"/>
                    <a:gd name="connsiteY8" fmla="*/ 9912 h 819937"/>
                    <a:gd name="connsiteX9" fmla="*/ 286893 w 626924"/>
                    <a:gd name="connsiteY9" fmla="*/ 2679 h 819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6924" h="819937">
                      <a:moveTo>
                        <a:pt x="313462" y="0"/>
                      </a:moveTo>
                      <a:cubicBezTo>
                        <a:pt x="486582" y="0"/>
                        <a:pt x="626924" y="140342"/>
                        <a:pt x="626924" y="313462"/>
                      </a:cubicBezTo>
                      <a:lnTo>
                        <a:pt x="626924" y="506475"/>
                      </a:lnTo>
                      <a:cubicBezTo>
                        <a:pt x="626924" y="679595"/>
                        <a:pt x="486582" y="819937"/>
                        <a:pt x="313462" y="819937"/>
                      </a:cubicBezTo>
                      <a:cubicBezTo>
                        <a:pt x="140342" y="819937"/>
                        <a:pt x="0" y="679595"/>
                        <a:pt x="0" y="506475"/>
                      </a:cubicBezTo>
                      <a:lnTo>
                        <a:pt x="0" y="476405"/>
                      </a:lnTo>
                      <a:lnTo>
                        <a:pt x="186315" y="476405"/>
                      </a:lnTo>
                      <a:lnTo>
                        <a:pt x="186315" y="231563"/>
                      </a:lnTo>
                      <a:cubicBezTo>
                        <a:pt x="186315" y="145003"/>
                        <a:pt x="221401" y="66638"/>
                        <a:pt x="278126" y="9912"/>
                      </a:cubicBezTo>
                      <a:lnTo>
                        <a:pt x="286893" y="26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円/楕円 730">
                  <a:extLst>
                    <a:ext uri="{FF2B5EF4-FFF2-40B4-BE49-F238E27FC236}">
                      <a16:creationId xmlns:a16="http://schemas.microsoft.com/office/drawing/2014/main" id="{24C21A3E-386B-444B-BAB7-A22787CA6ED4}"/>
                    </a:ext>
                  </a:extLst>
                </p:cNvPr>
                <p:cNvSpPr/>
                <p:nvPr/>
              </p:nvSpPr>
              <p:spPr>
                <a:xfrm>
                  <a:off x="2625909" y="5709666"/>
                  <a:ext cx="211757" cy="387138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67005876-F22A-46EB-8030-3774D0F074E7}"/>
                    </a:ext>
                  </a:extLst>
                </p:cNvPr>
                <p:cNvSpPr/>
                <p:nvPr/>
              </p:nvSpPr>
              <p:spPr bwMode="auto">
                <a:xfrm>
                  <a:off x="3304296" y="5491844"/>
                  <a:ext cx="502820" cy="819213"/>
                </a:xfrm>
                <a:custGeom>
                  <a:avLst/>
                  <a:gdLst>
                    <a:gd name="connsiteX0" fmla="*/ 258601 w 502820"/>
                    <a:gd name="connsiteY0" fmla="*/ 0 h 819213"/>
                    <a:gd name="connsiteX1" fmla="*/ 302078 w 502820"/>
                    <a:gd name="connsiteY1" fmla="*/ 4383 h 819213"/>
                    <a:gd name="connsiteX2" fmla="*/ 502820 w 502820"/>
                    <a:gd name="connsiteY2" fmla="*/ 250685 h 819213"/>
                    <a:gd name="connsiteX3" fmla="*/ 502819 w 502820"/>
                    <a:gd name="connsiteY3" fmla="*/ 567803 h 819213"/>
                    <a:gd name="connsiteX4" fmla="*/ 251409 w 502820"/>
                    <a:gd name="connsiteY4" fmla="*/ 819213 h 819213"/>
                    <a:gd name="connsiteX5" fmla="*/ 251410 w 502820"/>
                    <a:gd name="connsiteY5" fmla="*/ 819212 h 819213"/>
                    <a:gd name="connsiteX6" fmla="*/ 0 w 502820"/>
                    <a:gd name="connsiteY6" fmla="*/ 567802 h 819213"/>
                    <a:gd name="connsiteX7" fmla="*/ 0 w 502820"/>
                    <a:gd name="connsiteY7" fmla="*/ 475680 h 819213"/>
                    <a:gd name="connsiteX8" fmla="*/ 155655 w 502820"/>
                    <a:gd name="connsiteY8" fmla="*/ 475680 h 819213"/>
                    <a:gd name="connsiteX9" fmla="*/ 155655 w 502820"/>
                    <a:gd name="connsiteY9" fmla="*/ 230838 h 819213"/>
                    <a:gd name="connsiteX10" fmla="*/ 247466 w 502820"/>
                    <a:gd name="connsiteY10" fmla="*/ 9187 h 819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02820" h="819213">
                      <a:moveTo>
                        <a:pt x="258601" y="0"/>
                      </a:moveTo>
                      <a:lnTo>
                        <a:pt x="302078" y="4383"/>
                      </a:lnTo>
                      <a:cubicBezTo>
                        <a:pt x="416642" y="27826"/>
                        <a:pt x="502820" y="129192"/>
                        <a:pt x="502820" y="250685"/>
                      </a:cubicBezTo>
                      <a:cubicBezTo>
                        <a:pt x="502820" y="356391"/>
                        <a:pt x="502819" y="462097"/>
                        <a:pt x="502819" y="567803"/>
                      </a:cubicBezTo>
                      <a:cubicBezTo>
                        <a:pt x="502819" y="706653"/>
                        <a:pt x="390259" y="819213"/>
                        <a:pt x="251409" y="819213"/>
                      </a:cubicBezTo>
                      <a:lnTo>
                        <a:pt x="251410" y="819212"/>
                      </a:lnTo>
                      <a:cubicBezTo>
                        <a:pt x="112560" y="819212"/>
                        <a:pt x="0" y="706652"/>
                        <a:pt x="0" y="567802"/>
                      </a:cubicBezTo>
                      <a:lnTo>
                        <a:pt x="0" y="475680"/>
                      </a:lnTo>
                      <a:lnTo>
                        <a:pt x="155655" y="475680"/>
                      </a:lnTo>
                      <a:lnTo>
                        <a:pt x="155655" y="230838"/>
                      </a:lnTo>
                      <a:cubicBezTo>
                        <a:pt x="155655" y="144278"/>
                        <a:pt x="190741" y="65913"/>
                        <a:pt x="247466" y="918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円/楕円 730">
                  <a:extLst>
                    <a:ext uri="{FF2B5EF4-FFF2-40B4-BE49-F238E27FC236}">
                      <a16:creationId xmlns:a16="http://schemas.microsoft.com/office/drawing/2014/main" id="{D9F3F4A3-6055-4A19-98AF-575C104207C0}"/>
                    </a:ext>
                  </a:extLst>
                </p:cNvPr>
                <p:cNvSpPr/>
                <p:nvPr/>
              </p:nvSpPr>
              <p:spPr>
                <a:xfrm>
                  <a:off x="3607004" y="5709666"/>
                  <a:ext cx="134344" cy="387138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71E0DFD2-75AA-4011-A5CC-29CC1AE9A257}"/>
                    </a:ext>
                  </a:extLst>
                </p:cNvPr>
                <p:cNvSpPr/>
                <p:nvPr/>
              </p:nvSpPr>
              <p:spPr bwMode="auto">
                <a:xfrm>
                  <a:off x="500167" y="4992509"/>
                  <a:ext cx="444046" cy="4440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C209448-639B-4A17-9E99-B18A6E40761E}"/>
                    </a:ext>
                  </a:extLst>
                </p:cNvPr>
                <p:cNvSpPr/>
                <p:nvPr/>
              </p:nvSpPr>
              <p:spPr bwMode="auto">
                <a:xfrm>
                  <a:off x="1817742" y="4992509"/>
                  <a:ext cx="444046" cy="4440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>
                  <a:extLst>
                    <a:ext uri="{FF2B5EF4-FFF2-40B4-BE49-F238E27FC236}">
                      <a16:creationId xmlns:a16="http://schemas.microsoft.com/office/drawing/2014/main" id="{05CA8A69-1574-4317-B429-583621C24BDB}"/>
                    </a:ext>
                  </a:extLst>
                </p:cNvPr>
                <p:cNvSpPr/>
                <p:nvPr/>
              </p:nvSpPr>
              <p:spPr bwMode="auto">
                <a:xfrm>
                  <a:off x="759243" y="5605463"/>
                  <a:ext cx="577598" cy="30863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734">
                  <a:extLst>
                    <a:ext uri="{FF2B5EF4-FFF2-40B4-BE49-F238E27FC236}">
                      <a16:creationId xmlns:a16="http://schemas.microsoft.com/office/drawing/2014/main" id="{CD6DA84B-1647-4D24-AF7D-2F8C03A80025}"/>
                    </a:ext>
                  </a:extLst>
                </p:cNvPr>
                <p:cNvSpPr/>
                <p:nvPr/>
              </p:nvSpPr>
              <p:spPr>
                <a:xfrm>
                  <a:off x="2593540" y="5300836"/>
                  <a:ext cx="195402" cy="139506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: 塗りつぶしなし 60">
                  <a:extLst>
                    <a:ext uri="{FF2B5EF4-FFF2-40B4-BE49-F238E27FC236}">
                      <a16:creationId xmlns:a16="http://schemas.microsoft.com/office/drawing/2014/main" id="{2D7EAAC3-9032-4F90-BD76-DA92146055F9}"/>
                    </a:ext>
                  </a:extLst>
                </p:cNvPr>
                <p:cNvSpPr/>
                <p:nvPr/>
              </p:nvSpPr>
              <p:spPr bwMode="auto">
                <a:xfrm>
                  <a:off x="601930" y="5078129"/>
                  <a:ext cx="240519" cy="240519"/>
                </a:xfrm>
                <a:prstGeom prst="donut">
                  <a:avLst>
                    <a:gd name="adj" fmla="val 2093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円: 塗りつぶしなし 61">
                  <a:extLst>
                    <a:ext uri="{FF2B5EF4-FFF2-40B4-BE49-F238E27FC236}">
                      <a16:creationId xmlns:a16="http://schemas.microsoft.com/office/drawing/2014/main" id="{90E1CB13-4C42-4119-A50B-761BAE10940A}"/>
                    </a:ext>
                  </a:extLst>
                </p:cNvPr>
                <p:cNvSpPr/>
                <p:nvPr/>
              </p:nvSpPr>
              <p:spPr bwMode="auto">
                <a:xfrm>
                  <a:off x="1896639" y="5075592"/>
                  <a:ext cx="240519" cy="240519"/>
                </a:xfrm>
                <a:prstGeom prst="donut">
                  <a:avLst>
                    <a:gd name="adj" fmla="val 2093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547A3DE3-DB8E-40E3-9D6B-1AD10F445207}"/>
                  </a:ext>
                </a:extLst>
              </p:cNvPr>
              <p:cNvGrpSpPr/>
              <p:nvPr/>
            </p:nvGrpSpPr>
            <p:grpSpPr>
              <a:xfrm>
                <a:off x="7089281" y="4622976"/>
                <a:ext cx="1063178" cy="1393791"/>
                <a:chOff x="9876142" y="2137725"/>
                <a:chExt cx="665355" cy="872257"/>
              </a:xfrm>
            </p:grpSpPr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21396465-AEB5-4FF9-942D-A0E9AF4249E1}"/>
                    </a:ext>
                  </a:extLst>
                </p:cNvPr>
                <p:cNvSpPr/>
                <p:nvPr/>
              </p:nvSpPr>
              <p:spPr bwMode="auto">
                <a:xfrm rot="19505492">
                  <a:off x="10069605" y="2137725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50C7E220-CA54-42F0-A8F5-216B9569DE64}"/>
                    </a:ext>
                  </a:extLst>
                </p:cNvPr>
                <p:cNvGrpSpPr/>
                <p:nvPr/>
              </p:nvGrpSpPr>
              <p:grpSpPr>
                <a:xfrm rot="2700000">
                  <a:off x="10077304" y="2545788"/>
                  <a:ext cx="263032" cy="665355"/>
                  <a:chOff x="2139209" y="3652899"/>
                  <a:chExt cx="286168" cy="723878"/>
                </a:xfrm>
                <a:solidFill>
                  <a:schemeClr val="tx1"/>
                </a:solidFill>
              </p:grpSpPr>
              <p:sp>
                <p:nvSpPr>
                  <p:cNvPr id="45" name="四角形: 角を丸くする 44">
                    <a:extLst>
                      <a:ext uri="{FF2B5EF4-FFF2-40B4-BE49-F238E27FC236}">
                        <a16:creationId xmlns:a16="http://schemas.microsoft.com/office/drawing/2014/main" id="{B9446815-A2E8-4969-AC91-685CC586784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139209" y="3652899"/>
                    <a:ext cx="127929" cy="449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四角形: 角を丸くする 45">
                    <a:extLst>
                      <a:ext uri="{FF2B5EF4-FFF2-40B4-BE49-F238E27FC236}">
                        <a16:creationId xmlns:a16="http://schemas.microsoft.com/office/drawing/2014/main" id="{8AB373B6-FFBE-404E-8981-6C01DC4079F0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297448" y="3927625"/>
                    <a:ext cx="127929" cy="449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35" name="台形 34">
                <a:extLst>
                  <a:ext uri="{FF2B5EF4-FFF2-40B4-BE49-F238E27FC236}">
                    <a16:creationId xmlns:a16="http://schemas.microsoft.com/office/drawing/2014/main" id="{1DFF2891-E5F8-4A2D-A61B-4F9523B0DB32}"/>
                  </a:ext>
                </a:extLst>
              </p:cNvPr>
              <p:cNvSpPr/>
              <p:nvPr/>
            </p:nvSpPr>
            <p:spPr bwMode="auto">
              <a:xfrm rot="18900000">
                <a:off x="7211126" y="4535553"/>
                <a:ext cx="159623" cy="264400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27DF5D52-57C7-48C4-901B-4BDB136A6DE0}"/>
                  </a:ext>
                </a:extLst>
              </p:cNvPr>
              <p:cNvSpPr/>
              <p:nvPr/>
            </p:nvSpPr>
            <p:spPr bwMode="auto">
              <a:xfrm rot="2622644">
                <a:off x="7188949" y="4704288"/>
                <a:ext cx="187892" cy="4204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1E7A8C99-CD6E-4EFE-B4ED-F662B956323D}"/>
                  </a:ext>
                </a:extLst>
              </p:cNvPr>
              <p:cNvSpPr/>
              <p:nvPr/>
            </p:nvSpPr>
            <p:spPr bwMode="auto">
              <a:xfrm rot="18900000">
                <a:off x="7026224" y="4751766"/>
                <a:ext cx="187892" cy="34337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1F3A69F-754C-4A03-8E83-94EB022840AC}"/>
                  </a:ext>
                </a:extLst>
              </p:cNvPr>
              <p:cNvSpPr/>
              <p:nvPr/>
            </p:nvSpPr>
            <p:spPr bwMode="auto">
              <a:xfrm rot="2539222">
                <a:off x="7234093" y="5343163"/>
                <a:ext cx="518717" cy="1015266"/>
              </a:xfrm>
              <a:custGeom>
                <a:avLst/>
                <a:gdLst>
                  <a:gd name="connsiteX0" fmla="*/ 130514 w 518717"/>
                  <a:gd name="connsiteY0" fmla="*/ 7383 h 1015266"/>
                  <a:gd name="connsiteX1" fmla="*/ 187892 w 518717"/>
                  <a:gd name="connsiteY1" fmla="*/ 93946 h 1015266"/>
                  <a:gd name="connsiteX2" fmla="*/ 187892 w 518717"/>
                  <a:gd name="connsiteY2" fmla="*/ 529323 h 1015266"/>
                  <a:gd name="connsiteX3" fmla="*/ 493501 w 518717"/>
                  <a:gd name="connsiteY3" fmla="*/ 857273 h 1015266"/>
                  <a:gd name="connsiteX4" fmla="*/ 488818 w 518717"/>
                  <a:gd name="connsiteY4" fmla="*/ 990050 h 1015266"/>
                  <a:gd name="connsiteX5" fmla="*/ 356042 w 518717"/>
                  <a:gd name="connsiteY5" fmla="*/ 985368 h 1015266"/>
                  <a:gd name="connsiteX6" fmla="*/ 34401 w 518717"/>
                  <a:gd name="connsiteY6" fmla="*/ 640214 h 1015266"/>
                  <a:gd name="connsiteX7" fmla="*/ 30828 w 518717"/>
                  <a:gd name="connsiteY7" fmla="*/ 634397 h 1015266"/>
                  <a:gd name="connsiteX8" fmla="*/ 27516 w 518717"/>
                  <a:gd name="connsiteY8" fmla="*/ 632165 h 1015266"/>
                  <a:gd name="connsiteX9" fmla="*/ 0 w 518717"/>
                  <a:gd name="connsiteY9" fmla="*/ 565735 h 1015266"/>
                  <a:gd name="connsiteX10" fmla="*/ 0 w 518717"/>
                  <a:gd name="connsiteY10" fmla="*/ 93946 h 1015266"/>
                  <a:gd name="connsiteX11" fmla="*/ 93946 w 518717"/>
                  <a:gd name="connsiteY11" fmla="*/ 0 h 1015266"/>
                  <a:gd name="connsiteX12" fmla="*/ 130514 w 518717"/>
                  <a:gd name="connsiteY12" fmla="*/ 7383 h 101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8717" h="1015266">
                    <a:moveTo>
                      <a:pt x="130514" y="7383"/>
                    </a:moveTo>
                    <a:cubicBezTo>
                      <a:pt x="164232" y="21644"/>
                      <a:pt x="187892" y="55033"/>
                      <a:pt x="187892" y="93946"/>
                    </a:cubicBezTo>
                    <a:lnTo>
                      <a:pt x="187892" y="529323"/>
                    </a:lnTo>
                    <a:lnTo>
                      <a:pt x="493501" y="857273"/>
                    </a:lnTo>
                    <a:cubicBezTo>
                      <a:pt x="528873" y="895231"/>
                      <a:pt x="526777" y="954678"/>
                      <a:pt x="488818" y="990050"/>
                    </a:cubicBezTo>
                    <a:cubicBezTo>
                      <a:pt x="450860" y="1025422"/>
                      <a:pt x="391414" y="1023326"/>
                      <a:pt x="356042" y="985368"/>
                    </a:cubicBezTo>
                    <a:lnTo>
                      <a:pt x="34401" y="640214"/>
                    </a:lnTo>
                    <a:lnTo>
                      <a:pt x="30828" y="634397"/>
                    </a:lnTo>
                    <a:lnTo>
                      <a:pt x="27516" y="632165"/>
                    </a:lnTo>
                    <a:cubicBezTo>
                      <a:pt x="10515" y="615164"/>
                      <a:pt x="0" y="591677"/>
                      <a:pt x="0" y="565735"/>
                    </a:cubicBezTo>
                    <a:lnTo>
                      <a:pt x="0" y="93946"/>
                    </a:lnTo>
                    <a:cubicBezTo>
                      <a:pt x="0" y="42061"/>
                      <a:pt x="42061" y="0"/>
                      <a:pt x="93946" y="0"/>
                    </a:cubicBezTo>
                    <a:cubicBezTo>
                      <a:pt x="106917" y="0"/>
                      <a:pt x="119275" y="2629"/>
                      <a:pt x="130514" y="738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939B4BF4-70DE-4F98-ACF3-A38F8E816243}"/>
                  </a:ext>
                </a:extLst>
              </p:cNvPr>
              <p:cNvGrpSpPr/>
              <p:nvPr/>
            </p:nvGrpSpPr>
            <p:grpSpPr>
              <a:xfrm rot="18445817">
                <a:off x="6688706" y="4379255"/>
                <a:ext cx="123371" cy="157200"/>
                <a:chOff x="5349721" y="4012665"/>
                <a:chExt cx="254035" cy="142433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72B31665-51D2-411A-9FFB-FDBFFF4918A8}"/>
                    </a:ext>
                  </a:extLst>
                </p:cNvPr>
                <p:cNvSpPr/>
                <p:nvPr/>
              </p:nvSpPr>
              <p:spPr bwMode="auto">
                <a:xfrm flipH="1">
                  <a:off x="5349721" y="4015840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74A8273B-62CB-414F-868F-6A78DBAF7572}"/>
                    </a:ext>
                  </a:extLst>
                </p:cNvPr>
                <p:cNvSpPr/>
                <p:nvPr/>
              </p:nvSpPr>
              <p:spPr bwMode="auto">
                <a:xfrm flipH="1">
                  <a:off x="5359143" y="4012665"/>
                  <a:ext cx="94141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角丸四角形 734">
                <a:extLst>
                  <a:ext uri="{FF2B5EF4-FFF2-40B4-BE49-F238E27FC236}">
                    <a16:creationId xmlns:a16="http://schemas.microsoft.com/office/drawing/2014/main" id="{C7BBAE07-C5AC-4C84-82F7-F9FC65F1EFAA}"/>
                  </a:ext>
                </a:extLst>
              </p:cNvPr>
              <p:cNvSpPr/>
              <p:nvPr/>
            </p:nvSpPr>
            <p:spPr>
              <a:xfrm>
                <a:off x="694890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520F669-C9BD-41EC-8490-C192F2F0309F}"/>
                </a:ext>
              </a:extLst>
            </p:cNvPr>
            <p:cNvSpPr/>
            <p:nvPr/>
          </p:nvSpPr>
          <p:spPr bwMode="auto">
            <a:xfrm>
              <a:off x="7899358" y="4977137"/>
              <a:ext cx="388465" cy="262355"/>
            </a:xfrm>
            <a:custGeom>
              <a:avLst/>
              <a:gdLst>
                <a:gd name="connsiteX0" fmla="*/ 222023 w 388465"/>
                <a:gd name="connsiteY0" fmla="*/ 0 h 262355"/>
                <a:gd name="connsiteX1" fmla="*/ 379017 w 388465"/>
                <a:gd name="connsiteY1" fmla="*/ 65029 h 262355"/>
                <a:gd name="connsiteX2" fmla="*/ 388465 w 388465"/>
                <a:gd name="connsiteY2" fmla="*/ 79043 h 262355"/>
                <a:gd name="connsiteX3" fmla="*/ 310140 w 388465"/>
                <a:gd name="connsiteY3" fmla="*/ 103164 h 262355"/>
                <a:gd name="connsiteX4" fmla="*/ 196935 w 388465"/>
                <a:gd name="connsiteY4" fmla="*/ 150565 h 262355"/>
                <a:gd name="connsiteX5" fmla="*/ 88733 w 388465"/>
                <a:gd name="connsiteY5" fmla="*/ 208483 h 262355"/>
                <a:gd name="connsiteX6" fmla="*/ 8143 w 388465"/>
                <a:gd name="connsiteY6" fmla="*/ 262355 h 262355"/>
                <a:gd name="connsiteX7" fmla="*/ 0 w 388465"/>
                <a:gd name="connsiteY7" fmla="*/ 222023 h 262355"/>
                <a:gd name="connsiteX8" fmla="*/ 222023 w 388465"/>
                <a:gd name="connsiteY8" fmla="*/ 0 h 26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465" h="262355">
                  <a:moveTo>
                    <a:pt x="222023" y="0"/>
                  </a:moveTo>
                  <a:cubicBezTo>
                    <a:pt x="283333" y="0"/>
                    <a:pt x="338839" y="24851"/>
                    <a:pt x="379017" y="65029"/>
                  </a:cubicBezTo>
                  <a:lnTo>
                    <a:pt x="388465" y="79043"/>
                  </a:lnTo>
                  <a:lnTo>
                    <a:pt x="310140" y="103164"/>
                  </a:lnTo>
                  <a:cubicBezTo>
                    <a:pt x="272742" y="116726"/>
                    <a:pt x="234857" y="132526"/>
                    <a:pt x="196935" y="150565"/>
                  </a:cubicBezTo>
                  <a:cubicBezTo>
                    <a:pt x="159014" y="168603"/>
                    <a:pt x="122851" y="188025"/>
                    <a:pt x="88733" y="208483"/>
                  </a:cubicBezTo>
                  <a:lnTo>
                    <a:pt x="8143" y="262355"/>
                  </a:lnTo>
                  <a:lnTo>
                    <a:pt x="0" y="222023"/>
                  </a:lnTo>
                  <a:cubicBezTo>
                    <a:pt x="0" y="99403"/>
                    <a:pt x="99403" y="0"/>
                    <a:pt x="222023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46C2701-236E-4497-BC80-88A77089A1C5}"/>
                </a:ext>
              </a:extLst>
            </p:cNvPr>
            <p:cNvSpPr/>
            <p:nvPr/>
          </p:nvSpPr>
          <p:spPr bwMode="auto">
            <a:xfrm flipH="1">
              <a:off x="9287627" y="4977137"/>
              <a:ext cx="388465" cy="262355"/>
            </a:xfrm>
            <a:custGeom>
              <a:avLst/>
              <a:gdLst>
                <a:gd name="connsiteX0" fmla="*/ 222023 w 388465"/>
                <a:gd name="connsiteY0" fmla="*/ 0 h 262355"/>
                <a:gd name="connsiteX1" fmla="*/ 379017 w 388465"/>
                <a:gd name="connsiteY1" fmla="*/ 65029 h 262355"/>
                <a:gd name="connsiteX2" fmla="*/ 388465 w 388465"/>
                <a:gd name="connsiteY2" fmla="*/ 79043 h 262355"/>
                <a:gd name="connsiteX3" fmla="*/ 310140 w 388465"/>
                <a:gd name="connsiteY3" fmla="*/ 103164 h 262355"/>
                <a:gd name="connsiteX4" fmla="*/ 196935 w 388465"/>
                <a:gd name="connsiteY4" fmla="*/ 150565 h 262355"/>
                <a:gd name="connsiteX5" fmla="*/ 88733 w 388465"/>
                <a:gd name="connsiteY5" fmla="*/ 208483 h 262355"/>
                <a:gd name="connsiteX6" fmla="*/ 8143 w 388465"/>
                <a:gd name="connsiteY6" fmla="*/ 262355 h 262355"/>
                <a:gd name="connsiteX7" fmla="*/ 0 w 388465"/>
                <a:gd name="connsiteY7" fmla="*/ 222023 h 262355"/>
                <a:gd name="connsiteX8" fmla="*/ 222023 w 388465"/>
                <a:gd name="connsiteY8" fmla="*/ 0 h 26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465" h="262355">
                  <a:moveTo>
                    <a:pt x="222023" y="0"/>
                  </a:moveTo>
                  <a:cubicBezTo>
                    <a:pt x="283333" y="0"/>
                    <a:pt x="338839" y="24851"/>
                    <a:pt x="379017" y="65029"/>
                  </a:cubicBezTo>
                  <a:lnTo>
                    <a:pt x="388465" y="79043"/>
                  </a:lnTo>
                  <a:lnTo>
                    <a:pt x="310140" y="103164"/>
                  </a:lnTo>
                  <a:cubicBezTo>
                    <a:pt x="272742" y="116726"/>
                    <a:pt x="234857" y="132526"/>
                    <a:pt x="196935" y="150565"/>
                  </a:cubicBezTo>
                  <a:cubicBezTo>
                    <a:pt x="159014" y="168603"/>
                    <a:pt x="122851" y="188025"/>
                    <a:pt x="88733" y="208483"/>
                  </a:cubicBezTo>
                  <a:lnTo>
                    <a:pt x="8143" y="262355"/>
                  </a:lnTo>
                  <a:lnTo>
                    <a:pt x="0" y="222023"/>
                  </a:lnTo>
                  <a:cubicBezTo>
                    <a:pt x="0" y="99403"/>
                    <a:pt x="99403" y="0"/>
                    <a:pt x="222023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9C560F44-16E1-49CE-A5D7-FCA113BB1610}"/>
              </a:ext>
            </a:extLst>
          </p:cNvPr>
          <p:cNvGrpSpPr/>
          <p:nvPr/>
        </p:nvGrpSpPr>
        <p:grpSpPr>
          <a:xfrm>
            <a:off x="716179" y="1564109"/>
            <a:ext cx="2696460" cy="1618638"/>
            <a:chOff x="-1357917" y="3697024"/>
            <a:chExt cx="4563877" cy="2739619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B4903DF1-496C-42DB-B457-A683A8472C25}"/>
                </a:ext>
              </a:extLst>
            </p:cNvPr>
            <p:cNvGrpSpPr/>
            <p:nvPr/>
          </p:nvGrpSpPr>
          <p:grpSpPr>
            <a:xfrm>
              <a:off x="-1357917" y="3697024"/>
              <a:ext cx="3802054" cy="2614033"/>
              <a:chOff x="-1357917" y="3697024"/>
              <a:chExt cx="3802054" cy="2614033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76054BA2-082D-4FEC-8D22-E7345E7A2E1F}"/>
                  </a:ext>
                </a:extLst>
              </p:cNvPr>
              <p:cNvGrpSpPr/>
              <p:nvPr/>
            </p:nvGrpSpPr>
            <p:grpSpPr>
              <a:xfrm>
                <a:off x="-1357917" y="3697024"/>
                <a:ext cx="3802054" cy="2614033"/>
                <a:chOff x="3053994" y="3697024"/>
                <a:chExt cx="3802054" cy="2614033"/>
              </a:xfrm>
            </p:grpSpPr>
            <p:sp>
              <p:nvSpPr>
                <p:cNvPr id="85" name="角丸四角形 733">
                  <a:extLst>
                    <a:ext uri="{FF2B5EF4-FFF2-40B4-BE49-F238E27FC236}">
                      <a16:creationId xmlns:a16="http://schemas.microsoft.com/office/drawing/2014/main" id="{800C895D-21F4-4B11-9BFB-44477E4C8226}"/>
                    </a:ext>
                  </a:extLst>
                </p:cNvPr>
                <p:cNvSpPr/>
                <p:nvPr/>
              </p:nvSpPr>
              <p:spPr>
                <a:xfrm>
                  <a:off x="6604021" y="5366224"/>
                  <a:ext cx="199602" cy="323303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角丸四角形 734">
                  <a:extLst>
                    <a:ext uri="{FF2B5EF4-FFF2-40B4-BE49-F238E27FC236}">
                      <a16:creationId xmlns:a16="http://schemas.microsoft.com/office/drawing/2014/main" id="{B3438BAE-B2EB-48BE-BC5D-5A920A13F214}"/>
                    </a:ext>
                  </a:extLst>
                </p:cNvPr>
                <p:cNvSpPr/>
                <p:nvPr/>
              </p:nvSpPr>
              <p:spPr>
                <a:xfrm>
                  <a:off x="3742251" y="4685300"/>
                  <a:ext cx="259018" cy="240519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四角形: 角を丸くする 86">
                  <a:extLst>
                    <a:ext uri="{FF2B5EF4-FFF2-40B4-BE49-F238E27FC236}">
                      <a16:creationId xmlns:a16="http://schemas.microsoft.com/office/drawing/2014/main" id="{E0ACE8E4-F6F0-4D46-8323-0CC67718B95B}"/>
                    </a:ext>
                  </a:extLst>
                </p:cNvPr>
                <p:cNvSpPr/>
                <p:nvPr/>
              </p:nvSpPr>
              <p:spPr bwMode="auto">
                <a:xfrm>
                  <a:off x="3282194" y="5491119"/>
                  <a:ext cx="626924" cy="8199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角丸四角形 733">
                  <a:extLst>
                    <a:ext uri="{FF2B5EF4-FFF2-40B4-BE49-F238E27FC236}">
                      <a16:creationId xmlns:a16="http://schemas.microsoft.com/office/drawing/2014/main" id="{FCE6A397-8BBF-4072-9A33-7A83CE896EC3}"/>
                    </a:ext>
                  </a:extLst>
                </p:cNvPr>
                <p:cNvSpPr/>
                <p:nvPr/>
              </p:nvSpPr>
              <p:spPr>
                <a:xfrm>
                  <a:off x="6571130" y="5545691"/>
                  <a:ext cx="284918" cy="421833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フリーフォーム 725">
                  <a:extLst>
                    <a:ext uri="{FF2B5EF4-FFF2-40B4-BE49-F238E27FC236}">
                      <a16:creationId xmlns:a16="http://schemas.microsoft.com/office/drawing/2014/main" id="{BAE82E45-D860-4A0E-8776-86E9FE1BECB4}"/>
                    </a:ext>
                  </a:extLst>
                </p:cNvPr>
                <p:cNvSpPr/>
                <p:nvPr/>
              </p:nvSpPr>
              <p:spPr>
                <a:xfrm>
                  <a:off x="3253805" y="3697024"/>
                  <a:ext cx="3507882" cy="2270500"/>
                </a:xfrm>
                <a:custGeom>
                  <a:avLst/>
                  <a:gdLst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763642 w 2257426"/>
                    <a:gd name="connsiteY4" fmla="*/ 56198 h 1461135"/>
                    <a:gd name="connsiteX5" fmla="*/ 614365 w 2257426"/>
                    <a:gd name="connsiteY5" fmla="*/ 762000 h 1461135"/>
                    <a:gd name="connsiteX6" fmla="*/ 1472568 w 2257426"/>
                    <a:gd name="connsiteY6" fmla="*/ 762000 h 1461135"/>
                    <a:gd name="connsiteX7" fmla="*/ 1472568 w 2257426"/>
                    <a:gd name="connsiteY7" fmla="*/ 56198 h 1461135"/>
                    <a:gd name="connsiteX8" fmla="*/ 719140 w 2257426"/>
                    <a:gd name="connsiteY8" fmla="*/ 0 h 1461135"/>
                    <a:gd name="connsiteX9" fmla="*/ 1877380 w 2257426"/>
                    <a:gd name="connsiteY9" fmla="*/ 0 h 1461135"/>
                    <a:gd name="connsiteX10" fmla="*/ 2048830 w 2257426"/>
                    <a:gd name="connsiteY10" fmla="*/ 761999 h 1461135"/>
                    <a:gd name="connsiteX11" fmla="*/ 2198821 w 2257426"/>
                    <a:gd name="connsiteY11" fmla="*/ 761999 h 1461135"/>
                    <a:gd name="connsiteX12" fmla="*/ 2257426 w 2257426"/>
                    <a:gd name="connsiteY12" fmla="*/ 1170622 h 1461135"/>
                    <a:gd name="connsiteX13" fmla="*/ 2257425 w 2257426"/>
                    <a:gd name="connsiteY13" fmla="*/ 1170622 h 1461135"/>
                    <a:gd name="connsiteX14" fmla="*/ 2257425 w 2257426"/>
                    <a:gd name="connsiteY14" fmla="*/ 1461135 h 1461135"/>
                    <a:gd name="connsiteX15" fmla="*/ 0 w 2257426"/>
                    <a:gd name="connsiteY15" fmla="*/ 1461135 h 1461135"/>
                    <a:gd name="connsiteX16" fmla="*/ 0 w 2257426"/>
                    <a:gd name="connsiteY16" fmla="*/ 1170622 h 1461135"/>
                    <a:gd name="connsiteX17" fmla="*/ 1 w 2257426"/>
                    <a:gd name="connsiteY17" fmla="*/ 1170622 h 1461135"/>
                    <a:gd name="connsiteX18" fmla="*/ 58606 w 2257426"/>
                    <a:gd name="connsiteY18" fmla="*/ 761999 h 1461135"/>
                    <a:gd name="connsiteX19" fmla="*/ 547690 w 2257426"/>
                    <a:gd name="connsiteY19" fmla="*/ 761999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614365 w 2257426"/>
                    <a:gd name="connsiteY6" fmla="*/ 762000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614365 w 2257426"/>
                    <a:gd name="connsiteY6" fmla="*/ 762000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497902 w 2257426"/>
                    <a:gd name="connsiteY6" fmla="*/ 758935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257426" h="1461135">
                      <a:moveTo>
                        <a:pt x="1556387" y="56198"/>
                      </a:moveTo>
                      <a:lnTo>
                        <a:pt x="1556387" y="762000"/>
                      </a:lnTo>
                      <a:lnTo>
                        <a:pt x="1976440" y="762000"/>
                      </a:lnTo>
                      <a:lnTo>
                        <a:pt x="1827163" y="56198"/>
                      </a:lnTo>
                      <a:lnTo>
                        <a:pt x="1556387" y="56198"/>
                      </a:lnTo>
                      <a:close/>
                      <a:moveTo>
                        <a:pt x="763642" y="56198"/>
                      </a:moveTo>
                      <a:lnTo>
                        <a:pt x="497902" y="758935"/>
                      </a:lnTo>
                      <a:lnTo>
                        <a:pt x="1472568" y="762000"/>
                      </a:lnTo>
                      <a:lnTo>
                        <a:pt x="1472568" y="56198"/>
                      </a:lnTo>
                      <a:lnTo>
                        <a:pt x="763642" y="56198"/>
                      </a:lnTo>
                      <a:close/>
                      <a:moveTo>
                        <a:pt x="719140" y="0"/>
                      </a:moveTo>
                      <a:lnTo>
                        <a:pt x="1877380" y="0"/>
                      </a:lnTo>
                      <a:lnTo>
                        <a:pt x="2048830" y="761999"/>
                      </a:lnTo>
                      <a:lnTo>
                        <a:pt x="2198821" y="761999"/>
                      </a:lnTo>
                      <a:lnTo>
                        <a:pt x="2257426" y="1170622"/>
                      </a:lnTo>
                      <a:lnTo>
                        <a:pt x="2257425" y="1170622"/>
                      </a:lnTo>
                      <a:lnTo>
                        <a:pt x="2257425" y="1461135"/>
                      </a:lnTo>
                      <a:lnTo>
                        <a:pt x="0" y="1461135"/>
                      </a:lnTo>
                      <a:lnTo>
                        <a:pt x="0" y="1170622"/>
                      </a:lnTo>
                      <a:lnTo>
                        <a:pt x="1" y="1170622"/>
                      </a:lnTo>
                      <a:lnTo>
                        <a:pt x="58606" y="761999"/>
                      </a:lnTo>
                      <a:lnTo>
                        <a:pt x="412838" y="755869"/>
                      </a:lnTo>
                      <a:lnTo>
                        <a:pt x="71914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角丸四角形 726">
                  <a:extLst>
                    <a:ext uri="{FF2B5EF4-FFF2-40B4-BE49-F238E27FC236}">
                      <a16:creationId xmlns:a16="http://schemas.microsoft.com/office/drawing/2014/main" id="{3498F08C-6145-467F-8A1F-75AC63E7B3AA}"/>
                    </a:ext>
                  </a:extLst>
                </p:cNvPr>
                <p:cNvSpPr/>
                <p:nvPr/>
              </p:nvSpPr>
              <p:spPr>
                <a:xfrm>
                  <a:off x="3053994" y="5545691"/>
                  <a:ext cx="2105819" cy="421833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角丸四角形 734">
                  <a:extLst>
                    <a:ext uri="{FF2B5EF4-FFF2-40B4-BE49-F238E27FC236}">
                      <a16:creationId xmlns:a16="http://schemas.microsoft.com/office/drawing/2014/main" id="{A756B69E-8D83-45DF-9CBB-197047BE7A01}"/>
                    </a:ext>
                  </a:extLst>
                </p:cNvPr>
                <p:cNvSpPr/>
                <p:nvPr/>
              </p:nvSpPr>
              <p:spPr>
                <a:xfrm>
                  <a:off x="5625963" y="4685300"/>
                  <a:ext cx="259018" cy="240519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136839A1-9A54-4B71-B5AC-74933907DE6B}"/>
                    </a:ext>
                  </a:extLst>
                </p:cNvPr>
                <p:cNvSpPr/>
                <p:nvPr/>
              </p:nvSpPr>
              <p:spPr bwMode="auto">
                <a:xfrm>
                  <a:off x="5159813" y="5491119"/>
                  <a:ext cx="626924" cy="819937"/>
                </a:xfrm>
                <a:custGeom>
                  <a:avLst/>
                  <a:gdLst>
                    <a:gd name="connsiteX0" fmla="*/ 313462 w 626924"/>
                    <a:gd name="connsiteY0" fmla="*/ 0 h 819937"/>
                    <a:gd name="connsiteX1" fmla="*/ 626924 w 626924"/>
                    <a:gd name="connsiteY1" fmla="*/ 313462 h 819937"/>
                    <a:gd name="connsiteX2" fmla="*/ 626924 w 626924"/>
                    <a:gd name="connsiteY2" fmla="*/ 506475 h 819937"/>
                    <a:gd name="connsiteX3" fmla="*/ 313462 w 626924"/>
                    <a:gd name="connsiteY3" fmla="*/ 819937 h 819937"/>
                    <a:gd name="connsiteX4" fmla="*/ 0 w 626924"/>
                    <a:gd name="connsiteY4" fmla="*/ 506475 h 819937"/>
                    <a:gd name="connsiteX5" fmla="*/ 0 w 626924"/>
                    <a:gd name="connsiteY5" fmla="*/ 476405 h 819937"/>
                    <a:gd name="connsiteX6" fmla="*/ 186315 w 626924"/>
                    <a:gd name="connsiteY6" fmla="*/ 476405 h 819937"/>
                    <a:gd name="connsiteX7" fmla="*/ 186315 w 626924"/>
                    <a:gd name="connsiteY7" fmla="*/ 231563 h 819937"/>
                    <a:gd name="connsiteX8" fmla="*/ 278126 w 626924"/>
                    <a:gd name="connsiteY8" fmla="*/ 9912 h 819937"/>
                    <a:gd name="connsiteX9" fmla="*/ 286893 w 626924"/>
                    <a:gd name="connsiteY9" fmla="*/ 2679 h 819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6924" h="819937">
                      <a:moveTo>
                        <a:pt x="313462" y="0"/>
                      </a:moveTo>
                      <a:cubicBezTo>
                        <a:pt x="486582" y="0"/>
                        <a:pt x="626924" y="140342"/>
                        <a:pt x="626924" y="313462"/>
                      </a:cubicBezTo>
                      <a:lnTo>
                        <a:pt x="626924" y="506475"/>
                      </a:lnTo>
                      <a:cubicBezTo>
                        <a:pt x="626924" y="679595"/>
                        <a:pt x="486582" y="819937"/>
                        <a:pt x="313462" y="819937"/>
                      </a:cubicBezTo>
                      <a:cubicBezTo>
                        <a:pt x="140342" y="819937"/>
                        <a:pt x="0" y="679595"/>
                        <a:pt x="0" y="506475"/>
                      </a:cubicBezTo>
                      <a:lnTo>
                        <a:pt x="0" y="476405"/>
                      </a:lnTo>
                      <a:lnTo>
                        <a:pt x="186315" y="476405"/>
                      </a:lnTo>
                      <a:lnTo>
                        <a:pt x="186315" y="231563"/>
                      </a:lnTo>
                      <a:cubicBezTo>
                        <a:pt x="186315" y="145003"/>
                        <a:pt x="221401" y="66638"/>
                        <a:pt x="278126" y="9912"/>
                      </a:cubicBezTo>
                      <a:lnTo>
                        <a:pt x="286893" y="26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円/楕円 730">
                  <a:extLst>
                    <a:ext uri="{FF2B5EF4-FFF2-40B4-BE49-F238E27FC236}">
                      <a16:creationId xmlns:a16="http://schemas.microsoft.com/office/drawing/2014/main" id="{F9079183-9EBE-4618-80D1-33A113F53B41}"/>
                    </a:ext>
                  </a:extLst>
                </p:cNvPr>
                <p:cNvSpPr/>
                <p:nvPr/>
              </p:nvSpPr>
              <p:spPr>
                <a:xfrm>
                  <a:off x="5509211" y="5709666"/>
                  <a:ext cx="211757" cy="387138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590A3583-8625-4571-A0F4-3D6CDC2BE024}"/>
                    </a:ext>
                  </a:extLst>
                </p:cNvPr>
                <p:cNvSpPr/>
                <p:nvPr/>
              </p:nvSpPr>
              <p:spPr bwMode="auto">
                <a:xfrm>
                  <a:off x="6187598" y="5491844"/>
                  <a:ext cx="502820" cy="819213"/>
                </a:xfrm>
                <a:custGeom>
                  <a:avLst/>
                  <a:gdLst>
                    <a:gd name="connsiteX0" fmla="*/ 258601 w 502820"/>
                    <a:gd name="connsiteY0" fmla="*/ 0 h 819213"/>
                    <a:gd name="connsiteX1" fmla="*/ 302078 w 502820"/>
                    <a:gd name="connsiteY1" fmla="*/ 4383 h 819213"/>
                    <a:gd name="connsiteX2" fmla="*/ 502820 w 502820"/>
                    <a:gd name="connsiteY2" fmla="*/ 250685 h 819213"/>
                    <a:gd name="connsiteX3" fmla="*/ 502819 w 502820"/>
                    <a:gd name="connsiteY3" fmla="*/ 567803 h 819213"/>
                    <a:gd name="connsiteX4" fmla="*/ 251409 w 502820"/>
                    <a:gd name="connsiteY4" fmla="*/ 819213 h 819213"/>
                    <a:gd name="connsiteX5" fmla="*/ 251410 w 502820"/>
                    <a:gd name="connsiteY5" fmla="*/ 819212 h 819213"/>
                    <a:gd name="connsiteX6" fmla="*/ 0 w 502820"/>
                    <a:gd name="connsiteY6" fmla="*/ 567802 h 819213"/>
                    <a:gd name="connsiteX7" fmla="*/ 0 w 502820"/>
                    <a:gd name="connsiteY7" fmla="*/ 475680 h 819213"/>
                    <a:gd name="connsiteX8" fmla="*/ 155655 w 502820"/>
                    <a:gd name="connsiteY8" fmla="*/ 475680 h 819213"/>
                    <a:gd name="connsiteX9" fmla="*/ 155655 w 502820"/>
                    <a:gd name="connsiteY9" fmla="*/ 230838 h 819213"/>
                    <a:gd name="connsiteX10" fmla="*/ 247466 w 502820"/>
                    <a:gd name="connsiteY10" fmla="*/ 9187 h 819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02820" h="819213">
                      <a:moveTo>
                        <a:pt x="258601" y="0"/>
                      </a:moveTo>
                      <a:lnTo>
                        <a:pt x="302078" y="4383"/>
                      </a:lnTo>
                      <a:cubicBezTo>
                        <a:pt x="416642" y="27826"/>
                        <a:pt x="502820" y="129192"/>
                        <a:pt x="502820" y="250685"/>
                      </a:cubicBezTo>
                      <a:cubicBezTo>
                        <a:pt x="502820" y="356391"/>
                        <a:pt x="502819" y="462097"/>
                        <a:pt x="502819" y="567803"/>
                      </a:cubicBezTo>
                      <a:cubicBezTo>
                        <a:pt x="502819" y="706653"/>
                        <a:pt x="390259" y="819213"/>
                        <a:pt x="251409" y="819213"/>
                      </a:cubicBezTo>
                      <a:lnTo>
                        <a:pt x="251410" y="819212"/>
                      </a:lnTo>
                      <a:cubicBezTo>
                        <a:pt x="112560" y="819212"/>
                        <a:pt x="0" y="706652"/>
                        <a:pt x="0" y="567802"/>
                      </a:cubicBezTo>
                      <a:lnTo>
                        <a:pt x="0" y="475680"/>
                      </a:lnTo>
                      <a:lnTo>
                        <a:pt x="155655" y="475680"/>
                      </a:lnTo>
                      <a:lnTo>
                        <a:pt x="155655" y="230838"/>
                      </a:lnTo>
                      <a:cubicBezTo>
                        <a:pt x="155655" y="144278"/>
                        <a:pt x="190741" y="65913"/>
                        <a:pt x="247466" y="918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円/楕円 730">
                  <a:extLst>
                    <a:ext uri="{FF2B5EF4-FFF2-40B4-BE49-F238E27FC236}">
                      <a16:creationId xmlns:a16="http://schemas.microsoft.com/office/drawing/2014/main" id="{CF20C44D-14FD-451B-B002-9B249CBD3148}"/>
                    </a:ext>
                  </a:extLst>
                </p:cNvPr>
                <p:cNvSpPr/>
                <p:nvPr/>
              </p:nvSpPr>
              <p:spPr>
                <a:xfrm>
                  <a:off x="6490306" y="5709666"/>
                  <a:ext cx="134344" cy="387138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ABF44A84-10B3-49EE-AF69-10C35FFBFF92}"/>
                    </a:ext>
                  </a:extLst>
                </p:cNvPr>
                <p:cNvSpPr/>
                <p:nvPr/>
              </p:nvSpPr>
              <p:spPr bwMode="auto">
                <a:xfrm>
                  <a:off x="3383469" y="4992509"/>
                  <a:ext cx="444046" cy="4440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3D707FB1-1AD7-4C09-80C7-1EF2411F1037}"/>
                    </a:ext>
                  </a:extLst>
                </p:cNvPr>
                <p:cNvSpPr/>
                <p:nvPr/>
              </p:nvSpPr>
              <p:spPr bwMode="auto">
                <a:xfrm>
                  <a:off x="4701044" y="4992509"/>
                  <a:ext cx="444046" cy="4440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正方形/長方形 97">
                  <a:extLst>
                    <a:ext uri="{FF2B5EF4-FFF2-40B4-BE49-F238E27FC236}">
                      <a16:creationId xmlns:a16="http://schemas.microsoft.com/office/drawing/2014/main" id="{C85407A5-F3EF-41C6-8029-B0DD11CC110B}"/>
                    </a:ext>
                  </a:extLst>
                </p:cNvPr>
                <p:cNvSpPr/>
                <p:nvPr/>
              </p:nvSpPr>
              <p:spPr bwMode="auto">
                <a:xfrm>
                  <a:off x="3642545" y="5605463"/>
                  <a:ext cx="577598" cy="30863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角丸四角形 734">
                  <a:extLst>
                    <a:ext uri="{FF2B5EF4-FFF2-40B4-BE49-F238E27FC236}">
                      <a16:creationId xmlns:a16="http://schemas.microsoft.com/office/drawing/2014/main" id="{AD104B45-F6B2-42EE-B87D-000313F844B3}"/>
                    </a:ext>
                  </a:extLst>
                </p:cNvPr>
                <p:cNvSpPr/>
                <p:nvPr/>
              </p:nvSpPr>
              <p:spPr>
                <a:xfrm>
                  <a:off x="5476842" y="5300836"/>
                  <a:ext cx="195402" cy="139506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角丸四角形 734">
                  <a:extLst>
                    <a:ext uri="{FF2B5EF4-FFF2-40B4-BE49-F238E27FC236}">
                      <a16:creationId xmlns:a16="http://schemas.microsoft.com/office/drawing/2014/main" id="{84AC307C-840B-4320-AC57-47359E95F05A}"/>
                    </a:ext>
                  </a:extLst>
                </p:cNvPr>
                <p:cNvSpPr/>
                <p:nvPr/>
              </p:nvSpPr>
              <p:spPr>
                <a:xfrm>
                  <a:off x="5845141" y="5088111"/>
                  <a:ext cx="259017" cy="139208"/>
                </a:xfrm>
                <a:prstGeom prst="roundRect">
                  <a:avLst>
                    <a:gd name="adj" fmla="val 302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A9F4317-F166-4616-BB31-51FD5A659D50}"/>
                  </a:ext>
                </a:extLst>
              </p:cNvPr>
              <p:cNvSpPr/>
              <p:nvPr/>
            </p:nvSpPr>
            <p:spPr bwMode="auto">
              <a:xfrm>
                <a:off x="-970892" y="5171921"/>
                <a:ext cx="328946" cy="164473"/>
              </a:xfrm>
              <a:custGeom>
                <a:avLst/>
                <a:gdLst>
                  <a:gd name="connsiteX0" fmla="*/ 0 w 512008"/>
                  <a:gd name="connsiteY0" fmla="*/ 0 h 256004"/>
                  <a:gd name="connsiteX1" fmla="*/ 128002 w 512008"/>
                  <a:gd name="connsiteY1" fmla="*/ 0 h 256004"/>
                  <a:gd name="connsiteX2" fmla="*/ 256004 w 512008"/>
                  <a:gd name="connsiteY2" fmla="*/ 128002 h 256004"/>
                  <a:gd name="connsiteX3" fmla="*/ 384006 w 512008"/>
                  <a:gd name="connsiteY3" fmla="*/ 0 h 256004"/>
                  <a:gd name="connsiteX4" fmla="*/ 512008 w 512008"/>
                  <a:gd name="connsiteY4" fmla="*/ 0 h 256004"/>
                  <a:gd name="connsiteX5" fmla="*/ 256004 w 512008"/>
                  <a:gd name="connsiteY5" fmla="*/ 256004 h 256004"/>
                  <a:gd name="connsiteX6" fmla="*/ 0 w 512008"/>
                  <a:gd name="connsiteY6" fmla="*/ 0 h 256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2008" h="256004">
                    <a:moveTo>
                      <a:pt x="0" y="0"/>
                    </a:moveTo>
                    <a:lnTo>
                      <a:pt x="128002" y="0"/>
                    </a:lnTo>
                    <a:cubicBezTo>
                      <a:pt x="128002" y="70694"/>
                      <a:pt x="185310" y="128002"/>
                      <a:pt x="256004" y="128002"/>
                    </a:cubicBezTo>
                    <a:cubicBezTo>
                      <a:pt x="326698" y="128002"/>
                      <a:pt x="384006" y="70694"/>
                      <a:pt x="384006" y="0"/>
                    </a:cubicBezTo>
                    <a:lnTo>
                      <a:pt x="512008" y="0"/>
                    </a:lnTo>
                    <a:cubicBezTo>
                      <a:pt x="512008" y="141387"/>
                      <a:pt x="397391" y="256004"/>
                      <a:pt x="256004" y="256004"/>
                    </a:cubicBezTo>
                    <a:cubicBezTo>
                      <a:pt x="114617" y="256004"/>
                      <a:pt x="0" y="141387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51669C6D-BFAB-41F1-BE7F-6A4CA6C5CC9E}"/>
                  </a:ext>
                </a:extLst>
              </p:cNvPr>
              <p:cNvSpPr/>
              <p:nvPr/>
            </p:nvSpPr>
            <p:spPr bwMode="auto">
              <a:xfrm>
                <a:off x="347449" y="5171921"/>
                <a:ext cx="328946" cy="164473"/>
              </a:xfrm>
              <a:custGeom>
                <a:avLst/>
                <a:gdLst>
                  <a:gd name="connsiteX0" fmla="*/ 0 w 512008"/>
                  <a:gd name="connsiteY0" fmla="*/ 0 h 256004"/>
                  <a:gd name="connsiteX1" fmla="*/ 128002 w 512008"/>
                  <a:gd name="connsiteY1" fmla="*/ 0 h 256004"/>
                  <a:gd name="connsiteX2" fmla="*/ 256004 w 512008"/>
                  <a:gd name="connsiteY2" fmla="*/ 128002 h 256004"/>
                  <a:gd name="connsiteX3" fmla="*/ 384006 w 512008"/>
                  <a:gd name="connsiteY3" fmla="*/ 0 h 256004"/>
                  <a:gd name="connsiteX4" fmla="*/ 512008 w 512008"/>
                  <a:gd name="connsiteY4" fmla="*/ 0 h 256004"/>
                  <a:gd name="connsiteX5" fmla="*/ 256004 w 512008"/>
                  <a:gd name="connsiteY5" fmla="*/ 256004 h 256004"/>
                  <a:gd name="connsiteX6" fmla="*/ 0 w 512008"/>
                  <a:gd name="connsiteY6" fmla="*/ 0 h 256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2008" h="256004">
                    <a:moveTo>
                      <a:pt x="0" y="0"/>
                    </a:moveTo>
                    <a:lnTo>
                      <a:pt x="128002" y="0"/>
                    </a:lnTo>
                    <a:cubicBezTo>
                      <a:pt x="128002" y="70694"/>
                      <a:pt x="185310" y="128002"/>
                      <a:pt x="256004" y="128002"/>
                    </a:cubicBezTo>
                    <a:cubicBezTo>
                      <a:pt x="326698" y="128002"/>
                      <a:pt x="384006" y="70694"/>
                      <a:pt x="384006" y="0"/>
                    </a:cubicBezTo>
                    <a:lnTo>
                      <a:pt x="512008" y="0"/>
                    </a:lnTo>
                    <a:cubicBezTo>
                      <a:pt x="512008" y="141387"/>
                      <a:pt x="397391" y="256004"/>
                      <a:pt x="256004" y="256004"/>
                    </a:cubicBezTo>
                    <a:cubicBezTo>
                      <a:pt x="114617" y="256004"/>
                      <a:pt x="0" y="141387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18F13D8-0603-4156-A323-3BE261FDAC51}"/>
                </a:ext>
              </a:extLst>
            </p:cNvPr>
            <p:cNvGrpSpPr/>
            <p:nvPr/>
          </p:nvGrpSpPr>
          <p:grpSpPr>
            <a:xfrm>
              <a:off x="1816922" y="3748505"/>
              <a:ext cx="1389038" cy="2688138"/>
              <a:chOff x="1816922" y="3748505"/>
              <a:chExt cx="1389038" cy="2688138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40AA9A15-CB21-4617-AD87-A3A4C8DCB265}"/>
                  </a:ext>
                </a:extLst>
              </p:cNvPr>
              <p:cNvGrpSpPr/>
              <p:nvPr/>
            </p:nvGrpSpPr>
            <p:grpSpPr>
              <a:xfrm>
                <a:off x="1816922" y="3748505"/>
                <a:ext cx="1389038" cy="2688138"/>
                <a:chOff x="1816922" y="3748505"/>
                <a:chExt cx="1389038" cy="2688138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E680F430-F056-4F4E-ABB4-D2ABF1BC6E40}"/>
                    </a:ext>
                  </a:extLst>
                </p:cNvPr>
                <p:cNvGrpSpPr/>
                <p:nvPr/>
              </p:nvGrpSpPr>
              <p:grpSpPr>
                <a:xfrm>
                  <a:off x="1816922" y="4507553"/>
                  <a:ext cx="1389038" cy="1929090"/>
                  <a:chOff x="8829152" y="3281052"/>
                  <a:chExt cx="944992" cy="1312401"/>
                </a:xfrm>
              </p:grpSpPr>
              <p:grpSp>
                <p:nvGrpSpPr>
                  <p:cNvPr id="72" name="グループ化 71">
                    <a:extLst>
                      <a:ext uri="{FF2B5EF4-FFF2-40B4-BE49-F238E27FC236}">
                        <a16:creationId xmlns:a16="http://schemas.microsoft.com/office/drawing/2014/main" id="{E4310B08-8CE1-4FAA-AABE-B0C932F31769}"/>
                      </a:ext>
                    </a:extLst>
                  </p:cNvPr>
                  <p:cNvGrpSpPr/>
                  <p:nvPr/>
                </p:nvGrpSpPr>
                <p:grpSpPr>
                  <a:xfrm rot="18602290">
                    <a:off x="8623736" y="3572586"/>
                    <a:ext cx="633411" cy="222580"/>
                    <a:chOff x="2646976" y="3460992"/>
                    <a:chExt cx="633411" cy="222580"/>
                  </a:xfrm>
                  <a:solidFill>
                    <a:srgbClr val="000000"/>
                  </a:solidFill>
                </p:grpSpPr>
                <p:sp>
                  <p:nvSpPr>
                    <p:cNvPr id="80" name="四角形: 角を丸くする 79">
                      <a:extLst>
                        <a:ext uri="{FF2B5EF4-FFF2-40B4-BE49-F238E27FC236}">
                          <a16:creationId xmlns:a16="http://schemas.microsoft.com/office/drawing/2014/main" id="{835E9312-D272-4258-A7EB-A30979F8785A}"/>
                        </a:ext>
                      </a:extLst>
                    </p:cNvPr>
                    <p:cNvSpPr/>
                    <p:nvPr/>
                  </p:nvSpPr>
                  <p:spPr bwMode="auto">
                    <a:xfrm rot="18855947">
                      <a:off x="2783680" y="3324288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四角形: 角を丸くする 80">
                      <a:extLst>
                        <a:ext uri="{FF2B5EF4-FFF2-40B4-BE49-F238E27FC236}">
                          <a16:creationId xmlns:a16="http://schemas.microsoft.com/office/drawing/2014/main" id="{A4FF8CBA-D350-4751-9F07-A8C37C8E9FB9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3" name="四角形: 角を丸くする 72">
                    <a:extLst>
                      <a:ext uri="{FF2B5EF4-FFF2-40B4-BE49-F238E27FC236}">
                        <a16:creationId xmlns:a16="http://schemas.microsoft.com/office/drawing/2014/main" id="{FFEFCF26-9D0C-48EE-9854-3A8D68BA929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123539" y="3398441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台形 73">
                    <a:extLst>
                      <a:ext uri="{FF2B5EF4-FFF2-40B4-BE49-F238E27FC236}">
                        <a16:creationId xmlns:a16="http://schemas.microsoft.com/office/drawing/2014/main" id="{12228F06-AF50-4111-8DEF-74A7CA51EF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60890" y="3281052"/>
                    <a:ext cx="108681" cy="180020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DDC9D742-E8E1-4BA6-9E0D-46C80642BB6A}"/>
                      </a:ext>
                    </a:extLst>
                  </p:cNvPr>
                  <p:cNvSpPr/>
                  <p:nvPr/>
                </p:nvSpPr>
                <p:spPr bwMode="auto">
                  <a:xfrm rot="1544042">
                    <a:off x="9172174" y="3867782"/>
                    <a:ext cx="130486" cy="4606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81A8BA2C-FBF7-4D07-90CA-9340C78F44E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138750" y="4192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1278E5D4-BE9C-4994-AE8C-AE631EBE440C}"/>
                      </a:ext>
                    </a:extLst>
                  </p:cNvPr>
                  <p:cNvGrpSpPr/>
                  <p:nvPr/>
                </p:nvGrpSpPr>
                <p:grpSpPr>
                  <a:xfrm rot="12573219">
                    <a:off x="9140733" y="3534055"/>
                    <a:ext cx="633411" cy="222580"/>
                    <a:chOff x="2646976" y="3460992"/>
                    <a:chExt cx="633411" cy="222580"/>
                  </a:xfrm>
                  <a:solidFill>
                    <a:srgbClr val="000000"/>
                  </a:solidFill>
                </p:grpSpPr>
                <p:sp>
                  <p:nvSpPr>
                    <p:cNvPr id="78" name="四角形: 角を丸くする 77">
                      <a:extLst>
                        <a:ext uri="{FF2B5EF4-FFF2-40B4-BE49-F238E27FC236}">
                          <a16:creationId xmlns:a16="http://schemas.microsoft.com/office/drawing/2014/main" id="{AEC73896-87A5-4966-8CA8-A374ADDFC4F3}"/>
                        </a:ext>
                      </a:extLst>
                    </p:cNvPr>
                    <p:cNvSpPr/>
                    <p:nvPr/>
                  </p:nvSpPr>
                  <p:spPr bwMode="auto">
                    <a:xfrm rot="18855947">
                      <a:off x="2783680" y="3324288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四角形: 角を丸くする 78">
                      <a:extLst>
                        <a:ext uri="{FF2B5EF4-FFF2-40B4-BE49-F238E27FC236}">
                          <a16:creationId xmlns:a16="http://schemas.microsoft.com/office/drawing/2014/main" id="{4A3D7A22-F758-4E73-AA22-D05B8B09649E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8AB1D622-5B27-43B3-AC8A-53583BD9876B}"/>
                    </a:ext>
                  </a:extLst>
                </p:cNvPr>
                <p:cNvSpPr/>
                <p:nvPr/>
              </p:nvSpPr>
              <p:spPr bwMode="auto">
                <a:xfrm rot="20910339" flipH="1">
                  <a:off x="1844456" y="3748505"/>
                  <a:ext cx="799328" cy="92338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8F0FE10A-6EA5-4D64-84EC-077B07A82EEF}"/>
                    </a:ext>
                  </a:extLst>
                </p:cNvPr>
                <p:cNvSpPr/>
                <p:nvPr/>
              </p:nvSpPr>
              <p:spPr bwMode="auto">
                <a:xfrm rot="20496555" flipH="1">
                  <a:off x="1936116" y="4204218"/>
                  <a:ext cx="224867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E4812603-0059-4410-BB61-3AC3FA5F62F8}"/>
                    </a:ext>
                  </a:extLst>
                </p:cNvPr>
                <p:cNvSpPr/>
                <p:nvPr/>
              </p:nvSpPr>
              <p:spPr bwMode="auto">
                <a:xfrm rot="20496555" flipH="1">
                  <a:off x="2044242" y="4184845"/>
                  <a:ext cx="104177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D153EBAE-143D-499B-8DB4-DD01867921C7}"/>
                  </a:ext>
                </a:extLst>
              </p:cNvPr>
              <p:cNvSpPr/>
              <p:nvPr/>
            </p:nvSpPr>
            <p:spPr bwMode="auto">
              <a:xfrm rot="331845">
                <a:off x="2533169" y="5394943"/>
                <a:ext cx="463174" cy="997169"/>
              </a:xfrm>
              <a:custGeom>
                <a:avLst/>
                <a:gdLst>
                  <a:gd name="connsiteX0" fmla="*/ 95900 w 463174"/>
                  <a:gd name="connsiteY0" fmla="*/ 0 h 997169"/>
                  <a:gd name="connsiteX1" fmla="*/ 191800 w 463174"/>
                  <a:gd name="connsiteY1" fmla="*/ 95900 h 997169"/>
                  <a:gd name="connsiteX2" fmla="*/ 191800 w 463174"/>
                  <a:gd name="connsiteY2" fmla="*/ 553121 h 997169"/>
                  <a:gd name="connsiteX3" fmla="*/ 440396 w 463174"/>
                  <a:gd name="connsiteY3" fmla="*/ 841793 h 997169"/>
                  <a:gd name="connsiteX4" fmla="*/ 430505 w 463174"/>
                  <a:gd name="connsiteY4" fmla="*/ 974391 h 997169"/>
                  <a:gd name="connsiteX5" fmla="*/ 297908 w 463174"/>
                  <a:gd name="connsiteY5" fmla="*/ 964500 h 997169"/>
                  <a:gd name="connsiteX6" fmla="*/ 35660 w 463174"/>
                  <a:gd name="connsiteY6" fmla="*/ 659975 h 997169"/>
                  <a:gd name="connsiteX7" fmla="*/ 30334 w 463174"/>
                  <a:gd name="connsiteY7" fmla="*/ 650493 h 997169"/>
                  <a:gd name="connsiteX8" fmla="*/ 28088 w 463174"/>
                  <a:gd name="connsiteY8" fmla="*/ 648978 h 997169"/>
                  <a:gd name="connsiteX9" fmla="*/ 0 w 463174"/>
                  <a:gd name="connsiteY9" fmla="*/ 581167 h 997169"/>
                  <a:gd name="connsiteX10" fmla="*/ 0 w 463174"/>
                  <a:gd name="connsiteY10" fmla="*/ 95900 h 997169"/>
                  <a:gd name="connsiteX11" fmla="*/ 95900 w 463174"/>
                  <a:gd name="connsiteY11" fmla="*/ 0 h 99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174" h="997169">
                    <a:moveTo>
                      <a:pt x="95900" y="0"/>
                    </a:moveTo>
                    <a:cubicBezTo>
                      <a:pt x="148864" y="0"/>
                      <a:pt x="191800" y="42936"/>
                      <a:pt x="191800" y="95900"/>
                    </a:cubicBezTo>
                    <a:lnTo>
                      <a:pt x="191800" y="553121"/>
                    </a:lnTo>
                    <a:lnTo>
                      <a:pt x="440396" y="841793"/>
                    </a:lnTo>
                    <a:cubicBezTo>
                      <a:pt x="474280" y="881140"/>
                      <a:pt x="469852" y="940507"/>
                      <a:pt x="430505" y="974391"/>
                    </a:cubicBezTo>
                    <a:cubicBezTo>
                      <a:pt x="391159" y="1008275"/>
                      <a:pt x="331792" y="1003847"/>
                      <a:pt x="297908" y="964500"/>
                    </a:cubicBezTo>
                    <a:lnTo>
                      <a:pt x="35660" y="659975"/>
                    </a:lnTo>
                    <a:lnTo>
                      <a:pt x="30334" y="650493"/>
                    </a:lnTo>
                    <a:lnTo>
                      <a:pt x="28088" y="648978"/>
                    </a:lnTo>
                    <a:cubicBezTo>
                      <a:pt x="10734" y="631624"/>
                      <a:pt x="0" y="607649"/>
                      <a:pt x="0" y="581167"/>
                    </a:cubicBezTo>
                    <a:lnTo>
                      <a:pt x="0" y="95900"/>
                    </a:lnTo>
                    <a:cubicBezTo>
                      <a:pt x="0" y="42936"/>
                      <a:pt x="42936" y="0"/>
                      <a:pt x="9590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8C9DD1B2-828C-48BC-89ED-03BED8DC2FBC}"/>
              </a:ext>
            </a:extLst>
          </p:cNvPr>
          <p:cNvGrpSpPr/>
          <p:nvPr/>
        </p:nvGrpSpPr>
        <p:grpSpPr>
          <a:xfrm>
            <a:off x="902173" y="4439747"/>
            <a:ext cx="2246356" cy="1544442"/>
            <a:chOff x="-2139845" y="3764099"/>
            <a:chExt cx="3802054" cy="2614033"/>
          </a:xfrm>
        </p:grpSpPr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7538017A-C917-497D-90ED-BB70FDE3FD6C}"/>
                </a:ext>
              </a:extLst>
            </p:cNvPr>
            <p:cNvSpPr/>
            <p:nvPr/>
          </p:nvSpPr>
          <p:spPr bwMode="auto">
            <a:xfrm rot="18122043">
              <a:off x="-1932601" y="4922121"/>
              <a:ext cx="240468" cy="42762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51483737-4AC4-4F93-BE04-C83955EF1E61}"/>
                </a:ext>
              </a:extLst>
            </p:cNvPr>
            <p:cNvSpPr/>
            <p:nvPr/>
          </p:nvSpPr>
          <p:spPr bwMode="auto">
            <a:xfrm rot="19201305">
              <a:off x="-1067903" y="4741194"/>
              <a:ext cx="246614" cy="37049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78353EAD-219D-423E-82B3-66E08AD6BD24}"/>
                </a:ext>
              </a:extLst>
            </p:cNvPr>
            <p:cNvGrpSpPr/>
            <p:nvPr/>
          </p:nvGrpSpPr>
          <p:grpSpPr>
            <a:xfrm>
              <a:off x="-1765988" y="4102367"/>
              <a:ext cx="799328" cy="923380"/>
              <a:chOff x="2935382" y="-877341"/>
              <a:chExt cx="799328" cy="923380"/>
            </a:xfrm>
          </p:grpSpPr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3189BD42-73E2-4001-A933-0B3A2E4DEA4B}"/>
                  </a:ext>
                </a:extLst>
              </p:cNvPr>
              <p:cNvSpPr/>
              <p:nvPr/>
            </p:nvSpPr>
            <p:spPr bwMode="auto">
              <a:xfrm flipH="1">
                <a:off x="2935382" y="-877341"/>
                <a:ext cx="799328" cy="92338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B7594472-370F-4174-B300-FF7E1E76A944}"/>
                  </a:ext>
                </a:extLst>
              </p:cNvPr>
              <p:cNvGrpSpPr/>
              <p:nvPr/>
            </p:nvGrpSpPr>
            <p:grpSpPr>
              <a:xfrm>
                <a:off x="3030317" y="-495795"/>
                <a:ext cx="628777" cy="139258"/>
                <a:chOff x="-1970799" y="-1422595"/>
                <a:chExt cx="628777" cy="139258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C8B25551-0E90-4B41-B747-3C971573BAE6}"/>
                    </a:ext>
                  </a:extLst>
                </p:cNvPr>
                <p:cNvSpPr/>
                <p:nvPr/>
              </p:nvSpPr>
              <p:spPr bwMode="auto">
                <a:xfrm flipH="1">
                  <a:off x="-1596057" y="-1422595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19AE819E-9204-4EAE-A49C-28EDCCC5527E}"/>
                    </a:ext>
                  </a:extLst>
                </p:cNvPr>
                <p:cNvSpPr/>
                <p:nvPr/>
              </p:nvSpPr>
              <p:spPr bwMode="auto">
                <a:xfrm flipH="1">
                  <a:off x="-1617970" y="-1422593"/>
                  <a:ext cx="117690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ADCA0336-CD29-4BAA-AC9E-E8DB11B28C99}"/>
                    </a:ext>
                  </a:extLst>
                </p:cNvPr>
                <p:cNvSpPr/>
                <p:nvPr/>
              </p:nvSpPr>
              <p:spPr bwMode="auto">
                <a:xfrm flipH="1">
                  <a:off x="-1948885" y="-1422595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EA59FA9E-824A-4964-96F1-E6F83A6F770E}"/>
                    </a:ext>
                  </a:extLst>
                </p:cNvPr>
                <p:cNvSpPr/>
                <p:nvPr/>
              </p:nvSpPr>
              <p:spPr bwMode="auto">
                <a:xfrm flipH="1">
                  <a:off x="-1970799" y="-1422593"/>
                  <a:ext cx="117690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2E7365FA-21C2-4398-930D-0854D02C49D6}"/>
                </a:ext>
              </a:extLst>
            </p:cNvPr>
            <p:cNvGrpSpPr/>
            <p:nvPr/>
          </p:nvGrpSpPr>
          <p:grpSpPr>
            <a:xfrm>
              <a:off x="-2139845" y="3764099"/>
              <a:ext cx="3802054" cy="2614033"/>
              <a:chOff x="3080115" y="3764099"/>
              <a:chExt cx="3802054" cy="2614033"/>
            </a:xfrm>
          </p:grpSpPr>
          <p:sp>
            <p:nvSpPr>
              <p:cNvPr id="106" name="角丸四角形 733">
                <a:extLst>
                  <a:ext uri="{FF2B5EF4-FFF2-40B4-BE49-F238E27FC236}">
                    <a16:creationId xmlns:a16="http://schemas.microsoft.com/office/drawing/2014/main" id="{92FA6186-05C5-47E3-95A6-4900F78B388C}"/>
                  </a:ext>
                </a:extLst>
              </p:cNvPr>
              <p:cNvSpPr/>
              <p:nvPr/>
            </p:nvSpPr>
            <p:spPr>
              <a:xfrm>
                <a:off x="6630142" y="5433299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角丸四角形 734">
                <a:extLst>
                  <a:ext uri="{FF2B5EF4-FFF2-40B4-BE49-F238E27FC236}">
                    <a16:creationId xmlns:a16="http://schemas.microsoft.com/office/drawing/2014/main" id="{1E01065B-9FCC-461B-B36E-58FADF2D5982}"/>
                  </a:ext>
                </a:extLst>
              </p:cNvPr>
              <p:cNvSpPr/>
              <p:nvPr/>
            </p:nvSpPr>
            <p:spPr>
              <a:xfrm>
                <a:off x="3768372" y="4752375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B290A2EA-2EFA-40BE-9C6E-A24BDD81291C}"/>
                  </a:ext>
                </a:extLst>
              </p:cNvPr>
              <p:cNvSpPr/>
              <p:nvPr/>
            </p:nvSpPr>
            <p:spPr bwMode="auto">
              <a:xfrm>
                <a:off x="3308315" y="5558194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角丸四角形 733">
                <a:extLst>
                  <a:ext uri="{FF2B5EF4-FFF2-40B4-BE49-F238E27FC236}">
                    <a16:creationId xmlns:a16="http://schemas.microsoft.com/office/drawing/2014/main" id="{05949CC6-B9A9-45E5-84F8-CAFA2CD2E120}"/>
                  </a:ext>
                </a:extLst>
              </p:cNvPr>
              <p:cNvSpPr/>
              <p:nvPr/>
            </p:nvSpPr>
            <p:spPr>
              <a:xfrm>
                <a:off x="6597251" y="5612766"/>
                <a:ext cx="284918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フリーフォーム 725">
                <a:extLst>
                  <a:ext uri="{FF2B5EF4-FFF2-40B4-BE49-F238E27FC236}">
                    <a16:creationId xmlns:a16="http://schemas.microsoft.com/office/drawing/2014/main" id="{35EA4E16-9606-47EE-9F3D-78435DA0269A}"/>
                  </a:ext>
                </a:extLst>
              </p:cNvPr>
              <p:cNvSpPr/>
              <p:nvPr/>
            </p:nvSpPr>
            <p:spPr>
              <a:xfrm>
                <a:off x="3279926" y="3764099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角丸四角形 726">
                <a:extLst>
                  <a:ext uri="{FF2B5EF4-FFF2-40B4-BE49-F238E27FC236}">
                    <a16:creationId xmlns:a16="http://schemas.microsoft.com/office/drawing/2014/main" id="{7E50E292-E8ED-4D96-AEA7-D4C8359C3937}"/>
                  </a:ext>
                </a:extLst>
              </p:cNvPr>
              <p:cNvSpPr/>
              <p:nvPr/>
            </p:nvSpPr>
            <p:spPr>
              <a:xfrm>
                <a:off x="3080115" y="5612766"/>
                <a:ext cx="2105819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角丸四角形 734">
                <a:extLst>
                  <a:ext uri="{FF2B5EF4-FFF2-40B4-BE49-F238E27FC236}">
                    <a16:creationId xmlns:a16="http://schemas.microsoft.com/office/drawing/2014/main" id="{E6AC5AC3-834D-4A30-A2BC-4C2262838969}"/>
                  </a:ext>
                </a:extLst>
              </p:cNvPr>
              <p:cNvSpPr/>
              <p:nvPr/>
            </p:nvSpPr>
            <p:spPr>
              <a:xfrm>
                <a:off x="5652084" y="4752375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DA8CE099-8F43-44A6-AF34-DE01F9F9A851}"/>
                  </a:ext>
                </a:extLst>
              </p:cNvPr>
              <p:cNvSpPr/>
              <p:nvPr/>
            </p:nvSpPr>
            <p:spPr bwMode="auto">
              <a:xfrm>
                <a:off x="5185934" y="5558194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円/楕円 730">
                <a:extLst>
                  <a:ext uri="{FF2B5EF4-FFF2-40B4-BE49-F238E27FC236}">
                    <a16:creationId xmlns:a16="http://schemas.microsoft.com/office/drawing/2014/main" id="{C25BDA16-4037-4DC3-8CD1-6CE88FA40F64}"/>
                  </a:ext>
                </a:extLst>
              </p:cNvPr>
              <p:cNvSpPr/>
              <p:nvPr/>
            </p:nvSpPr>
            <p:spPr>
              <a:xfrm>
                <a:off x="5535332" y="5776741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5E4B5816-2FE9-4C8A-8E0A-D6BEDF18A54D}"/>
                  </a:ext>
                </a:extLst>
              </p:cNvPr>
              <p:cNvSpPr/>
              <p:nvPr/>
            </p:nvSpPr>
            <p:spPr bwMode="auto">
              <a:xfrm>
                <a:off x="6213719" y="5558919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円/楕円 730">
                <a:extLst>
                  <a:ext uri="{FF2B5EF4-FFF2-40B4-BE49-F238E27FC236}">
                    <a16:creationId xmlns:a16="http://schemas.microsoft.com/office/drawing/2014/main" id="{19F96AC3-018A-47F3-80E0-85CCB56AADCE}"/>
                  </a:ext>
                </a:extLst>
              </p:cNvPr>
              <p:cNvSpPr/>
              <p:nvPr/>
            </p:nvSpPr>
            <p:spPr>
              <a:xfrm>
                <a:off x="6516427" y="5776741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E8DF0220-B74E-4056-9263-C6CEAE2B73E2}"/>
                  </a:ext>
                </a:extLst>
              </p:cNvPr>
              <p:cNvSpPr/>
              <p:nvPr/>
            </p:nvSpPr>
            <p:spPr bwMode="auto">
              <a:xfrm>
                <a:off x="3409590" y="5059584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CAA3ABFB-C9DD-4F6B-8D67-D1F4911F45E5}"/>
                  </a:ext>
                </a:extLst>
              </p:cNvPr>
              <p:cNvSpPr/>
              <p:nvPr/>
            </p:nvSpPr>
            <p:spPr bwMode="auto">
              <a:xfrm>
                <a:off x="4727165" y="5059584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DD589638-E32A-49C3-BD34-35971BCE1078}"/>
                  </a:ext>
                </a:extLst>
              </p:cNvPr>
              <p:cNvSpPr/>
              <p:nvPr/>
            </p:nvSpPr>
            <p:spPr bwMode="auto">
              <a:xfrm>
                <a:off x="3668666" y="5672538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角丸四角形 734">
                <a:extLst>
                  <a:ext uri="{FF2B5EF4-FFF2-40B4-BE49-F238E27FC236}">
                    <a16:creationId xmlns:a16="http://schemas.microsoft.com/office/drawing/2014/main" id="{D33737AE-C76D-4C5D-A1D6-7117D244E33F}"/>
                  </a:ext>
                </a:extLst>
              </p:cNvPr>
              <p:cNvSpPr/>
              <p:nvPr/>
            </p:nvSpPr>
            <p:spPr>
              <a:xfrm>
                <a:off x="5502963" y="5367911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円: 塗りつぶしなし 120">
                <a:extLst>
                  <a:ext uri="{FF2B5EF4-FFF2-40B4-BE49-F238E27FC236}">
                    <a16:creationId xmlns:a16="http://schemas.microsoft.com/office/drawing/2014/main" id="{CCB9ECC4-F8D6-4F5A-A6B9-2F26AF0696E1}"/>
                  </a:ext>
                </a:extLst>
              </p:cNvPr>
              <p:cNvSpPr/>
              <p:nvPr/>
            </p:nvSpPr>
            <p:spPr bwMode="auto">
              <a:xfrm>
                <a:off x="3544749" y="5088486"/>
                <a:ext cx="240519" cy="240519"/>
              </a:xfrm>
              <a:prstGeom prst="donut">
                <a:avLst>
                  <a:gd name="adj" fmla="val 209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: 塗りつぶしなし 121">
                <a:extLst>
                  <a:ext uri="{FF2B5EF4-FFF2-40B4-BE49-F238E27FC236}">
                    <a16:creationId xmlns:a16="http://schemas.microsoft.com/office/drawing/2014/main" id="{9DEC5F56-3F61-400B-A3A4-14385B0CE824}"/>
                  </a:ext>
                </a:extLst>
              </p:cNvPr>
              <p:cNvSpPr/>
              <p:nvPr/>
            </p:nvSpPr>
            <p:spPr bwMode="auto">
              <a:xfrm>
                <a:off x="4852849" y="5088486"/>
                <a:ext cx="240519" cy="240519"/>
              </a:xfrm>
              <a:prstGeom prst="donut">
                <a:avLst>
                  <a:gd name="adj" fmla="val 209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378CC41F-7406-461F-A9D3-0CC5C67DCDEA}"/>
              </a:ext>
            </a:extLst>
          </p:cNvPr>
          <p:cNvGrpSpPr/>
          <p:nvPr/>
        </p:nvGrpSpPr>
        <p:grpSpPr>
          <a:xfrm>
            <a:off x="6798167" y="4431200"/>
            <a:ext cx="2246356" cy="1544442"/>
            <a:chOff x="7576537" y="3755552"/>
            <a:chExt cx="3802054" cy="2614033"/>
          </a:xfrm>
        </p:grpSpPr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C30A586A-F6CF-4F7E-9A23-E3CDDE15A465}"/>
                </a:ext>
              </a:extLst>
            </p:cNvPr>
            <p:cNvSpPr/>
            <p:nvPr/>
          </p:nvSpPr>
          <p:spPr bwMode="auto">
            <a:xfrm rot="6727044">
              <a:off x="10356189" y="4282383"/>
              <a:ext cx="187892" cy="57952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E6B04D76-3351-4C08-87C1-AC862701AF9F}"/>
                </a:ext>
              </a:extLst>
            </p:cNvPr>
            <p:cNvSpPr/>
            <p:nvPr/>
          </p:nvSpPr>
          <p:spPr bwMode="auto">
            <a:xfrm rot="2021775">
              <a:off x="9603115" y="4710393"/>
              <a:ext cx="187892" cy="57952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79C20B33-031B-44B7-ABFB-28370DA7188B}"/>
                </a:ext>
              </a:extLst>
            </p:cNvPr>
            <p:cNvSpPr/>
            <p:nvPr/>
          </p:nvSpPr>
          <p:spPr bwMode="auto">
            <a:xfrm rot="4687595">
              <a:off x="9965139" y="4245640"/>
              <a:ext cx="187892" cy="57952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9E305E01-BB87-4E9F-A9BF-01CD954EF6A2}"/>
                </a:ext>
              </a:extLst>
            </p:cNvPr>
            <p:cNvGrpSpPr/>
            <p:nvPr/>
          </p:nvGrpSpPr>
          <p:grpSpPr>
            <a:xfrm rot="20623541">
              <a:off x="9693915" y="4314119"/>
              <a:ext cx="628886" cy="1081240"/>
              <a:chOff x="10410731" y="4594081"/>
              <a:chExt cx="628886" cy="1081240"/>
            </a:xfrm>
          </p:grpSpPr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731C8BDF-6F56-4F49-AEA0-3013057E5194}"/>
                  </a:ext>
                </a:extLst>
              </p:cNvPr>
              <p:cNvSpPr/>
              <p:nvPr/>
            </p:nvSpPr>
            <p:spPr bwMode="auto">
              <a:xfrm rot="19505492">
                <a:off x="10598048" y="4681504"/>
                <a:ext cx="441569" cy="99381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50C2AC7F-CFB1-4939-884F-A5D6AD7CF41A}"/>
                  </a:ext>
                </a:extLst>
              </p:cNvPr>
              <p:cNvSpPr/>
              <p:nvPr/>
            </p:nvSpPr>
            <p:spPr bwMode="auto">
              <a:xfrm rot="18900000">
                <a:off x="10410731" y="4594081"/>
                <a:ext cx="159623" cy="264400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6608277C-5DBB-46BC-A46A-D77290D991E9}"/>
                </a:ext>
              </a:extLst>
            </p:cNvPr>
            <p:cNvGrpSpPr/>
            <p:nvPr/>
          </p:nvGrpSpPr>
          <p:grpSpPr>
            <a:xfrm rot="19605373">
              <a:off x="8876582" y="4098677"/>
              <a:ext cx="807251" cy="932530"/>
              <a:chOff x="9258735" y="4163789"/>
              <a:chExt cx="807251" cy="932530"/>
            </a:xfrm>
          </p:grpSpPr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627642A0-0B19-4B7F-A829-BD405BD74F3E}"/>
                  </a:ext>
                </a:extLst>
              </p:cNvPr>
              <p:cNvSpPr/>
              <p:nvPr/>
            </p:nvSpPr>
            <p:spPr bwMode="auto">
              <a:xfrm rot="19440355">
                <a:off x="9258735" y="4163789"/>
                <a:ext cx="807251" cy="9325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ADB1A79F-AB4B-4211-B25B-2E9077E0590D}"/>
                  </a:ext>
                </a:extLst>
              </p:cNvPr>
              <p:cNvGrpSpPr/>
              <p:nvPr/>
            </p:nvGrpSpPr>
            <p:grpSpPr>
              <a:xfrm rot="18445817">
                <a:off x="9332898" y="4659444"/>
                <a:ext cx="123371" cy="157200"/>
                <a:chOff x="5349721" y="4012665"/>
                <a:chExt cx="254035" cy="142433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C6C8008-08FF-4879-9F11-6D0046F2F9EA}"/>
                    </a:ext>
                  </a:extLst>
                </p:cNvPr>
                <p:cNvSpPr/>
                <p:nvPr/>
              </p:nvSpPr>
              <p:spPr bwMode="auto">
                <a:xfrm flipH="1">
                  <a:off x="5349721" y="4015840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896F4152-0433-4DCA-A59C-A587ED8B64E7}"/>
                    </a:ext>
                  </a:extLst>
                </p:cNvPr>
                <p:cNvSpPr/>
                <p:nvPr/>
              </p:nvSpPr>
              <p:spPr bwMode="auto">
                <a:xfrm flipH="1">
                  <a:off x="5359143" y="4012665"/>
                  <a:ext cx="94141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BD21E65E-CB4F-4C63-87EC-3F5A60D7393C}"/>
                </a:ext>
              </a:extLst>
            </p:cNvPr>
            <p:cNvGrpSpPr/>
            <p:nvPr/>
          </p:nvGrpSpPr>
          <p:grpSpPr>
            <a:xfrm>
              <a:off x="7576537" y="3755552"/>
              <a:ext cx="3802054" cy="2614033"/>
              <a:chOff x="170692" y="3697024"/>
              <a:chExt cx="3802054" cy="2614033"/>
            </a:xfrm>
          </p:grpSpPr>
          <p:sp>
            <p:nvSpPr>
              <p:cNvPr id="142" name="角丸四角形 733">
                <a:extLst>
                  <a:ext uri="{FF2B5EF4-FFF2-40B4-BE49-F238E27FC236}">
                    <a16:creationId xmlns:a16="http://schemas.microsoft.com/office/drawing/2014/main" id="{FFF1B26B-E4F4-4954-97F3-6D421C21FB64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角丸四角形 734">
                <a:extLst>
                  <a:ext uri="{FF2B5EF4-FFF2-40B4-BE49-F238E27FC236}">
                    <a16:creationId xmlns:a16="http://schemas.microsoft.com/office/drawing/2014/main" id="{6B4D454F-2BF0-4D70-B527-0AE6505A0BDF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027CE430-9E16-4546-A187-919E1B456847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角丸四角形 733">
                <a:extLst>
                  <a:ext uri="{FF2B5EF4-FFF2-40B4-BE49-F238E27FC236}">
                    <a16:creationId xmlns:a16="http://schemas.microsoft.com/office/drawing/2014/main" id="{1A9226A9-4C85-4536-83D8-8D4E069A1575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フリーフォーム 725">
                <a:extLst>
                  <a:ext uri="{FF2B5EF4-FFF2-40B4-BE49-F238E27FC236}">
                    <a16:creationId xmlns:a16="http://schemas.microsoft.com/office/drawing/2014/main" id="{6BA8396A-439F-4D17-9FEB-8FFB16DDF4FD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角丸四角形 726">
                <a:extLst>
                  <a:ext uri="{FF2B5EF4-FFF2-40B4-BE49-F238E27FC236}">
                    <a16:creationId xmlns:a16="http://schemas.microsoft.com/office/drawing/2014/main" id="{E27BCA49-FC1D-469E-B646-2B5D9F2CEA79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B0DD21F1-C578-4EA1-B452-B7A780187FBD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円/楕円 730">
                <a:extLst>
                  <a:ext uri="{FF2B5EF4-FFF2-40B4-BE49-F238E27FC236}">
                    <a16:creationId xmlns:a16="http://schemas.microsoft.com/office/drawing/2014/main" id="{D6F64094-E1D0-4EF0-BF3B-CF77DCEBDE93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560D21F-077F-4E6A-AFA1-73273B749B03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円/楕円 730">
                <a:extLst>
                  <a:ext uri="{FF2B5EF4-FFF2-40B4-BE49-F238E27FC236}">
                    <a16:creationId xmlns:a16="http://schemas.microsoft.com/office/drawing/2014/main" id="{DFEFB0EC-5A63-48AB-AC0A-2771A57D7E84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1429850B-C739-4ABA-8968-17B924EC1AC0}"/>
                  </a:ext>
                </a:extLst>
              </p:cNvPr>
              <p:cNvSpPr/>
              <p:nvPr/>
            </p:nvSpPr>
            <p:spPr bwMode="auto">
              <a:xfrm>
                <a:off x="442686" y="4935028"/>
                <a:ext cx="559008" cy="5590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CFEB206F-44CB-432C-9DE3-71E53CA5ED55}"/>
                  </a:ext>
                </a:extLst>
              </p:cNvPr>
              <p:cNvSpPr/>
              <p:nvPr/>
            </p:nvSpPr>
            <p:spPr bwMode="auto">
              <a:xfrm>
                <a:off x="1760261" y="4935028"/>
                <a:ext cx="559008" cy="5590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915548E5-29B4-4D34-8847-C2E4E4825EE6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角丸四角形 734">
                <a:extLst>
                  <a:ext uri="{FF2B5EF4-FFF2-40B4-BE49-F238E27FC236}">
                    <a16:creationId xmlns:a16="http://schemas.microsoft.com/office/drawing/2014/main" id="{D7604F74-0191-4677-BE74-94B11934793A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" name="円: 塗りつぶしなし 155">
                <a:extLst>
                  <a:ext uri="{FF2B5EF4-FFF2-40B4-BE49-F238E27FC236}">
                    <a16:creationId xmlns:a16="http://schemas.microsoft.com/office/drawing/2014/main" id="{539AD693-6127-46C8-A7C1-1BCE8C0A539C}"/>
                  </a:ext>
                </a:extLst>
              </p:cNvPr>
              <p:cNvSpPr/>
              <p:nvPr/>
            </p:nvSpPr>
            <p:spPr bwMode="auto">
              <a:xfrm>
                <a:off x="655528" y="5001732"/>
                <a:ext cx="240519" cy="240519"/>
              </a:xfrm>
              <a:prstGeom prst="donut">
                <a:avLst>
                  <a:gd name="adj" fmla="val 209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円: 塗りつぶしなし 156">
                <a:extLst>
                  <a:ext uri="{FF2B5EF4-FFF2-40B4-BE49-F238E27FC236}">
                    <a16:creationId xmlns:a16="http://schemas.microsoft.com/office/drawing/2014/main" id="{D6F0DB8C-2317-456F-9CBF-09DCA46C1ECC}"/>
                  </a:ext>
                </a:extLst>
              </p:cNvPr>
              <p:cNvSpPr/>
              <p:nvPr/>
            </p:nvSpPr>
            <p:spPr bwMode="auto">
              <a:xfrm>
                <a:off x="1950237" y="4999195"/>
                <a:ext cx="240519" cy="240519"/>
              </a:xfrm>
              <a:prstGeom prst="donut">
                <a:avLst>
                  <a:gd name="adj" fmla="val 209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70A02A5C-0489-4DBE-A87F-6E1963EEDE2F}"/>
                </a:ext>
              </a:extLst>
            </p:cNvPr>
            <p:cNvGrpSpPr/>
            <p:nvPr/>
          </p:nvGrpSpPr>
          <p:grpSpPr>
            <a:xfrm>
              <a:off x="10325562" y="4832347"/>
              <a:ext cx="437325" cy="1320801"/>
              <a:chOff x="6775449" y="4832347"/>
              <a:chExt cx="711201" cy="1320801"/>
            </a:xfrm>
          </p:grpSpPr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583C8E8B-6939-48FE-ACDD-94FB226E323E}"/>
                  </a:ext>
                </a:extLst>
              </p:cNvPr>
              <p:cNvSpPr/>
              <p:nvPr/>
            </p:nvSpPr>
            <p:spPr bwMode="auto">
              <a:xfrm>
                <a:off x="7174162" y="4938713"/>
                <a:ext cx="312488" cy="108585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DBFE1FCB-525A-4B22-BF74-577061DA719D}"/>
                  </a:ext>
                </a:extLst>
              </p:cNvPr>
              <p:cNvSpPr/>
              <p:nvPr/>
            </p:nvSpPr>
            <p:spPr bwMode="auto">
              <a:xfrm rot="16200000">
                <a:off x="6387385" y="5220413"/>
                <a:ext cx="1320799" cy="544672"/>
              </a:xfrm>
              <a:prstGeom prst="trapezoid">
                <a:avLst>
                  <a:gd name="adj" fmla="val 3922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29E8958F-EDBA-47E7-8065-9568225E76F7}"/>
                  </a:ext>
                </a:extLst>
              </p:cNvPr>
              <p:cNvSpPr/>
              <p:nvPr/>
            </p:nvSpPr>
            <p:spPr bwMode="auto">
              <a:xfrm rot="16200000" flipV="1">
                <a:off x="6710119" y="5437983"/>
                <a:ext cx="1320799" cy="109527"/>
              </a:xfrm>
              <a:prstGeom prst="trapezoid">
                <a:avLst>
                  <a:gd name="adj" fmla="val 6768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角丸四角形 734">
                <a:extLst>
                  <a:ext uri="{FF2B5EF4-FFF2-40B4-BE49-F238E27FC236}">
                    <a16:creationId xmlns:a16="http://schemas.microsoft.com/office/drawing/2014/main" id="{18A138DF-6177-4640-AB59-534627CAD40C}"/>
                  </a:ext>
                </a:extLst>
              </p:cNvPr>
              <p:cNvSpPr/>
              <p:nvPr/>
            </p:nvSpPr>
            <p:spPr>
              <a:xfrm>
                <a:off x="7116485" y="5155186"/>
                <a:ext cx="115356" cy="139208"/>
              </a:xfrm>
              <a:prstGeom prst="roundRect">
                <a:avLst>
                  <a:gd name="adj" fmla="val 3028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7" name="角丸四角形 734">
              <a:extLst>
                <a:ext uri="{FF2B5EF4-FFF2-40B4-BE49-F238E27FC236}">
                  <a16:creationId xmlns:a16="http://schemas.microsoft.com/office/drawing/2014/main" id="{D9D5C92B-039F-4834-BA84-726D7EA50286}"/>
                </a:ext>
              </a:extLst>
            </p:cNvPr>
            <p:cNvSpPr/>
            <p:nvPr/>
          </p:nvSpPr>
          <p:spPr>
            <a:xfrm>
              <a:off x="10148506" y="4743828"/>
              <a:ext cx="259018" cy="240519"/>
            </a:xfrm>
            <a:prstGeom prst="roundRect">
              <a:avLst>
                <a:gd name="adj" fmla="val 30289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741C5A84-FAE7-4ACE-B17E-2C2B78FFF569}"/>
              </a:ext>
            </a:extLst>
          </p:cNvPr>
          <p:cNvGrpSpPr/>
          <p:nvPr/>
        </p:nvGrpSpPr>
        <p:grpSpPr>
          <a:xfrm>
            <a:off x="3635730" y="4460022"/>
            <a:ext cx="2841188" cy="1602990"/>
            <a:chOff x="-2591072" y="3764099"/>
            <a:chExt cx="4808834" cy="2713131"/>
          </a:xfrm>
        </p:grpSpPr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BBCDAE0F-761A-47F1-9A81-C67F79D82542}"/>
                </a:ext>
              </a:extLst>
            </p:cNvPr>
            <p:cNvSpPr/>
            <p:nvPr/>
          </p:nvSpPr>
          <p:spPr bwMode="auto">
            <a:xfrm>
              <a:off x="-13955" y="3803650"/>
              <a:ext cx="762000" cy="1187450"/>
            </a:xfrm>
            <a:custGeom>
              <a:avLst/>
              <a:gdLst>
                <a:gd name="connsiteX0" fmla="*/ 0 w 762000"/>
                <a:gd name="connsiteY0" fmla="*/ 899763 h 1187450"/>
                <a:gd name="connsiteX1" fmla="*/ 6159 w 762000"/>
                <a:gd name="connsiteY1" fmla="*/ 932235 h 1187450"/>
                <a:gd name="connsiteX2" fmla="*/ 0 w 762000"/>
                <a:gd name="connsiteY2" fmla="*/ 932962 h 1187450"/>
                <a:gd name="connsiteX3" fmla="*/ 0 w 762000"/>
                <a:gd name="connsiteY3" fmla="*/ 0 h 1187450"/>
                <a:gd name="connsiteX4" fmla="*/ 495300 w 762000"/>
                <a:gd name="connsiteY4" fmla="*/ 0 h 1187450"/>
                <a:gd name="connsiteX5" fmla="*/ 762000 w 762000"/>
                <a:gd name="connsiteY5" fmla="*/ 1187450 h 1187450"/>
                <a:gd name="connsiteX6" fmla="*/ 463562 w 762000"/>
                <a:gd name="connsiteY6" fmla="*/ 1187450 h 1187450"/>
                <a:gd name="connsiteX7" fmla="*/ 413077 w 762000"/>
                <a:gd name="connsiteY7" fmla="*/ 1113961 h 1187450"/>
                <a:gd name="connsiteX8" fmla="*/ 482942 w 762000"/>
                <a:gd name="connsiteY8" fmla="*/ 1072705 h 1187450"/>
                <a:gd name="connsiteX9" fmla="*/ 435441 w 762000"/>
                <a:gd name="connsiteY9" fmla="*/ 996343 h 1187450"/>
                <a:gd name="connsiteX10" fmla="*/ 606037 w 762000"/>
                <a:gd name="connsiteY10" fmla="*/ 884832 h 1187450"/>
                <a:gd name="connsiteX11" fmla="*/ 413077 w 762000"/>
                <a:gd name="connsiteY11" fmla="*/ 880261 h 1187450"/>
                <a:gd name="connsiteX12" fmla="*/ 473220 w 762000"/>
                <a:gd name="connsiteY12" fmla="*/ 744361 h 1187450"/>
                <a:gd name="connsiteX13" fmla="*/ 344505 w 762000"/>
                <a:gd name="connsiteY13" fmla="*/ 849724 h 1187450"/>
                <a:gd name="connsiteX14" fmla="*/ 354301 w 762000"/>
                <a:gd name="connsiteY14" fmla="*/ 616065 h 1187450"/>
                <a:gd name="connsiteX15" fmla="*/ 231280 w 762000"/>
                <a:gd name="connsiteY15" fmla="*/ 791684 h 1187450"/>
                <a:gd name="connsiteX16" fmla="*/ 166960 w 762000"/>
                <a:gd name="connsiteY16" fmla="*/ 692388 h 1187450"/>
                <a:gd name="connsiteX17" fmla="*/ 123636 w 762000"/>
                <a:gd name="connsiteY17" fmla="*/ 874194 h 1187450"/>
                <a:gd name="connsiteX18" fmla="*/ 0 w 762000"/>
                <a:gd name="connsiteY18" fmla="*/ 782060 h 11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2000" h="1187450">
                  <a:moveTo>
                    <a:pt x="0" y="899763"/>
                  </a:moveTo>
                  <a:lnTo>
                    <a:pt x="6159" y="932235"/>
                  </a:lnTo>
                  <a:lnTo>
                    <a:pt x="0" y="932962"/>
                  </a:lnTo>
                  <a:close/>
                  <a:moveTo>
                    <a:pt x="0" y="0"/>
                  </a:moveTo>
                  <a:lnTo>
                    <a:pt x="495300" y="0"/>
                  </a:lnTo>
                  <a:lnTo>
                    <a:pt x="762000" y="1187450"/>
                  </a:lnTo>
                  <a:lnTo>
                    <a:pt x="463562" y="1187450"/>
                  </a:lnTo>
                  <a:lnTo>
                    <a:pt x="413077" y="1113961"/>
                  </a:lnTo>
                  <a:lnTo>
                    <a:pt x="482942" y="1072705"/>
                  </a:lnTo>
                  <a:lnTo>
                    <a:pt x="435441" y="996343"/>
                  </a:lnTo>
                  <a:lnTo>
                    <a:pt x="606037" y="884832"/>
                  </a:lnTo>
                  <a:lnTo>
                    <a:pt x="413077" y="880261"/>
                  </a:lnTo>
                  <a:lnTo>
                    <a:pt x="473220" y="744361"/>
                  </a:lnTo>
                  <a:lnTo>
                    <a:pt x="344505" y="849724"/>
                  </a:lnTo>
                  <a:cubicBezTo>
                    <a:pt x="347758" y="771824"/>
                    <a:pt x="351048" y="693965"/>
                    <a:pt x="354301" y="616065"/>
                  </a:cubicBezTo>
                  <a:lnTo>
                    <a:pt x="231280" y="791684"/>
                  </a:lnTo>
                  <a:lnTo>
                    <a:pt x="166960" y="692388"/>
                  </a:lnTo>
                  <a:lnTo>
                    <a:pt x="123636" y="874194"/>
                  </a:lnTo>
                  <a:lnTo>
                    <a:pt x="0" y="782060"/>
                  </a:lnTo>
                  <a:close/>
                </a:path>
              </a:pathLst>
            </a:custGeom>
            <a:solidFill>
              <a:srgbClr val="33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A02C8CF3-8736-412D-B98A-20918E343856}"/>
                </a:ext>
              </a:extLst>
            </p:cNvPr>
            <p:cNvGrpSpPr/>
            <p:nvPr/>
          </p:nvGrpSpPr>
          <p:grpSpPr>
            <a:xfrm>
              <a:off x="-2591072" y="3764099"/>
              <a:ext cx="3802054" cy="2614033"/>
              <a:chOff x="3053994" y="3697024"/>
              <a:chExt cx="3802054" cy="2614033"/>
            </a:xfrm>
          </p:grpSpPr>
          <p:sp>
            <p:nvSpPr>
              <p:cNvPr id="192" name="角丸四角形 733">
                <a:extLst>
                  <a:ext uri="{FF2B5EF4-FFF2-40B4-BE49-F238E27FC236}">
                    <a16:creationId xmlns:a16="http://schemas.microsoft.com/office/drawing/2014/main" id="{6DF3B105-CACB-4D32-AB06-5A49C0B67082}"/>
                  </a:ext>
                </a:extLst>
              </p:cNvPr>
              <p:cNvSpPr/>
              <p:nvPr/>
            </p:nvSpPr>
            <p:spPr>
              <a:xfrm>
                <a:off x="6604021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角丸四角形 734">
                <a:extLst>
                  <a:ext uri="{FF2B5EF4-FFF2-40B4-BE49-F238E27FC236}">
                    <a16:creationId xmlns:a16="http://schemas.microsoft.com/office/drawing/2014/main" id="{982FFFC8-DD97-443F-8BB4-CEB5FDE93C14}"/>
                  </a:ext>
                </a:extLst>
              </p:cNvPr>
              <p:cNvSpPr/>
              <p:nvPr/>
            </p:nvSpPr>
            <p:spPr>
              <a:xfrm>
                <a:off x="374225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27898C83-8EB9-48CC-B982-32B906A35476}"/>
                  </a:ext>
                </a:extLst>
              </p:cNvPr>
              <p:cNvSpPr/>
              <p:nvPr/>
            </p:nvSpPr>
            <p:spPr bwMode="auto">
              <a:xfrm>
                <a:off x="3282194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角丸四角形 733">
                <a:extLst>
                  <a:ext uri="{FF2B5EF4-FFF2-40B4-BE49-F238E27FC236}">
                    <a16:creationId xmlns:a16="http://schemas.microsoft.com/office/drawing/2014/main" id="{E3FF6F7A-20C0-4239-80DC-47DB206A362D}"/>
                  </a:ext>
                </a:extLst>
              </p:cNvPr>
              <p:cNvSpPr/>
              <p:nvPr/>
            </p:nvSpPr>
            <p:spPr>
              <a:xfrm>
                <a:off x="6571130" y="5545691"/>
                <a:ext cx="284918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リーフォーム 725">
                <a:extLst>
                  <a:ext uri="{FF2B5EF4-FFF2-40B4-BE49-F238E27FC236}">
                    <a16:creationId xmlns:a16="http://schemas.microsoft.com/office/drawing/2014/main" id="{605C6B28-48A2-4BAF-AD90-525668D1FE1B}"/>
                  </a:ext>
                </a:extLst>
              </p:cNvPr>
              <p:cNvSpPr/>
              <p:nvPr/>
            </p:nvSpPr>
            <p:spPr>
              <a:xfrm>
                <a:off x="3253805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角丸四角形 726">
                <a:extLst>
                  <a:ext uri="{FF2B5EF4-FFF2-40B4-BE49-F238E27FC236}">
                    <a16:creationId xmlns:a16="http://schemas.microsoft.com/office/drawing/2014/main" id="{B8691693-2D74-48E4-A3CD-5D371C6629DE}"/>
                  </a:ext>
                </a:extLst>
              </p:cNvPr>
              <p:cNvSpPr/>
              <p:nvPr/>
            </p:nvSpPr>
            <p:spPr>
              <a:xfrm>
                <a:off x="3053994" y="5545691"/>
                <a:ext cx="2105819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角丸四角形 734">
                <a:extLst>
                  <a:ext uri="{FF2B5EF4-FFF2-40B4-BE49-F238E27FC236}">
                    <a16:creationId xmlns:a16="http://schemas.microsoft.com/office/drawing/2014/main" id="{DB3A2A4F-31D1-4C4F-9744-ECC7C742D5A2}"/>
                  </a:ext>
                </a:extLst>
              </p:cNvPr>
              <p:cNvSpPr/>
              <p:nvPr/>
            </p:nvSpPr>
            <p:spPr>
              <a:xfrm>
                <a:off x="5625963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7397AEDE-1D07-4621-9F8A-408357820A59}"/>
                  </a:ext>
                </a:extLst>
              </p:cNvPr>
              <p:cNvSpPr/>
              <p:nvPr/>
            </p:nvSpPr>
            <p:spPr bwMode="auto">
              <a:xfrm>
                <a:off x="5159813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円/楕円 730">
                <a:extLst>
                  <a:ext uri="{FF2B5EF4-FFF2-40B4-BE49-F238E27FC236}">
                    <a16:creationId xmlns:a16="http://schemas.microsoft.com/office/drawing/2014/main" id="{883B5D3C-69A2-4985-8B80-477EA8AEE24A}"/>
                  </a:ext>
                </a:extLst>
              </p:cNvPr>
              <p:cNvSpPr/>
              <p:nvPr/>
            </p:nvSpPr>
            <p:spPr>
              <a:xfrm>
                <a:off x="5509211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A7BE58C-ECF8-4071-9D49-8FA933E37535}"/>
                  </a:ext>
                </a:extLst>
              </p:cNvPr>
              <p:cNvSpPr/>
              <p:nvPr/>
            </p:nvSpPr>
            <p:spPr bwMode="auto">
              <a:xfrm>
                <a:off x="6187598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円/楕円 730">
                <a:extLst>
                  <a:ext uri="{FF2B5EF4-FFF2-40B4-BE49-F238E27FC236}">
                    <a16:creationId xmlns:a16="http://schemas.microsoft.com/office/drawing/2014/main" id="{FDAEB114-34A8-4F69-9CCA-730C9493CF97}"/>
                  </a:ext>
                </a:extLst>
              </p:cNvPr>
              <p:cNvSpPr/>
              <p:nvPr/>
            </p:nvSpPr>
            <p:spPr>
              <a:xfrm>
                <a:off x="6490306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30C235C0-50E0-47D4-AACD-E775C850F36C}"/>
                  </a:ext>
                </a:extLst>
              </p:cNvPr>
              <p:cNvSpPr/>
              <p:nvPr/>
            </p:nvSpPr>
            <p:spPr bwMode="auto">
              <a:xfrm>
                <a:off x="3383469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1A250908-A1A8-4668-AD92-DEDA5DAA7D44}"/>
                  </a:ext>
                </a:extLst>
              </p:cNvPr>
              <p:cNvSpPr/>
              <p:nvPr/>
            </p:nvSpPr>
            <p:spPr bwMode="auto">
              <a:xfrm>
                <a:off x="4701044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CB1429B7-68FB-4223-8868-D6A1ADA436B4}"/>
                  </a:ext>
                </a:extLst>
              </p:cNvPr>
              <p:cNvSpPr/>
              <p:nvPr/>
            </p:nvSpPr>
            <p:spPr bwMode="auto">
              <a:xfrm>
                <a:off x="3642545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角丸四角形 734">
                <a:extLst>
                  <a:ext uri="{FF2B5EF4-FFF2-40B4-BE49-F238E27FC236}">
                    <a16:creationId xmlns:a16="http://schemas.microsoft.com/office/drawing/2014/main" id="{B93A7150-C4AD-49DC-96DA-CBD76E8A5605}"/>
                  </a:ext>
                </a:extLst>
              </p:cNvPr>
              <p:cNvSpPr/>
              <p:nvPr/>
            </p:nvSpPr>
            <p:spPr>
              <a:xfrm>
                <a:off x="5476842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角丸四角形 734">
                <a:extLst>
                  <a:ext uri="{FF2B5EF4-FFF2-40B4-BE49-F238E27FC236}">
                    <a16:creationId xmlns:a16="http://schemas.microsoft.com/office/drawing/2014/main" id="{9157C55E-1812-4BC8-850B-AB2E1917848C}"/>
                  </a:ext>
                </a:extLst>
              </p:cNvPr>
              <p:cNvSpPr/>
              <p:nvPr/>
            </p:nvSpPr>
            <p:spPr>
              <a:xfrm>
                <a:off x="5845141" y="5088111"/>
                <a:ext cx="259017" cy="139208"/>
              </a:xfrm>
              <a:prstGeom prst="roundRect">
                <a:avLst>
                  <a:gd name="adj" fmla="val 3028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F477A807-10D3-43CD-BE0F-B8F3A10451C8}"/>
                </a:ext>
              </a:extLst>
            </p:cNvPr>
            <p:cNvGrpSpPr/>
            <p:nvPr/>
          </p:nvGrpSpPr>
          <p:grpSpPr>
            <a:xfrm>
              <a:off x="536489" y="3789092"/>
              <a:ext cx="1681273" cy="2688138"/>
              <a:chOff x="2197097" y="3111452"/>
              <a:chExt cx="1681273" cy="2688138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8C5616C3-B688-4D97-9C99-3D5BFD948794}"/>
                  </a:ext>
                </a:extLst>
              </p:cNvPr>
              <p:cNvGrpSpPr/>
              <p:nvPr/>
            </p:nvGrpSpPr>
            <p:grpSpPr>
              <a:xfrm rot="1337205">
                <a:off x="2197097" y="3922069"/>
                <a:ext cx="329440" cy="540906"/>
                <a:chOff x="2075779" y="3662978"/>
                <a:chExt cx="329440" cy="540906"/>
              </a:xfrm>
            </p:grpSpPr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E45E6937-B4CA-4D89-B64E-C6736A7611AE}"/>
                    </a:ext>
                  </a:extLst>
                </p:cNvPr>
                <p:cNvSpPr/>
                <p:nvPr/>
              </p:nvSpPr>
              <p:spPr bwMode="auto">
                <a:xfrm>
                  <a:off x="2202982" y="3662978"/>
                  <a:ext cx="75035" cy="540906"/>
                </a:xfrm>
                <a:prstGeom prst="trapezoid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C1CDD17C-287A-4FA3-ADD1-DA797E6FDD96}"/>
                    </a:ext>
                  </a:extLst>
                </p:cNvPr>
                <p:cNvSpPr/>
                <p:nvPr/>
              </p:nvSpPr>
              <p:spPr bwMode="auto">
                <a:xfrm>
                  <a:off x="2075779" y="3702464"/>
                  <a:ext cx="329440" cy="149226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7E8A4BFF-89C5-41A3-B941-9DDB725F6D96}"/>
                  </a:ext>
                </a:extLst>
              </p:cNvPr>
              <p:cNvGrpSpPr/>
              <p:nvPr/>
            </p:nvGrpSpPr>
            <p:grpSpPr>
              <a:xfrm>
                <a:off x="2357285" y="3111452"/>
                <a:ext cx="1521085" cy="2688138"/>
                <a:chOff x="2357285" y="3111452"/>
                <a:chExt cx="1521085" cy="2688138"/>
              </a:xfrm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DBCB5D56-3ADA-4A4B-99BA-591721CA4B59}"/>
                    </a:ext>
                  </a:extLst>
                </p:cNvPr>
                <p:cNvGrpSpPr/>
                <p:nvPr/>
              </p:nvGrpSpPr>
              <p:grpSpPr>
                <a:xfrm>
                  <a:off x="2357285" y="3111452"/>
                  <a:ext cx="1521085" cy="2688138"/>
                  <a:chOff x="1684881" y="3748505"/>
                  <a:chExt cx="1521085" cy="2688138"/>
                </a:xfrm>
              </p:grpSpPr>
              <p:grpSp>
                <p:nvGrpSpPr>
                  <p:cNvPr id="174" name="グループ化 173">
                    <a:extLst>
                      <a:ext uri="{FF2B5EF4-FFF2-40B4-BE49-F238E27FC236}">
                        <a16:creationId xmlns:a16="http://schemas.microsoft.com/office/drawing/2014/main" id="{97757251-E4EA-4E9B-B0BC-D605EB017BFB}"/>
                      </a:ext>
                    </a:extLst>
                  </p:cNvPr>
                  <p:cNvGrpSpPr/>
                  <p:nvPr/>
                </p:nvGrpSpPr>
                <p:grpSpPr>
                  <a:xfrm>
                    <a:off x="1684881" y="3748505"/>
                    <a:ext cx="1521085" cy="2688138"/>
                    <a:chOff x="1684881" y="3748505"/>
                    <a:chExt cx="1521085" cy="2688138"/>
                  </a:xfrm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C83A26AF-EFCE-410A-997B-39982DD518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84881" y="4507553"/>
                      <a:ext cx="1521085" cy="1929090"/>
                      <a:chOff x="8739318" y="3281052"/>
                      <a:chExt cx="1034826" cy="1312401"/>
                    </a:xfrm>
                  </p:grpSpPr>
                  <p:grpSp>
                    <p:nvGrpSpPr>
                      <p:cNvPr id="180" name="グループ化 179">
                        <a:extLst>
                          <a:ext uri="{FF2B5EF4-FFF2-40B4-BE49-F238E27FC236}">
                            <a16:creationId xmlns:a16="http://schemas.microsoft.com/office/drawing/2014/main" id="{389E44BB-37F2-4050-AAF0-8C68472AED8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8602290">
                        <a:off x="8727539" y="3346651"/>
                        <a:ext cx="424896" cy="401338"/>
                        <a:chOff x="2855491" y="3283418"/>
                        <a:chExt cx="424896" cy="401338"/>
                      </a:xfrm>
                      <a:solidFill>
                        <a:srgbClr val="000000"/>
                      </a:solidFill>
                    </p:grpSpPr>
                    <p:sp>
                      <p:nvSpPr>
                        <p:cNvPr id="188" name="四角形: 角を丸くする 187">
                          <a:extLst>
                            <a:ext uri="{FF2B5EF4-FFF2-40B4-BE49-F238E27FC236}">
                              <a16:creationId xmlns:a16="http://schemas.microsoft.com/office/drawing/2014/main" id="{3EA75C48-6E4E-4B0D-9B36-2AE28213E34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997710">
                          <a:off x="2855491" y="3283418"/>
                          <a:ext cx="127929" cy="401338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grpFill/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9" name="四角形: 角を丸くする 188">
                          <a:extLst>
                            <a:ext uri="{FF2B5EF4-FFF2-40B4-BE49-F238E27FC236}">
                              <a16:creationId xmlns:a16="http://schemas.microsoft.com/office/drawing/2014/main" id="{57AC580B-811D-4692-AF87-AF02C67FFB79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5400000">
                          <a:off x="3015753" y="3418939"/>
                          <a:ext cx="127929" cy="401338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grpFill/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181" name="四角形: 角を丸くする 180">
                        <a:extLst>
                          <a:ext uri="{FF2B5EF4-FFF2-40B4-BE49-F238E27FC236}">
                            <a16:creationId xmlns:a16="http://schemas.microsoft.com/office/drawing/2014/main" id="{F1A11B41-C195-4D98-8BE7-0BDEADDE112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9123539" y="3398441"/>
                        <a:ext cx="300647" cy="67665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2" name="台形 181">
                        <a:extLst>
                          <a:ext uri="{FF2B5EF4-FFF2-40B4-BE49-F238E27FC236}">
                            <a16:creationId xmlns:a16="http://schemas.microsoft.com/office/drawing/2014/main" id="{56006F68-BBF5-41ED-B7FD-6BFF6205A85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9160890" y="3281052"/>
                        <a:ext cx="108681" cy="180020"/>
                      </a:xfrm>
                      <a:prstGeom prst="trapezoid">
                        <a:avLst/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3" name="四角形: 角を丸くする 182">
                        <a:extLst>
                          <a:ext uri="{FF2B5EF4-FFF2-40B4-BE49-F238E27FC236}">
                            <a16:creationId xmlns:a16="http://schemas.microsoft.com/office/drawing/2014/main" id="{C5EF99FE-EF61-4851-AB55-560FD3696E3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544042">
                        <a:off x="9172174" y="3867782"/>
                        <a:ext cx="130486" cy="4606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4" name="四角形: 角を丸くする 183">
                        <a:extLst>
                          <a:ext uri="{FF2B5EF4-FFF2-40B4-BE49-F238E27FC236}">
                            <a16:creationId xmlns:a16="http://schemas.microsoft.com/office/drawing/2014/main" id="{59BF6BF4-54B3-4DD1-9947-54DC6E884A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9138750" y="4192115"/>
                        <a:ext cx="127929" cy="4013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185" name="グループ化 184">
                        <a:extLst>
                          <a:ext uri="{FF2B5EF4-FFF2-40B4-BE49-F238E27FC236}">
                            <a16:creationId xmlns:a16="http://schemas.microsoft.com/office/drawing/2014/main" id="{22BCA2D3-9345-4A21-BF2E-51697A46B38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2573219">
                        <a:off x="9140733" y="3534055"/>
                        <a:ext cx="633411" cy="222580"/>
                        <a:chOff x="2646976" y="3460992"/>
                        <a:chExt cx="633411" cy="222580"/>
                      </a:xfrm>
                      <a:solidFill>
                        <a:srgbClr val="000000"/>
                      </a:solidFill>
                    </p:grpSpPr>
                    <p:sp>
                      <p:nvSpPr>
                        <p:cNvPr id="186" name="四角形: 角を丸くする 185">
                          <a:extLst>
                            <a:ext uri="{FF2B5EF4-FFF2-40B4-BE49-F238E27FC236}">
                              <a16:creationId xmlns:a16="http://schemas.microsoft.com/office/drawing/2014/main" id="{93028122-4E49-45B0-811C-6B9B14C2DF9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8855947">
                          <a:off x="2783680" y="3324288"/>
                          <a:ext cx="127929" cy="401338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grpFill/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7" name="四角形: 角を丸くする 186">
                          <a:extLst>
                            <a:ext uri="{FF2B5EF4-FFF2-40B4-BE49-F238E27FC236}">
                              <a16:creationId xmlns:a16="http://schemas.microsoft.com/office/drawing/2014/main" id="{7B0A1F06-C7D3-41B0-BB66-9A9E6E9C3AC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5400000">
                          <a:off x="3015753" y="3418939"/>
                          <a:ext cx="127929" cy="401338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grpFill/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sp>
                  <p:nvSpPr>
                    <p:cNvPr id="177" name="楕円 176">
                      <a:extLst>
                        <a:ext uri="{FF2B5EF4-FFF2-40B4-BE49-F238E27FC236}">
                          <a16:creationId xmlns:a16="http://schemas.microsoft.com/office/drawing/2014/main" id="{D0000E70-C294-4CA8-8566-6DCD8DDD2E82}"/>
                        </a:ext>
                      </a:extLst>
                    </p:cNvPr>
                    <p:cNvSpPr/>
                    <p:nvPr/>
                  </p:nvSpPr>
                  <p:spPr bwMode="auto">
                    <a:xfrm rot="20910339" flipH="1">
                      <a:off x="1844456" y="3748505"/>
                      <a:ext cx="799328" cy="92338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" name="フリーフォーム: 図形 177">
                      <a:extLst>
                        <a:ext uri="{FF2B5EF4-FFF2-40B4-BE49-F238E27FC236}">
                          <a16:creationId xmlns:a16="http://schemas.microsoft.com/office/drawing/2014/main" id="{ACF3B4B9-25CD-408B-A14E-EFE90540161F}"/>
                        </a:ext>
                      </a:extLst>
                    </p:cNvPr>
                    <p:cNvSpPr/>
                    <p:nvPr/>
                  </p:nvSpPr>
                  <p:spPr bwMode="auto">
                    <a:xfrm rot="20496555" flipH="1">
                      <a:off x="1936116" y="4204218"/>
                      <a:ext cx="224867" cy="139258"/>
                    </a:xfrm>
                    <a:custGeom>
                      <a:avLst/>
                      <a:gdLst>
                        <a:gd name="connsiteX0" fmla="*/ 10186 w 619508"/>
                        <a:gd name="connsiteY0" fmla="*/ 0 h 247430"/>
                        <a:gd name="connsiteX1" fmla="*/ 609322 w 619508"/>
                        <a:gd name="connsiteY1" fmla="*/ 0 h 247430"/>
                        <a:gd name="connsiteX2" fmla="*/ 619508 w 619508"/>
                        <a:gd name="connsiteY2" fmla="*/ 34656 h 247430"/>
                        <a:gd name="connsiteX3" fmla="*/ 309754 w 619508"/>
                        <a:gd name="connsiteY3" fmla="*/ 247430 h 247430"/>
                        <a:gd name="connsiteX4" fmla="*/ 0 w 619508"/>
                        <a:gd name="connsiteY4" fmla="*/ 34656 h 247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19508" h="247430">
                          <a:moveTo>
                            <a:pt x="10186" y="0"/>
                          </a:moveTo>
                          <a:lnTo>
                            <a:pt x="609322" y="0"/>
                          </a:lnTo>
                          <a:lnTo>
                            <a:pt x="619508" y="34656"/>
                          </a:lnTo>
                          <a:cubicBezTo>
                            <a:pt x="619508" y="152168"/>
                            <a:pt x="480826" y="247430"/>
                            <a:pt x="309754" y="247430"/>
                          </a:cubicBezTo>
                          <a:cubicBezTo>
                            <a:pt x="138682" y="247430"/>
                            <a:pt x="0" y="152168"/>
                            <a:pt x="0" y="34656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" name="フリーフォーム: 図形 178">
                      <a:extLst>
                        <a:ext uri="{FF2B5EF4-FFF2-40B4-BE49-F238E27FC236}">
                          <a16:creationId xmlns:a16="http://schemas.microsoft.com/office/drawing/2014/main" id="{DDE17B96-5AB3-4219-A90B-4612DE81E391}"/>
                        </a:ext>
                      </a:extLst>
                    </p:cNvPr>
                    <p:cNvSpPr/>
                    <p:nvPr/>
                  </p:nvSpPr>
                  <p:spPr bwMode="auto">
                    <a:xfrm rot="20496555" flipH="1">
                      <a:off x="1920416" y="4222945"/>
                      <a:ext cx="104177" cy="64516"/>
                    </a:xfrm>
                    <a:custGeom>
                      <a:avLst/>
                      <a:gdLst>
                        <a:gd name="connsiteX0" fmla="*/ 10186 w 619508"/>
                        <a:gd name="connsiteY0" fmla="*/ 0 h 247430"/>
                        <a:gd name="connsiteX1" fmla="*/ 609322 w 619508"/>
                        <a:gd name="connsiteY1" fmla="*/ 0 h 247430"/>
                        <a:gd name="connsiteX2" fmla="*/ 619508 w 619508"/>
                        <a:gd name="connsiteY2" fmla="*/ 34656 h 247430"/>
                        <a:gd name="connsiteX3" fmla="*/ 309754 w 619508"/>
                        <a:gd name="connsiteY3" fmla="*/ 247430 h 247430"/>
                        <a:gd name="connsiteX4" fmla="*/ 0 w 619508"/>
                        <a:gd name="connsiteY4" fmla="*/ 34656 h 247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19508" h="247430">
                          <a:moveTo>
                            <a:pt x="10186" y="0"/>
                          </a:moveTo>
                          <a:lnTo>
                            <a:pt x="609322" y="0"/>
                          </a:lnTo>
                          <a:lnTo>
                            <a:pt x="619508" y="34656"/>
                          </a:lnTo>
                          <a:cubicBezTo>
                            <a:pt x="619508" y="152168"/>
                            <a:pt x="480826" y="247430"/>
                            <a:pt x="309754" y="247430"/>
                          </a:cubicBezTo>
                          <a:cubicBezTo>
                            <a:pt x="138682" y="247430"/>
                            <a:pt x="0" y="152168"/>
                            <a:pt x="0" y="34656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CA27EDE2-E34C-463E-A93F-5E80EF53CE2D}"/>
                      </a:ext>
                    </a:extLst>
                  </p:cNvPr>
                  <p:cNvSpPr/>
                  <p:nvPr/>
                </p:nvSpPr>
                <p:spPr bwMode="auto">
                  <a:xfrm rot="331845">
                    <a:off x="2533169" y="5394943"/>
                    <a:ext cx="463174" cy="997169"/>
                  </a:xfrm>
                  <a:custGeom>
                    <a:avLst/>
                    <a:gdLst>
                      <a:gd name="connsiteX0" fmla="*/ 95900 w 463174"/>
                      <a:gd name="connsiteY0" fmla="*/ 0 h 997169"/>
                      <a:gd name="connsiteX1" fmla="*/ 191800 w 463174"/>
                      <a:gd name="connsiteY1" fmla="*/ 95900 h 997169"/>
                      <a:gd name="connsiteX2" fmla="*/ 191800 w 463174"/>
                      <a:gd name="connsiteY2" fmla="*/ 553121 h 997169"/>
                      <a:gd name="connsiteX3" fmla="*/ 440396 w 463174"/>
                      <a:gd name="connsiteY3" fmla="*/ 841793 h 997169"/>
                      <a:gd name="connsiteX4" fmla="*/ 430505 w 463174"/>
                      <a:gd name="connsiteY4" fmla="*/ 974391 h 997169"/>
                      <a:gd name="connsiteX5" fmla="*/ 297908 w 463174"/>
                      <a:gd name="connsiteY5" fmla="*/ 964500 h 997169"/>
                      <a:gd name="connsiteX6" fmla="*/ 35660 w 463174"/>
                      <a:gd name="connsiteY6" fmla="*/ 659975 h 997169"/>
                      <a:gd name="connsiteX7" fmla="*/ 30334 w 463174"/>
                      <a:gd name="connsiteY7" fmla="*/ 650493 h 997169"/>
                      <a:gd name="connsiteX8" fmla="*/ 28088 w 463174"/>
                      <a:gd name="connsiteY8" fmla="*/ 648978 h 997169"/>
                      <a:gd name="connsiteX9" fmla="*/ 0 w 463174"/>
                      <a:gd name="connsiteY9" fmla="*/ 581167 h 997169"/>
                      <a:gd name="connsiteX10" fmla="*/ 0 w 463174"/>
                      <a:gd name="connsiteY10" fmla="*/ 95900 h 997169"/>
                      <a:gd name="connsiteX11" fmla="*/ 95900 w 463174"/>
                      <a:gd name="connsiteY11" fmla="*/ 0 h 9971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3174" h="997169">
                        <a:moveTo>
                          <a:pt x="95900" y="0"/>
                        </a:moveTo>
                        <a:cubicBezTo>
                          <a:pt x="148864" y="0"/>
                          <a:pt x="191800" y="42936"/>
                          <a:pt x="191800" y="95900"/>
                        </a:cubicBezTo>
                        <a:lnTo>
                          <a:pt x="191800" y="553121"/>
                        </a:lnTo>
                        <a:lnTo>
                          <a:pt x="440396" y="841793"/>
                        </a:lnTo>
                        <a:cubicBezTo>
                          <a:pt x="474280" y="881140"/>
                          <a:pt x="469852" y="940507"/>
                          <a:pt x="430505" y="974391"/>
                        </a:cubicBezTo>
                        <a:cubicBezTo>
                          <a:pt x="391159" y="1008275"/>
                          <a:pt x="331792" y="1003847"/>
                          <a:pt x="297908" y="964500"/>
                        </a:cubicBezTo>
                        <a:lnTo>
                          <a:pt x="35660" y="659975"/>
                        </a:lnTo>
                        <a:lnTo>
                          <a:pt x="30334" y="650493"/>
                        </a:lnTo>
                        <a:lnTo>
                          <a:pt x="28088" y="648978"/>
                        </a:lnTo>
                        <a:cubicBezTo>
                          <a:pt x="10734" y="631624"/>
                          <a:pt x="0" y="607649"/>
                          <a:pt x="0" y="581167"/>
                        </a:cubicBezTo>
                        <a:lnTo>
                          <a:pt x="0" y="95900"/>
                        </a:lnTo>
                        <a:cubicBezTo>
                          <a:pt x="0" y="42936"/>
                          <a:pt x="42936" y="0"/>
                          <a:pt x="9590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3" name="月 172">
                  <a:extLst>
                    <a:ext uri="{FF2B5EF4-FFF2-40B4-BE49-F238E27FC236}">
                      <a16:creationId xmlns:a16="http://schemas.microsoft.com/office/drawing/2014/main" id="{6672A414-7C53-48C1-90FD-A871FD5A39B0}"/>
                    </a:ext>
                  </a:extLst>
                </p:cNvPr>
                <p:cNvSpPr/>
                <p:nvPr/>
              </p:nvSpPr>
              <p:spPr bwMode="auto">
                <a:xfrm rot="15300000">
                  <a:off x="2763722" y="3794972"/>
                  <a:ext cx="66982" cy="202685"/>
                </a:xfrm>
                <a:prstGeom prst="moon">
                  <a:avLst>
                    <a:gd name="adj" fmla="val 6879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14EA79C9-AF3D-4231-BEAC-E11E6C398495}"/>
                </a:ext>
              </a:extLst>
            </p:cNvPr>
            <p:cNvSpPr/>
            <p:nvPr/>
          </p:nvSpPr>
          <p:spPr bwMode="auto">
            <a:xfrm rot="5400000">
              <a:off x="-2165417" y="5148726"/>
              <a:ext cx="298664" cy="257469"/>
            </a:xfrm>
            <a:custGeom>
              <a:avLst/>
              <a:gdLst>
                <a:gd name="connsiteX0" fmla="*/ 0 w 356507"/>
                <a:gd name="connsiteY0" fmla="*/ 307334 h 307334"/>
                <a:gd name="connsiteX1" fmla="*/ 178254 w 356507"/>
                <a:gd name="connsiteY1" fmla="*/ 0 h 307334"/>
                <a:gd name="connsiteX2" fmla="*/ 356507 w 356507"/>
                <a:gd name="connsiteY2" fmla="*/ 307334 h 307334"/>
                <a:gd name="connsiteX3" fmla="*/ 279165 w 356507"/>
                <a:gd name="connsiteY3" fmla="*/ 307334 h 307334"/>
                <a:gd name="connsiteX4" fmla="*/ 178255 w 356507"/>
                <a:gd name="connsiteY4" fmla="*/ 133350 h 307334"/>
                <a:gd name="connsiteX5" fmla="*/ 77344 w 356507"/>
                <a:gd name="connsiteY5" fmla="*/ 307334 h 30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507" h="307334">
                  <a:moveTo>
                    <a:pt x="0" y="307334"/>
                  </a:moveTo>
                  <a:lnTo>
                    <a:pt x="178254" y="0"/>
                  </a:lnTo>
                  <a:lnTo>
                    <a:pt x="356507" y="307334"/>
                  </a:lnTo>
                  <a:lnTo>
                    <a:pt x="279165" y="307334"/>
                  </a:lnTo>
                  <a:lnTo>
                    <a:pt x="178255" y="133350"/>
                  </a:lnTo>
                  <a:lnTo>
                    <a:pt x="77344" y="30733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894F8FC8-B043-48B5-948F-FEBF77DFCA73}"/>
                </a:ext>
              </a:extLst>
            </p:cNvPr>
            <p:cNvSpPr/>
            <p:nvPr/>
          </p:nvSpPr>
          <p:spPr bwMode="auto">
            <a:xfrm rot="16200000" flipH="1">
              <a:off x="-902655" y="5148726"/>
              <a:ext cx="298664" cy="257469"/>
            </a:xfrm>
            <a:custGeom>
              <a:avLst/>
              <a:gdLst>
                <a:gd name="connsiteX0" fmla="*/ 0 w 356507"/>
                <a:gd name="connsiteY0" fmla="*/ 307334 h 307334"/>
                <a:gd name="connsiteX1" fmla="*/ 178254 w 356507"/>
                <a:gd name="connsiteY1" fmla="*/ 0 h 307334"/>
                <a:gd name="connsiteX2" fmla="*/ 356507 w 356507"/>
                <a:gd name="connsiteY2" fmla="*/ 307334 h 307334"/>
                <a:gd name="connsiteX3" fmla="*/ 279165 w 356507"/>
                <a:gd name="connsiteY3" fmla="*/ 307334 h 307334"/>
                <a:gd name="connsiteX4" fmla="*/ 178255 w 356507"/>
                <a:gd name="connsiteY4" fmla="*/ 133350 h 307334"/>
                <a:gd name="connsiteX5" fmla="*/ 77344 w 356507"/>
                <a:gd name="connsiteY5" fmla="*/ 307334 h 30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507" h="307334">
                  <a:moveTo>
                    <a:pt x="0" y="307334"/>
                  </a:moveTo>
                  <a:lnTo>
                    <a:pt x="178254" y="0"/>
                  </a:lnTo>
                  <a:lnTo>
                    <a:pt x="356507" y="307334"/>
                  </a:lnTo>
                  <a:lnTo>
                    <a:pt x="279165" y="307334"/>
                  </a:lnTo>
                  <a:lnTo>
                    <a:pt x="178255" y="133350"/>
                  </a:lnTo>
                  <a:lnTo>
                    <a:pt x="77344" y="30733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A88923C-C90E-4C6E-8BBB-61F07500BC65}"/>
              </a:ext>
            </a:extLst>
          </p:cNvPr>
          <p:cNvGrpSpPr/>
          <p:nvPr/>
        </p:nvGrpSpPr>
        <p:grpSpPr>
          <a:xfrm>
            <a:off x="3773336" y="1471467"/>
            <a:ext cx="2397040" cy="1625586"/>
            <a:chOff x="170692" y="3601980"/>
            <a:chExt cx="4057092" cy="2751372"/>
          </a:xfrm>
        </p:grpSpPr>
        <p:sp>
          <p:nvSpPr>
            <p:cNvPr id="3" name="角丸四角形 733">
              <a:extLst>
                <a:ext uri="{FF2B5EF4-FFF2-40B4-BE49-F238E27FC236}">
                  <a16:creationId xmlns:a16="http://schemas.microsoft.com/office/drawing/2014/main" id="{9A4D7BE5-609E-42D7-A6F4-41E2D5491480}"/>
                </a:ext>
              </a:extLst>
            </p:cNvPr>
            <p:cNvSpPr/>
            <p:nvPr/>
          </p:nvSpPr>
          <p:spPr>
            <a:xfrm>
              <a:off x="3720719" y="5366224"/>
              <a:ext cx="199602" cy="323303"/>
            </a:xfrm>
            <a:prstGeom prst="round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角丸四角形 734">
              <a:extLst>
                <a:ext uri="{FF2B5EF4-FFF2-40B4-BE49-F238E27FC236}">
                  <a16:creationId xmlns:a16="http://schemas.microsoft.com/office/drawing/2014/main" id="{F789BF70-6FC9-4F27-9A83-6DC845B58D36}"/>
                </a:ext>
              </a:extLst>
            </p:cNvPr>
            <p:cNvSpPr/>
            <p:nvPr/>
          </p:nvSpPr>
          <p:spPr>
            <a:xfrm>
              <a:off x="858949" y="4685300"/>
              <a:ext cx="259018" cy="240519"/>
            </a:xfrm>
            <a:prstGeom prst="roundRect">
              <a:avLst>
                <a:gd name="adj" fmla="val 30289"/>
              </a:avLst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490EE040-5671-4FFF-84D6-79AD6EFFC4E1}"/>
                </a:ext>
              </a:extLst>
            </p:cNvPr>
            <p:cNvSpPr/>
            <p:nvPr/>
          </p:nvSpPr>
          <p:spPr bwMode="auto">
            <a:xfrm>
              <a:off x="398892" y="5491119"/>
              <a:ext cx="626924" cy="8199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角丸四角形 733">
              <a:extLst>
                <a:ext uri="{FF2B5EF4-FFF2-40B4-BE49-F238E27FC236}">
                  <a16:creationId xmlns:a16="http://schemas.microsoft.com/office/drawing/2014/main" id="{E67E6D35-8B7C-490C-854E-34CF457E7356}"/>
                </a:ext>
              </a:extLst>
            </p:cNvPr>
            <p:cNvSpPr/>
            <p:nvPr/>
          </p:nvSpPr>
          <p:spPr>
            <a:xfrm>
              <a:off x="3687828" y="5545691"/>
              <a:ext cx="284918" cy="4218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フリーフォーム 725">
              <a:extLst>
                <a:ext uri="{FF2B5EF4-FFF2-40B4-BE49-F238E27FC236}">
                  <a16:creationId xmlns:a16="http://schemas.microsoft.com/office/drawing/2014/main" id="{DE3222A6-5C80-4288-BBD9-999A47A4C7CE}"/>
                </a:ext>
              </a:extLst>
            </p:cNvPr>
            <p:cNvSpPr/>
            <p:nvPr/>
          </p:nvSpPr>
          <p:spPr>
            <a:xfrm>
              <a:off x="370503" y="3697024"/>
              <a:ext cx="3507882" cy="2270500"/>
            </a:xfrm>
            <a:custGeom>
              <a:avLst/>
              <a:gdLst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763642 w 2257426"/>
                <a:gd name="connsiteY4" fmla="*/ 56198 h 1461135"/>
                <a:gd name="connsiteX5" fmla="*/ 614365 w 2257426"/>
                <a:gd name="connsiteY5" fmla="*/ 762000 h 1461135"/>
                <a:gd name="connsiteX6" fmla="*/ 1472568 w 2257426"/>
                <a:gd name="connsiteY6" fmla="*/ 762000 h 1461135"/>
                <a:gd name="connsiteX7" fmla="*/ 1472568 w 2257426"/>
                <a:gd name="connsiteY7" fmla="*/ 56198 h 1461135"/>
                <a:gd name="connsiteX8" fmla="*/ 719140 w 2257426"/>
                <a:gd name="connsiteY8" fmla="*/ 0 h 1461135"/>
                <a:gd name="connsiteX9" fmla="*/ 1877380 w 2257426"/>
                <a:gd name="connsiteY9" fmla="*/ 0 h 1461135"/>
                <a:gd name="connsiteX10" fmla="*/ 2048830 w 2257426"/>
                <a:gd name="connsiteY10" fmla="*/ 761999 h 1461135"/>
                <a:gd name="connsiteX11" fmla="*/ 2198821 w 2257426"/>
                <a:gd name="connsiteY11" fmla="*/ 761999 h 1461135"/>
                <a:gd name="connsiteX12" fmla="*/ 2257426 w 2257426"/>
                <a:gd name="connsiteY12" fmla="*/ 1170622 h 1461135"/>
                <a:gd name="connsiteX13" fmla="*/ 2257425 w 2257426"/>
                <a:gd name="connsiteY13" fmla="*/ 1170622 h 1461135"/>
                <a:gd name="connsiteX14" fmla="*/ 2257425 w 2257426"/>
                <a:gd name="connsiteY14" fmla="*/ 1461135 h 1461135"/>
                <a:gd name="connsiteX15" fmla="*/ 0 w 2257426"/>
                <a:gd name="connsiteY15" fmla="*/ 1461135 h 1461135"/>
                <a:gd name="connsiteX16" fmla="*/ 0 w 2257426"/>
                <a:gd name="connsiteY16" fmla="*/ 1170622 h 1461135"/>
                <a:gd name="connsiteX17" fmla="*/ 1 w 2257426"/>
                <a:gd name="connsiteY17" fmla="*/ 1170622 h 1461135"/>
                <a:gd name="connsiteX18" fmla="*/ 58606 w 2257426"/>
                <a:gd name="connsiteY18" fmla="*/ 761999 h 1461135"/>
                <a:gd name="connsiteX19" fmla="*/ 547690 w 2257426"/>
                <a:gd name="connsiteY19" fmla="*/ 761999 h 1461135"/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1556387 w 2257426"/>
                <a:gd name="connsiteY4" fmla="*/ 56198 h 1461135"/>
                <a:gd name="connsiteX5" fmla="*/ 763642 w 2257426"/>
                <a:gd name="connsiteY5" fmla="*/ 56198 h 1461135"/>
                <a:gd name="connsiteX6" fmla="*/ 614365 w 2257426"/>
                <a:gd name="connsiteY6" fmla="*/ 762000 h 1461135"/>
                <a:gd name="connsiteX7" fmla="*/ 1472568 w 2257426"/>
                <a:gd name="connsiteY7" fmla="*/ 762000 h 1461135"/>
                <a:gd name="connsiteX8" fmla="*/ 1472568 w 2257426"/>
                <a:gd name="connsiteY8" fmla="*/ 56198 h 1461135"/>
                <a:gd name="connsiteX9" fmla="*/ 763642 w 2257426"/>
                <a:gd name="connsiteY9" fmla="*/ 56198 h 1461135"/>
                <a:gd name="connsiteX10" fmla="*/ 719140 w 2257426"/>
                <a:gd name="connsiteY10" fmla="*/ 0 h 1461135"/>
                <a:gd name="connsiteX11" fmla="*/ 1877380 w 2257426"/>
                <a:gd name="connsiteY11" fmla="*/ 0 h 1461135"/>
                <a:gd name="connsiteX12" fmla="*/ 2048830 w 2257426"/>
                <a:gd name="connsiteY12" fmla="*/ 761999 h 1461135"/>
                <a:gd name="connsiteX13" fmla="*/ 2198821 w 2257426"/>
                <a:gd name="connsiteY13" fmla="*/ 761999 h 1461135"/>
                <a:gd name="connsiteX14" fmla="*/ 2257426 w 2257426"/>
                <a:gd name="connsiteY14" fmla="*/ 1170622 h 1461135"/>
                <a:gd name="connsiteX15" fmla="*/ 2257425 w 2257426"/>
                <a:gd name="connsiteY15" fmla="*/ 1170622 h 1461135"/>
                <a:gd name="connsiteX16" fmla="*/ 2257425 w 2257426"/>
                <a:gd name="connsiteY16" fmla="*/ 1461135 h 1461135"/>
                <a:gd name="connsiteX17" fmla="*/ 0 w 2257426"/>
                <a:gd name="connsiteY17" fmla="*/ 1461135 h 1461135"/>
                <a:gd name="connsiteX18" fmla="*/ 0 w 2257426"/>
                <a:gd name="connsiteY18" fmla="*/ 1170622 h 1461135"/>
                <a:gd name="connsiteX19" fmla="*/ 1 w 2257426"/>
                <a:gd name="connsiteY19" fmla="*/ 1170622 h 1461135"/>
                <a:gd name="connsiteX20" fmla="*/ 58606 w 2257426"/>
                <a:gd name="connsiteY20" fmla="*/ 761999 h 1461135"/>
                <a:gd name="connsiteX21" fmla="*/ 412838 w 2257426"/>
                <a:gd name="connsiteY21" fmla="*/ 755869 h 1461135"/>
                <a:gd name="connsiteX22" fmla="*/ 719140 w 2257426"/>
                <a:gd name="connsiteY22" fmla="*/ 0 h 1461135"/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1556387 w 2257426"/>
                <a:gd name="connsiteY4" fmla="*/ 56198 h 1461135"/>
                <a:gd name="connsiteX5" fmla="*/ 763642 w 2257426"/>
                <a:gd name="connsiteY5" fmla="*/ 56198 h 1461135"/>
                <a:gd name="connsiteX6" fmla="*/ 614365 w 2257426"/>
                <a:gd name="connsiteY6" fmla="*/ 762000 h 1461135"/>
                <a:gd name="connsiteX7" fmla="*/ 1472568 w 2257426"/>
                <a:gd name="connsiteY7" fmla="*/ 762000 h 1461135"/>
                <a:gd name="connsiteX8" fmla="*/ 1472568 w 2257426"/>
                <a:gd name="connsiteY8" fmla="*/ 56198 h 1461135"/>
                <a:gd name="connsiteX9" fmla="*/ 763642 w 2257426"/>
                <a:gd name="connsiteY9" fmla="*/ 56198 h 1461135"/>
                <a:gd name="connsiteX10" fmla="*/ 719140 w 2257426"/>
                <a:gd name="connsiteY10" fmla="*/ 0 h 1461135"/>
                <a:gd name="connsiteX11" fmla="*/ 1877380 w 2257426"/>
                <a:gd name="connsiteY11" fmla="*/ 0 h 1461135"/>
                <a:gd name="connsiteX12" fmla="*/ 2048830 w 2257426"/>
                <a:gd name="connsiteY12" fmla="*/ 761999 h 1461135"/>
                <a:gd name="connsiteX13" fmla="*/ 2198821 w 2257426"/>
                <a:gd name="connsiteY13" fmla="*/ 761999 h 1461135"/>
                <a:gd name="connsiteX14" fmla="*/ 2257426 w 2257426"/>
                <a:gd name="connsiteY14" fmla="*/ 1170622 h 1461135"/>
                <a:gd name="connsiteX15" fmla="*/ 2257425 w 2257426"/>
                <a:gd name="connsiteY15" fmla="*/ 1170622 h 1461135"/>
                <a:gd name="connsiteX16" fmla="*/ 2257425 w 2257426"/>
                <a:gd name="connsiteY16" fmla="*/ 1461135 h 1461135"/>
                <a:gd name="connsiteX17" fmla="*/ 0 w 2257426"/>
                <a:gd name="connsiteY17" fmla="*/ 1461135 h 1461135"/>
                <a:gd name="connsiteX18" fmla="*/ 0 w 2257426"/>
                <a:gd name="connsiteY18" fmla="*/ 1170622 h 1461135"/>
                <a:gd name="connsiteX19" fmla="*/ 1 w 2257426"/>
                <a:gd name="connsiteY19" fmla="*/ 1170622 h 1461135"/>
                <a:gd name="connsiteX20" fmla="*/ 58606 w 2257426"/>
                <a:gd name="connsiteY20" fmla="*/ 761999 h 1461135"/>
                <a:gd name="connsiteX21" fmla="*/ 412838 w 2257426"/>
                <a:gd name="connsiteY21" fmla="*/ 755869 h 1461135"/>
                <a:gd name="connsiteX22" fmla="*/ 719140 w 2257426"/>
                <a:gd name="connsiteY22" fmla="*/ 0 h 1461135"/>
                <a:gd name="connsiteX0" fmla="*/ 1556387 w 2257426"/>
                <a:gd name="connsiteY0" fmla="*/ 56198 h 1461135"/>
                <a:gd name="connsiteX1" fmla="*/ 1556387 w 2257426"/>
                <a:gd name="connsiteY1" fmla="*/ 762000 h 1461135"/>
                <a:gd name="connsiteX2" fmla="*/ 1976440 w 2257426"/>
                <a:gd name="connsiteY2" fmla="*/ 762000 h 1461135"/>
                <a:gd name="connsiteX3" fmla="*/ 1827163 w 2257426"/>
                <a:gd name="connsiteY3" fmla="*/ 56198 h 1461135"/>
                <a:gd name="connsiteX4" fmla="*/ 1556387 w 2257426"/>
                <a:gd name="connsiteY4" fmla="*/ 56198 h 1461135"/>
                <a:gd name="connsiteX5" fmla="*/ 763642 w 2257426"/>
                <a:gd name="connsiteY5" fmla="*/ 56198 h 1461135"/>
                <a:gd name="connsiteX6" fmla="*/ 497902 w 2257426"/>
                <a:gd name="connsiteY6" fmla="*/ 758935 h 1461135"/>
                <a:gd name="connsiteX7" fmla="*/ 1472568 w 2257426"/>
                <a:gd name="connsiteY7" fmla="*/ 762000 h 1461135"/>
                <a:gd name="connsiteX8" fmla="*/ 1472568 w 2257426"/>
                <a:gd name="connsiteY8" fmla="*/ 56198 h 1461135"/>
                <a:gd name="connsiteX9" fmla="*/ 763642 w 2257426"/>
                <a:gd name="connsiteY9" fmla="*/ 56198 h 1461135"/>
                <a:gd name="connsiteX10" fmla="*/ 719140 w 2257426"/>
                <a:gd name="connsiteY10" fmla="*/ 0 h 1461135"/>
                <a:gd name="connsiteX11" fmla="*/ 1877380 w 2257426"/>
                <a:gd name="connsiteY11" fmla="*/ 0 h 1461135"/>
                <a:gd name="connsiteX12" fmla="*/ 2048830 w 2257426"/>
                <a:gd name="connsiteY12" fmla="*/ 761999 h 1461135"/>
                <a:gd name="connsiteX13" fmla="*/ 2198821 w 2257426"/>
                <a:gd name="connsiteY13" fmla="*/ 761999 h 1461135"/>
                <a:gd name="connsiteX14" fmla="*/ 2257426 w 2257426"/>
                <a:gd name="connsiteY14" fmla="*/ 1170622 h 1461135"/>
                <a:gd name="connsiteX15" fmla="*/ 2257425 w 2257426"/>
                <a:gd name="connsiteY15" fmla="*/ 1170622 h 1461135"/>
                <a:gd name="connsiteX16" fmla="*/ 2257425 w 2257426"/>
                <a:gd name="connsiteY16" fmla="*/ 1461135 h 1461135"/>
                <a:gd name="connsiteX17" fmla="*/ 0 w 2257426"/>
                <a:gd name="connsiteY17" fmla="*/ 1461135 h 1461135"/>
                <a:gd name="connsiteX18" fmla="*/ 0 w 2257426"/>
                <a:gd name="connsiteY18" fmla="*/ 1170622 h 1461135"/>
                <a:gd name="connsiteX19" fmla="*/ 1 w 2257426"/>
                <a:gd name="connsiteY19" fmla="*/ 1170622 h 1461135"/>
                <a:gd name="connsiteX20" fmla="*/ 58606 w 2257426"/>
                <a:gd name="connsiteY20" fmla="*/ 761999 h 1461135"/>
                <a:gd name="connsiteX21" fmla="*/ 412838 w 2257426"/>
                <a:gd name="connsiteY21" fmla="*/ 755869 h 1461135"/>
                <a:gd name="connsiteX22" fmla="*/ 719140 w 2257426"/>
                <a:gd name="connsiteY22" fmla="*/ 0 h 146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57426" h="1461135">
                  <a:moveTo>
                    <a:pt x="1556387" y="56198"/>
                  </a:moveTo>
                  <a:lnTo>
                    <a:pt x="1556387" y="762000"/>
                  </a:lnTo>
                  <a:lnTo>
                    <a:pt x="1976440" y="762000"/>
                  </a:lnTo>
                  <a:lnTo>
                    <a:pt x="1827163" y="56198"/>
                  </a:lnTo>
                  <a:lnTo>
                    <a:pt x="1556387" y="56198"/>
                  </a:lnTo>
                  <a:close/>
                  <a:moveTo>
                    <a:pt x="763642" y="56198"/>
                  </a:moveTo>
                  <a:lnTo>
                    <a:pt x="497902" y="758935"/>
                  </a:lnTo>
                  <a:lnTo>
                    <a:pt x="1472568" y="762000"/>
                  </a:lnTo>
                  <a:lnTo>
                    <a:pt x="1472568" y="56198"/>
                  </a:lnTo>
                  <a:lnTo>
                    <a:pt x="763642" y="56198"/>
                  </a:lnTo>
                  <a:close/>
                  <a:moveTo>
                    <a:pt x="719140" y="0"/>
                  </a:moveTo>
                  <a:lnTo>
                    <a:pt x="1877380" y="0"/>
                  </a:lnTo>
                  <a:lnTo>
                    <a:pt x="2048830" y="761999"/>
                  </a:lnTo>
                  <a:lnTo>
                    <a:pt x="2198821" y="761999"/>
                  </a:lnTo>
                  <a:lnTo>
                    <a:pt x="2257426" y="1170622"/>
                  </a:lnTo>
                  <a:lnTo>
                    <a:pt x="2257425" y="1170622"/>
                  </a:lnTo>
                  <a:lnTo>
                    <a:pt x="2257425" y="1461135"/>
                  </a:lnTo>
                  <a:lnTo>
                    <a:pt x="0" y="1461135"/>
                  </a:lnTo>
                  <a:lnTo>
                    <a:pt x="0" y="1170622"/>
                  </a:lnTo>
                  <a:lnTo>
                    <a:pt x="1" y="1170622"/>
                  </a:lnTo>
                  <a:lnTo>
                    <a:pt x="58606" y="761999"/>
                  </a:lnTo>
                  <a:lnTo>
                    <a:pt x="412838" y="755869"/>
                  </a:lnTo>
                  <a:lnTo>
                    <a:pt x="719140" y="0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角丸四角形 726">
              <a:extLst>
                <a:ext uri="{FF2B5EF4-FFF2-40B4-BE49-F238E27FC236}">
                  <a16:creationId xmlns:a16="http://schemas.microsoft.com/office/drawing/2014/main" id="{561A7840-485C-4231-8B9C-503F6319C052}"/>
                </a:ext>
              </a:extLst>
            </p:cNvPr>
            <p:cNvSpPr/>
            <p:nvPr/>
          </p:nvSpPr>
          <p:spPr>
            <a:xfrm>
              <a:off x="170692" y="5545691"/>
              <a:ext cx="2105819" cy="421833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角丸四角形 734">
              <a:extLst>
                <a:ext uri="{FF2B5EF4-FFF2-40B4-BE49-F238E27FC236}">
                  <a16:creationId xmlns:a16="http://schemas.microsoft.com/office/drawing/2014/main" id="{55E4AAE2-FD1C-4E87-AA0F-368664E96418}"/>
                </a:ext>
              </a:extLst>
            </p:cNvPr>
            <p:cNvSpPr/>
            <p:nvPr/>
          </p:nvSpPr>
          <p:spPr>
            <a:xfrm>
              <a:off x="2742661" y="4685300"/>
              <a:ext cx="259018" cy="240519"/>
            </a:xfrm>
            <a:prstGeom prst="roundRect">
              <a:avLst>
                <a:gd name="adj" fmla="val 30289"/>
              </a:avLst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EE5C60C-83E6-4B0B-8791-679973028458}"/>
                </a:ext>
              </a:extLst>
            </p:cNvPr>
            <p:cNvSpPr/>
            <p:nvPr/>
          </p:nvSpPr>
          <p:spPr bwMode="auto">
            <a:xfrm>
              <a:off x="2276511" y="5491119"/>
              <a:ext cx="626924" cy="819937"/>
            </a:xfrm>
            <a:custGeom>
              <a:avLst/>
              <a:gdLst>
                <a:gd name="connsiteX0" fmla="*/ 313462 w 626924"/>
                <a:gd name="connsiteY0" fmla="*/ 0 h 819937"/>
                <a:gd name="connsiteX1" fmla="*/ 626924 w 626924"/>
                <a:gd name="connsiteY1" fmla="*/ 313462 h 819937"/>
                <a:gd name="connsiteX2" fmla="*/ 626924 w 626924"/>
                <a:gd name="connsiteY2" fmla="*/ 506475 h 819937"/>
                <a:gd name="connsiteX3" fmla="*/ 313462 w 626924"/>
                <a:gd name="connsiteY3" fmla="*/ 819937 h 819937"/>
                <a:gd name="connsiteX4" fmla="*/ 0 w 626924"/>
                <a:gd name="connsiteY4" fmla="*/ 506475 h 819937"/>
                <a:gd name="connsiteX5" fmla="*/ 0 w 626924"/>
                <a:gd name="connsiteY5" fmla="*/ 476405 h 819937"/>
                <a:gd name="connsiteX6" fmla="*/ 186315 w 626924"/>
                <a:gd name="connsiteY6" fmla="*/ 476405 h 819937"/>
                <a:gd name="connsiteX7" fmla="*/ 186315 w 626924"/>
                <a:gd name="connsiteY7" fmla="*/ 231563 h 819937"/>
                <a:gd name="connsiteX8" fmla="*/ 278126 w 626924"/>
                <a:gd name="connsiteY8" fmla="*/ 9912 h 819937"/>
                <a:gd name="connsiteX9" fmla="*/ 286893 w 626924"/>
                <a:gd name="connsiteY9" fmla="*/ 2679 h 819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6924" h="819937">
                  <a:moveTo>
                    <a:pt x="313462" y="0"/>
                  </a:moveTo>
                  <a:cubicBezTo>
                    <a:pt x="486582" y="0"/>
                    <a:pt x="626924" y="140342"/>
                    <a:pt x="626924" y="313462"/>
                  </a:cubicBezTo>
                  <a:lnTo>
                    <a:pt x="626924" y="506475"/>
                  </a:lnTo>
                  <a:cubicBezTo>
                    <a:pt x="626924" y="679595"/>
                    <a:pt x="486582" y="819937"/>
                    <a:pt x="313462" y="819937"/>
                  </a:cubicBezTo>
                  <a:cubicBezTo>
                    <a:pt x="140342" y="819937"/>
                    <a:pt x="0" y="679595"/>
                    <a:pt x="0" y="506475"/>
                  </a:cubicBezTo>
                  <a:lnTo>
                    <a:pt x="0" y="476405"/>
                  </a:lnTo>
                  <a:lnTo>
                    <a:pt x="186315" y="476405"/>
                  </a:lnTo>
                  <a:lnTo>
                    <a:pt x="186315" y="231563"/>
                  </a:lnTo>
                  <a:cubicBezTo>
                    <a:pt x="186315" y="145003"/>
                    <a:pt x="221401" y="66638"/>
                    <a:pt x="278126" y="9912"/>
                  </a:cubicBezTo>
                  <a:lnTo>
                    <a:pt x="286893" y="267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円/楕円 730">
              <a:extLst>
                <a:ext uri="{FF2B5EF4-FFF2-40B4-BE49-F238E27FC236}">
                  <a16:creationId xmlns:a16="http://schemas.microsoft.com/office/drawing/2014/main" id="{84D4CD37-D6BA-4A0E-9933-DD763E66FB9D}"/>
                </a:ext>
              </a:extLst>
            </p:cNvPr>
            <p:cNvSpPr/>
            <p:nvPr/>
          </p:nvSpPr>
          <p:spPr>
            <a:xfrm>
              <a:off x="2625909" y="5709666"/>
              <a:ext cx="211757" cy="387138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E3E1232-1E19-4F25-9682-29B96218265A}"/>
                </a:ext>
              </a:extLst>
            </p:cNvPr>
            <p:cNvSpPr/>
            <p:nvPr/>
          </p:nvSpPr>
          <p:spPr bwMode="auto">
            <a:xfrm>
              <a:off x="3304296" y="5491844"/>
              <a:ext cx="502820" cy="819213"/>
            </a:xfrm>
            <a:custGeom>
              <a:avLst/>
              <a:gdLst>
                <a:gd name="connsiteX0" fmla="*/ 258601 w 502820"/>
                <a:gd name="connsiteY0" fmla="*/ 0 h 819213"/>
                <a:gd name="connsiteX1" fmla="*/ 302078 w 502820"/>
                <a:gd name="connsiteY1" fmla="*/ 4383 h 819213"/>
                <a:gd name="connsiteX2" fmla="*/ 502820 w 502820"/>
                <a:gd name="connsiteY2" fmla="*/ 250685 h 819213"/>
                <a:gd name="connsiteX3" fmla="*/ 502819 w 502820"/>
                <a:gd name="connsiteY3" fmla="*/ 567803 h 819213"/>
                <a:gd name="connsiteX4" fmla="*/ 251409 w 502820"/>
                <a:gd name="connsiteY4" fmla="*/ 819213 h 819213"/>
                <a:gd name="connsiteX5" fmla="*/ 251410 w 502820"/>
                <a:gd name="connsiteY5" fmla="*/ 819212 h 819213"/>
                <a:gd name="connsiteX6" fmla="*/ 0 w 502820"/>
                <a:gd name="connsiteY6" fmla="*/ 567802 h 819213"/>
                <a:gd name="connsiteX7" fmla="*/ 0 w 502820"/>
                <a:gd name="connsiteY7" fmla="*/ 475680 h 819213"/>
                <a:gd name="connsiteX8" fmla="*/ 155655 w 502820"/>
                <a:gd name="connsiteY8" fmla="*/ 475680 h 819213"/>
                <a:gd name="connsiteX9" fmla="*/ 155655 w 502820"/>
                <a:gd name="connsiteY9" fmla="*/ 230838 h 819213"/>
                <a:gd name="connsiteX10" fmla="*/ 247466 w 502820"/>
                <a:gd name="connsiteY10" fmla="*/ 9187 h 819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02820" h="819213">
                  <a:moveTo>
                    <a:pt x="258601" y="0"/>
                  </a:moveTo>
                  <a:lnTo>
                    <a:pt x="302078" y="4383"/>
                  </a:lnTo>
                  <a:cubicBezTo>
                    <a:pt x="416642" y="27826"/>
                    <a:pt x="502820" y="129192"/>
                    <a:pt x="502820" y="250685"/>
                  </a:cubicBezTo>
                  <a:cubicBezTo>
                    <a:pt x="502820" y="356391"/>
                    <a:pt x="502819" y="462097"/>
                    <a:pt x="502819" y="567803"/>
                  </a:cubicBezTo>
                  <a:cubicBezTo>
                    <a:pt x="502819" y="706653"/>
                    <a:pt x="390259" y="819213"/>
                    <a:pt x="251409" y="819213"/>
                  </a:cubicBezTo>
                  <a:lnTo>
                    <a:pt x="251410" y="819212"/>
                  </a:lnTo>
                  <a:cubicBezTo>
                    <a:pt x="112560" y="819212"/>
                    <a:pt x="0" y="706652"/>
                    <a:pt x="0" y="567802"/>
                  </a:cubicBezTo>
                  <a:lnTo>
                    <a:pt x="0" y="475680"/>
                  </a:lnTo>
                  <a:lnTo>
                    <a:pt x="155655" y="475680"/>
                  </a:lnTo>
                  <a:lnTo>
                    <a:pt x="155655" y="230838"/>
                  </a:lnTo>
                  <a:cubicBezTo>
                    <a:pt x="155655" y="144278"/>
                    <a:pt x="190741" y="65913"/>
                    <a:pt x="247466" y="918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円/楕円 730">
              <a:extLst>
                <a:ext uri="{FF2B5EF4-FFF2-40B4-BE49-F238E27FC236}">
                  <a16:creationId xmlns:a16="http://schemas.microsoft.com/office/drawing/2014/main" id="{82C63858-6C8F-495E-97AE-C89B555FA15D}"/>
                </a:ext>
              </a:extLst>
            </p:cNvPr>
            <p:cNvSpPr/>
            <p:nvPr/>
          </p:nvSpPr>
          <p:spPr>
            <a:xfrm>
              <a:off x="3607004" y="5709666"/>
              <a:ext cx="134344" cy="387138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EF3A9E78-7D88-4808-8C71-0E7945CC30FB}"/>
                </a:ext>
              </a:extLst>
            </p:cNvPr>
            <p:cNvSpPr/>
            <p:nvPr/>
          </p:nvSpPr>
          <p:spPr bwMode="auto">
            <a:xfrm>
              <a:off x="500167" y="4992509"/>
              <a:ext cx="444046" cy="4440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DCE28E11-81C6-49B6-AB34-ED3E52FD328F}"/>
                </a:ext>
              </a:extLst>
            </p:cNvPr>
            <p:cNvSpPr/>
            <p:nvPr/>
          </p:nvSpPr>
          <p:spPr bwMode="auto">
            <a:xfrm>
              <a:off x="1817742" y="4992509"/>
              <a:ext cx="444046" cy="4440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D729DB6-ABBB-4942-8BB8-D55832ACB571}"/>
                </a:ext>
              </a:extLst>
            </p:cNvPr>
            <p:cNvSpPr/>
            <p:nvPr/>
          </p:nvSpPr>
          <p:spPr bwMode="auto">
            <a:xfrm>
              <a:off x="759243" y="5605463"/>
              <a:ext cx="577598" cy="308632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角丸四角形 734">
              <a:extLst>
                <a:ext uri="{FF2B5EF4-FFF2-40B4-BE49-F238E27FC236}">
                  <a16:creationId xmlns:a16="http://schemas.microsoft.com/office/drawing/2014/main" id="{3E465821-1ED5-4A53-B751-A303FEF7612A}"/>
                </a:ext>
              </a:extLst>
            </p:cNvPr>
            <p:cNvSpPr/>
            <p:nvPr/>
          </p:nvSpPr>
          <p:spPr>
            <a:xfrm>
              <a:off x="2593540" y="5300836"/>
              <a:ext cx="195402" cy="139506"/>
            </a:xfrm>
            <a:prstGeom prst="roundRect">
              <a:avLst>
                <a:gd name="adj" fmla="val 30289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: 塗りつぶしなし 17">
              <a:extLst>
                <a:ext uri="{FF2B5EF4-FFF2-40B4-BE49-F238E27FC236}">
                  <a16:creationId xmlns:a16="http://schemas.microsoft.com/office/drawing/2014/main" id="{803852E0-1FC3-4B61-BBAA-86CE9EE6A484}"/>
                </a:ext>
              </a:extLst>
            </p:cNvPr>
            <p:cNvSpPr/>
            <p:nvPr/>
          </p:nvSpPr>
          <p:spPr bwMode="auto">
            <a:xfrm>
              <a:off x="691134" y="5081898"/>
              <a:ext cx="240519" cy="240519"/>
            </a:xfrm>
            <a:prstGeom prst="donut">
              <a:avLst>
                <a:gd name="adj" fmla="val 209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D00350ED-4C69-4012-A706-398E5C832E84}"/>
                </a:ext>
              </a:extLst>
            </p:cNvPr>
            <p:cNvSpPr/>
            <p:nvPr/>
          </p:nvSpPr>
          <p:spPr bwMode="auto">
            <a:xfrm>
              <a:off x="1999234" y="5081898"/>
              <a:ext cx="240519" cy="240519"/>
            </a:xfrm>
            <a:prstGeom prst="donut">
              <a:avLst>
                <a:gd name="adj" fmla="val 2093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38835234-0816-419A-8622-E43CD9210A60}"/>
                </a:ext>
              </a:extLst>
            </p:cNvPr>
            <p:cNvGrpSpPr/>
            <p:nvPr/>
          </p:nvGrpSpPr>
          <p:grpSpPr>
            <a:xfrm flipH="1">
              <a:off x="2819562" y="3601980"/>
              <a:ext cx="1408222" cy="2751372"/>
              <a:chOff x="7096838" y="667850"/>
              <a:chExt cx="997933" cy="1949753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0E92568-6149-4A16-BB1D-1A90F6FD1097}"/>
                  </a:ext>
                </a:extLst>
              </p:cNvPr>
              <p:cNvSpPr/>
              <p:nvPr/>
            </p:nvSpPr>
            <p:spPr bwMode="auto">
              <a:xfrm flipH="1">
                <a:off x="7096838" y="667850"/>
                <a:ext cx="997933" cy="1949753"/>
              </a:xfrm>
              <a:custGeom>
                <a:avLst/>
                <a:gdLst>
                  <a:gd name="connsiteX0" fmla="*/ 508651 w 997933"/>
                  <a:gd name="connsiteY0" fmla="*/ 0 h 1949753"/>
                  <a:gd name="connsiteX1" fmla="*/ 222562 w 997933"/>
                  <a:gd name="connsiteY1" fmla="*/ 330488 h 1949753"/>
                  <a:gd name="connsiteX2" fmla="*/ 450994 w 997933"/>
                  <a:gd name="connsiteY2" fmla="*/ 654262 h 1949753"/>
                  <a:gd name="connsiteX3" fmla="*/ 457665 w 997933"/>
                  <a:gd name="connsiteY3" fmla="*/ 655039 h 1949753"/>
                  <a:gd name="connsiteX4" fmla="*/ 448396 w 997933"/>
                  <a:gd name="connsiteY4" fmla="*/ 716450 h 1949753"/>
                  <a:gd name="connsiteX5" fmla="*/ 420629 w 997933"/>
                  <a:gd name="connsiteY5" fmla="*/ 729798 h 1949753"/>
                  <a:gd name="connsiteX6" fmla="*/ 363932 w 997933"/>
                  <a:gd name="connsiteY6" fmla="*/ 798650 h 1949753"/>
                  <a:gd name="connsiteX7" fmla="*/ 353669 w 997933"/>
                  <a:gd name="connsiteY7" fmla="*/ 849482 h 1949753"/>
                  <a:gd name="connsiteX8" fmla="*/ 220996 w 997933"/>
                  <a:gd name="connsiteY8" fmla="*/ 988264 h 1949753"/>
                  <a:gd name="connsiteX9" fmla="*/ 123502 w 997933"/>
                  <a:gd name="connsiteY9" fmla="*/ 827846 h 1949753"/>
                  <a:gd name="connsiteX10" fmla="*/ 32015 w 997933"/>
                  <a:gd name="connsiteY10" fmla="*/ 805525 h 1949753"/>
                  <a:gd name="connsiteX11" fmla="*/ 9694 w 997933"/>
                  <a:gd name="connsiteY11" fmla="*/ 897013 h 1949753"/>
                  <a:gd name="connsiteX12" fmla="*/ 151599 w 997933"/>
                  <a:gd name="connsiteY12" fmla="*/ 1130504 h 1949753"/>
                  <a:gd name="connsiteX13" fmla="*/ 218220 w 997933"/>
                  <a:gd name="connsiteY13" fmla="*/ 1161814 h 1949753"/>
                  <a:gd name="connsiteX14" fmla="*/ 243087 w 997933"/>
                  <a:gd name="connsiteY14" fmla="*/ 1152825 h 1949753"/>
                  <a:gd name="connsiteX15" fmla="*/ 257133 w 997933"/>
                  <a:gd name="connsiteY15" fmla="*/ 1139863 h 1949753"/>
                  <a:gd name="connsiteX16" fmla="*/ 266660 w 997933"/>
                  <a:gd name="connsiteY16" fmla="*/ 1133222 h 1949753"/>
                  <a:gd name="connsiteX17" fmla="*/ 351633 w 997933"/>
                  <a:gd name="connsiteY17" fmla="*/ 1044337 h 1949753"/>
                  <a:gd name="connsiteX18" fmla="*/ 351634 w 997933"/>
                  <a:gd name="connsiteY18" fmla="*/ 1250996 h 1949753"/>
                  <a:gd name="connsiteX19" fmla="*/ 363932 w 997933"/>
                  <a:gd name="connsiteY19" fmla="*/ 1311910 h 1949753"/>
                  <a:gd name="connsiteX20" fmla="*/ 365617 w 997933"/>
                  <a:gd name="connsiteY20" fmla="*/ 1314409 h 1949753"/>
                  <a:gd name="connsiteX21" fmla="*/ 253411 w 997933"/>
                  <a:gd name="connsiteY21" fmla="*/ 1508756 h 1949753"/>
                  <a:gd name="connsiteX22" fmla="*/ 249768 w 997933"/>
                  <a:gd name="connsiteY22" fmla="*/ 1519590 h 1949753"/>
                  <a:gd name="connsiteX23" fmla="*/ 247574 w 997933"/>
                  <a:gd name="connsiteY23" fmla="*/ 1522843 h 1949753"/>
                  <a:gd name="connsiteX24" fmla="*/ 245922 w 997933"/>
                  <a:gd name="connsiteY24" fmla="*/ 1531025 h 1949753"/>
                  <a:gd name="connsiteX25" fmla="*/ 244983 w 997933"/>
                  <a:gd name="connsiteY25" fmla="*/ 1533818 h 1949753"/>
                  <a:gd name="connsiteX26" fmla="*/ 245080 w 997933"/>
                  <a:gd name="connsiteY26" fmla="*/ 1535200 h 1949753"/>
                  <a:gd name="connsiteX27" fmla="*/ 242341 w 997933"/>
                  <a:gd name="connsiteY27" fmla="*/ 1548763 h 1949753"/>
                  <a:gd name="connsiteX28" fmla="*/ 242341 w 997933"/>
                  <a:gd name="connsiteY28" fmla="*/ 1883165 h 1949753"/>
                  <a:gd name="connsiteX29" fmla="*/ 308930 w 997933"/>
                  <a:gd name="connsiteY29" fmla="*/ 1949753 h 1949753"/>
                  <a:gd name="connsiteX30" fmla="*/ 375519 w 997933"/>
                  <a:gd name="connsiteY30" fmla="*/ 1883165 h 1949753"/>
                  <a:gd name="connsiteX31" fmla="*/ 375520 w 997933"/>
                  <a:gd name="connsiteY31" fmla="*/ 1563614 h 1949753"/>
                  <a:gd name="connsiteX32" fmla="*/ 470092 w 997933"/>
                  <a:gd name="connsiteY32" fmla="*/ 1399809 h 1949753"/>
                  <a:gd name="connsiteX33" fmla="*/ 508125 w 997933"/>
                  <a:gd name="connsiteY33" fmla="*/ 1407488 h 1949753"/>
                  <a:gd name="connsiteX34" fmla="*/ 520714 w 997933"/>
                  <a:gd name="connsiteY34" fmla="*/ 1404945 h 1949753"/>
                  <a:gd name="connsiteX35" fmla="*/ 575287 w 997933"/>
                  <a:gd name="connsiteY35" fmla="*/ 1608614 h 1949753"/>
                  <a:gd name="connsiteX36" fmla="*/ 606312 w 997933"/>
                  <a:gd name="connsiteY36" fmla="*/ 1649047 h 1949753"/>
                  <a:gd name="connsiteX37" fmla="*/ 608986 w 997933"/>
                  <a:gd name="connsiteY37" fmla="*/ 1649966 h 1949753"/>
                  <a:gd name="connsiteX38" fmla="*/ 612502 w 997933"/>
                  <a:gd name="connsiteY38" fmla="*/ 1653296 h 1949753"/>
                  <a:gd name="connsiteX39" fmla="*/ 896030 w 997933"/>
                  <a:gd name="connsiteY39" fmla="*/ 1830598 h 1949753"/>
                  <a:gd name="connsiteX40" fmla="*/ 987794 w 997933"/>
                  <a:gd name="connsiteY40" fmla="*/ 1809447 h 1949753"/>
                  <a:gd name="connsiteX41" fmla="*/ 966642 w 997933"/>
                  <a:gd name="connsiteY41" fmla="*/ 1717681 h 1949753"/>
                  <a:gd name="connsiteX42" fmla="*/ 697247 w 997933"/>
                  <a:gd name="connsiteY42" fmla="*/ 1549217 h 1949753"/>
                  <a:gd name="connsiteX43" fmla="*/ 638967 w 997933"/>
                  <a:gd name="connsiteY43" fmla="*/ 1331712 h 1949753"/>
                  <a:gd name="connsiteX44" fmla="*/ 652318 w 997933"/>
                  <a:gd name="connsiteY44" fmla="*/ 1311910 h 1949753"/>
                  <a:gd name="connsiteX45" fmla="*/ 664616 w 997933"/>
                  <a:gd name="connsiteY45" fmla="*/ 1250996 h 1949753"/>
                  <a:gd name="connsiteX46" fmla="*/ 664616 w 997933"/>
                  <a:gd name="connsiteY46" fmla="*/ 859564 h 1949753"/>
                  <a:gd name="connsiteX47" fmla="*/ 569038 w 997933"/>
                  <a:gd name="connsiteY47" fmla="*/ 715370 h 1949753"/>
                  <a:gd name="connsiteX48" fmla="*/ 552205 w 997933"/>
                  <a:gd name="connsiteY48" fmla="*/ 711972 h 1949753"/>
                  <a:gd name="connsiteX49" fmla="*/ 543889 w 997933"/>
                  <a:gd name="connsiteY49" fmla="*/ 656873 h 1949753"/>
                  <a:gd name="connsiteX50" fmla="*/ 566308 w 997933"/>
                  <a:gd name="connsiteY50" fmla="*/ 654262 h 1949753"/>
                  <a:gd name="connsiteX51" fmla="*/ 794740 w 997933"/>
                  <a:gd name="connsiteY51" fmla="*/ 330488 h 1949753"/>
                  <a:gd name="connsiteX52" fmla="*/ 508651 w 997933"/>
                  <a:gd name="connsiteY52" fmla="*/ 0 h 19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97933" h="1949753">
                    <a:moveTo>
                      <a:pt x="508651" y="0"/>
                    </a:moveTo>
                    <a:cubicBezTo>
                      <a:pt x="350648" y="0"/>
                      <a:pt x="222562" y="147965"/>
                      <a:pt x="222562" y="330488"/>
                    </a:cubicBezTo>
                    <a:cubicBezTo>
                      <a:pt x="222562" y="490195"/>
                      <a:pt x="320628" y="623445"/>
                      <a:pt x="450994" y="654262"/>
                    </a:cubicBezTo>
                    <a:lnTo>
                      <a:pt x="457665" y="655039"/>
                    </a:lnTo>
                    <a:lnTo>
                      <a:pt x="448396" y="716450"/>
                    </a:lnTo>
                    <a:lnTo>
                      <a:pt x="420629" y="729798"/>
                    </a:lnTo>
                    <a:cubicBezTo>
                      <a:pt x="395653" y="746672"/>
                      <a:pt x="375810" y="770566"/>
                      <a:pt x="363932" y="798650"/>
                    </a:cubicBezTo>
                    <a:lnTo>
                      <a:pt x="353669" y="849482"/>
                    </a:lnTo>
                    <a:lnTo>
                      <a:pt x="220996" y="988264"/>
                    </a:lnTo>
                    <a:lnTo>
                      <a:pt x="123502" y="827846"/>
                    </a:lnTo>
                    <a:cubicBezTo>
                      <a:pt x="104402" y="796419"/>
                      <a:pt x="63443" y="786426"/>
                      <a:pt x="32015" y="805525"/>
                    </a:cubicBezTo>
                    <a:cubicBezTo>
                      <a:pt x="588" y="824625"/>
                      <a:pt x="-9406" y="865586"/>
                      <a:pt x="9694" y="897013"/>
                    </a:cubicBezTo>
                    <a:lnTo>
                      <a:pt x="151599" y="1130504"/>
                    </a:lnTo>
                    <a:cubicBezTo>
                      <a:pt x="165924" y="1154075"/>
                      <a:pt x="192545" y="1165587"/>
                      <a:pt x="218220" y="1161814"/>
                    </a:cubicBezTo>
                    <a:lnTo>
                      <a:pt x="243087" y="1152825"/>
                    </a:lnTo>
                    <a:lnTo>
                      <a:pt x="257133" y="1139863"/>
                    </a:lnTo>
                    <a:lnTo>
                      <a:pt x="266660" y="1133222"/>
                    </a:lnTo>
                    <a:lnTo>
                      <a:pt x="351633" y="1044337"/>
                    </a:lnTo>
                    <a:lnTo>
                      <a:pt x="351634" y="1250996"/>
                    </a:lnTo>
                    <a:cubicBezTo>
                      <a:pt x="351633" y="1272604"/>
                      <a:pt x="356012" y="1293188"/>
                      <a:pt x="363932" y="1311910"/>
                    </a:cubicBezTo>
                    <a:lnTo>
                      <a:pt x="365617" y="1314409"/>
                    </a:lnTo>
                    <a:lnTo>
                      <a:pt x="253411" y="1508756"/>
                    </a:lnTo>
                    <a:lnTo>
                      <a:pt x="249768" y="1519590"/>
                    </a:lnTo>
                    <a:lnTo>
                      <a:pt x="247574" y="1522843"/>
                    </a:lnTo>
                    <a:lnTo>
                      <a:pt x="245922" y="1531025"/>
                    </a:lnTo>
                    <a:lnTo>
                      <a:pt x="244983" y="1533818"/>
                    </a:lnTo>
                    <a:lnTo>
                      <a:pt x="245080" y="1535200"/>
                    </a:lnTo>
                    <a:lnTo>
                      <a:pt x="242341" y="1548763"/>
                    </a:lnTo>
                    <a:lnTo>
                      <a:pt x="242341" y="1883165"/>
                    </a:lnTo>
                    <a:cubicBezTo>
                      <a:pt x="242342" y="1919941"/>
                      <a:pt x="272154" y="1949754"/>
                      <a:pt x="308930" y="1949753"/>
                    </a:cubicBezTo>
                    <a:cubicBezTo>
                      <a:pt x="345706" y="1949753"/>
                      <a:pt x="375519" y="1919941"/>
                      <a:pt x="375519" y="1883165"/>
                    </a:cubicBezTo>
                    <a:lnTo>
                      <a:pt x="375520" y="1563614"/>
                    </a:lnTo>
                    <a:lnTo>
                      <a:pt x="470092" y="1399809"/>
                    </a:lnTo>
                    <a:lnTo>
                      <a:pt x="508125" y="1407488"/>
                    </a:lnTo>
                    <a:lnTo>
                      <a:pt x="520714" y="1404945"/>
                    </a:lnTo>
                    <a:lnTo>
                      <a:pt x="575287" y="1608614"/>
                    </a:lnTo>
                    <a:cubicBezTo>
                      <a:pt x="580046" y="1626375"/>
                      <a:pt x="591554" y="1640526"/>
                      <a:pt x="606312" y="1649047"/>
                    </a:cubicBezTo>
                    <a:lnTo>
                      <a:pt x="608986" y="1649966"/>
                    </a:lnTo>
                    <a:lnTo>
                      <a:pt x="612502" y="1653296"/>
                    </a:lnTo>
                    <a:lnTo>
                      <a:pt x="896030" y="1830598"/>
                    </a:lnTo>
                    <a:cubicBezTo>
                      <a:pt x="927211" y="1850097"/>
                      <a:pt x="968295" y="1840628"/>
                      <a:pt x="987794" y="1809447"/>
                    </a:cubicBezTo>
                    <a:cubicBezTo>
                      <a:pt x="1007293" y="1778264"/>
                      <a:pt x="997823" y="1737181"/>
                      <a:pt x="966642" y="1717681"/>
                    </a:cubicBezTo>
                    <a:lnTo>
                      <a:pt x="697247" y="1549217"/>
                    </a:lnTo>
                    <a:lnTo>
                      <a:pt x="638967" y="1331712"/>
                    </a:lnTo>
                    <a:lnTo>
                      <a:pt x="652318" y="1311910"/>
                    </a:lnTo>
                    <a:cubicBezTo>
                      <a:pt x="660237" y="1293187"/>
                      <a:pt x="664615" y="1272604"/>
                      <a:pt x="664616" y="1250996"/>
                    </a:cubicBezTo>
                    <a:lnTo>
                      <a:pt x="664616" y="859564"/>
                    </a:lnTo>
                    <a:cubicBezTo>
                      <a:pt x="664616" y="794742"/>
                      <a:pt x="625205" y="739127"/>
                      <a:pt x="569038" y="715370"/>
                    </a:cubicBezTo>
                    <a:lnTo>
                      <a:pt x="552205" y="711972"/>
                    </a:lnTo>
                    <a:lnTo>
                      <a:pt x="543889" y="656873"/>
                    </a:lnTo>
                    <a:lnTo>
                      <a:pt x="566308" y="654262"/>
                    </a:lnTo>
                    <a:cubicBezTo>
                      <a:pt x="696674" y="623445"/>
                      <a:pt x="794740" y="490195"/>
                      <a:pt x="794740" y="330488"/>
                    </a:cubicBezTo>
                    <a:cubicBezTo>
                      <a:pt x="794740" y="147965"/>
                      <a:pt x="666654" y="0"/>
                      <a:pt x="50865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7D665B69-77A6-4E10-AFF7-A9E4ADE2F479}"/>
                  </a:ext>
                </a:extLst>
              </p:cNvPr>
              <p:cNvSpPr/>
              <p:nvPr/>
            </p:nvSpPr>
            <p:spPr bwMode="auto">
              <a:xfrm rot="2700000" flipH="1">
                <a:off x="7699897" y="1303487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48F4ACA7-95E3-4BED-A9F2-509F13DBB418}"/>
                  </a:ext>
                </a:extLst>
              </p:cNvPr>
              <p:cNvSpPr/>
              <p:nvPr/>
            </p:nvSpPr>
            <p:spPr bwMode="auto">
              <a:xfrm rot="14400000">
                <a:off x="7579628" y="1137321"/>
                <a:ext cx="45719" cy="131916"/>
              </a:xfrm>
              <a:prstGeom prst="moon">
                <a:avLst>
                  <a:gd name="adj" fmla="val 7494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AB80218A-E89C-4FE1-82E9-BA9788163676}"/>
                  </a:ext>
                </a:extLst>
              </p:cNvPr>
              <p:cNvSpPr/>
              <p:nvPr/>
            </p:nvSpPr>
            <p:spPr bwMode="auto">
              <a:xfrm>
                <a:off x="7327736" y="961131"/>
                <a:ext cx="180021" cy="98685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53E0231-6C5E-45F3-AB14-2A8D3313667F}"/>
                  </a:ext>
                </a:extLst>
              </p:cNvPr>
              <p:cNvSpPr/>
              <p:nvPr/>
            </p:nvSpPr>
            <p:spPr bwMode="auto">
              <a:xfrm>
                <a:off x="7326342" y="961132"/>
                <a:ext cx="83401" cy="45719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B374483-F925-4669-8570-6F86B6845F73}"/>
                  </a:ext>
                </a:extLst>
              </p:cNvPr>
              <p:cNvSpPr/>
              <p:nvPr/>
            </p:nvSpPr>
            <p:spPr bwMode="auto">
              <a:xfrm>
                <a:off x="7577767" y="961131"/>
                <a:ext cx="180021" cy="98685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1921605-66DC-466A-AD64-47F8841AE517}"/>
                  </a:ext>
                </a:extLst>
              </p:cNvPr>
              <p:cNvSpPr/>
              <p:nvPr/>
            </p:nvSpPr>
            <p:spPr bwMode="auto">
              <a:xfrm>
                <a:off x="7576373" y="961132"/>
                <a:ext cx="83401" cy="45719"/>
              </a:xfrm>
              <a:custGeom>
                <a:avLst/>
                <a:gdLst>
                  <a:gd name="connsiteX0" fmla="*/ 10186 w 619508"/>
                  <a:gd name="connsiteY0" fmla="*/ 0 h 247430"/>
                  <a:gd name="connsiteX1" fmla="*/ 609322 w 619508"/>
                  <a:gd name="connsiteY1" fmla="*/ 0 h 247430"/>
                  <a:gd name="connsiteX2" fmla="*/ 619508 w 619508"/>
                  <a:gd name="connsiteY2" fmla="*/ 34656 h 247430"/>
                  <a:gd name="connsiteX3" fmla="*/ 309754 w 619508"/>
                  <a:gd name="connsiteY3" fmla="*/ 247430 h 247430"/>
                  <a:gd name="connsiteX4" fmla="*/ 0 w 619508"/>
                  <a:gd name="connsiteY4" fmla="*/ 34656 h 24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508" h="247430">
                    <a:moveTo>
                      <a:pt x="10186" y="0"/>
                    </a:moveTo>
                    <a:lnTo>
                      <a:pt x="609322" y="0"/>
                    </a:lnTo>
                    <a:lnTo>
                      <a:pt x="619508" y="34656"/>
                    </a:lnTo>
                    <a:cubicBezTo>
                      <a:pt x="619508" y="152168"/>
                      <a:pt x="480826" y="247430"/>
                      <a:pt x="309754" y="247430"/>
                    </a:cubicBezTo>
                    <a:cubicBezTo>
                      <a:pt x="138682" y="247430"/>
                      <a:pt x="0" y="152168"/>
                      <a:pt x="0" y="3465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EE534040-3E83-4E55-9EC5-446D26C5669B}"/>
              </a:ext>
            </a:extLst>
          </p:cNvPr>
          <p:cNvGrpSpPr/>
          <p:nvPr/>
        </p:nvGrpSpPr>
        <p:grpSpPr>
          <a:xfrm>
            <a:off x="6821444" y="1548107"/>
            <a:ext cx="2246356" cy="1572428"/>
            <a:chOff x="7576537" y="3697024"/>
            <a:chExt cx="3802054" cy="2661405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D213054-0FEA-4EAF-B6E3-B7B01D6AC930}"/>
                </a:ext>
              </a:extLst>
            </p:cNvPr>
            <p:cNvGrpSpPr/>
            <p:nvPr/>
          </p:nvGrpSpPr>
          <p:grpSpPr>
            <a:xfrm>
              <a:off x="7576537" y="3697024"/>
              <a:ext cx="3802054" cy="2661405"/>
              <a:chOff x="4376932" y="3697024"/>
              <a:chExt cx="3802054" cy="2661405"/>
            </a:xfrm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9ABA8CA6-FEC0-45B7-BD1D-29BB494D3409}"/>
                  </a:ext>
                </a:extLst>
              </p:cNvPr>
              <p:cNvSpPr/>
              <p:nvPr/>
            </p:nvSpPr>
            <p:spPr bwMode="auto">
              <a:xfrm rot="19440355">
                <a:off x="6614543" y="3883600"/>
                <a:ext cx="807251" cy="9325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D037168C-7FC6-4A38-B344-DCC36F202C6C}"/>
                  </a:ext>
                </a:extLst>
              </p:cNvPr>
              <p:cNvGrpSpPr/>
              <p:nvPr/>
            </p:nvGrpSpPr>
            <p:grpSpPr>
              <a:xfrm>
                <a:off x="4376932" y="3697024"/>
                <a:ext cx="3802054" cy="2614033"/>
                <a:chOff x="170692" y="3697024"/>
                <a:chExt cx="3802054" cy="2614033"/>
              </a:xfrm>
            </p:grpSpPr>
            <p:sp>
              <p:nvSpPr>
                <p:cNvPr id="47" name="角丸四角形 733">
                  <a:extLst>
                    <a:ext uri="{FF2B5EF4-FFF2-40B4-BE49-F238E27FC236}">
                      <a16:creationId xmlns:a16="http://schemas.microsoft.com/office/drawing/2014/main" id="{794AE0D7-A933-41C2-968F-53AB2E4AA27F}"/>
                    </a:ext>
                  </a:extLst>
                </p:cNvPr>
                <p:cNvSpPr/>
                <p:nvPr/>
              </p:nvSpPr>
              <p:spPr>
                <a:xfrm>
                  <a:off x="3720719" y="5366224"/>
                  <a:ext cx="199602" cy="323303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角丸四角形 734">
                  <a:extLst>
                    <a:ext uri="{FF2B5EF4-FFF2-40B4-BE49-F238E27FC236}">
                      <a16:creationId xmlns:a16="http://schemas.microsoft.com/office/drawing/2014/main" id="{16487D30-51B3-4B7D-A863-C6F84C0C9E15}"/>
                    </a:ext>
                  </a:extLst>
                </p:cNvPr>
                <p:cNvSpPr/>
                <p:nvPr/>
              </p:nvSpPr>
              <p:spPr>
                <a:xfrm>
                  <a:off x="858949" y="4685300"/>
                  <a:ext cx="259018" cy="240519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97C900C0-46D4-4B18-858C-7FAABDC16E09}"/>
                    </a:ext>
                  </a:extLst>
                </p:cNvPr>
                <p:cNvSpPr/>
                <p:nvPr/>
              </p:nvSpPr>
              <p:spPr bwMode="auto">
                <a:xfrm>
                  <a:off x="398892" y="5491119"/>
                  <a:ext cx="626924" cy="8199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角丸四角形 733">
                  <a:extLst>
                    <a:ext uri="{FF2B5EF4-FFF2-40B4-BE49-F238E27FC236}">
                      <a16:creationId xmlns:a16="http://schemas.microsoft.com/office/drawing/2014/main" id="{969B4B55-91CE-4586-87F3-8E35494683DA}"/>
                    </a:ext>
                  </a:extLst>
                </p:cNvPr>
                <p:cNvSpPr/>
                <p:nvPr/>
              </p:nvSpPr>
              <p:spPr>
                <a:xfrm>
                  <a:off x="3687828" y="5545691"/>
                  <a:ext cx="284918" cy="421833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フリーフォーム 725">
                  <a:extLst>
                    <a:ext uri="{FF2B5EF4-FFF2-40B4-BE49-F238E27FC236}">
                      <a16:creationId xmlns:a16="http://schemas.microsoft.com/office/drawing/2014/main" id="{13746EED-DDAB-439E-9AF6-15858696417F}"/>
                    </a:ext>
                  </a:extLst>
                </p:cNvPr>
                <p:cNvSpPr/>
                <p:nvPr/>
              </p:nvSpPr>
              <p:spPr>
                <a:xfrm>
                  <a:off x="370503" y="3697024"/>
                  <a:ext cx="3507882" cy="2270500"/>
                </a:xfrm>
                <a:custGeom>
                  <a:avLst/>
                  <a:gdLst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763642 w 2257426"/>
                    <a:gd name="connsiteY4" fmla="*/ 56198 h 1461135"/>
                    <a:gd name="connsiteX5" fmla="*/ 614365 w 2257426"/>
                    <a:gd name="connsiteY5" fmla="*/ 762000 h 1461135"/>
                    <a:gd name="connsiteX6" fmla="*/ 1472568 w 2257426"/>
                    <a:gd name="connsiteY6" fmla="*/ 762000 h 1461135"/>
                    <a:gd name="connsiteX7" fmla="*/ 1472568 w 2257426"/>
                    <a:gd name="connsiteY7" fmla="*/ 56198 h 1461135"/>
                    <a:gd name="connsiteX8" fmla="*/ 719140 w 2257426"/>
                    <a:gd name="connsiteY8" fmla="*/ 0 h 1461135"/>
                    <a:gd name="connsiteX9" fmla="*/ 1877380 w 2257426"/>
                    <a:gd name="connsiteY9" fmla="*/ 0 h 1461135"/>
                    <a:gd name="connsiteX10" fmla="*/ 2048830 w 2257426"/>
                    <a:gd name="connsiteY10" fmla="*/ 761999 h 1461135"/>
                    <a:gd name="connsiteX11" fmla="*/ 2198821 w 2257426"/>
                    <a:gd name="connsiteY11" fmla="*/ 761999 h 1461135"/>
                    <a:gd name="connsiteX12" fmla="*/ 2257426 w 2257426"/>
                    <a:gd name="connsiteY12" fmla="*/ 1170622 h 1461135"/>
                    <a:gd name="connsiteX13" fmla="*/ 2257425 w 2257426"/>
                    <a:gd name="connsiteY13" fmla="*/ 1170622 h 1461135"/>
                    <a:gd name="connsiteX14" fmla="*/ 2257425 w 2257426"/>
                    <a:gd name="connsiteY14" fmla="*/ 1461135 h 1461135"/>
                    <a:gd name="connsiteX15" fmla="*/ 0 w 2257426"/>
                    <a:gd name="connsiteY15" fmla="*/ 1461135 h 1461135"/>
                    <a:gd name="connsiteX16" fmla="*/ 0 w 2257426"/>
                    <a:gd name="connsiteY16" fmla="*/ 1170622 h 1461135"/>
                    <a:gd name="connsiteX17" fmla="*/ 1 w 2257426"/>
                    <a:gd name="connsiteY17" fmla="*/ 1170622 h 1461135"/>
                    <a:gd name="connsiteX18" fmla="*/ 58606 w 2257426"/>
                    <a:gd name="connsiteY18" fmla="*/ 761999 h 1461135"/>
                    <a:gd name="connsiteX19" fmla="*/ 547690 w 2257426"/>
                    <a:gd name="connsiteY19" fmla="*/ 761999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614365 w 2257426"/>
                    <a:gd name="connsiteY6" fmla="*/ 762000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614365 w 2257426"/>
                    <a:gd name="connsiteY6" fmla="*/ 762000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497902 w 2257426"/>
                    <a:gd name="connsiteY6" fmla="*/ 758935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257426" h="1461135">
                      <a:moveTo>
                        <a:pt x="1556387" y="56198"/>
                      </a:moveTo>
                      <a:lnTo>
                        <a:pt x="1556387" y="762000"/>
                      </a:lnTo>
                      <a:lnTo>
                        <a:pt x="1976440" y="762000"/>
                      </a:lnTo>
                      <a:lnTo>
                        <a:pt x="1827163" y="56198"/>
                      </a:lnTo>
                      <a:lnTo>
                        <a:pt x="1556387" y="56198"/>
                      </a:lnTo>
                      <a:close/>
                      <a:moveTo>
                        <a:pt x="763642" y="56198"/>
                      </a:moveTo>
                      <a:lnTo>
                        <a:pt x="497902" y="758935"/>
                      </a:lnTo>
                      <a:lnTo>
                        <a:pt x="1472568" y="762000"/>
                      </a:lnTo>
                      <a:lnTo>
                        <a:pt x="1472568" y="56198"/>
                      </a:lnTo>
                      <a:lnTo>
                        <a:pt x="763642" y="56198"/>
                      </a:lnTo>
                      <a:close/>
                      <a:moveTo>
                        <a:pt x="719140" y="0"/>
                      </a:moveTo>
                      <a:lnTo>
                        <a:pt x="1877380" y="0"/>
                      </a:lnTo>
                      <a:lnTo>
                        <a:pt x="2048830" y="761999"/>
                      </a:lnTo>
                      <a:lnTo>
                        <a:pt x="2198821" y="761999"/>
                      </a:lnTo>
                      <a:lnTo>
                        <a:pt x="2257426" y="1170622"/>
                      </a:lnTo>
                      <a:lnTo>
                        <a:pt x="2257425" y="1170622"/>
                      </a:lnTo>
                      <a:lnTo>
                        <a:pt x="2257425" y="1461135"/>
                      </a:lnTo>
                      <a:lnTo>
                        <a:pt x="0" y="1461135"/>
                      </a:lnTo>
                      <a:lnTo>
                        <a:pt x="0" y="1170622"/>
                      </a:lnTo>
                      <a:lnTo>
                        <a:pt x="1" y="1170622"/>
                      </a:lnTo>
                      <a:lnTo>
                        <a:pt x="58606" y="761999"/>
                      </a:lnTo>
                      <a:lnTo>
                        <a:pt x="412838" y="755869"/>
                      </a:lnTo>
                      <a:lnTo>
                        <a:pt x="71914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角丸四角形 726">
                  <a:extLst>
                    <a:ext uri="{FF2B5EF4-FFF2-40B4-BE49-F238E27FC236}">
                      <a16:creationId xmlns:a16="http://schemas.microsoft.com/office/drawing/2014/main" id="{B376E5BA-F2C7-4B23-8837-61316E3E70D9}"/>
                    </a:ext>
                  </a:extLst>
                </p:cNvPr>
                <p:cNvSpPr/>
                <p:nvPr/>
              </p:nvSpPr>
              <p:spPr>
                <a:xfrm>
                  <a:off x="170692" y="5545691"/>
                  <a:ext cx="2105819" cy="421833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58924470-C6E2-4EEF-A681-55401378EB0F}"/>
                    </a:ext>
                  </a:extLst>
                </p:cNvPr>
                <p:cNvSpPr/>
                <p:nvPr/>
              </p:nvSpPr>
              <p:spPr bwMode="auto">
                <a:xfrm>
                  <a:off x="2276511" y="5491119"/>
                  <a:ext cx="626924" cy="819937"/>
                </a:xfrm>
                <a:custGeom>
                  <a:avLst/>
                  <a:gdLst>
                    <a:gd name="connsiteX0" fmla="*/ 313462 w 626924"/>
                    <a:gd name="connsiteY0" fmla="*/ 0 h 819937"/>
                    <a:gd name="connsiteX1" fmla="*/ 626924 w 626924"/>
                    <a:gd name="connsiteY1" fmla="*/ 313462 h 819937"/>
                    <a:gd name="connsiteX2" fmla="*/ 626924 w 626924"/>
                    <a:gd name="connsiteY2" fmla="*/ 506475 h 819937"/>
                    <a:gd name="connsiteX3" fmla="*/ 313462 w 626924"/>
                    <a:gd name="connsiteY3" fmla="*/ 819937 h 819937"/>
                    <a:gd name="connsiteX4" fmla="*/ 0 w 626924"/>
                    <a:gd name="connsiteY4" fmla="*/ 506475 h 819937"/>
                    <a:gd name="connsiteX5" fmla="*/ 0 w 626924"/>
                    <a:gd name="connsiteY5" fmla="*/ 476405 h 819937"/>
                    <a:gd name="connsiteX6" fmla="*/ 186315 w 626924"/>
                    <a:gd name="connsiteY6" fmla="*/ 476405 h 819937"/>
                    <a:gd name="connsiteX7" fmla="*/ 186315 w 626924"/>
                    <a:gd name="connsiteY7" fmla="*/ 231563 h 819937"/>
                    <a:gd name="connsiteX8" fmla="*/ 278126 w 626924"/>
                    <a:gd name="connsiteY8" fmla="*/ 9912 h 819937"/>
                    <a:gd name="connsiteX9" fmla="*/ 286893 w 626924"/>
                    <a:gd name="connsiteY9" fmla="*/ 2679 h 819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6924" h="819937">
                      <a:moveTo>
                        <a:pt x="313462" y="0"/>
                      </a:moveTo>
                      <a:cubicBezTo>
                        <a:pt x="486582" y="0"/>
                        <a:pt x="626924" y="140342"/>
                        <a:pt x="626924" y="313462"/>
                      </a:cubicBezTo>
                      <a:lnTo>
                        <a:pt x="626924" y="506475"/>
                      </a:lnTo>
                      <a:cubicBezTo>
                        <a:pt x="626924" y="679595"/>
                        <a:pt x="486582" y="819937"/>
                        <a:pt x="313462" y="819937"/>
                      </a:cubicBezTo>
                      <a:cubicBezTo>
                        <a:pt x="140342" y="819937"/>
                        <a:pt x="0" y="679595"/>
                        <a:pt x="0" y="506475"/>
                      </a:cubicBezTo>
                      <a:lnTo>
                        <a:pt x="0" y="476405"/>
                      </a:lnTo>
                      <a:lnTo>
                        <a:pt x="186315" y="476405"/>
                      </a:lnTo>
                      <a:lnTo>
                        <a:pt x="186315" y="231563"/>
                      </a:lnTo>
                      <a:cubicBezTo>
                        <a:pt x="186315" y="145003"/>
                        <a:pt x="221401" y="66638"/>
                        <a:pt x="278126" y="9912"/>
                      </a:cubicBezTo>
                      <a:lnTo>
                        <a:pt x="286893" y="26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円/楕円 730">
                  <a:extLst>
                    <a:ext uri="{FF2B5EF4-FFF2-40B4-BE49-F238E27FC236}">
                      <a16:creationId xmlns:a16="http://schemas.microsoft.com/office/drawing/2014/main" id="{0D0D8E95-46ED-4F06-9B3E-AAC543E709E9}"/>
                    </a:ext>
                  </a:extLst>
                </p:cNvPr>
                <p:cNvSpPr/>
                <p:nvPr/>
              </p:nvSpPr>
              <p:spPr>
                <a:xfrm>
                  <a:off x="2625909" y="5709666"/>
                  <a:ext cx="211757" cy="387138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0D49AD4E-82D4-4CE3-870C-265C6B9278B7}"/>
                    </a:ext>
                  </a:extLst>
                </p:cNvPr>
                <p:cNvSpPr/>
                <p:nvPr/>
              </p:nvSpPr>
              <p:spPr bwMode="auto">
                <a:xfrm>
                  <a:off x="3304296" y="5491844"/>
                  <a:ext cx="502820" cy="819213"/>
                </a:xfrm>
                <a:custGeom>
                  <a:avLst/>
                  <a:gdLst>
                    <a:gd name="connsiteX0" fmla="*/ 258601 w 502820"/>
                    <a:gd name="connsiteY0" fmla="*/ 0 h 819213"/>
                    <a:gd name="connsiteX1" fmla="*/ 302078 w 502820"/>
                    <a:gd name="connsiteY1" fmla="*/ 4383 h 819213"/>
                    <a:gd name="connsiteX2" fmla="*/ 502820 w 502820"/>
                    <a:gd name="connsiteY2" fmla="*/ 250685 h 819213"/>
                    <a:gd name="connsiteX3" fmla="*/ 502819 w 502820"/>
                    <a:gd name="connsiteY3" fmla="*/ 567803 h 819213"/>
                    <a:gd name="connsiteX4" fmla="*/ 251409 w 502820"/>
                    <a:gd name="connsiteY4" fmla="*/ 819213 h 819213"/>
                    <a:gd name="connsiteX5" fmla="*/ 251410 w 502820"/>
                    <a:gd name="connsiteY5" fmla="*/ 819212 h 819213"/>
                    <a:gd name="connsiteX6" fmla="*/ 0 w 502820"/>
                    <a:gd name="connsiteY6" fmla="*/ 567802 h 819213"/>
                    <a:gd name="connsiteX7" fmla="*/ 0 w 502820"/>
                    <a:gd name="connsiteY7" fmla="*/ 475680 h 819213"/>
                    <a:gd name="connsiteX8" fmla="*/ 155655 w 502820"/>
                    <a:gd name="connsiteY8" fmla="*/ 475680 h 819213"/>
                    <a:gd name="connsiteX9" fmla="*/ 155655 w 502820"/>
                    <a:gd name="connsiteY9" fmla="*/ 230838 h 819213"/>
                    <a:gd name="connsiteX10" fmla="*/ 247466 w 502820"/>
                    <a:gd name="connsiteY10" fmla="*/ 9187 h 819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02820" h="819213">
                      <a:moveTo>
                        <a:pt x="258601" y="0"/>
                      </a:moveTo>
                      <a:lnTo>
                        <a:pt x="302078" y="4383"/>
                      </a:lnTo>
                      <a:cubicBezTo>
                        <a:pt x="416642" y="27826"/>
                        <a:pt x="502820" y="129192"/>
                        <a:pt x="502820" y="250685"/>
                      </a:cubicBezTo>
                      <a:cubicBezTo>
                        <a:pt x="502820" y="356391"/>
                        <a:pt x="502819" y="462097"/>
                        <a:pt x="502819" y="567803"/>
                      </a:cubicBezTo>
                      <a:cubicBezTo>
                        <a:pt x="502819" y="706653"/>
                        <a:pt x="390259" y="819213"/>
                        <a:pt x="251409" y="819213"/>
                      </a:cubicBezTo>
                      <a:lnTo>
                        <a:pt x="251410" y="819212"/>
                      </a:lnTo>
                      <a:cubicBezTo>
                        <a:pt x="112560" y="819212"/>
                        <a:pt x="0" y="706652"/>
                        <a:pt x="0" y="567802"/>
                      </a:cubicBezTo>
                      <a:lnTo>
                        <a:pt x="0" y="475680"/>
                      </a:lnTo>
                      <a:lnTo>
                        <a:pt x="155655" y="475680"/>
                      </a:lnTo>
                      <a:lnTo>
                        <a:pt x="155655" y="230838"/>
                      </a:lnTo>
                      <a:cubicBezTo>
                        <a:pt x="155655" y="144278"/>
                        <a:pt x="190741" y="65913"/>
                        <a:pt x="247466" y="918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円/楕円 730">
                  <a:extLst>
                    <a:ext uri="{FF2B5EF4-FFF2-40B4-BE49-F238E27FC236}">
                      <a16:creationId xmlns:a16="http://schemas.microsoft.com/office/drawing/2014/main" id="{FBD6501A-F346-42F5-98A4-BEE810F3DBD2}"/>
                    </a:ext>
                  </a:extLst>
                </p:cNvPr>
                <p:cNvSpPr/>
                <p:nvPr/>
              </p:nvSpPr>
              <p:spPr>
                <a:xfrm>
                  <a:off x="3607004" y="5709666"/>
                  <a:ext cx="134344" cy="387138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5FC1FFDD-B11B-4EB3-BD13-C7FAA316CACF}"/>
                    </a:ext>
                  </a:extLst>
                </p:cNvPr>
                <p:cNvSpPr/>
                <p:nvPr/>
              </p:nvSpPr>
              <p:spPr bwMode="auto">
                <a:xfrm>
                  <a:off x="500167" y="4992509"/>
                  <a:ext cx="444046" cy="4440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1B8938DE-5D25-4BAF-81C1-F2C9065990B6}"/>
                    </a:ext>
                  </a:extLst>
                </p:cNvPr>
                <p:cNvSpPr/>
                <p:nvPr/>
              </p:nvSpPr>
              <p:spPr bwMode="auto">
                <a:xfrm>
                  <a:off x="1817742" y="4992509"/>
                  <a:ext cx="444046" cy="4440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>
                  <a:extLst>
                    <a:ext uri="{FF2B5EF4-FFF2-40B4-BE49-F238E27FC236}">
                      <a16:creationId xmlns:a16="http://schemas.microsoft.com/office/drawing/2014/main" id="{AE65ED08-19F8-4A1F-88E2-C1C82AE28B00}"/>
                    </a:ext>
                  </a:extLst>
                </p:cNvPr>
                <p:cNvSpPr/>
                <p:nvPr/>
              </p:nvSpPr>
              <p:spPr bwMode="auto">
                <a:xfrm>
                  <a:off x="759243" y="5605463"/>
                  <a:ext cx="577598" cy="30863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734">
                  <a:extLst>
                    <a:ext uri="{FF2B5EF4-FFF2-40B4-BE49-F238E27FC236}">
                      <a16:creationId xmlns:a16="http://schemas.microsoft.com/office/drawing/2014/main" id="{3C8CE840-23F2-4C53-A60A-0372CADC350F}"/>
                    </a:ext>
                  </a:extLst>
                </p:cNvPr>
                <p:cNvSpPr/>
                <p:nvPr/>
              </p:nvSpPr>
              <p:spPr>
                <a:xfrm>
                  <a:off x="2593540" y="5300836"/>
                  <a:ext cx="195402" cy="139506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: 塗りつぶしなし 60">
                  <a:extLst>
                    <a:ext uri="{FF2B5EF4-FFF2-40B4-BE49-F238E27FC236}">
                      <a16:creationId xmlns:a16="http://schemas.microsoft.com/office/drawing/2014/main" id="{718E56AC-B14F-48CF-BA85-9219EED0AFA6}"/>
                    </a:ext>
                  </a:extLst>
                </p:cNvPr>
                <p:cNvSpPr/>
                <p:nvPr/>
              </p:nvSpPr>
              <p:spPr bwMode="auto">
                <a:xfrm>
                  <a:off x="601930" y="5078129"/>
                  <a:ext cx="240519" cy="240519"/>
                </a:xfrm>
                <a:prstGeom prst="donut">
                  <a:avLst>
                    <a:gd name="adj" fmla="val 2093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円: 塗りつぶしなし 61">
                  <a:extLst>
                    <a:ext uri="{FF2B5EF4-FFF2-40B4-BE49-F238E27FC236}">
                      <a16:creationId xmlns:a16="http://schemas.microsoft.com/office/drawing/2014/main" id="{2A8A66A5-924D-4202-B828-9A948952EA43}"/>
                    </a:ext>
                  </a:extLst>
                </p:cNvPr>
                <p:cNvSpPr/>
                <p:nvPr/>
              </p:nvSpPr>
              <p:spPr bwMode="auto">
                <a:xfrm>
                  <a:off x="1896639" y="5075592"/>
                  <a:ext cx="240519" cy="240519"/>
                </a:xfrm>
                <a:prstGeom prst="donut">
                  <a:avLst>
                    <a:gd name="adj" fmla="val 2093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B0DFCB54-48FF-405C-8291-935C0A40DFC0}"/>
                  </a:ext>
                </a:extLst>
              </p:cNvPr>
              <p:cNvGrpSpPr/>
              <p:nvPr/>
            </p:nvGrpSpPr>
            <p:grpSpPr>
              <a:xfrm>
                <a:off x="7089281" y="4622976"/>
                <a:ext cx="1063178" cy="1393791"/>
                <a:chOff x="9876142" y="2137725"/>
                <a:chExt cx="665355" cy="872257"/>
              </a:xfrm>
            </p:grpSpPr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6B3CD697-6D13-4C72-8A40-37807017975F}"/>
                    </a:ext>
                  </a:extLst>
                </p:cNvPr>
                <p:cNvSpPr/>
                <p:nvPr/>
              </p:nvSpPr>
              <p:spPr bwMode="auto">
                <a:xfrm rot="19505492">
                  <a:off x="10069605" y="2137725"/>
                  <a:ext cx="276341" cy="62194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DC47E0BB-497C-4B38-ADDB-DBDDEB5E1F07}"/>
                    </a:ext>
                  </a:extLst>
                </p:cNvPr>
                <p:cNvGrpSpPr/>
                <p:nvPr/>
              </p:nvGrpSpPr>
              <p:grpSpPr>
                <a:xfrm rot="2700000">
                  <a:off x="10077304" y="2545788"/>
                  <a:ext cx="263032" cy="665355"/>
                  <a:chOff x="2139209" y="3652899"/>
                  <a:chExt cx="286168" cy="723878"/>
                </a:xfrm>
                <a:solidFill>
                  <a:schemeClr val="tx1"/>
                </a:solidFill>
              </p:grpSpPr>
              <p:sp>
                <p:nvSpPr>
                  <p:cNvPr id="45" name="四角形: 角を丸くする 44">
                    <a:extLst>
                      <a:ext uri="{FF2B5EF4-FFF2-40B4-BE49-F238E27FC236}">
                        <a16:creationId xmlns:a16="http://schemas.microsoft.com/office/drawing/2014/main" id="{2D9C062F-C3D2-46FC-BB88-B6B57C0B983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139209" y="3652899"/>
                    <a:ext cx="127929" cy="449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四角形: 角を丸くする 45">
                    <a:extLst>
                      <a:ext uri="{FF2B5EF4-FFF2-40B4-BE49-F238E27FC236}">
                        <a16:creationId xmlns:a16="http://schemas.microsoft.com/office/drawing/2014/main" id="{E2714D0D-ADB5-41CF-9961-4A249904D03E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2297448" y="3927625"/>
                    <a:ext cx="127929" cy="449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35" name="台形 34">
                <a:extLst>
                  <a:ext uri="{FF2B5EF4-FFF2-40B4-BE49-F238E27FC236}">
                    <a16:creationId xmlns:a16="http://schemas.microsoft.com/office/drawing/2014/main" id="{EC816F2A-1493-4578-AE5F-1889B11AD13D}"/>
                  </a:ext>
                </a:extLst>
              </p:cNvPr>
              <p:cNvSpPr/>
              <p:nvPr/>
            </p:nvSpPr>
            <p:spPr bwMode="auto">
              <a:xfrm rot="18900000">
                <a:off x="7211126" y="4535553"/>
                <a:ext cx="159623" cy="264400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8D599B84-9243-4021-BEFB-24856BC067B3}"/>
                  </a:ext>
                </a:extLst>
              </p:cNvPr>
              <p:cNvSpPr/>
              <p:nvPr/>
            </p:nvSpPr>
            <p:spPr bwMode="auto">
              <a:xfrm rot="2622644">
                <a:off x="7188949" y="4704288"/>
                <a:ext cx="187892" cy="4204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E49535AF-84F2-4B47-9F76-A3F491635EFA}"/>
                  </a:ext>
                </a:extLst>
              </p:cNvPr>
              <p:cNvSpPr/>
              <p:nvPr/>
            </p:nvSpPr>
            <p:spPr bwMode="auto">
              <a:xfrm rot="18900000">
                <a:off x="7026224" y="4751766"/>
                <a:ext cx="187892" cy="34337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153FC24-C10A-4AEA-9F2D-CD0F6E68AE09}"/>
                  </a:ext>
                </a:extLst>
              </p:cNvPr>
              <p:cNvSpPr/>
              <p:nvPr/>
            </p:nvSpPr>
            <p:spPr bwMode="auto">
              <a:xfrm rot="2539222">
                <a:off x="7234093" y="5343163"/>
                <a:ext cx="518717" cy="1015266"/>
              </a:xfrm>
              <a:custGeom>
                <a:avLst/>
                <a:gdLst>
                  <a:gd name="connsiteX0" fmla="*/ 130514 w 518717"/>
                  <a:gd name="connsiteY0" fmla="*/ 7383 h 1015266"/>
                  <a:gd name="connsiteX1" fmla="*/ 187892 w 518717"/>
                  <a:gd name="connsiteY1" fmla="*/ 93946 h 1015266"/>
                  <a:gd name="connsiteX2" fmla="*/ 187892 w 518717"/>
                  <a:gd name="connsiteY2" fmla="*/ 529323 h 1015266"/>
                  <a:gd name="connsiteX3" fmla="*/ 493501 w 518717"/>
                  <a:gd name="connsiteY3" fmla="*/ 857273 h 1015266"/>
                  <a:gd name="connsiteX4" fmla="*/ 488818 w 518717"/>
                  <a:gd name="connsiteY4" fmla="*/ 990050 h 1015266"/>
                  <a:gd name="connsiteX5" fmla="*/ 356042 w 518717"/>
                  <a:gd name="connsiteY5" fmla="*/ 985368 h 1015266"/>
                  <a:gd name="connsiteX6" fmla="*/ 34401 w 518717"/>
                  <a:gd name="connsiteY6" fmla="*/ 640214 h 1015266"/>
                  <a:gd name="connsiteX7" fmla="*/ 30828 w 518717"/>
                  <a:gd name="connsiteY7" fmla="*/ 634397 h 1015266"/>
                  <a:gd name="connsiteX8" fmla="*/ 27516 w 518717"/>
                  <a:gd name="connsiteY8" fmla="*/ 632165 h 1015266"/>
                  <a:gd name="connsiteX9" fmla="*/ 0 w 518717"/>
                  <a:gd name="connsiteY9" fmla="*/ 565735 h 1015266"/>
                  <a:gd name="connsiteX10" fmla="*/ 0 w 518717"/>
                  <a:gd name="connsiteY10" fmla="*/ 93946 h 1015266"/>
                  <a:gd name="connsiteX11" fmla="*/ 93946 w 518717"/>
                  <a:gd name="connsiteY11" fmla="*/ 0 h 1015266"/>
                  <a:gd name="connsiteX12" fmla="*/ 130514 w 518717"/>
                  <a:gd name="connsiteY12" fmla="*/ 7383 h 1015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18717" h="1015266">
                    <a:moveTo>
                      <a:pt x="130514" y="7383"/>
                    </a:moveTo>
                    <a:cubicBezTo>
                      <a:pt x="164232" y="21644"/>
                      <a:pt x="187892" y="55033"/>
                      <a:pt x="187892" y="93946"/>
                    </a:cubicBezTo>
                    <a:lnTo>
                      <a:pt x="187892" y="529323"/>
                    </a:lnTo>
                    <a:lnTo>
                      <a:pt x="493501" y="857273"/>
                    </a:lnTo>
                    <a:cubicBezTo>
                      <a:pt x="528873" y="895231"/>
                      <a:pt x="526777" y="954678"/>
                      <a:pt x="488818" y="990050"/>
                    </a:cubicBezTo>
                    <a:cubicBezTo>
                      <a:pt x="450860" y="1025422"/>
                      <a:pt x="391414" y="1023326"/>
                      <a:pt x="356042" y="985368"/>
                    </a:cubicBezTo>
                    <a:lnTo>
                      <a:pt x="34401" y="640214"/>
                    </a:lnTo>
                    <a:lnTo>
                      <a:pt x="30828" y="634397"/>
                    </a:lnTo>
                    <a:lnTo>
                      <a:pt x="27516" y="632165"/>
                    </a:lnTo>
                    <a:cubicBezTo>
                      <a:pt x="10515" y="615164"/>
                      <a:pt x="0" y="591677"/>
                      <a:pt x="0" y="565735"/>
                    </a:cubicBezTo>
                    <a:lnTo>
                      <a:pt x="0" y="93946"/>
                    </a:lnTo>
                    <a:cubicBezTo>
                      <a:pt x="0" y="42061"/>
                      <a:pt x="42061" y="0"/>
                      <a:pt x="93946" y="0"/>
                    </a:cubicBezTo>
                    <a:cubicBezTo>
                      <a:pt x="106917" y="0"/>
                      <a:pt x="119275" y="2629"/>
                      <a:pt x="130514" y="738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C17BA62F-2C69-4560-967B-80B9C3BFA7DF}"/>
                  </a:ext>
                </a:extLst>
              </p:cNvPr>
              <p:cNvGrpSpPr/>
              <p:nvPr/>
            </p:nvGrpSpPr>
            <p:grpSpPr>
              <a:xfrm rot="18445817">
                <a:off x="6688706" y="4379255"/>
                <a:ext cx="123371" cy="157200"/>
                <a:chOff x="5349721" y="4012665"/>
                <a:chExt cx="254035" cy="142433"/>
              </a:xfrm>
            </p:grpSpPr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4DD8B8A4-C03A-467B-9175-2BC81AB47901}"/>
                    </a:ext>
                  </a:extLst>
                </p:cNvPr>
                <p:cNvSpPr/>
                <p:nvPr/>
              </p:nvSpPr>
              <p:spPr bwMode="auto">
                <a:xfrm flipH="1">
                  <a:off x="5349721" y="4015840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0E308B52-0AE2-4E30-8C1E-BD4015F73A60}"/>
                    </a:ext>
                  </a:extLst>
                </p:cNvPr>
                <p:cNvSpPr/>
                <p:nvPr/>
              </p:nvSpPr>
              <p:spPr bwMode="auto">
                <a:xfrm flipH="1">
                  <a:off x="5359143" y="4012665"/>
                  <a:ext cx="94141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角丸四角形 734">
                <a:extLst>
                  <a:ext uri="{FF2B5EF4-FFF2-40B4-BE49-F238E27FC236}">
                    <a16:creationId xmlns:a16="http://schemas.microsoft.com/office/drawing/2014/main" id="{B223C880-C259-4C08-AC33-847D250C1146}"/>
                  </a:ext>
                </a:extLst>
              </p:cNvPr>
              <p:cNvSpPr/>
              <p:nvPr/>
            </p:nvSpPr>
            <p:spPr>
              <a:xfrm>
                <a:off x="694890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32E0832-DBE8-4E75-B89D-443691FFD024}"/>
                </a:ext>
              </a:extLst>
            </p:cNvPr>
            <p:cNvSpPr/>
            <p:nvPr/>
          </p:nvSpPr>
          <p:spPr bwMode="auto">
            <a:xfrm>
              <a:off x="7899358" y="4977137"/>
              <a:ext cx="388465" cy="262355"/>
            </a:xfrm>
            <a:custGeom>
              <a:avLst/>
              <a:gdLst>
                <a:gd name="connsiteX0" fmla="*/ 222023 w 388465"/>
                <a:gd name="connsiteY0" fmla="*/ 0 h 262355"/>
                <a:gd name="connsiteX1" fmla="*/ 379017 w 388465"/>
                <a:gd name="connsiteY1" fmla="*/ 65029 h 262355"/>
                <a:gd name="connsiteX2" fmla="*/ 388465 w 388465"/>
                <a:gd name="connsiteY2" fmla="*/ 79043 h 262355"/>
                <a:gd name="connsiteX3" fmla="*/ 310140 w 388465"/>
                <a:gd name="connsiteY3" fmla="*/ 103164 h 262355"/>
                <a:gd name="connsiteX4" fmla="*/ 196935 w 388465"/>
                <a:gd name="connsiteY4" fmla="*/ 150565 h 262355"/>
                <a:gd name="connsiteX5" fmla="*/ 88733 w 388465"/>
                <a:gd name="connsiteY5" fmla="*/ 208483 h 262355"/>
                <a:gd name="connsiteX6" fmla="*/ 8143 w 388465"/>
                <a:gd name="connsiteY6" fmla="*/ 262355 h 262355"/>
                <a:gd name="connsiteX7" fmla="*/ 0 w 388465"/>
                <a:gd name="connsiteY7" fmla="*/ 222023 h 262355"/>
                <a:gd name="connsiteX8" fmla="*/ 222023 w 388465"/>
                <a:gd name="connsiteY8" fmla="*/ 0 h 26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465" h="262355">
                  <a:moveTo>
                    <a:pt x="222023" y="0"/>
                  </a:moveTo>
                  <a:cubicBezTo>
                    <a:pt x="283333" y="0"/>
                    <a:pt x="338839" y="24851"/>
                    <a:pt x="379017" y="65029"/>
                  </a:cubicBezTo>
                  <a:lnTo>
                    <a:pt x="388465" y="79043"/>
                  </a:lnTo>
                  <a:lnTo>
                    <a:pt x="310140" y="103164"/>
                  </a:lnTo>
                  <a:cubicBezTo>
                    <a:pt x="272742" y="116726"/>
                    <a:pt x="234857" y="132526"/>
                    <a:pt x="196935" y="150565"/>
                  </a:cubicBezTo>
                  <a:cubicBezTo>
                    <a:pt x="159014" y="168603"/>
                    <a:pt x="122851" y="188025"/>
                    <a:pt x="88733" y="208483"/>
                  </a:cubicBezTo>
                  <a:lnTo>
                    <a:pt x="8143" y="262355"/>
                  </a:lnTo>
                  <a:lnTo>
                    <a:pt x="0" y="222023"/>
                  </a:lnTo>
                  <a:cubicBezTo>
                    <a:pt x="0" y="99403"/>
                    <a:pt x="99403" y="0"/>
                    <a:pt x="222023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1919402-EA3C-4815-90F2-3F25CD1F4C05}"/>
                </a:ext>
              </a:extLst>
            </p:cNvPr>
            <p:cNvSpPr/>
            <p:nvPr/>
          </p:nvSpPr>
          <p:spPr bwMode="auto">
            <a:xfrm flipH="1">
              <a:off x="9287627" y="4977137"/>
              <a:ext cx="388465" cy="262355"/>
            </a:xfrm>
            <a:custGeom>
              <a:avLst/>
              <a:gdLst>
                <a:gd name="connsiteX0" fmla="*/ 222023 w 388465"/>
                <a:gd name="connsiteY0" fmla="*/ 0 h 262355"/>
                <a:gd name="connsiteX1" fmla="*/ 379017 w 388465"/>
                <a:gd name="connsiteY1" fmla="*/ 65029 h 262355"/>
                <a:gd name="connsiteX2" fmla="*/ 388465 w 388465"/>
                <a:gd name="connsiteY2" fmla="*/ 79043 h 262355"/>
                <a:gd name="connsiteX3" fmla="*/ 310140 w 388465"/>
                <a:gd name="connsiteY3" fmla="*/ 103164 h 262355"/>
                <a:gd name="connsiteX4" fmla="*/ 196935 w 388465"/>
                <a:gd name="connsiteY4" fmla="*/ 150565 h 262355"/>
                <a:gd name="connsiteX5" fmla="*/ 88733 w 388465"/>
                <a:gd name="connsiteY5" fmla="*/ 208483 h 262355"/>
                <a:gd name="connsiteX6" fmla="*/ 8143 w 388465"/>
                <a:gd name="connsiteY6" fmla="*/ 262355 h 262355"/>
                <a:gd name="connsiteX7" fmla="*/ 0 w 388465"/>
                <a:gd name="connsiteY7" fmla="*/ 222023 h 262355"/>
                <a:gd name="connsiteX8" fmla="*/ 222023 w 388465"/>
                <a:gd name="connsiteY8" fmla="*/ 0 h 26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8465" h="262355">
                  <a:moveTo>
                    <a:pt x="222023" y="0"/>
                  </a:moveTo>
                  <a:cubicBezTo>
                    <a:pt x="283333" y="0"/>
                    <a:pt x="338839" y="24851"/>
                    <a:pt x="379017" y="65029"/>
                  </a:cubicBezTo>
                  <a:lnTo>
                    <a:pt x="388465" y="79043"/>
                  </a:lnTo>
                  <a:lnTo>
                    <a:pt x="310140" y="103164"/>
                  </a:lnTo>
                  <a:cubicBezTo>
                    <a:pt x="272742" y="116726"/>
                    <a:pt x="234857" y="132526"/>
                    <a:pt x="196935" y="150565"/>
                  </a:cubicBezTo>
                  <a:cubicBezTo>
                    <a:pt x="159014" y="168603"/>
                    <a:pt x="122851" y="188025"/>
                    <a:pt x="88733" y="208483"/>
                  </a:cubicBezTo>
                  <a:lnTo>
                    <a:pt x="8143" y="262355"/>
                  </a:lnTo>
                  <a:lnTo>
                    <a:pt x="0" y="222023"/>
                  </a:lnTo>
                  <a:cubicBezTo>
                    <a:pt x="0" y="99403"/>
                    <a:pt x="99403" y="0"/>
                    <a:pt x="222023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7AEBDB7-42BA-4272-9935-135694067404}"/>
              </a:ext>
            </a:extLst>
          </p:cNvPr>
          <p:cNvGrpSpPr/>
          <p:nvPr/>
        </p:nvGrpSpPr>
        <p:grpSpPr>
          <a:xfrm>
            <a:off x="716179" y="1564109"/>
            <a:ext cx="2696460" cy="1618638"/>
            <a:chOff x="-1357917" y="3697024"/>
            <a:chExt cx="4563877" cy="2739619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9C3E340-3721-4672-824F-B44BE925EBEC}"/>
                </a:ext>
              </a:extLst>
            </p:cNvPr>
            <p:cNvGrpSpPr/>
            <p:nvPr/>
          </p:nvGrpSpPr>
          <p:grpSpPr>
            <a:xfrm>
              <a:off x="-1357917" y="3697024"/>
              <a:ext cx="3802054" cy="2614033"/>
              <a:chOff x="-1357917" y="3697024"/>
              <a:chExt cx="3802054" cy="2614033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A2C9201-0A6B-48FF-8E5B-0BD8D0730F32}"/>
                  </a:ext>
                </a:extLst>
              </p:cNvPr>
              <p:cNvGrpSpPr/>
              <p:nvPr/>
            </p:nvGrpSpPr>
            <p:grpSpPr>
              <a:xfrm>
                <a:off x="-1357917" y="3697024"/>
                <a:ext cx="3802054" cy="2614033"/>
                <a:chOff x="3053994" y="3697024"/>
                <a:chExt cx="3802054" cy="2614033"/>
              </a:xfrm>
            </p:grpSpPr>
            <p:sp>
              <p:nvSpPr>
                <p:cNvPr id="85" name="角丸四角形 733">
                  <a:extLst>
                    <a:ext uri="{FF2B5EF4-FFF2-40B4-BE49-F238E27FC236}">
                      <a16:creationId xmlns:a16="http://schemas.microsoft.com/office/drawing/2014/main" id="{0A57E2F3-72CF-4847-9DAF-AC72CCF35A88}"/>
                    </a:ext>
                  </a:extLst>
                </p:cNvPr>
                <p:cNvSpPr/>
                <p:nvPr/>
              </p:nvSpPr>
              <p:spPr>
                <a:xfrm>
                  <a:off x="6604021" y="5366224"/>
                  <a:ext cx="199602" cy="323303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角丸四角形 734">
                  <a:extLst>
                    <a:ext uri="{FF2B5EF4-FFF2-40B4-BE49-F238E27FC236}">
                      <a16:creationId xmlns:a16="http://schemas.microsoft.com/office/drawing/2014/main" id="{E3E5B555-D442-45CE-BC26-AA4D0C0F50F1}"/>
                    </a:ext>
                  </a:extLst>
                </p:cNvPr>
                <p:cNvSpPr/>
                <p:nvPr/>
              </p:nvSpPr>
              <p:spPr>
                <a:xfrm>
                  <a:off x="3742251" y="4685300"/>
                  <a:ext cx="259018" cy="240519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四角形: 角を丸くする 86">
                  <a:extLst>
                    <a:ext uri="{FF2B5EF4-FFF2-40B4-BE49-F238E27FC236}">
                      <a16:creationId xmlns:a16="http://schemas.microsoft.com/office/drawing/2014/main" id="{3576287D-B443-4B9F-88EE-DDECB97A5B82}"/>
                    </a:ext>
                  </a:extLst>
                </p:cNvPr>
                <p:cNvSpPr/>
                <p:nvPr/>
              </p:nvSpPr>
              <p:spPr bwMode="auto">
                <a:xfrm>
                  <a:off x="3282194" y="5491119"/>
                  <a:ext cx="626924" cy="8199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角丸四角形 733">
                  <a:extLst>
                    <a:ext uri="{FF2B5EF4-FFF2-40B4-BE49-F238E27FC236}">
                      <a16:creationId xmlns:a16="http://schemas.microsoft.com/office/drawing/2014/main" id="{E10EADFE-99A8-417D-8596-E9DB4ED57648}"/>
                    </a:ext>
                  </a:extLst>
                </p:cNvPr>
                <p:cNvSpPr/>
                <p:nvPr/>
              </p:nvSpPr>
              <p:spPr>
                <a:xfrm>
                  <a:off x="6571130" y="5545691"/>
                  <a:ext cx="284918" cy="421833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フリーフォーム 725">
                  <a:extLst>
                    <a:ext uri="{FF2B5EF4-FFF2-40B4-BE49-F238E27FC236}">
                      <a16:creationId xmlns:a16="http://schemas.microsoft.com/office/drawing/2014/main" id="{E3EBBB83-0A99-426E-BCC5-B27EAEF0B123}"/>
                    </a:ext>
                  </a:extLst>
                </p:cNvPr>
                <p:cNvSpPr/>
                <p:nvPr/>
              </p:nvSpPr>
              <p:spPr>
                <a:xfrm>
                  <a:off x="3253805" y="3697024"/>
                  <a:ext cx="3507882" cy="2270500"/>
                </a:xfrm>
                <a:custGeom>
                  <a:avLst/>
                  <a:gdLst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763642 w 2257426"/>
                    <a:gd name="connsiteY4" fmla="*/ 56198 h 1461135"/>
                    <a:gd name="connsiteX5" fmla="*/ 614365 w 2257426"/>
                    <a:gd name="connsiteY5" fmla="*/ 762000 h 1461135"/>
                    <a:gd name="connsiteX6" fmla="*/ 1472568 w 2257426"/>
                    <a:gd name="connsiteY6" fmla="*/ 762000 h 1461135"/>
                    <a:gd name="connsiteX7" fmla="*/ 1472568 w 2257426"/>
                    <a:gd name="connsiteY7" fmla="*/ 56198 h 1461135"/>
                    <a:gd name="connsiteX8" fmla="*/ 719140 w 2257426"/>
                    <a:gd name="connsiteY8" fmla="*/ 0 h 1461135"/>
                    <a:gd name="connsiteX9" fmla="*/ 1877380 w 2257426"/>
                    <a:gd name="connsiteY9" fmla="*/ 0 h 1461135"/>
                    <a:gd name="connsiteX10" fmla="*/ 2048830 w 2257426"/>
                    <a:gd name="connsiteY10" fmla="*/ 761999 h 1461135"/>
                    <a:gd name="connsiteX11" fmla="*/ 2198821 w 2257426"/>
                    <a:gd name="connsiteY11" fmla="*/ 761999 h 1461135"/>
                    <a:gd name="connsiteX12" fmla="*/ 2257426 w 2257426"/>
                    <a:gd name="connsiteY12" fmla="*/ 1170622 h 1461135"/>
                    <a:gd name="connsiteX13" fmla="*/ 2257425 w 2257426"/>
                    <a:gd name="connsiteY13" fmla="*/ 1170622 h 1461135"/>
                    <a:gd name="connsiteX14" fmla="*/ 2257425 w 2257426"/>
                    <a:gd name="connsiteY14" fmla="*/ 1461135 h 1461135"/>
                    <a:gd name="connsiteX15" fmla="*/ 0 w 2257426"/>
                    <a:gd name="connsiteY15" fmla="*/ 1461135 h 1461135"/>
                    <a:gd name="connsiteX16" fmla="*/ 0 w 2257426"/>
                    <a:gd name="connsiteY16" fmla="*/ 1170622 h 1461135"/>
                    <a:gd name="connsiteX17" fmla="*/ 1 w 2257426"/>
                    <a:gd name="connsiteY17" fmla="*/ 1170622 h 1461135"/>
                    <a:gd name="connsiteX18" fmla="*/ 58606 w 2257426"/>
                    <a:gd name="connsiteY18" fmla="*/ 761999 h 1461135"/>
                    <a:gd name="connsiteX19" fmla="*/ 547690 w 2257426"/>
                    <a:gd name="connsiteY19" fmla="*/ 761999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614365 w 2257426"/>
                    <a:gd name="connsiteY6" fmla="*/ 762000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614365 w 2257426"/>
                    <a:gd name="connsiteY6" fmla="*/ 762000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  <a:gd name="connsiteX0" fmla="*/ 1556387 w 2257426"/>
                    <a:gd name="connsiteY0" fmla="*/ 56198 h 1461135"/>
                    <a:gd name="connsiteX1" fmla="*/ 1556387 w 2257426"/>
                    <a:gd name="connsiteY1" fmla="*/ 762000 h 1461135"/>
                    <a:gd name="connsiteX2" fmla="*/ 1976440 w 2257426"/>
                    <a:gd name="connsiteY2" fmla="*/ 762000 h 1461135"/>
                    <a:gd name="connsiteX3" fmla="*/ 1827163 w 2257426"/>
                    <a:gd name="connsiteY3" fmla="*/ 56198 h 1461135"/>
                    <a:gd name="connsiteX4" fmla="*/ 1556387 w 2257426"/>
                    <a:gd name="connsiteY4" fmla="*/ 56198 h 1461135"/>
                    <a:gd name="connsiteX5" fmla="*/ 763642 w 2257426"/>
                    <a:gd name="connsiteY5" fmla="*/ 56198 h 1461135"/>
                    <a:gd name="connsiteX6" fmla="*/ 497902 w 2257426"/>
                    <a:gd name="connsiteY6" fmla="*/ 758935 h 1461135"/>
                    <a:gd name="connsiteX7" fmla="*/ 1472568 w 2257426"/>
                    <a:gd name="connsiteY7" fmla="*/ 762000 h 1461135"/>
                    <a:gd name="connsiteX8" fmla="*/ 1472568 w 2257426"/>
                    <a:gd name="connsiteY8" fmla="*/ 56198 h 1461135"/>
                    <a:gd name="connsiteX9" fmla="*/ 763642 w 2257426"/>
                    <a:gd name="connsiteY9" fmla="*/ 56198 h 1461135"/>
                    <a:gd name="connsiteX10" fmla="*/ 719140 w 2257426"/>
                    <a:gd name="connsiteY10" fmla="*/ 0 h 1461135"/>
                    <a:gd name="connsiteX11" fmla="*/ 1877380 w 2257426"/>
                    <a:gd name="connsiteY11" fmla="*/ 0 h 1461135"/>
                    <a:gd name="connsiteX12" fmla="*/ 2048830 w 2257426"/>
                    <a:gd name="connsiteY12" fmla="*/ 761999 h 1461135"/>
                    <a:gd name="connsiteX13" fmla="*/ 2198821 w 2257426"/>
                    <a:gd name="connsiteY13" fmla="*/ 761999 h 1461135"/>
                    <a:gd name="connsiteX14" fmla="*/ 2257426 w 2257426"/>
                    <a:gd name="connsiteY14" fmla="*/ 1170622 h 1461135"/>
                    <a:gd name="connsiteX15" fmla="*/ 2257425 w 2257426"/>
                    <a:gd name="connsiteY15" fmla="*/ 1170622 h 1461135"/>
                    <a:gd name="connsiteX16" fmla="*/ 2257425 w 2257426"/>
                    <a:gd name="connsiteY16" fmla="*/ 1461135 h 1461135"/>
                    <a:gd name="connsiteX17" fmla="*/ 0 w 2257426"/>
                    <a:gd name="connsiteY17" fmla="*/ 1461135 h 1461135"/>
                    <a:gd name="connsiteX18" fmla="*/ 0 w 2257426"/>
                    <a:gd name="connsiteY18" fmla="*/ 1170622 h 1461135"/>
                    <a:gd name="connsiteX19" fmla="*/ 1 w 2257426"/>
                    <a:gd name="connsiteY19" fmla="*/ 1170622 h 1461135"/>
                    <a:gd name="connsiteX20" fmla="*/ 58606 w 2257426"/>
                    <a:gd name="connsiteY20" fmla="*/ 761999 h 1461135"/>
                    <a:gd name="connsiteX21" fmla="*/ 412838 w 2257426"/>
                    <a:gd name="connsiteY21" fmla="*/ 755869 h 1461135"/>
                    <a:gd name="connsiteX22" fmla="*/ 719140 w 2257426"/>
                    <a:gd name="connsiteY22" fmla="*/ 0 h 1461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257426" h="1461135">
                      <a:moveTo>
                        <a:pt x="1556387" y="56198"/>
                      </a:moveTo>
                      <a:lnTo>
                        <a:pt x="1556387" y="762000"/>
                      </a:lnTo>
                      <a:lnTo>
                        <a:pt x="1976440" y="762000"/>
                      </a:lnTo>
                      <a:lnTo>
                        <a:pt x="1827163" y="56198"/>
                      </a:lnTo>
                      <a:lnTo>
                        <a:pt x="1556387" y="56198"/>
                      </a:lnTo>
                      <a:close/>
                      <a:moveTo>
                        <a:pt x="763642" y="56198"/>
                      </a:moveTo>
                      <a:lnTo>
                        <a:pt x="497902" y="758935"/>
                      </a:lnTo>
                      <a:lnTo>
                        <a:pt x="1472568" y="762000"/>
                      </a:lnTo>
                      <a:lnTo>
                        <a:pt x="1472568" y="56198"/>
                      </a:lnTo>
                      <a:lnTo>
                        <a:pt x="763642" y="56198"/>
                      </a:lnTo>
                      <a:close/>
                      <a:moveTo>
                        <a:pt x="719140" y="0"/>
                      </a:moveTo>
                      <a:lnTo>
                        <a:pt x="1877380" y="0"/>
                      </a:lnTo>
                      <a:lnTo>
                        <a:pt x="2048830" y="761999"/>
                      </a:lnTo>
                      <a:lnTo>
                        <a:pt x="2198821" y="761999"/>
                      </a:lnTo>
                      <a:lnTo>
                        <a:pt x="2257426" y="1170622"/>
                      </a:lnTo>
                      <a:lnTo>
                        <a:pt x="2257425" y="1170622"/>
                      </a:lnTo>
                      <a:lnTo>
                        <a:pt x="2257425" y="1461135"/>
                      </a:lnTo>
                      <a:lnTo>
                        <a:pt x="0" y="1461135"/>
                      </a:lnTo>
                      <a:lnTo>
                        <a:pt x="0" y="1170622"/>
                      </a:lnTo>
                      <a:lnTo>
                        <a:pt x="1" y="1170622"/>
                      </a:lnTo>
                      <a:lnTo>
                        <a:pt x="58606" y="761999"/>
                      </a:lnTo>
                      <a:lnTo>
                        <a:pt x="412838" y="755869"/>
                      </a:lnTo>
                      <a:lnTo>
                        <a:pt x="71914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角丸四角形 726">
                  <a:extLst>
                    <a:ext uri="{FF2B5EF4-FFF2-40B4-BE49-F238E27FC236}">
                      <a16:creationId xmlns:a16="http://schemas.microsoft.com/office/drawing/2014/main" id="{454475D0-6062-47C3-9F38-8E33292B38D7}"/>
                    </a:ext>
                  </a:extLst>
                </p:cNvPr>
                <p:cNvSpPr/>
                <p:nvPr/>
              </p:nvSpPr>
              <p:spPr>
                <a:xfrm>
                  <a:off x="3053994" y="5545691"/>
                  <a:ext cx="2105819" cy="421833"/>
                </a:xfrm>
                <a:prstGeom prst="roundRect">
                  <a:avLst/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角丸四角形 734">
                  <a:extLst>
                    <a:ext uri="{FF2B5EF4-FFF2-40B4-BE49-F238E27FC236}">
                      <a16:creationId xmlns:a16="http://schemas.microsoft.com/office/drawing/2014/main" id="{2E5002CD-EB3F-4499-B173-64971B491240}"/>
                    </a:ext>
                  </a:extLst>
                </p:cNvPr>
                <p:cNvSpPr/>
                <p:nvPr/>
              </p:nvSpPr>
              <p:spPr>
                <a:xfrm>
                  <a:off x="5625963" y="4685300"/>
                  <a:ext cx="259018" cy="240519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8DB60D6D-3CC1-47D3-8C16-BFFCBF4E0FAA}"/>
                    </a:ext>
                  </a:extLst>
                </p:cNvPr>
                <p:cNvSpPr/>
                <p:nvPr/>
              </p:nvSpPr>
              <p:spPr bwMode="auto">
                <a:xfrm>
                  <a:off x="5159813" y="5491119"/>
                  <a:ext cx="626924" cy="819937"/>
                </a:xfrm>
                <a:custGeom>
                  <a:avLst/>
                  <a:gdLst>
                    <a:gd name="connsiteX0" fmla="*/ 313462 w 626924"/>
                    <a:gd name="connsiteY0" fmla="*/ 0 h 819937"/>
                    <a:gd name="connsiteX1" fmla="*/ 626924 w 626924"/>
                    <a:gd name="connsiteY1" fmla="*/ 313462 h 819937"/>
                    <a:gd name="connsiteX2" fmla="*/ 626924 w 626924"/>
                    <a:gd name="connsiteY2" fmla="*/ 506475 h 819937"/>
                    <a:gd name="connsiteX3" fmla="*/ 313462 w 626924"/>
                    <a:gd name="connsiteY3" fmla="*/ 819937 h 819937"/>
                    <a:gd name="connsiteX4" fmla="*/ 0 w 626924"/>
                    <a:gd name="connsiteY4" fmla="*/ 506475 h 819937"/>
                    <a:gd name="connsiteX5" fmla="*/ 0 w 626924"/>
                    <a:gd name="connsiteY5" fmla="*/ 476405 h 819937"/>
                    <a:gd name="connsiteX6" fmla="*/ 186315 w 626924"/>
                    <a:gd name="connsiteY6" fmla="*/ 476405 h 819937"/>
                    <a:gd name="connsiteX7" fmla="*/ 186315 w 626924"/>
                    <a:gd name="connsiteY7" fmla="*/ 231563 h 819937"/>
                    <a:gd name="connsiteX8" fmla="*/ 278126 w 626924"/>
                    <a:gd name="connsiteY8" fmla="*/ 9912 h 819937"/>
                    <a:gd name="connsiteX9" fmla="*/ 286893 w 626924"/>
                    <a:gd name="connsiteY9" fmla="*/ 2679 h 819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6924" h="819937">
                      <a:moveTo>
                        <a:pt x="313462" y="0"/>
                      </a:moveTo>
                      <a:cubicBezTo>
                        <a:pt x="486582" y="0"/>
                        <a:pt x="626924" y="140342"/>
                        <a:pt x="626924" y="313462"/>
                      </a:cubicBezTo>
                      <a:lnTo>
                        <a:pt x="626924" y="506475"/>
                      </a:lnTo>
                      <a:cubicBezTo>
                        <a:pt x="626924" y="679595"/>
                        <a:pt x="486582" y="819937"/>
                        <a:pt x="313462" y="819937"/>
                      </a:cubicBezTo>
                      <a:cubicBezTo>
                        <a:pt x="140342" y="819937"/>
                        <a:pt x="0" y="679595"/>
                        <a:pt x="0" y="506475"/>
                      </a:cubicBezTo>
                      <a:lnTo>
                        <a:pt x="0" y="476405"/>
                      </a:lnTo>
                      <a:lnTo>
                        <a:pt x="186315" y="476405"/>
                      </a:lnTo>
                      <a:lnTo>
                        <a:pt x="186315" y="231563"/>
                      </a:lnTo>
                      <a:cubicBezTo>
                        <a:pt x="186315" y="145003"/>
                        <a:pt x="221401" y="66638"/>
                        <a:pt x="278126" y="9912"/>
                      </a:cubicBezTo>
                      <a:lnTo>
                        <a:pt x="286893" y="2679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円/楕円 730">
                  <a:extLst>
                    <a:ext uri="{FF2B5EF4-FFF2-40B4-BE49-F238E27FC236}">
                      <a16:creationId xmlns:a16="http://schemas.microsoft.com/office/drawing/2014/main" id="{1FC6520E-81F8-4098-AE89-5BA7CE2CB5A4}"/>
                    </a:ext>
                  </a:extLst>
                </p:cNvPr>
                <p:cNvSpPr/>
                <p:nvPr/>
              </p:nvSpPr>
              <p:spPr>
                <a:xfrm>
                  <a:off x="5509211" y="5709666"/>
                  <a:ext cx="211757" cy="387138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E742FC32-4E63-475A-B88D-DD4560A48E21}"/>
                    </a:ext>
                  </a:extLst>
                </p:cNvPr>
                <p:cNvSpPr/>
                <p:nvPr/>
              </p:nvSpPr>
              <p:spPr bwMode="auto">
                <a:xfrm>
                  <a:off x="6187598" y="5491844"/>
                  <a:ext cx="502820" cy="819213"/>
                </a:xfrm>
                <a:custGeom>
                  <a:avLst/>
                  <a:gdLst>
                    <a:gd name="connsiteX0" fmla="*/ 258601 w 502820"/>
                    <a:gd name="connsiteY0" fmla="*/ 0 h 819213"/>
                    <a:gd name="connsiteX1" fmla="*/ 302078 w 502820"/>
                    <a:gd name="connsiteY1" fmla="*/ 4383 h 819213"/>
                    <a:gd name="connsiteX2" fmla="*/ 502820 w 502820"/>
                    <a:gd name="connsiteY2" fmla="*/ 250685 h 819213"/>
                    <a:gd name="connsiteX3" fmla="*/ 502819 w 502820"/>
                    <a:gd name="connsiteY3" fmla="*/ 567803 h 819213"/>
                    <a:gd name="connsiteX4" fmla="*/ 251409 w 502820"/>
                    <a:gd name="connsiteY4" fmla="*/ 819213 h 819213"/>
                    <a:gd name="connsiteX5" fmla="*/ 251410 w 502820"/>
                    <a:gd name="connsiteY5" fmla="*/ 819212 h 819213"/>
                    <a:gd name="connsiteX6" fmla="*/ 0 w 502820"/>
                    <a:gd name="connsiteY6" fmla="*/ 567802 h 819213"/>
                    <a:gd name="connsiteX7" fmla="*/ 0 w 502820"/>
                    <a:gd name="connsiteY7" fmla="*/ 475680 h 819213"/>
                    <a:gd name="connsiteX8" fmla="*/ 155655 w 502820"/>
                    <a:gd name="connsiteY8" fmla="*/ 475680 h 819213"/>
                    <a:gd name="connsiteX9" fmla="*/ 155655 w 502820"/>
                    <a:gd name="connsiteY9" fmla="*/ 230838 h 819213"/>
                    <a:gd name="connsiteX10" fmla="*/ 247466 w 502820"/>
                    <a:gd name="connsiteY10" fmla="*/ 9187 h 819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02820" h="819213">
                      <a:moveTo>
                        <a:pt x="258601" y="0"/>
                      </a:moveTo>
                      <a:lnTo>
                        <a:pt x="302078" y="4383"/>
                      </a:lnTo>
                      <a:cubicBezTo>
                        <a:pt x="416642" y="27826"/>
                        <a:pt x="502820" y="129192"/>
                        <a:pt x="502820" y="250685"/>
                      </a:cubicBezTo>
                      <a:cubicBezTo>
                        <a:pt x="502820" y="356391"/>
                        <a:pt x="502819" y="462097"/>
                        <a:pt x="502819" y="567803"/>
                      </a:cubicBezTo>
                      <a:cubicBezTo>
                        <a:pt x="502819" y="706653"/>
                        <a:pt x="390259" y="819213"/>
                        <a:pt x="251409" y="819213"/>
                      </a:cubicBezTo>
                      <a:lnTo>
                        <a:pt x="251410" y="819212"/>
                      </a:lnTo>
                      <a:cubicBezTo>
                        <a:pt x="112560" y="819212"/>
                        <a:pt x="0" y="706652"/>
                        <a:pt x="0" y="567802"/>
                      </a:cubicBezTo>
                      <a:lnTo>
                        <a:pt x="0" y="475680"/>
                      </a:lnTo>
                      <a:lnTo>
                        <a:pt x="155655" y="475680"/>
                      </a:lnTo>
                      <a:lnTo>
                        <a:pt x="155655" y="230838"/>
                      </a:lnTo>
                      <a:cubicBezTo>
                        <a:pt x="155655" y="144278"/>
                        <a:pt x="190741" y="65913"/>
                        <a:pt x="247466" y="918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円/楕円 730">
                  <a:extLst>
                    <a:ext uri="{FF2B5EF4-FFF2-40B4-BE49-F238E27FC236}">
                      <a16:creationId xmlns:a16="http://schemas.microsoft.com/office/drawing/2014/main" id="{F8AFE4AA-FBC8-4A98-B35B-1DA2D581644B}"/>
                    </a:ext>
                  </a:extLst>
                </p:cNvPr>
                <p:cNvSpPr/>
                <p:nvPr/>
              </p:nvSpPr>
              <p:spPr>
                <a:xfrm>
                  <a:off x="6490306" y="5709666"/>
                  <a:ext cx="134344" cy="387138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237EC21F-5977-41B1-A4AD-157A861DC6C4}"/>
                    </a:ext>
                  </a:extLst>
                </p:cNvPr>
                <p:cNvSpPr/>
                <p:nvPr/>
              </p:nvSpPr>
              <p:spPr bwMode="auto">
                <a:xfrm>
                  <a:off x="3383469" y="4992509"/>
                  <a:ext cx="444046" cy="4440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1DF2104E-0038-4F1F-898B-366F44DD0F69}"/>
                    </a:ext>
                  </a:extLst>
                </p:cNvPr>
                <p:cNvSpPr/>
                <p:nvPr/>
              </p:nvSpPr>
              <p:spPr bwMode="auto">
                <a:xfrm>
                  <a:off x="4701044" y="4992509"/>
                  <a:ext cx="444046" cy="4440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正方形/長方形 97">
                  <a:extLst>
                    <a:ext uri="{FF2B5EF4-FFF2-40B4-BE49-F238E27FC236}">
                      <a16:creationId xmlns:a16="http://schemas.microsoft.com/office/drawing/2014/main" id="{96FCA3DB-40D9-4572-A1C3-A4E54AAD99B6}"/>
                    </a:ext>
                  </a:extLst>
                </p:cNvPr>
                <p:cNvSpPr/>
                <p:nvPr/>
              </p:nvSpPr>
              <p:spPr bwMode="auto">
                <a:xfrm>
                  <a:off x="3642545" y="5605463"/>
                  <a:ext cx="577598" cy="30863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角丸四角形 734">
                  <a:extLst>
                    <a:ext uri="{FF2B5EF4-FFF2-40B4-BE49-F238E27FC236}">
                      <a16:creationId xmlns:a16="http://schemas.microsoft.com/office/drawing/2014/main" id="{731FB66F-2BE7-46E8-B8AB-CE0F81A18B8A}"/>
                    </a:ext>
                  </a:extLst>
                </p:cNvPr>
                <p:cNvSpPr/>
                <p:nvPr/>
              </p:nvSpPr>
              <p:spPr>
                <a:xfrm>
                  <a:off x="5476842" y="5300836"/>
                  <a:ext cx="195402" cy="139506"/>
                </a:xfrm>
                <a:prstGeom prst="roundRect">
                  <a:avLst>
                    <a:gd name="adj" fmla="val 30289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角丸四角形 734">
                  <a:extLst>
                    <a:ext uri="{FF2B5EF4-FFF2-40B4-BE49-F238E27FC236}">
                      <a16:creationId xmlns:a16="http://schemas.microsoft.com/office/drawing/2014/main" id="{65AD3A65-C9E6-4E08-BB1E-ECCA5696741F}"/>
                    </a:ext>
                  </a:extLst>
                </p:cNvPr>
                <p:cNvSpPr/>
                <p:nvPr/>
              </p:nvSpPr>
              <p:spPr>
                <a:xfrm>
                  <a:off x="5845141" y="5088111"/>
                  <a:ext cx="259017" cy="139208"/>
                </a:xfrm>
                <a:prstGeom prst="roundRect">
                  <a:avLst>
                    <a:gd name="adj" fmla="val 302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D43F22A1-F216-41BF-811F-C704EEBEB9AF}"/>
                  </a:ext>
                </a:extLst>
              </p:cNvPr>
              <p:cNvSpPr/>
              <p:nvPr/>
            </p:nvSpPr>
            <p:spPr bwMode="auto">
              <a:xfrm>
                <a:off x="-970892" y="5171921"/>
                <a:ext cx="328946" cy="164473"/>
              </a:xfrm>
              <a:custGeom>
                <a:avLst/>
                <a:gdLst>
                  <a:gd name="connsiteX0" fmla="*/ 0 w 512008"/>
                  <a:gd name="connsiteY0" fmla="*/ 0 h 256004"/>
                  <a:gd name="connsiteX1" fmla="*/ 128002 w 512008"/>
                  <a:gd name="connsiteY1" fmla="*/ 0 h 256004"/>
                  <a:gd name="connsiteX2" fmla="*/ 256004 w 512008"/>
                  <a:gd name="connsiteY2" fmla="*/ 128002 h 256004"/>
                  <a:gd name="connsiteX3" fmla="*/ 384006 w 512008"/>
                  <a:gd name="connsiteY3" fmla="*/ 0 h 256004"/>
                  <a:gd name="connsiteX4" fmla="*/ 512008 w 512008"/>
                  <a:gd name="connsiteY4" fmla="*/ 0 h 256004"/>
                  <a:gd name="connsiteX5" fmla="*/ 256004 w 512008"/>
                  <a:gd name="connsiteY5" fmla="*/ 256004 h 256004"/>
                  <a:gd name="connsiteX6" fmla="*/ 0 w 512008"/>
                  <a:gd name="connsiteY6" fmla="*/ 0 h 256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2008" h="256004">
                    <a:moveTo>
                      <a:pt x="0" y="0"/>
                    </a:moveTo>
                    <a:lnTo>
                      <a:pt x="128002" y="0"/>
                    </a:lnTo>
                    <a:cubicBezTo>
                      <a:pt x="128002" y="70694"/>
                      <a:pt x="185310" y="128002"/>
                      <a:pt x="256004" y="128002"/>
                    </a:cubicBezTo>
                    <a:cubicBezTo>
                      <a:pt x="326698" y="128002"/>
                      <a:pt x="384006" y="70694"/>
                      <a:pt x="384006" y="0"/>
                    </a:cubicBezTo>
                    <a:lnTo>
                      <a:pt x="512008" y="0"/>
                    </a:lnTo>
                    <a:cubicBezTo>
                      <a:pt x="512008" y="141387"/>
                      <a:pt x="397391" y="256004"/>
                      <a:pt x="256004" y="256004"/>
                    </a:cubicBezTo>
                    <a:cubicBezTo>
                      <a:pt x="114617" y="256004"/>
                      <a:pt x="0" y="141387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BDDB685-FBAC-44FF-B63D-80B50C02B61A}"/>
                  </a:ext>
                </a:extLst>
              </p:cNvPr>
              <p:cNvSpPr/>
              <p:nvPr/>
            </p:nvSpPr>
            <p:spPr bwMode="auto">
              <a:xfrm>
                <a:off x="347449" y="5171921"/>
                <a:ext cx="328946" cy="164473"/>
              </a:xfrm>
              <a:custGeom>
                <a:avLst/>
                <a:gdLst>
                  <a:gd name="connsiteX0" fmla="*/ 0 w 512008"/>
                  <a:gd name="connsiteY0" fmla="*/ 0 h 256004"/>
                  <a:gd name="connsiteX1" fmla="*/ 128002 w 512008"/>
                  <a:gd name="connsiteY1" fmla="*/ 0 h 256004"/>
                  <a:gd name="connsiteX2" fmla="*/ 256004 w 512008"/>
                  <a:gd name="connsiteY2" fmla="*/ 128002 h 256004"/>
                  <a:gd name="connsiteX3" fmla="*/ 384006 w 512008"/>
                  <a:gd name="connsiteY3" fmla="*/ 0 h 256004"/>
                  <a:gd name="connsiteX4" fmla="*/ 512008 w 512008"/>
                  <a:gd name="connsiteY4" fmla="*/ 0 h 256004"/>
                  <a:gd name="connsiteX5" fmla="*/ 256004 w 512008"/>
                  <a:gd name="connsiteY5" fmla="*/ 256004 h 256004"/>
                  <a:gd name="connsiteX6" fmla="*/ 0 w 512008"/>
                  <a:gd name="connsiteY6" fmla="*/ 0 h 256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2008" h="256004">
                    <a:moveTo>
                      <a:pt x="0" y="0"/>
                    </a:moveTo>
                    <a:lnTo>
                      <a:pt x="128002" y="0"/>
                    </a:lnTo>
                    <a:cubicBezTo>
                      <a:pt x="128002" y="70694"/>
                      <a:pt x="185310" y="128002"/>
                      <a:pt x="256004" y="128002"/>
                    </a:cubicBezTo>
                    <a:cubicBezTo>
                      <a:pt x="326698" y="128002"/>
                      <a:pt x="384006" y="70694"/>
                      <a:pt x="384006" y="0"/>
                    </a:cubicBezTo>
                    <a:lnTo>
                      <a:pt x="512008" y="0"/>
                    </a:lnTo>
                    <a:cubicBezTo>
                      <a:pt x="512008" y="141387"/>
                      <a:pt x="397391" y="256004"/>
                      <a:pt x="256004" y="256004"/>
                    </a:cubicBezTo>
                    <a:cubicBezTo>
                      <a:pt x="114617" y="256004"/>
                      <a:pt x="0" y="141387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8B190F1D-E10F-43A6-988E-385F09B5F6E8}"/>
                </a:ext>
              </a:extLst>
            </p:cNvPr>
            <p:cNvGrpSpPr/>
            <p:nvPr/>
          </p:nvGrpSpPr>
          <p:grpSpPr>
            <a:xfrm>
              <a:off x="1816922" y="3748505"/>
              <a:ext cx="1389038" cy="2688138"/>
              <a:chOff x="1816922" y="3748505"/>
              <a:chExt cx="1389038" cy="2688138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9BEACBAA-748C-42A4-A33D-F9AD77D3B51D}"/>
                  </a:ext>
                </a:extLst>
              </p:cNvPr>
              <p:cNvGrpSpPr/>
              <p:nvPr/>
            </p:nvGrpSpPr>
            <p:grpSpPr>
              <a:xfrm>
                <a:off x="1816922" y="3748505"/>
                <a:ext cx="1389038" cy="2688138"/>
                <a:chOff x="1816922" y="3748505"/>
                <a:chExt cx="1389038" cy="2688138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1F288144-F83D-45D8-8B1F-B3D440F8CADB}"/>
                    </a:ext>
                  </a:extLst>
                </p:cNvPr>
                <p:cNvGrpSpPr/>
                <p:nvPr/>
              </p:nvGrpSpPr>
              <p:grpSpPr>
                <a:xfrm>
                  <a:off x="1816922" y="4507553"/>
                  <a:ext cx="1389038" cy="1929090"/>
                  <a:chOff x="8829152" y="3281052"/>
                  <a:chExt cx="944992" cy="1312401"/>
                </a:xfrm>
              </p:grpSpPr>
              <p:grpSp>
                <p:nvGrpSpPr>
                  <p:cNvPr id="72" name="グループ化 71">
                    <a:extLst>
                      <a:ext uri="{FF2B5EF4-FFF2-40B4-BE49-F238E27FC236}">
                        <a16:creationId xmlns:a16="http://schemas.microsoft.com/office/drawing/2014/main" id="{6ACBCAE8-FB43-40B3-9560-FF730D657F92}"/>
                      </a:ext>
                    </a:extLst>
                  </p:cNvPr>
                  <p:cNvGrpSpPr/>
                  <p:nvPr/>
                </p:nvGrpSpPr>
                <p:grpSpPr>
                  <a:xfrm rot="18602290">
                    <a:off x="8623736" y="3572586"/>
                    <a:ext cx="633411" cy="222580"/>
                    <a:chOff x="2646976" y="3460992"/>
                    <a:chExt cx="633411" cy="222580"/>
                  </a:xfrm>
                  <a:solidFill>
                    <a:srgbClr val="000000"/>
                  </a:solidFill>
                </p:grpSpPr>
                <p:sp>
                  <p:nvSpPr>
                    <p:cNvPr id="80" name="四角形: 角を丸くする 79">
                      <a:extLst>
                        <a:ext uri="{FF2B5EF4-FFF2-40B4-BE49-F238E27FC236}">
                          <a16:creationId xmlns:a16="http://schemas.microsoft.com/office/drawing/2014/main" id="{64ECCC70-1EFD-49FA-8E55-948CDF6E8BC3}"/>
                        </a:ext>
                      </a:extLst>
                    </p:cNvPr>
                    <p:cNvSpPr/>
                    <p:nvPr/>
                  </p:nvSpPr>
                  <p:spPr bwMode="auto">
                    <a:xfrm rot="18855947">
                      <a:off x="2783680" y="3324288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四角形: 角を丸くする 80">
                      <a:extLst>
                        <a:ext uri="{FF2B5EF4-FFF2-40B4-BE49-F238E27FC236}">
                          <a16:creationId xmlns:a16="http://schemas.microsoft.com/office/drawing/2014/main" id="{14225C6A-97F6-4B6C-8F44-A9F3BD40D25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3" name="四角形: 角を丸くする 72">
                    <a:extLst>
                      <a:ext uri="{FF2B5EF4-FFF2-40B4-BE49-F238E27FC236}">
                        <a16:creationId xmlns:a16="http://schemas.microsoft.com/office/drawing/2014/main" id="{A501EF46-BBF7-49C4-B8E9-C83AE9FCA74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123539" y="3398441"/>
                    <a:ext cx="300647" cy="6766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台形 73">
                    <a:extLst>
                      <a:ext uri="{FF2B5EF4-FFF2-40B4-BE49-F238E27FC236}">
                        <a16:creationId xmlns:a16="http://schemas.microsoft.com/office/drawing/2014/main" id="{4C22A94F-CC80-4455-B3E6-AF3D678C65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60890" y="3281052"/>
                    <a:ext cx="108681" cy="180020"/>
                  </a:xfrm>
                  <a:prstGeom prst="trapezoid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EE0C6697-07B1-4C3D-BAB4-7EAE3CEC83A4}"/>
                      </a:ext>
                    </a:extLst>
                  </p:cNvPr>
                  <p:cNvSpPr/>
                  <p:nvPr/>
                </p:nvSpPr>
                <p:spPr bwMode="auto">
                  <a:xfrm rot="1544042">
                    <a:off x="9172174" y="3867782"/>
                    <a:ext cx="130486" cy="4606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四角形: 角を丸くする 75">
                    <a:extLst>
                      <a:ext uri="{FF2B5EF4-FFF2-40B4-BE49-F238E27FC236}">
                        <a16:creationId xmlns:a16="http://schemas.microsoft.com/office/drawing/2014/main" id="{EE3DDA9C-DE92-4E64-A2AB-01024F0B695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138750" y="4192115"/>
                    <a:ext cx="127929" cy="4013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3682A722-DF20-43DB-8423-A7B792A31761}"/>
                      </a:ext>
                    </a:extLst>
                  </p:cNvPr>
                  <p:cNvGrpSpPr/>
                  <p:nvPr/>
                </p:nvGrpSpPr>
                <p:grpSpPr>
                  <a:xfrm rot="12573219">
                    <a:off x="9140733" y="3534055"/>
                    <a:ext cx="633411" cy="222580"/>
                    <a:chOff x="2646976" y="3460992"/>
                    <a:chExt cx="633411" cy="222580"/>
                  </a:xfrm>
                  <a:solidFill>
                    <a:srgbClr val="000000"/>
                  </a:solidFill>
                </p:grpSpPr>
                <p:sp>
                  <p:nvSpPr>
                    <p:cNvPr id="78" name="四角形: 角を丸くする 77">
                      <a:extLst>
                        <a:ext uri="{FF2B5EF4-FFF2-40B4-BE49-F238E27FC236}">
                          <a16:creationId xmlns:a16="http://schemas.microsoft.com/office/drawing/2014/main" id="{7F85F4F7-4ED2-42A2-A8DA-F5C5A4B1E8A8}"/>
                        </a:ext>
                      </a:extLst>
                    </p:cNvPr>
                    <p:cNvSpPr/>
                    <p:nvPr/>
                  </p:nvSpPr>
                  <p:spPr bwMode="auto">
                    <a:xfrm rot="18855947">
                      <a:off x="2783680" y="3324288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四角形: 角を丸くする 78">
                      <a:extLst>
                        <a:ext uri="{FF2B5EF4-FFF2-40B4-BE49-F238E27FC236}">
                          <a16:creationId xmlns:a16="http://schemas.microsoft.com/office/drawing/2014/main" id="{B59D16CA-D371-42F3-87FF-F0A7153ECFAB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015753" y="3418939"/>
                      <a:ext cx="127929" cy="4013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5B52AC17-CBF8-4FC8-97F9-21ABF3FBE0F1}"/>
                    </a:ext>
                  </a:extLst>
                </p:cNvPr>
                <p:cNvSpPr/>
                <p:nvPr/>
              </p:nvSpPr>
              <p:spPr bwMode="auto">
                <a:xfrm rot="20910339" flipH="1">
                  <a:off x="1844456" y="3748505"/>
                  <a:ext cx="799328" cy="92338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1AD3E1E5-41F4-4ED1-A52A-FAA539456369}"/>
                    </a:ext>
                  </a:extLst>
                </p:cNvPr>
                <p:cNvSpPr/>
                <p:nvPr/>
              </p:nvSpPr>
              <p:spPr bwMode="auto">
                <a:xfrm rot="20496555" flipH="1">
                  <a:off x="1936116" y="4204218"/>
                  <a:ext cx="224867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37996D31-2484-43A2-97C8-814E601A55B9}"/>
                    </a:ext>
                  </a:extLst>
                </p:cNvPr>
                <p:cNvSpPr/>
                <p:nvPr/>
              </p:nvSpPr>
              <p:spPr bwMode="auto">
                <a:xfrm rot="20496555" flipH="1">
                  <a:off x="2044242" y="4184845"/>
                  <a:ext cx="104177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C1BA7DA4-0CB4-41A2-897D-948B779946F0}"/>
                  </a:ext>
                </a:extLst>
              </p:cNvPr>
              <p:cNvSpPr/>
              <p:nvPr/>
            </p:nvSpPr>
            <p:spPr bwMode="auto">
              <a:xfrm rot="331845">
                <a:off x="2533169" y="5394943"/>
                <a:ext cx="463174" cy="997169"/>
              </a:xfrm>
              <a:custGeom>
                <a:avLst/>
                <a:gdLst>
                  <a:gd name="connsiteX0" fmla="*/ 95900 w 463174"/>
                  <a:gd name="connsiteY0" fmla="*/ 0 h 997169"/>
                  <a:gd name="connsiteX1" fmla="*/ 191800 w 463174"/>
                  <a:gd name="connsiteY1" fmla="*/ 95900 h 997169"/>
                  <a:gd name="connsiteX2" fmla="*/ 191800 w 463174"/>
                  <a:gd name="connsiteY2" fmla="*/ 553121 h 997169"/>
                  <a:gd name="connsiteX3" fmla="*/ 440396 w 463174"/>
                  <a:gd name="connsiteY3" fmla="*/ 841793 h 997169"/>
                  <a:gd name="connsiteX4" fmla="*/ 430505 w 463174"/>
                  <a:gd name="connsiteY4" fmla="*/ 974391 h 997169"/>
                  <a:gd name="connsiteX5" fmla="*/ 297908 w 463174"/>
                  <a:gd name="connsiteY5" fmla="*/ 964500 h 997169"/>
                  <a:gd name="connsiteX6" fmla="*/ 35660 w 463174"/>
                  <a:gd name="connsiteY6" fmla="*/ 659975 h 997169"/>
                  <a:gd name="connsiteX7" fmla="*/ 30334 w 463174"/>
                  <a:gd name="connsiteY7" fmla="*/ 650493 h 997169"/>
                  <a:gd name="connsiteX8" fmla="*/ 28088 w 463174"/>
                  <a:gd name="connsiteY8" fmla="*/ 648978 h 997169"/>
                  <a:gd name="connsiteX9" fmla="*/ 0 w 463174"/>
                  <a:gd name="connsiteY9" fmla="*/ 581167 h 997169"/>
                  <a:gd name="connsiteX10" fmla="*/ 0 w 463174"/>
                  <a:gd name="connsiteY10" fmla="*/ 95900 h 997169"/>
                  <a:gd name="connsiteX11" fmla="*/ 95900 w 463174"/>
                  <a:gd name="connsiteY11" fmla="*/ 0 h 997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174" h="997169">
                    <a:moveTo>
                      <a:pt x="95900" y="0"/>
                    </a:moveTo>
                    <a:cubicBezTo>
                      <a:pt x="148864" y="0"/>
                      <a:pt x="191800" y="42936"/>
                      <a:pt x="191800" y="95900"/>
                    </a:cubicBezTo>
                    <a:lnTo>
                      <a:pt x="191800" y="553121"/>
                    </a:lnTo>
                    <a:lnTo>
                      <a:pt x="440396" y="841793"/>
                    </a:lnTo>
                    <a:cubicBezTo>
                      <a:pt x="474280" y="881140"/>
                      <a:pt x="469852" y="940507"/>
                      <a:pt x="430505" y="974391"/>
                    </a:cubicBezTo>
                    <a:cubicBezTo>
                      <a:pt x="391159" y="1008275"/>
                      <a:pt x="331792" y="1003847"/>
                      <a:pt x="297908" y="964500"/>
                    </a:cubicBezTo>
                    <a:lnTo>
                      <a:pt x="35660" y="659975"/>
                    </a:lnTo>
                    <a:lnTo>
                      <a:pt x="30334" y="650493"/>
                    </a:lnTo>
                    <a:lnTo>
                      <a:pt x="28088" y="648978"/>
                    </a:lnTo>
                    <a:cubicBezTo>
                      <a:pt x="10734" y="631624"/>
                      <a:pt x="0" y="607649"/>
                      <a:pt x="0" y="581167"/>
                    </a:cubicBezTo>
                    <a:lnTo>
                      <a:pt x="0" y="95900"/>
                    </a:lnTo>
                    <a:cubicBezTo>
                      <a:pt x="0" y="42936"/>
                      <a:pt x="42936" y="0"/>
                      <a:pt x="9590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2CAA1024-C4DA-4D0E-AB84-830B89C59A28}"/>
              </a:ext>
            </a:extLst>
          </p:cNvPr>
          <p:cNvGrpSpPr/>
          <p:nvPr/>
        </p:nvGrpSpPr>
        <p:grpSpPr>
          <a:xfrm>
            <a:off x="902173" y="4439747"/>
            <a:ext cx="2246356" cy="1544442"/>
            <a:chOff x="-2139845" y="3764099"/>
            <a:chExt cx="3802054" cy="2614033"/>
          </a:xfrm>
        </p:grpSpPr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568FA324-D422-4396-889E-EFCC5B9AA61F}"/>
                </a:ext>
              </a:extLst>
            </p:cNvPr>
            <p:cNvSpPr/>
            <p:nvPr/>
          </p:nvSpPr>
          <p:spPr bwMode="auto">
            <a:xfrm rot="18122043">
              <a:off x="-1932601" y="4922121"/>
              <a:ext cx="240468" cy="42762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A5282097-E7B0-4321-A6B9-B1EBB8E3D6A0}"/>
                </a:ext>
              </a:extLst>
            </p:cNvPr>
            <p:cNvSpPr/>
            <p:nvPr/>
          </p:nvSpPr>
          <p:spPr bwMode="auto">
            <a:xfrm rot="19201305">
              <a:off x="-1067903" y="4741194"/>
              <a:ext cx="246614" cy="37049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7F6CF6BC-B87B-4011-8326-E9B61E8996A2}"/>
                </a:ext>
              </a:extLst>
            </p:cNvPr>
            <p:cNvGrpSpPr/>
            <p:nvPr/>
          </p:nvGrpSpPr>
          <p:grpSpPr>
            <a:xfrm>
              <a:off x="-1765988" y="4102367"/>
              <a:ext cx="799328" cy="923380"/>
              <a:chOff x="2935382" y="-877341"/>
              <a:chExt cx="799328" cy="923380"/>
            </a:xfrm>
          </p:grpSpPr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08524710-6F0E-4B15-8165-D8E60AEEA2F7}"/>
                  </a:ext>
                </a:extLst>
              </p:cNvPr>
              <p:cNvSpPr/>
              <p:nvPr/>
            </p:nvSpPr>
            <p:spPr bwMode="auto">
              <a:xfrm flipH="1">
                <a:off x="2935382" y="-877341"/>
                <a:ext cx="799328" cy="92338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38341815-0F1A-4836-A798-7C9C45169041}"/>
                  </a:ext>
                </a:extLst>
              </p:cNvPr>
              <p:cNvGrpSpPr/>
              <p:nvPr/>
            </p:nvGrpSpPr>
            <p:grpSpPr>
              <a:xfrm>
                <a:off x="3030317" y="-495795"/>
                <a:ext cx="628777" cy="139258"/>
                <a:chOff x="-1970799" y="-1422595"/>
                <a:chExt cx="628777" cy="139258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4FD87EA0-6719-4674-B042-484597688DB3}"/>
                    </a:ext>
                  </a:extLst>
                </p:cNvPr>
                <p:cNvSpPr/>
                <p:nvPr/>
              </p:nvSpPr>
              <p:spPr bwMode="auto">
                <a:xfrm flipH="1">
                  <a:off x="-1596057" y="-1422595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6E6E71C3-64FA-4006-98CD-47DAB8988C3B}"/>
                    </a:ext>
                  </a:extLst>
                </p:cNvPr>
                <p:cNvSpPr/>
                <p:nvPr/>
              </p:nvSpPr>
              <p:spPr bwMode="auto">
                <a:xfrm flipH="1">
                  <a:off x="-1617970" y="-1422593"/>
                  <a:ext cx="117690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BBE9CB36-191A-449E-80ED-D9D9B4DF22E7}"/>
                    </a:ext>
                  </a:extLst>
                </p:cNvPr>
                <p:cNvSpPr/>
                <p:nvPr/>
              </p:nvSpPr>
              <p:spPr bwMode="auto">
                <a:xfrm flipH="1">
                  <a:off x="-1948885" y="-1422595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33F9A72D-5CA5-47E3-90BC-6012FB966336}"/>
                    </a:ext>
                  </a:extLst>
                </p:cNvPr>
                <p:cNvSpPr/>
                <p:nvPr/>
              </p:nvSpPr>
              <p:spPr bwMode="auto">
                <a:xfrm flipH="1">
                  <a:off x="-1970799" y="-1422593"/>
                  <a:ext cx="117690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5C270DDF-B681-4E0E-B7D7-54A6412E0CBA}"/>
                </a:ext>
              </a:extLst>
            </p:cNvPr>
            <p:cNvGrpSpPr/>
            <p:nvPr/>
          </p:nvGrpSpPr>
          <p:grpSpPr>
            <a:xfrm>
              <a:off x="-2139845" y="3764099"/>
              <a:ext cx="3802054" cy="2614033"/>
              <a:chOff x="3080115" y="3764099"/>
              <a:chExt cx="3802054" cy="2614033"/>
            </a:xfrm>
          </p:grpSpPr>
          <p:sp>
            <p:nvSpPr>
              <p:cNvPr id="106" name="角丸四角形 733">
                <a:extLst>
                  <a:ext uri="{FF2B5EF4-FFF2-40B4-BE49-F238E27FC236}">
                    <a16:creationId xmlns:a16="http://schemas.microsoft.com/office/drawing/2014/main" id="{37BF225E-77EF-41C6-BED7-C2CFC75EE664}"/>
                  </a:ext>
                </a:extLst>
              </p:cNvPr>
              <p:cNvSpPr/>
              <p:nvPr/>
            </p:nvSpPr>
            <p:spPr>
              <a:xfrm>
                <a:off x="6630142" y="5433299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角丸四角形 734">
                <a:extLst>
                  <a:ext uri="{FF2B5EF4-FFF2-40B4-BE49-F238E27FC236}">
                    <a16:creationId xmlns:a16="http://schemas.microsoft.com/office/drawing/2014/main" id="{C0AAF366-867D-48A3-9ECD-0506D889E625}"/>
                  </a:ext>
                </a:extLst>
              </p:cNvPr>
              <p:cNvSpPr/>
              <p:nvPr/>
            </p:nvSpPr>
            <p:spPr>
              <a:xfrm>
                <a:off x="3768372" y="4752375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D235810E-885B-4131-A1C7-EE47939CCDAE}"/>
                  </a:ext>
                </a:extLst>
              </p:cNvPr>
              <p:cNvSpPr/>
              <p:nvPr/>
            </p:nvSpPr>
            <p:spPr bwMode="auto">
              <a:xfrm>
                <a:off x="3308315" y="5558194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角丸四角形 733">
                <a:extLst>
                  <a:ext uri="{FF2B5EF4-FFF2-40B4-BE49-F238E27FC236}">
                    <a16:creationId xmlns:a16="http://schemas.microsoft.com/office/drawing/2014/main" id="{39452DD1-9C0A-44AF-8735-6A7576F565E4}"/>
                  </a:ext>
                </a:extLst>
              </p:cNvPr>
              <p:cNvSpPr/>
              <p:nvPr/>
            </p:nvSpPr>
            <p:spPr>
              <a:xfrm>
                <a:off x="6597251" y="5612766"/>
                <a:ext cx="284918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フリーフォーム 725">
                <a:extLst>
                  <a:ext uri="{FF2B5EF4-FFF2-40B4-BE49-F238E27FC236}">
                    <a16:creationId xmlns:a16="http://schemas.microsoft.com/office/drawing/2014/main" id="{74E1C330-DD5E-43AB-BF47-595D8D9F85CA}"/>
                  </a:ext>
                </a:extLst>
              </p:cNvPr>
              <p:cNvSpPr/>
              <p:nvPr/>
            </p:nvSpPr>
            <p:spPr>
              <a:xfrm>
                <a:off x="3279926" y="3764099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角丸四角形 726">
                <a:extLst>
                  <a:ext uri="{FF2B5EF4-FFF2-40B4-BE49-F238E27FC236}">
                    <a16:creationId xmlns:a16="http://schemas.microsoft.com/office/drawing/2014/main" id="{D6DF4257-4CA2-4C6A-BFC9-0E1AF0AAC282}"/>
                  </a:ext>
                </a:extLst>
              </p:cNvPr>
              <p:cNvSpPr/>
              <p:nvPr/>
            </p:nvSpPr>
            <p:spPr>
              <a:xfrm>
                <a:off x="3080115" y="5612766"/>
                <a:ext cx="2105819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角丸四角形 734">
                <a:extLst>
                  <a:ext uri="{FF2B5EF4-FFF2-40B4-BE49-F238E27FC236}">
                    <a16:creationId xmlns:a16="http://schemas.microsoft.com/office/drawing/2014/main" id="{9579D462-16A4-4E72-AD95-2CB367B87177}"/>
                  </a:ext>
                </a:extLst>
              </p:cNvPr>
              <p:cNvSpPr/>
              <p:nvPr/>
            </p:nvSpPr>
            <p:spPr>
              <a:xfrm>
                <a:off x="5652084" y="4752375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DC5716E8-9C4B-423C-BA9E-340E3B11574A}"/>
                  </a:ext>
                </a:extLst>
              </p:cNvPr>
              <p:cNvSpPr/>
              <p:nvPr/>
            </p:nvSpPr>
            <p:spPr bwMode="auto">
              <a:xfrm>
                <a:off x="5185934" y="5558194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円/楕円 730">
                <a:extLst>
                  <a:ext uri="{FF2B5EF4-FFF2-40B4-BE49-F238E27FC236}">
                    <a16:creationId xmlns:a16="http://schemas.microsoft.com/office/drawing/2014/main" id="{B599428F-A0B4-4D3B-B92D-08A69D6FD854}"/>
                  </a:ext>
                </a:extLst>
              </p:cNvPr>
              <p:cNvSpPr/>
              <p:nvPr/>
            </p:nvSpPr>
            <p:spPr>
              <a:xfrm>
                <a:off x="5535332" y="5776741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89ACD12-B75B-4246-A2FE-DBCF1928F62C}"/>
                  </a:ext>
                </a:extLst>
              </p:cNvPr>
              <p:cNvSpPr/>
              <p:nvPr/>
            </p:nvSpPr>
            <p:spPr bwMode="auto">
              <a:xfrm>
                <a:off x="6213719" y="5558919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円/楕円 730">
                <a:extLst>
                  <a:ext uri="{FF2B5EF4-FFF2-40B4-BE49-F238E27FC236}">
                    <a16:creationId xmlns:a16="http://schemas.microsoft.com/office/drawing/2014/main" id="{6D5D74E7-EF60-44A6-AE88-97055649449A}"/>
                  </a:ext>
                </a:extLst>
              </p:cNvPr>
              <p:cNvSpPr/>
              <p:nvPr/>
            </p:nvSpPr>
            <p:spPr>
              <a:xfrm>
                <a:off x="6516427" y="5776741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C1D2CA58-370F-44B2-9383-A37A4CAE7D33}"/>
                  </a:ext>
                </a:extLst>
              </p:cNvPr>
              <p:cNvSpPr/>
              <p:nvPr/>
            </p:nvSpPr>
            <p:spPr bwMode="auto">
              <a:xfrm>
                <a:off x="3409590" y="5059584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FF2ED42B-C468-4B85-B237-4CA374C9DA99}"/>
                  </a:ext>
                </a:extLst>
              </p:cNvPr>
              <p:cNvSpPr/>
              <p:nvPr/>
            </p:nvSpPr>
            <p:spPr bwMode="auto">
              <a:xfrm>
                <a:off x="4727165" y="5059584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DC5B86DB-E365-4B5C-A860-490935264044}"/>
                  </a:ext>
                </a:extLst>
              </p:cNvPr>
              <p:cNvSpPr/>
              <p:nvPr/>
            </p:nvSpPr>
            <p:spPr bwMode="auto">
              <a:xfrm>
                <a:off x="3668666" y="5672538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角丸四角形 734">
                <a:extLst>
                  <a:ext uri="{FF2B5EF4-FFF2-40B4-BE49-F238E27FC236}">
                    <a16:creationId xmlns:a16="http://schemas.microsoft.com/office/drawing/2014/main" id="{CE3336F8-264A-4027-941B-A72EAD11D073}"/>
                  </a:ext>
                </a:extLst>
              </p:cNvPr>
              <p:cNvSpPr/>
              <p:nvPr/>
            </p:nvSpPr>
            <p:spPr>
              <a:xfrm>
                <a:off x="5502963" y="5367911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円: 塗りつぶしなし 120">
                <a:extLst>
                  <a:ext uri="{FF2B5EF4-FFF2-40B4-BE49-F238E27FC236}">
                    <a16:creationId xmlns:a16="http://schemas.microsoft.com/office/drawing/2014/main" id="{C483A72D-FAA8-452F-B5AD-EFC4E8B73297}"/>
                  </a:ext>
                </a:extLst>
              </p:cNvPr>
              <p:cNvSpPr/>
              <p:nvPr/>
            </p:nvSpPr>
            <p:spPr bwMode="auto">
              <a:xfrm>
                <a:off x="3544749" y="5088486"/>
                <a:ext cx="240519" cy="240519"/>
              </a:xfrm>
              <a:prstGeom prst="donut">
                <a:avLst>
                  <a:gd name="adj" fmla="val 209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: 塗りつぶしなし 121">
                <a:extLst>
                  <a:ext uri="{FF2B5EF4-FFF2-40B4-BE49-F238E27FC236}">
                    <a16:creationId xmlns:a16="http://schemas.microsoft.com/office/drawing/2014/main" id="{3D47D78A-B49B-4B69-9B5B-B34EF228E0C3}"/>
                  </a:ext>
                </a:extLst>
              </p:cNvPr>
              <p:cNvSpPr/>
              <p:nvPr/>
            </p:nvSpPr>
            <p:spPr bwMode="auto">
              <a:xfrm>
                <a:off x="4852849" y="5088486"/>
                <a:ext cx="240519" cy="240519"/>
              </a:xfrm>
              <a:prstGeom prst="donut">
                <a:avLst>
                  <a:gd name="adj" fmla="val 209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B24C70A9-F682-4AAB-A3DE-D42BA89EBD2E}"/>
              </a:ext>
            </a:extLst>
          </p:cNvPr>
          <p:cNvGrpSpPr/>
          <p:nvPr/>
        </p:nvGrpSpPr>
        <p:grpSpPr>
          <a:xfrm>
            <a:off x="6798167" y="4431200"/>
            <a:ext cx="2246356" cy="1544442"/>
            <a:chOff x="7576537" y="3755552"/>
            <a:chExt cx="3802054" cy="2614033"/>
          </a:xfrm>
        </p:grpSpPr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FAA0FFA1-CF28-41EA-B7C0-86157E59638C}"/>
                </a:ext>
              </a:extLst>
            </p:cNvPr>
            <p:cNvSpPr/>
            <p:nvPr/>
          </p:nvSpPr>
          <p:spPr bwMode="auto">
            <a:xfrm rot="6727044">
              <a:off x="10356189" y="4282383"/>
              <a:ext cx="187892" cy="57952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2BDB1CF8-F220-4D33-BDA1-0C12824488A3}"/>
                </a:ext>
              </a:extLst>
            </p:cNvPr>
            <p:cNvSpPr/>
            <p:nvPr/>
          </p:nvSpPr>
          <p:spPr bwMode="auto">
            <a:xfrm rot="2021775">
              <a:off x="9603115" y="4710393"/>
              <a:ext cx="187892" cy="57952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68DC1DB5-29F5-4901-9730-F3672A0DF0E3}"/>
                </a:ext>
              </a:extLst>
            </p:cNvPr>
            <p:cNvSpPr/>
            <p:nvPr/>
          </p:nvSpPr>
          <p:spPr bwMode="auto">
            <a:xfrm rot="4687595">
              <a:off x="9965139" y="4245640"/>
              <a:ext cx="187892" cy="579527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7FBED87D-5DC7-43BC-81C2-15668667C2E4}"/>
                </a:ext>
              </a:extLst>
            </p:cNvPr>
            <p:cNvGrpSpPr/>
            <p:nvPr/>
          </p:nvGrpSpPr>
          <p:grpSpPr>
            <a:xfrm rot="20623541">
              <a:off x="9693915" y="4314119"/>
              <a:ext cx="628886" cy="1081240"/>
              <a:chOff x="10410731" y="4594081"/>
              <a:chExt cx="628886" cy="1081240"/>
            </a:xfrm>
          </p:grpSpPr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43BCEC18-E64A-4599-AC4A-579850242E26}"/>
                  </a:ext>
                </a:extLst>
              </p:cNvPr>
              <p:cNvSpPr/>
              <p:nvPr/>
            </p:nvSpPr>
            <p:spPr bwMode="auto">
              <a:xfrm rot="19505492">
                <a:off x="10598048" y="4681504"/>
                <a:ext cx="441569" cy="99381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4497C07F-82A6-4598-ABB4-67C6C68FBC14}"/>
                  </a:ext>
                </a:extLst>
              </p:cNvPr>
              <p:cNvSpPr/>
              <p:nvPr/>
            </p:nvSpPr>
            <p:spPr bwMode="auto">
              <a:xfrm rot="18900000">
                <a:off x="10410731" y="4594081"/>
                <a:ext cx="159623" cy="264400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9A39EFEB-65F8-4C5A-B67D-828E5C073196}"/>
                </a:ext>
              </a:extLst>
            </p:cNvPr>
            <p:cNvGrpSpPr/>
            <p:nvPr/>
          </p:nvGrpSpPr>
          <p:grpSpPr>
            <a:xfrm rot="19605373">
              <a:off x="8876582" y="4098677"/>
              <a:ext cx="807251" cy="932530"/>
              <a:chOff x="9258735" y="4163789"/>
              <a:chExt cx="807251" cy="932530"/>
            </a:xfrm>
          </p:grpSpPr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9DD58FF6-087B-4DFB-AF95-BEF17D7567B6}"/>
                  </a:ext>
                </a:extLst>
              </p:cNvPr>
              <p:cNvSpPr/>
              <p:nvPr/>
            </p:nvSpPr>
            <p:spPr bwMode="auto">
              <a:xfrm rot="19440355">
                <a:off x="9258735" y="4163789"/>
                <a:ext cx="807251" cy="93253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83EDD8DD-A55C-4011-9492-67FDC2CD1756}"/>
                  </a:ext>
                </a:extLst>
              </p:cNvPr>
              <p:cNvGrpSpPr/>
              <p:nvPr/>
            </p:nvGrpSpPr>
            <p:grpSpPr>
              <a:xfrm rot="18445817">
                <a:off x="9332898" y="4659444"/>
                <a:ext cx="123371" cy="157200"/>
                <a:chOff x="5349721" y="4012665"/>
                <a:chExt cx="254035" cy="142433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733D7F08-6E2E-4E5E-B3CB-26B9D4524E95}"/>
                    </a:ext>
                  </a:extLst>
                </p:cNvPr>
                <p:cNvSpPr/>
                <p:nvPr/>
              </p:nvSpPr>
              <p:spPr bwMode="auto">
                <a:xfrm flipH="1">
                  <a:off x="5349721" y="4015840"/>
                  <a:ext cx="254035" cy="139258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73F3F53B-9082-4601-BD4D-2AEAB464A55B}"/>
                    </a:ext>
                  </a:extLst>
                </p:cNvPr>
                <p:cNvSpPr/>
                <p:nvPr/>
              </p:nvSpPr>
              <p:spPr bwMode="auto">
                <a:xfrm flipH="1">
                  <a:off x="5359143" y="4012665"/>
                  <a:ext cx="94141" cy="64516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6B40C033-4A8D-4082-97AE-9EFE832C1115}"/>
                </a:ext>
              </a:extLst>
            </p:cNvPr>
            <p:cNvGrpSpPr/>
            <p:nvPr/>
          </p:nvGrpSpPr>
          <p:grpSpPr>
            <a:xfrm>
              <a:off x="7576537" y="3755552"/>
              <a:ext cx="3802054" cy="2614033"/>
              <a:chOff x="170692" y="3697024"/>
              <a:chExt cx="3802054" cy="2614033"/>
            </a:xfrm>
          </p:grpSpPr>
          <p:sp>
            <p:nvSpPr>
              <p:cNvPr id="142" name="角丸四角形 733">
                <a:extLst>
                  <a:ext uri="{FF2B5EF4-FFF2-40B4-BE49-F238E27FC236}">
                    <a16:creationId xmlns:a16="http://schemas.microsoft.com/office/drawing/2014/main" id="{756D67B4-D538-46DC-945E-D4FDB4509560}"/>
                  </a:ext>
                </a:extLst>
              </p:cNvPr>
              <p:cNvSpPr/>
              <p:nvPr/>
            </p:nvSpPr>
            <p:spPr>
              <a:xfrm>
                <a:off x="3720719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角丸四角形 734">
                <a:extLst>
                  <a:ext uri="{FF2B5EF4-FFF2-40B4-BE49-F238E27FC236}">
                    <a16:creationId xmlns:a16="http://schemas.microsoft.com/office/drawing/2014/main" id="{A77CF04F-2711-4238-AE5B-12BAE04A5F01}"/>
                  </a:ext>
                </a:extLst>
              </p:cNvPr>
              <p:cNvSpPr/>
              <p:nvPr/>
            </p:nvSpPr>
            <p:spPr>
              <a:xfrm>
                <a:off x="858949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CD8612C7-48F5-460B-8616-20000BB6D40B}"/>
                  </a:ext>
                </a:extLst>
              </p:cNvPr>
              <p:cNvSpPr/>
              <p:nvPr/>
            </p:nvSpPr>
            <p:spPr bwMode="auto">
              <a:xfrm>
                <a:off x="398892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角丸四角形 733">
                <a:extLst>
                  <a:ext uri="{FF2B5EF4-FFF2-40B4-BE49-F238E27FC236}">
                    <a16:creationId xmlns:a16="http://schemas.microsoft.com/office/drawing/2014/main" id="{B0AC046C-055D-458D-8962-5EDC7E9AE428}"/>
                  </a:ext>
                </a:extLst>
              </p:cNvPr>
              <p:cNvSpPr/>
              <p:nvPr/>
            </p:nvSpPr>
            <p:spPr>
              <a:xfrm>
                <a:off x="3687828" y="5545691"/>
                <a:ext cx="284918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フリーフォーム 725">
                <a:extLst>
                  <a:ext uri="{FF2B5EF4-FFF2-40B4-BE49-F238E27FC236}">
                    <a16:creationId xmlns:a16="http://schemas.microsoft.com/office/drawing/2014/main" id="{1BC48E57-0DFA-48AF-B3E7-6FDC0E409249}"/>
                  </a:ext>
                </a:extLst>
              </p:cNvPr>
              <p:cNvSpPr/>
              <p:nvPr/>
            </p:nvSpPr>
            <p:spPr>
              <a:xfrm>
                <a:off x="370503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角丸四角形 726">
                <a:extLst>
                  <a:ext uri="{FF2B5EF4-FFF2-40B4-BE49-F238E27FC236}">
                    <a16:creationId xmlns:a16="http://schemas.microsoft.com/office/drawing/2014/main" id="{B021F889-FCE9-4CCB-A8D2-5D8D346D0E36}"/>
                  </a:ext>
                </a:extLst>
              </p:cNvPr>
              <p:cNvSpPr/>
              <p:nvPr/>
            </p:nvSpPr>
            <p:spPr>
              <a:xfrm>
                <a:off x="170692" y="5545691"/>
                <a:ext cx="2105819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C138D143-F3E4-40B3-92CA-6795BAD0D1EB}"/>
                  </a:ext>
                </a:extLst>
              </p:cNvPr>
              <p:cNvSpPr/>
              <p:nvPr/>
            </p:nvSpPr>
            <p:spPr bwMode="auto">
              <a:xfrm>
                <a:off x="2276511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円/楕円 730">
                <a:extLst>
                  <a:ext uri="{FF2B5EF4-FFF2-40B4-BE49-F238E27FC236}">
                    <a16:creationId xmlns:a16="http://schemas.microsoft.com/office/drawing/2014/main" id="{0C140449-09FA-4139-B398-BEE81DFE11C2}"/>
                  </a:ext>
                </a:extLst>
              </p:cNvPr>
              <p:cNvSpPr/>
              <p:nvPr/>
            </p:nvSpPr>
            <p:spPr>
              <a:xfrm>
                <a:off x="2625909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2208466C-619D-4C9A-B00E-6BB1AF7EE38B}"/>
                  </a:ext>
                </a:extLst>
              </p:cNvPr>
              <p:cNvSpPr/>
              <p:nvPr/>
            </p:nvSpPr>
            <p:spPr bwMode="auto">
              <a:xfrm>
                <a:off x="3304296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円/楕円 730">
                <a:extLst>
                  <a:ext uri="{FF2B5EF4-FFF2-40B4-BE49-F238E27FC236}">
                    <a16:creationId xmlns:a16="http://schemas.microsoft.com/office/drawing/2014/main" id="{DF76E532-BF2E-43F1-B5D6-8315BD50C6F0}"/>
                  </a:ext>
                </a:extLst>
              </p:cNvPr>
              <p:cNvSpPr/>
              <p:nvPr/>
            </p:nvSpPr>
            <p:spPr>
              <a:xfrm>
                <a:off x="3607004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BC6F1160-8F08-4683-96CA-0580D8C8266F}"/>
                  </a:ext>
                </a:extLst>
              </p:cNvPr>
              <p:cNvSpPr/>
              <p:nvPr/>
            </p:nvSpPr>
            <p:spPr bwMode="auto">
              <a:xfrm>
                <a:off x="442686" y="4935028"/>
                <a:ext cx="559008" cy="5590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5F83E89F-3740-42D6-87EE-2A775BEBC964}"/>
                  </a:ext>
                </a:extLst>
              </p:cNvPr>
              <p:cNvSpPr/>
              <p:nvPr/>
            </p:nvSpPr>
            <p:spPr bwMode="auto">
              <a:xfrm>
                <a:off x="1760261" y="4935028"/>
                <a:ext cx="559008" cy="55900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2F74EE17-84DD-4F73-9E68-5E7A55DA7891}"/>
                  </a:ext>
                </a:extLst>
              </p:cNvPr>
              <p:cNvSpPr/>
              <p:nvPr/>
            </p:nvSpPr>
            <p:spPr bwMode="auto">
              <a:xfrm>
                <a:off x="759243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角丸四角形 734">
                <a:extLst>
                  <a:ext uri="{FF2B5EF4-FFF2-40B4-BE49-F238E27FC236}">
                    <a16:creationId xmlns:a16="http://schemas.microsoft.com/office/drawing/2014/main" id="{9CD99B01-1700-4632-A00C-754AB26C5D30}"/>
                  </a:ext>
                </a:extLst>
              </p:cNvPr>
              <p:cNvSpPr/>
              <p:nvPr/>
            </p:nvSpPr>
            <p:spPr>
              <a:xfrm>
                <a:off x="2593540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" name="円: 塗りつぶしなし 155">
                <a:extLst>
                  <a:ext uri="{FF2B5EF4-FFF2-40B4-BE49-F238E27FC236}">
                    <a16:creationId xmlns:a16="http://schemas.microsoft.com/office/drawing/2014/main" id="{226B6242-F362-41AE-A615-D547CA0C8C11}"/>
                  </a:ext>
                </a:extLst>
              </p:cNvPr>
              <p:cNvSpPr/>
              <p:nvPr/>
            </p:nvSpPr>
            <p:spPr bwMode="auto">
              <a:xfrm>
                <a:off x="655528" y="5001732"/>
                <a:ext cx="240519" cy="240519"/>
              </a:xfrm>
              <a:prstGeom prst="donut">
                <a:avLst>
                  <a:gd name="adj" fmla="val 209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円: 塗りつぶしなし 156">
                <a:extLst>
                  <a:ext uri="{FF2B5EF4-FFF2-40B4-BE49-F238E27FC236}">
                    <a16:creationId xmlns:a16="http://schemas.microsoft.com/office/drawing/2014/main" id="{AE994782-E6FF-440A-AFD9-1913FB0932F1}"/>
                  </a:ext>
                </a:extLst>
              </p:cNvPr>
              <p:cNvSpPr/>
              <p:nvPr/>
            </p:nvSpPr>
            <p:spPr bwMode="auto">
              <a:xfrm>
                <a:off x="1950237" y="4999195"/>
                <a:ext cx="240519" cy="240519"/>
              </a:xfrm>
              <a:prstGeom prst="donut">
                <a:avLst>
                  <a:gd name="adj" fmla="val 2093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87DBDD86-A035-45DE-ABDD-B9522A44EDC6}"/>
                </a:ext>
              </a:extLst>
            </p:cNvPr>
            <p:cNvGrpSpPr/>
            <p:nvPr/>
          </p:nvGrpSpPr>
          <p:grpSpPr>
            <a:xfrm>
              <a:off x="10325562" y="4832347"/>
              <a:ext cx="437325" cy="1320801"/>
              <a:chOff x="6775449" y="4832347"/>
              <a:chExt cx="711201" cy="1320801"/>
            </a:xfrm>
          </p:grpSpPr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7CCE0E66-B1F5-4E81-9525-9E8B2B17D742}"/>
                  </a:ext>
                </a:extLst>
              </p:cNvPr>
              <p:cNvSpPr/>
              <p:nvPr/>
            </p:nvSpPr>
            <p:spPr bwMode="auto">
              <a:xfrm>
                <a:off x="7174162" y="4938713"/>
                <a:ext cx="312488" cy="108585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87556930-A298-4F92-A8D0-52F1CC56D916}"/>
                  </a:ext>
                </a:extLst>
              </p:cNvPr>
              <p:cNvSpPr/>
              <p:nvPr/>
            </p:nvSpPr>
            <p:spPr bwMode="auto">
              <a:xfrm rot="16200000">
                <a:off x="6387385" y="5220413"/>
                <a:ext cx="1320799" cy="544672"/>
              </a:xfrm>
              <a:prstGeom prst="trapezoid">
                <a:avLst>
                  <a:gd name="adj" fmla="val 39220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CF06F2BA-B06A-49E2-9903-145D74C1A198}"/>
                  </a:ext>
                </a:extLst>
              </p:cNvPr>
              <p:cNvSpPr/>
              <p:nvPr/>
            </p:nvSpPr>
            <p:spPr bwMode="auto">
              <a:xfrm rot="16200000" flipV="1">
                <a:off x="6710119" y="5437983"/>
                <a:ext cx="1320799" cy="109527"/>
              </a:xfrm>
              <a:prstGeom prst="trapezoid">
                <a:avLst>
                  <a:gd name="adj" fmla="val 6768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角丸四角形 734">
                <a:extLst>
                  <a:ext uri="{FF2B5EF4-FFF2-40B4-BE49-F238E27FC236}">
                    <a16:creationId xmlns:a16="http://schemas.microsoft.com/office/drawing/2014/main" id="{67D85C87-2F66-4BA6-AA4F-35E59EFAE7FC}"/>
                  </a:ext>
                </a:extLst>
              </p:cNvPr>
              <p:cNvSpPr/>
              <p:nvPr/>
            </p:nvSpPr>
            <p:spPr>
              <a:xfrm>
                <a:off x="7116485" y="5155186"/>
                <a:ext cx="115356" cy="139208"/>
              </a:xfrm>
              <a:prstGeom prst="roundRect">
                <a:avLst>
                  <a:gd name="adj" fmla="val 3028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7" name="角丸四角形 734">
              <a:extLst>
                <a:ext uri="{FF2B5EF4-FFF2-40B4-BE49-F238E27FC236}">
                  <a16:creationId xmlns:a16="http://schemas.microsoft.com/office/drawing/2014/main" id="{0A2869BF-FE4B-4553-8855-F1CF5D60F3F2}"/>
                </a:ext>
              </a:extLst>
            </p:cNvPr>
            <p:cNvSpPr/>
            <p:nvPr/>
          </p:nvSpPr>
          <p:spPr>
            <a:xfrm>
              <a:off x="10148506" y="4743828"/>
              <a:ext cx="259018" cy="240519"/>
            </a:xfrm>
            <a:prstGeom prst="roundRect">
              <a:avLst>
                <a:gd name="adj" fmla="val 30289"/>
              </a:avLst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F131E633-548F-4505-848C-FEFB94BC6EF8}"/>
              </a:ext>
            </a:extLst>
          </p:cNvPr>
          <p:cNvGrpSpPr/>
          <p:nvPr/>
        </p:nvGrpSpPr>
        <p:grpSpPr>
          <a:xfrm>
            <a:off x="3635730" y="4460022"/>
            <a:ext cx="2841188" cy="1602990"/>
            <a:chOff x="-2591072" y="3764099"/>
            <a:chExt cx="4808834" cy="2713131"/>
          </a:xfrm>
        </p:grpSpPr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B20F58E7-393A-4933-9595-C82500B0D680}"/>
                </a:ext>
              </a:extLst>
            </p:cNvPr>
            <p:cNvSpPr/>
            <p:nvPr/>
          </p:nvSpPr>
          <p:spPr bwMode="auto">
            <a:xfrm>
              <a:off x="-13955" y="3803650"/>
              <a:ext cx="762000" cy="1187450"/>
            </a:xfrm>
            <a:custGeom>
              <a:avLst/>
              <a:gdLst>
                <a:gd name="connsiteX0" fmla="*/ 0 w 762000"/>
                <a:gd name="connsiteY0" fmla="*/ 899763 h 1187450"/>
                <a:gd name="connsiteX1" fmla="*/ 6159 w 762000"/>
                <a:gd name="connsiteY1" fmla="*/ 932235 h 1187450"/>
                <a:gd name="connsiteX2" fmla="*/ 0 w 762000"/>
                <a:gd name="connsiteY2" fmla="*/ 932962 h 1187450"/>
                <a:gd name="connsiteX3" fmla="*/ 0 w 762000"/>
                <a:gd name="connsiteY3" fmla="*/ 0 h 1187450"/>
                <a:gd name="connsiteX4" fmla="*/ 495300 w 762000"/>
                <a:gd name="connsiteY4" fmla="*/ 0 h 1187450"/>
                <a:gd name="connsiteX5" fmla="*/ 762000 w 762000"/>
                <a:gd name="connsiteY5" fmla="*/ 1187450 h 1187450"/>
                <a:gd name="connsiteX6" fmla="*/ 463562 w 762000"/>
                <a:gd name="connsiteY6" fmla="*/ 1187450 h 1187450"/>
                <a:gd name="connsiteX7" fmla="*/ 413077 w 762000"/>
                <a:gd name="connsiteY7" fmla="*/ 1113961 h 1187450"/>
                <a:gd name="connsiteX8" fmla="*/ 482942 w 762000"/>
                <a:gd name="connsiteY8" fmla="*/ 1072705 h 1187450"/>
                <a:gd name="connsiteX9" fmla="*/ 435441 w 762000"/>
                <a:gd name="connsiteY9" fmla="*/ 996343 h 1187450"/>
                <a:gd name="connsiteX10" fmla="*/ 606037 w 762000"/>
                <a:gd name="connsiteY10" fmla="*/ 884832 h 1187450"/>
                <a:gd name="connsiteX11" fmla="*/ 413077 w 762000"/>
                <a:gd name="connsiteY11" fmla="*/ 880261 h 1187450"/>
                <a:gd name="connsiteX12" fmla="*/ 473220 w 762000"/>
                <a:gd name="connsiteY12" fmla="*/ 744361 h 1187450"/>
                <a:gd name="connsiteX13" fmla="*/ 344505 w 762000"/>
                <a:gd name="connsiteY13" fmla="*/ 849724 h 1187450"/>
                <a:gd name="connsiteX14" fmla="*/ 354301 w 762000"/>
                <a:gd name="connsiteY14" fmla="*/ 616065 h 1187450"/>
                <a:gd name="connsiteX15" fmla="*/ 231280 w 762000"/>
                <a:gd name="connsiteY15" fmla="*/ 791684 h 1187450"/>
                <a:gd name="connsiteX16" fmla="*/ 166960 w 762000"/>
                <a:gd name="connsiteY16" fmla="*/ 692388 h 1187450"/>
                <a:gd name="connsiteX17" fmla="*/ 123636 w 762000"/>
                <a:gd name="connsiteY17" fmla="*/ 874194 h 1187450"/>
                <a:gd name="connsiteX18" fmla="*/ 0 w 762000"/>
                <a:gd name="connsiteY18" fmla="*/ 782060 h 11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2000" h="1187450">
                  <a:moveTo>
                    <a:pt x="0" y="899763"/>
                  </a:moveTo>
                  <a:lnTo>
                    <a:pt x="6159" y="932235"/>
                  </a:lnTo>
                  <a:lnTo>
                    <a:pt x="0" y="932962"/>
                  </a:lnTo>
                  <a:close/>
                  <a:moveTo>
                    <a:pt x="0" y="0"/>
                  </a:moveTo>
                  <a:lnTo>
                    <a:pt x="495300" y="0"/>
                  </a:lnTo>
                  <a:lnTo>
                    <a:pt x="762000" y="1187450"/>
                  </a:lnTo>
                  <a:lnTo>
                    <a:pt x="463562" y="1187450"/>
                  </a:lnTo>
                  <a:lnTo>
                    <a:pt x="413077" y="1113961"/>
                  </a:lnTo>
                  <a:lnTo>
                    <a:pt x="482942" y="1072705"/>
                  </a:lnTo>
                  <a:lnTo>
                    <a:pt x="435441" y="996343"/>
                  </a:lnTo>
                  <a:lnTo>
                    <a:pt x="606037" y="884832"/>
                  </a:lnTo>
                  <a:lnTo>
                    <a:pt x="413077" y="880261"/>
                  </a:lnTo>
                  <a:lnTo>
                    <a:pt x="473220" y="744361"/>
                  </a:lnTo>
                  <a:lnTo>
                    <a:pt x="344505" y="849724"/>
                  </a:lnTo>
                  <a:cubicBezTo>
                    <a:pt x="347758" y="771824"/>
                    <a:pt x="351048" y="693965"/>
                    <a:pt x="354301" y="616065"/>
                  </a:cubicBezTo>
                  <a:lnTo>
                    <a:pt x="231280" y="791684"/>
                  </a:lnTo>
                  <a:lnTo>
                    <a:pt x="166960" y="692388"/>
                  </a:lnTo>
                  <a:lnTo>
                    <a:pt x="123636" y="874194"/>
                  </a:lnTo>
                  <a:lnTo>
                    <a:pt x="0" y="782060"/>
                  </a:lnTo>
                  <a:close/>
                </a:path>
              </a:pathLst>
            </a:custGeom>
            <a:solidFill>
              <a:srgbClr val="33CCFF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AAE03094-DF5D-4DD7-AAB5-AF046D166305}"/>
                </a:ext>
              </a:extLst>
            </p:cNvPr>
            <p:cNvGrpSpPr/>
            <p:nvPr/>
          </p:nvGrpSpPr>
          <p:grpSpPr>
            <a:xfrm>
              <a:off x="-2591072" y="3764099"/>
              <a:ext cx="3802054" cy="2614033"/>
              <a:chOff x="3053994" y="3697024"/>
              <a:chExt cx="3802054" cy="2614033"/>
            </a:xfrm>
          </p:grpSpPr>
          <p:sp>
            <p:nvSpPr>
              <p:cNvPr id="192" name="角丸四角形 733">
                <a:extLst>
                  <a:ext uri="{FF2B5EF4-FFF2-40B4-BE49-F238E27FC236}">
                    <a16:creationId xmlns:a16="http://schemas.microsoft.com/office/drawing/2014/main" id="{2B3FF0EE-8560-4102-9FC2-FFD9EA404DFB}"/>
                  </a:ext>
                </a:extLst>
              </p:cNvPr>
              <p:cNvSpPr/>
              <p:nvPr/>
            </p:nvSpPr>
            <p:spPr>
              <a:xfrm>
                <a:off x="6604021" y="5366224"/>
                <a:ext cx="199602" cy="323303"/>
              </a:xfrm>
              <a:prstGeom prst="round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角丸四角形 734">
                <a:extLst>
                  <a:ext uri="{FF2B5EF4-FFF2-40B4-BE49-F238E27FC236}">
                    <a16:creationId xmlns:a16="http://schemas.microsoft.com/office/drawing/2014/main" id="{7C1726E0-385C-4865-B727-619B06CFDB73}"/>
                  </a:ext>
                </a:extLst>
              </p:cNvPr>
              <p:cNvSpPr/>
              <p:nvPr/>
            </p:nvSpPr>
            <p:spPr>
              <a:xfrm>
                <a:off x="3742251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71423113-D7F9-40BD-B514-A42A102F2EC1}"/>
                  </a:ext>
                </a:extLst>
              </p:cNvPr>
              <p:cNvSpPr/>
              <p:nvPr/>
            </p:nvSpPr>
            <p:spPr bwMode="auto">
              <a:xfrm>
                <a:off x="3282194" y="5491119"/>
                <a:ext cx="626924" cy="8199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角丸四角形 733">
                <a:extLst>
                  <a:ext uri="{FF2B5EF4-FFF2-40B4-BE49-F238E27FC236}">
                    <a16:creationId xmlns:a16="http://schemas.microsoft.com/office/drawing/2014/main" id="{FFE7EA62-350E-4E76-9695-F568E6108454}"/>
                  </a:ext>
                </a:extLst>
              </p:cNvPr>
              <p:cNvSpPr/>
              <p:nvPr/>
            </p:nvSpPr>
            <p:spPr>
              <a:xfrm>
                <a:off x="6571130" y="5545691"/>
                <a:ext cx="284918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リーフォーム 725">
                <a:extLst>
                  <a:ext uri="{FF2B5EF4-FFF2-40B4-BE49-F238E27FC236}">
                    <a16:creationId xmlns:a16="http://schemas.microsoft.com/office/drawing/2014/main" id="{CE81F583-FEB0-473A-A3CF-46B40AEED091}"/>
                  </a:ext>
                </a:extLst>
              </p:cNvPr>
              <p:cNvSpPr/>
              <p:nvPr/>
            </p:nvSpPr>
            <p:spPr>
              <a:xfrm>
                <a:off x="3253805" y="3697024"/>
                <a:ext cx="3507882" cy="2270500"/>
              </a:xfrm>
              <a:custGeom>
                <a:avLst/>
                <a:gdLst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763642 w 2257426"/>
                  <a:gd name="connsiteY4" fmla="*/ 56198 h 1461135"/>
                  <a:gd name="connsiteX5" fmla="*/ 614365 w 2257426"/>
                  <a:gd name="connsiteY5" fmla="*/ 762000 h 1461135"/>
                  <a:gd name="connsiteX6" fmla="*/ 1472568 w 2257426"/>
                  <a:gd name="connsiteY6" fmla="*/ 762000 h 1461135"/>
                  <a:gd name="connsiteX7" fmla="*/ 1472568 w 2257426"/>
                  <a:gd name="connsiteY7" fmla="*/ 56198 h 1461135"/>
                  <a:gd name="connsiteX8" fmla="*/ 719140 w 2257426"/>
                  <a:gd name="connsiteY8" fmla="*/ 0 h 1461135"/>
                  <a:gd name="connsiteX9" fmla="*/ 1877380 w 2257426"/>
                  <a:gd name="connsiteY9" fmla="*/ 0 h 1461135"/>
                  <a:gd name="connsiteX10" fmla="*/ 2048830 w 2257426"/>
                  <a:gd name="connsiteY10" fmla="*/ 761999 h 1461135"/>
                  <a:gd name="connsiteX11" fmla="*/ 2198821 w 2257426"/>
                  <a:gd name="connsiteY11" fmla="*/ 761999 h 1461135"/>
                  <a:gd name="connsiteX12" fmla="*/ 2257426 w 2257426"/>
                  <a:gd name="connsiteY12" fmla="*/ 1170622 h 1461135"/>
                  <a:gd name="connsiteX13" fmla="*/ 2257425 w 2257426"/>
                  <a:gd name="connsiteY13" fmla="*/ 1170622 h 1461135"/>
                  <a:gd name="connsiteX14" fmla="*/ 2257425 w 2257426"/>
                  <a:gd name="connsiteY14" fmla="*/ 1461135 h 1461135"/>
                  <a:gd name="connsiteX15" fmla="*/ 0 w 2257426"/>
                  <a:gd name="connsiteY15" fmla="*/ 1461135 h 1461135"/>
                  <a:gd name="connsiteX16" fmla="*/ 0 w 2257426"/>
                  <a:gd name="connsiteY16" fmla="*/ 1170622 h 1461135"/>
                  <a:gd name="connsiteX17" fmla="*/ 1 w 2257426"/>
                  <a:gd name="connsiteY17" fmla="*/ 1170622 h 1461135"/>
                  <a:gd name="connsiteX18" fmla="*/ 58606 w 2257426"/>
                  <a:gd name="connsiteY18" fmla="*/ 761999 h 1461135"/>
                  <a:gd name="connsiteX19" fmla="*/ 547690 w 2257426"/>
                  <a:gd name="connsiteY19" fmla="*/ 761999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614365 w 2257426"/>
                  <a:gd name="connsiteY6" fmla="*/ 762000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  <a:gd name="connsiteX0" fmla="*/ 1556387 w 2257426"/>
                  <a:gd name="connsiteY0" fmla="*/ 56198 h 1461135"/>
                  <a:gd name="connsiteX1" fmla="*/ 1556387 w 2257426"/>
                  <a:gd name="connsiteY1" fmla="*/ 762000 h 1461135"/>
                  <a:gd name="connsiteX2" fmla="*/ 1976440 w 2257426"/>
                  <a:gd name="connsiteY2" fmla="*/ 762000 h 1461135"/>
                  <a:gd name="connsiteX3" fmla="*/ 1827163 w 2257426"/>
                  <a:gd name="connsiteY3" fmla="*/ 56198 h 1461135"/>
                  <a:gd name="connsiteX4" fmla="*/ 1556387 w 2257426"/>
                  <a:gd name="connsiteY4" fmla="*/ 56198 h 1461135"/>
                  <a:gd name="connsiteX5" fmla="*/ 763642 w 2257426"/>
                  <a:gd name="connsiteY5" fmla="*/ 56198 h 1461135"/>
                  <a:gd name="connsiteX6" fmla="*/ 497902 w 2257426"/>
                  <a:gd name="connsiteY6" fmla="*/ 758935 h 1461135"/>
                  <a:gd name="connsiteX7" fmla="*/ 1472568 w 2257426"/>
                  <a:gd name="connsiteY7" fmla="*/ 762000 h 1461135"/>
                  <a:gd name="connsiteX8" fmla="*/ 1472568 w 2257426"/>
                  <a:gd name="connsiteY8" fmla="*/ 56198 h 1461135"/>
                  <a:gd name="connsiteX9" fmla="*/ 763642 w 2257426"/>
                  <a:gd name="connsiteY9" fmla="*/ 56198 h 1461135"/>
                  <a:gd name="connsiteX10" fmla="*/ 719140 w 2257426"/>
                  <a:gd name="connsiteY10" fmla="*/ 0 h 1461135"/>
                  <a:gd name="connsiteX11" fmla="*/ 1877380 w 2257426"/>
                  <a:gd name="connsiteY11" fmla="*/ 0 h 1461135"/>
                  <a:gd name="connsiteX12" fmla="*/ 2048830 w 2257426"/>
                  <a:gd name="connsiteY12" fmla="*/ 761999 h 1461135"/>
                  <a:gd name="connsiteX13" fmla="*/ 2198821 w 2257426"/>
                  <a:gd name="connsiteY13" fmla="*/ 761999 h 1461135"/>
                  <a:gd name="connsiteX14" fmla="*/ 2257426 w 2257426"/>
                  <a:gd name="connsiteY14" fmla="*/ 1170622 h 1461135"/>
                  <a:gd name="connsiteX15" fmla="*/ 2257425 w 2257426"/>
                  <a:gd name="connsiteY15" fmla="*/ 1170622 h 1461135"/>
                  <a:gd name="connsiteX16" fmla="*/ 2257425 w 2257426"/>
                  <a:gd name="connsiteY16" fmla="*/ 1461135 h 1461135"/>
                  <a:gd name="connsiteX17" fmla="*/ 0 w 2257426"/>
                  <a:gd name="connsiteY17" fmla="*/ 1461135 h 1461135"/>
                  <a:gd name="connsiteX18" fmla="*/ 0 w 2257426"/>
                  <a:gd name="connsiteY18" fmla="*/ 1170622 h 1461135"/>
                  <a:gd name="connsiteX19" fmla="*/ 1 w 2257426"/>
                  <a:gd name="connsiteY19" fmla="*/ 1170622 h 1461135"/>
                  <a:gd name="connsiteX20" fmla="*/ 58606 w 2257426"/>
                  <a:gd name="connsiteY20" fmla="*/ 761999 h 1461135"/>
                  <a:gd name="connsiteX21" fmla="*/ 412838 w 2257426"/>
                  <a:gd name="connsiteY21" fmla="*/ 755869 h 1461135"/>
                  <a:gd name="connsiteX22" fmla="*/ 719140 w 2257426"/>
                  <a:gd name="connsiteY22" fmla="*/ 0 h 146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7426" h="1461135">
                    <a:moveTo>
                      <a:pt x="1556387" y="56198"/>
                    </a:moveTo>
                    <a:lnTo>
                      <a:pt x="1556387" y="762000"/>
                    </a:lnTo>
                    <a:lnTo>
                      <a:pt x="1976440" y="762000"/>
                    </a:lnTo>
                    <a:lnTo>
                      <a:pt x="1827163" y="56198"/>
                    </a:lnTo>
                    <a:lnTo>
                      <a:pt x="1556387" y="56198"/>
                    </a:lnTo>
                    <a:close/>
                    <a:moveTo>
                      <a:pt x="763642" y="56198"/>
                    </a:moveTo>
                    <a:lnTo>
                      <a:pt x="497902" y="758935"/>
                    </a:lnTo>
                    <a:lnTo>
                      <a:pt x="1472568" y="762000"/>
                    </a:lnTo>
                    <a:lnTo>
                      <a:pt x="1472568" y="56198"/>
                    </a:lnTo>
                    <a:lnTo>
                      <a:pt x="763642" y="56198"/>
                    </a:lnTo>
                    <a:close/>
                    <a:moveTo>
                      <a:pt x="719140" y="0"/>
                    </a:moveTo>
                    <a:lnTo>
                      <a:pt x="1877380" y="0"/>
                    </a:lnTo>
                    <a:lnTo>
                      <a:pt x="2048830" y="761999"/>
                    </a:lnTo>
                    <a:lnTo>
                      <a:pt x="2198821" y="761999"/>
                    </a:lnTo>
                    <a:lnTo>
                      <a:pt x="2257426" y="1170622"/>
                    </a:lnTo>
                    <a:lnTo>
                      <a:pt x="2257425" y="1170622"/>
                    </a:lnTo>
                    <a:lnTo>
                      <a:pt x="2257425" y="1461135"/>
                    </a:lnTo>
                    <a:lnTo>
                      <a:pt x="0" y="1461135"/>
                    </a:lnTo>
                    <a:lnTo>
                      <a:pt x="0" y="1170622"/>
                    </a:lnTo>
                    <a:lnTo>
                      <a:pt x="1" y="1170622"/>
                    </a:lnTo>
                    <a:lnTo>
                      <a:pt x="58606" y="761999"/>
                    </a:lnTo>
                    <a:lnTo>
                      <a:pt x="412838" y="755869"/>
                    </a:lnTo>
                    <a:lnTo>
                      <a:pt x="71914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角丸四角形 726">
                <a:extLst>
                  <a:ext uri="{FF2B5EF4-FFF2-40B4-BE49-F238E27FC236}">
                    <a16:creationId xmlns:a16="http://schemas.microsoft.com/office/drawing/2014/main" id="{703D370F-4BBF-458B-B1A5-53FC7825941C}"/>
                  </a:ext>
                </a:extLst>
              </p:cNvPr>
              <p:cNvSpPr/>
              <p:nvPr/>
            </p:nvSpPr>
            <p:spPr>
              <a:xfrm>
                <a:off x="3053994" y="5545691"/>
                <a:ext cx="2105819" cy="421833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角丸四角形 734">
                <a:extLst>
                  <a:ext uri="{FF2B5EF4-FFF2-40B4-BE49-F238E27FC236}">
                    <a16:creationId xmlns:a16="http://schemas.microsoft.com/office/drawing/2014/main" id="{54333737-0041-4702-852A-CBAE751156EB}"/>
                  </a:ext>
                </a:extLst>
              </p:cNvPr>
              <p:cNvSpPr/>
              <p:nvPr/>
            </p:nvSpPr>
            <p:spPr>
              <a:xfrm>
                <a:off x="5625963" y="4685300"/>
                <a:ext cx="259018" cy="240519"/>
              </a:xfrm>
              <a:prstGeom prst="roundRect">
                <a:avLst>
                  <a:gd name="adj" fmla="val 30289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AAB7B430-0D73-492C-B931-C1DF99F3FEC0}"/>
                  </a:ext>
                </a:extLst>
              </p:cNvPr>
              <p:cNvSpPr/>
              <p:nvPr/>
            </p:nvSpPr>
            <p:spPr bwMode="auto">
              <a:xfrm>
                <a:off x="5159813" y="5491119"/>
                <a:ext cx="626924" cy="819937"/>
              </a:xfrm>
              <a:custGeom>
                <a:avLst/>
                <a:gdLst>
                  <a:gd name="connsiteX0" fmla="*/ 313462 w 626924"/>
                  <a:gd name="connsiteY0" fmla="*/ 0 h 819937"/>
                  <a:gd name="connsiteX1" fmla="*/ 626924 w 626924"/>
                  <a:gd name="connsiteY1" fmla="*/ 313462 h 819937"/>
                  <a:gd name="connsiteX2" fmla="*/ 626924 w 626924"/>
                  <a:gd name="connsiteY2" fmla="*/ 506475 h 819937"/>
                  <a:gd name="connsiteX3" fmla="*/ 313462 w 626924"/>
                  <a:gd name="connsiteY3" fmla="*/ 819937 h 819937"/>
                  <a:gd name="connsiteX4" fmla="*/ 0 w 626924"/>
                  <a:gd name="connsiteY4" fmla="*/ 506475 h 819937"/>
                  <a:gd name="connsiteX5" fmla="*/ 0 w 626924"/>
                  <a:gd name="connsiteY5" fmla="*/ 476405 h 819937"/>
                  <a:gd name="connsiteX6" fmla="*/ 186315 w 626924"/>
                  <a:gd name="connsiteY6" fmla="*/ 476405 h 819937"/>
                  <a:gd name="connsiteX7" fmla="*/ 186315 w 626924"/>
                  <a:gd name="connsiteY7" fmla="*/ 231563 h 819937"/>
                  <a:gd name="connsiteX8" fmla="*/ 278126 w 626924"/>
                  <a:gd name="connsiteY8" fmla="*/ 9912 h 819937"/>
                  <a:gd name="connsiteX9" fmla="*/ 286893 w 626924"/>
                  <a:gd name="connsiteY9" fmla="*/ 2679 h 819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6924" h="819937">
                    <a:moveTo>
                      <a:pt x="313462" y="0"/>
                    </a:moveTo>
                    <a:cubicBezTo>
                      <a:pt x="486582" y="0"/>
                      <a:pt x="626924" y="140342"/>
                      <a:pt x="626924" y="313462"/>
                    </a:cubicBezTo>
                    <a:lnTo>
                      <a:pt x="626924" y="506475"/>
                    </a:lnTo>
                    <a:cubicBezTo>
                      <a:pt x="626924" y="679595"/>
                      <a:pt x="486582" y="819937"/>
                      <a:pt x="313462" y="819937"/>
                    </a:cubicBezTo>
                    <a:cubicBezTo>
                      <a:pt x="140342" y="819937"/>
                      <a:pt x="0" y="679595"/>
                      <a:pt x="0" y="506475"/>
                    </a:cubicBezTo>
                    <a:lnTo>
                      <a:pt x="0" y="476405"/>
                    </a:lnTo>
                    <a:lnTo>
                      <a:pt x="186315" y="476405"/>
                    </a:lnTo>
                    <a:lnTo>
                      <a:pt x="186315" y="231563"/>
                    </a:lnTo>
                    <a:cubicBezTo>
                      <a:pt x="186315" y="145003"/>
                      <a:pt x="221401" y="66638"/>
                      <a:pt x="278126" y="9912"/>
                    </a:cubicBezTo>
                    <a:lnTo>
                      <a:pt x="286893" y="267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円/楕円 730">
                <a:extLst>
                  <a:ext uri="{FF2B5EF4-FFF2-40B4-BE49-F238E27FC236}">
                    <a16:creationId xmlns:a16="http://schemas.microsoft.com/office/drawing/2014/main" id="{E937ECD3-C06C-4ADE-9562-44D806F89101}"/>
                  </a:ext>
                </a:extLst>
              </p:cNvPr>
              <p:cNvSpPr/>
              <p:nvPr/>
            </p:nvSpPr>
            <p:spPr>
              <a:xfrm>
                <a:off x="5509211" y="5709666"/>
                <a:ext cx="211757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9E33541C-39ED-411B-9B7D-4CF77B047213}"/>
                  </a:ext>
                </a:extLst>
              </p:cNvPr>
              <p:cNvSpPr/>
              <p:nvPr/>
            </p:nvSpPr>
            <p:spPr bwMode="auto">
              <a:xfrm>
                <a:off x="6187598" y="5491844"/>
                <a:ext cx="502820" cy="819213"/>
              </a:xfrm>
              <a:custGeom>
                <a:avLst/>
                <a:gdLst>
                  <a:gd name="connsiteX0" fmla="*/ 258601 w 502820"/>
                  <a:gd name="connsiteY0" fmla="*/ 0 h 819213"/>
                  <a:gd name="connsiteX1" fmla="*/ 302078 w 502820"/>
                  <a:gd name="connsiteY1" fmla="*/ 4383 h 819213"/>
                  <a:gd name="connsiteX2" fmla="*/ 502820 w 502820"/>
                  <a:gd name="connsiteY2" fmla="*/ 250685 h 819213"/>
                  <a:gd name="connsiteX3" fmla="*/ 502819 w 502820"/>
                  <a:gd name="connsiteY3" fmla="*/ 567803 h 819213"/>
                  <a:gd name="connsiteX4" fmla="*/ 251409 w 502820"/>
                  <a:gd name="connsiteY4" fmla="*/ 819213 h 819213"/>
                  <a:gd name="connsiteX5" fmla="*/ 251410 w 502820"/>
                  <a:gd name="connsiteY5" fmla="*/ 819212 h 819213"/>
                  <a:gd name="connsiteX6" fmla="*/ 0 w 502820"/>
                  <a:gd name="connsiteY6" fmla="*/ 567802 h 819213"/>
                  <a:gd name="connsiteX7" fmla="*/ 0 w 502820"/>
                  <a:gd name="connsiteY7" fmla="*/ 475680 h 819213"/>
                  <a:gd name="connsiteX8" fmla="*/ 155655 w 502820"/>
                  <a:gd name="connsiteY8" fmla="*/ 475680 h 819213"/>
                  <a:gd name="connsiteX9" fmla="*/ 155655 w 502820"/>
                  <a:gd name="connsiteY9" fmla="*/ 230838 h 819213"/>
                  <a:gd name="connsiteX10" fmla="*/ 247466 w 502820"/>
                  <a:gd name="connsiteY10" fmla="*/ 9187 h 819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2820" h="819213">
                    <a:moveTo>
                      <a:pt x="258601" y="0"/>
                    </a:moveTo>
                    <a:lnTo>
                      <a:pt x="302078" y="4383"/>
                    </a:lnTo>
                    <a:cubicBezTo>
                      <a:pt x="416642" y="27826"/>
                      <a:pt x="502820" y="129192"/>
                      <a:pt x="502820" y="250685"/>
                    </a:cubicBezTo>
                    <a:cubicBezTo>
                      <a:pt x="502820" y="356391"/>
                      <a:pt x="502819" y="462097"/>
                      <a:pt x="502819" y="567803"/>
                    </a:cubicBezTo>
                    <a:cubicBezTo>
                      <a:pt x="502819" y="706653"/>
                      <a:pt x="390259" y="819213"/>
                      <a:pt x="251409" y="819213"/>
                    </a:cubicBezTo>
                    <a:lnTo>
                      <a:pt x="251410" y="819212"/>
                    </a:lnTo>
                    <a:cubicBezTo>
                      <a:pt x="112560" y="819212"/>
                      <a:pt x="0" y="706652"/>
                      <a:pt x="0" y="567802"/>
                    </a:cubicBezTo>
                    <a:lnTo>
                      <a:pt x="0" y="475680"/>
                    </a:lnTo>
                    <a:lnTo>
                      <a:pt x="155655" y="475680"/>
                    </a:lnTo>
                    <a:lnTo>
                      <a:pt x="155655" y="230838"/>
                    </a:lnTo>
                    <a:cubicBezTo>
                      <a:pt x="155655" y="144278"/>
                      <a:pt x="190741" y="65913"/>
                      <a:pt x="247466" y="918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円/楕円 730">
                <a:extLst>
                  <a:ext uri="{FF2B5EF4-FFF2-40B4-BE49-F238E27FC236}">
                    <a16:creationId xmlns:a16="http://schemas.microsoft.com/office/drawing/2014/main" id="{7E920948-0217-44E5-BEAF-91B23C3EE9F3}"/>
                  </a:ext>
                </a:extLst>
              </p:cNvPr>
              <p:cNvSpPr/>
              <p:nvPr/>
            </p:nvSpPr>
            <p:spPr>
              <a:xfrm>
                <a:off x="6490306" y="5709666"/>
                <a:ext cx="134344" cy="38713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D3A1512D-1FAC-4819-B3DA-1FDB3116DB59}"/>
                  </a:ext>
                </a:extLst>
              </p:cNvPr>
              <p:cNvSpPr/>
              <p:nvPr/>
            </p:nvSpPr>
            <p:spPr bwMode="auto">
              <a:xfrm>
                <a:off x="3383469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07ED91C0-C78B-4664-9283-1866690DC4A2}"/>
                  </a:ext>
                </a:extLst>
              </p:cNvPr>
              <p:cNvSpPr/>
              <p:nvPr/>
            </p:nvSpPr>
            <p:spPr bwMode="auto">
              <a:xfrm>
                <a:off x="4701044" y="4992509"/>
                <a:ext cx="444046" cy="44404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61AB7BCB-C428-4743-9FD4-DFEA3C573022}"/>
                  </a:ext>
                </a:extLst>
              </p:cNvPr>
              <p:cNvSpPr/>
              <p:nvPr/>
            </p:nvSpPr>
            <p:spPr bwMode="auto">
              <a:xfrm>
                <a:off x="3642545" y="5605463"/>
                <a:ext cx="577598" cy="3086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角丸四角形 734">
                <a:extLst>
                  <a:ext uri="{FF2B5EF4-FFF2-40B4-BE49-F238E27FC236}">
                    <a16:creationId xmlns:a16="http://schemas.microsoft.com/office/drawing/2014/main" id="{482A71D7-8E1F-45E4-90A1-04A29FBA5BB2}"/>
                  </a:ext>
                </a:extLst>
              </p:cNvPr>
              <p:cNvSpPr/>
              <p:nvPr/>
            </p:nvSpPr>
            <p:spPr>
              <a:xfrm>
                <a:off x="5476842" y="5300836"/>
                <a:ext cx="195402" cy="139506"/>
              </a:xfrm>
              <a:prstGeom prst="roundRect">
                <a:avLst>
                  <a:gd name="adj" fmla="val 30289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角丸四角形 734">
                <a:extLst>
                  <a:ext uri="{FF2B5EF4-FFF2-40B4-BE49-F238E27FC236}">
                    <a16:creationId xmlns:a16="http://schemas.microsoft.com/office/drawing/2014/main" id="{5C2405CD-FDA1-409A-9768-BACA5B197D6B}"/>
                  </a:ext>
                </a:extLst>
              </p:cNvPr>
              <p:cNvSpPr/>
              <p:nvPr/>
            </p:nvSpPr>
            <p:spPr>
              <a:xfrm>
                <a:off x="5845141" y="5088111"/>
                <a:ext cx="259017" cy="139208"/>
              </a:xfrm>
              <a:prstGeom prst="roundRect">
                <a:avLst>
                  <a:gd name="adj" fmla="val 3028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28CE289B-21BF-48B7-9A5C-FE7138039144}"/>
                </a:ext>
              </a:extLst>
            </p:cNvPr>
            <p:cNvGrpSpPr/>
            <p:nvPr/>
          </p:nvGrpSpPr>
          <p:grpSpPr>
            <a:xfrm>
              <a:off x="536489" y="3789092"/>
              <a:ext cx="1681273" cy="2688138"/>
              <a:chOff x="2197097" y="3111452"/>
              <a:chExt cx="1681273" cy="2688138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3F080E93-A44D-4DDA-9D5A-CA23CC08A062}"/>
                  </a:ext>
                </a:extLst>
              </p:cNvPr>
              <p:cNvGrpSpPr/>
              <p:nvPr/>
            </p:nvGrpSpPr>
            <p:grpSpPr>
              <a:xfrm rot="1337205">
                <a:off x="2197097" y="3922069"/>
                <a:ext cx="329440" cy="540906"/>
                <a:chOff x="2075779" y="3662978"/>
                <a:chExt cx="329440" cy="540906"/>
              </a:xfrm>
            </p:grpSpPr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D3687260-04C2-4C50-82CE-1FE096EB0F95}"/>
                    </a:ext>
                  </a:extLst>
                </p:cNvPr>
                <p:cNvSpPr/>
                <p:nvPr/>
              </p:nvSpPr>
              <p:spPr bwMode="auto">
                <a:xfrm>
                  <a:off x="2202982" y="3662978"/>
                  <a:ext cx="75035" cy="540906"/>
                </a:xfrm>
                <a:prstGeom prst="trapezoid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8EB0331E-88CC-41C9-AE61-73B8712421DA}"/>
                    </a:ext>
                  </a:extLst>
                </p:cNvPr>
                <p:cNvSpPr/>
                <p:nvPr/>
              </p:nvSpPr>
              <p:spPr bwMode="auto">
                <a:xfrm>
                  <a:off x="2075779" y="3702464"/>
                  <a:ext cx="329440" cy="149226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DCDECAF8-2373-4A5B-9957-7B821505391A}"/>
                  </a:ext>
                </a:extLst>
              </p:cNvPr>
              <p:cNvGrpSpPr/>
              <p:nvPr/>
            </p:nvGrpSpPr>
            <p:grpSpPr>
              <a:xfrm>
                <a:off x="2357285" y="3111452"/>
                <a:ext cx="1521085" cy="2688138"/>
                <a:chOff x="2357285" y="3111452"/>
                <a:chExt cx="1521085" cy="2688138"/>
              </a:xfrm>
            </p:grpSpPr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9108347A-EDA6-4A72-8757-8434A8446826}"/>
                    </a:ext>
                  </a:extLst>
                </p:cNvPr>
                <p:cNvGrpSpPr/>
                <p:nvPr/>
              </p:nvGrpSpPr>
              <p:grpSpPr>
                <a:xfrm>
                  <a:off x="2357285" y="3111452"/>
                  <a:ext cx="1521085" cy="2688138"/>
                  <a:chOff x="1684881" y="3748505"/>
                  <a:chExt cx="1521085" cy="2688138"/>
                </a:xfrm>
              </p:grpSpPr>
              <p:grpSp>
                <p:nvGrpSpPr>
                  <p:cNvPr id="174" name="グループ化 173">
                    <a:extLst>
                      <a:ext uri="{FF2B5EF4-FFF2-40B4-BE49-F238E27FC236}">
                        <a16:creationId xmlns:a16="http://schemas.microsoft.com/office/drawing/2014/main" id="{814C47ED-EDE3-4BD9-AB43-8C98988C9944}"/>
                      </a:ext>
                    </a:extLst>
                  </p:cNvPr>
                  <p:cNvGrpSpPr/>
                  <p:nvPr/>
                </p:nvGrpSpPr>
                <p:grpSpPr>
                  <a:xfrm>
                    <a:off x="1684881" y="3748505"/>
                    <a:ext cx="1521085" cy="2688138"/>
                    <a:chOff x="1684881" y="3748505"/>
                    <a:chExt cx="1521085" cy="2688138"/>
                  </a:xfrm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2B4297A3-AD1E-4E39-9064-2F318E27947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84881" y="4507553"/>
                      <a:ext cx="1521085" cy="1929090"/>
                      <a:chOff x="8739318" y="3281052"/>
                      <a:chExt cx="1034826" cy="1312401"/>
                    </a:xfrm>
                  </p:grpSpPr>
                  <p:grpSp>
                    <p:nvGrpSpPr>
                      <p:cNvPr id="180" name="グループ化 179">
                        <a:extLst>
                          <a:ext uri="{FF2B5EF4-FFF2-40B4-BE49-F238E27FC236}">
                            <a16:creationId xmlns:a16="http://schemas.microsoft.com/office/drawing/2014/main" id="{08A63D2E-BF6D-46C9-8368-8DB07A3D232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8602290">
                        <a:off x="8727539" y="3346651"/>
                        <a:ext cx="424896" cy="401338"/>
                        <a:chOff x="2855491" y="3283418"/>
                        <a:chExt cx="424896" cy="401338"/>
                      </a:xfrm>
                      <a:solidFill>
                        <a:srgbClr val="000000"/>
                      </a:solidFill>
                    </p:grpSpPr>
                    <p:sp>
                      <p:nvSpPr>
                        <p:cNvPr id="188" name="四角形: 角を丸くする 187">
                          <a:extLst>
                            <a:ext uri="{FF2B5EF4-FFF2-40B4-BE49-F238E27FC236}">
                              <a16:creationId xmlns:a16="http://schemas.microsoft.com/office/drawing/2014/main" id="{FCB9AE9D-2B69-4989-AAFD-600659DAE5F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20997710">
                          <a:off x="2855491" y="3283418"/>
                          <a:ext cx="127929" cy="401338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grpFill/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9" name="四角形: 角を丸くする 188">
                          <a:extLst>
                            <a:ext uri="{FF2B5EF4-FFF2-40B4-BE49-F238E27FC236}">
                              <a16:creationId xmlns:a16="http://schemas.microsoft.com/office/drawing/2014/main" id="{AF54DE76-397C-454B-84B3-ABB393A8081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5400000">
                          <a:off x="3015753" y="3418939"/>
                          <a:ext cx="127929" cy="401338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grpFill/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  <p:sp>
                    <p:nvSpPr>
                      <p:cNvPr id="181" name="四角形: 角を丸くする 180">
                        <a:extLst>
                          <a:ext uri="{FF2B5EF4-FFF2-40B4-BE49-F238E27FC236}">
                            <a16:creationId xmlns:a16="http://schemas.microsoft.com/office/drawing/2014/main" id="{37990B43-C936-4CC7-95AF-776CE33E364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9123539" y="3398441"/>
                        <a:ext cx="300647" cy="67665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2" name="台形 181">
                        <a:extLst>
                          <a:ext uri="{FF2B5EF4-FFF2-40B4-BE49-F238E27FC236}">
                            <a16:creationId xmlns:a16="http://schemas.microsoft.com/office/drawing/2014/main" id="{13F99819-E7AA-46E4-810F-82D089AF673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9160890" y="3281052"/>
                        <a:ext cx="108681" cy="180020"/>
                      </a:xfrm>
                      <a:prstGeom prst="trapezoid">
                        <a:avLst/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3" name="四角形: 角を丸くする 182">
                        <a:extLst>
                          <a:ext uri="{FF2B5EF4-FFF2-40B4-BE49-F238E27FC236}">
                            <a16:creationId xmlns:a16="http://schemas.microsoft.com/office/drawing/2014/main" id="{DCC117BA-8866-4545-B35B-E91479F8068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544042">
                        <a:off x="9172174" y="3867782"/>
                        <a:ext cx="130486" cy="460623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4" name="四角形: 角を丸くする 183">
                        <a:extLst>
                          <a:ext uri="{FF2B5EF4-FFF2-40B4-BE49-F238E27FC236}">
                            <a16:creationId xmlns:a16="http://schemas.microsoft.com/office/drawing/2014/main" id="{673EF171-3CB0-4FD6-B00B-EE0A4281691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20700000">
                        <a:off x="9138750" y="4192115"/>
                        <a:ext cx="127929" cy="4013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grpSp>
                    <p:nvGrpSpPr>
                      <p:cNvPr id="185" name="グループ化 184">
                        <a:extLst>
                          <a:ext uri="{FF2B5EF4-FFF2-40B4-BE49-F238E27FC236}">
                            <a16:creationId xmlns:a16="http://schemas.microsoft.com/office/drawing/2014/main" id="{0F7EEF6D-2392-434B-BBF4-435DE191668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2573219">
                        <a:off x="9140733" y="3534055"/>
                        <a:ext cx="633411" cy="222580"/>
                        <a:chOff x="2646976" y="3460992"/>
                        <a:chExt cx="633411" cy="222580"/>
                      </a:xfrm>
                      <a:solidFill>
                        <a:srgbClr val="000000"/>
                      </a:solidFill>
                    </p:grpSpPr>
                    <p:sp>
                      <p:nvSpPr>
                        <p:cNvPr id="186" name="四角形: 角を丸くする 185">
                          <a:extLst>
                            <a:ext uri="{FF2B5EF4-FFF2-40B4-BE49-F238E27FC236}">
                              <a16:creationId xmlns:a16="http://schemas.microsoft.com/office/drawing/2014/main" id="{F0B6E76E-4647-4D36-9DA4-593D0F893D8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18855947">
                          <a:off x="2783680" y="3324288"/>
                          <a:ext cx="127929" cy="401338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grpFill/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187" name="四角形: 角を丸くする 186">
                          <a:extLst>
                            <a:ext uri="{FF2B5EF4-FFF2-40B4-BE49-F238E27FC236}">
                              <a16:creationId xmlns:a16="http://schemas.microsoft.com/office/drawing/2014/main" id="{55A07F03-0FD6-404D-BD4D-03A7D8FDC0C1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 rot="5400000">
                          <a:off x="3015753" y="3418939"/>
                          <a:ext cx="127929" cy="401338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grpFill/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sp>
                  <p:nvSpPr>
                    <p:cNvPr id="177" name="楕円 176">
                      <a:extLst>
                        <a:ext uri="{FF2B5EF4-FFF2-40B4-BE49-F238E27FC236}">
                          <a16:creationId xmlns:a16="http://schemas.microsoft.com/office/drawing/2014/main" id="{D7A0702C-2064-4362-9C5D-A281816EA3C8}"/>
                        </a:ext>
                      </a:extLst>
                    </p:cNvPr>
                    <p:cNvSpPr/>
                    <p:nvPr/>
                  </p:nvSpPr>
                  <p:spPr bwMode="auto">
                    <a:xfrm rot="20910339" flipH="1">
                      <a:off x="1844456" y="3748505"/>
                      <a:ext cx="799328" cy="923380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" name="フリーフォーム: 図形 177">
                      <a:extLst>
                        <a:ext uri="{FF2B5EF4-FFF2-40B4-BE49-F238E27FC236}">
                          <a16:creationId xmlns:a16="http://schemas.microsoft.com/office/drawing/2014/main" id="{82CAE769-D2DE-431A-90BB-419D650730A6}"/>
                        </a:ext>
                      </a:extLst>
                    </p:cNvPr>
                    <p:cNvSpPr/>
                    <p:nvPr/>
                  </p:nvSpPr>
                  <p:spPr bwMode="auto">
                    <a:xfrm rot="20496555" flipH="1">
                      <a:off x="1936116" y="4204218"/>
                      <a:ext cx="224867" cy="139258"/>
                    </a:xfrm>
                    <a:custGeom>
                      <a:avLst/>
                      <a:gdLst>
                        <a:gd name="connsiteX0" fmla="*/ 10186 w 619508"/>
                        <a:gd name="connsiteY0" fmla="*/ 0 h 247430"/>
                        <a:gd name="connsiteX1" fmla="*/ 609322 w 619508"/>
                        <a:gd name="connsiteY1" fmla="*/ 0 h 247430"/>
                        <a:gd name="connsiteX2" fmla="*/ 619508 w 619508"/>
                        <a:gd name="connsiteY2" fmla="*/ 34656 h 247430"/>
                        <a:gd name="connsiteX3" fmla="*/ 309754 w 619508"/>
                        <a:gd name="connsiteY3" fmla="*/ 247430 h 247430"/>
                        <a:gd name="connsiteX4" fmla="*/ 0 w 619508"/>
                        <a:gd name="connsiteY4" fmla="*/ 34656 h 247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19508" h="247430">
                          <a:moveTo>
                            <a:pt x="10186" y="0"/>
                          </a:moveTo>
                          <a:lnTo>
                            <a:pt x="609322" y="0"/>
                          </a:lnTo>
                          <a:lnTo>
                            <a:pt x="619508" y="34656"/>
                          </a:lnTo>
                          <a:cubicBezTo>
                            <a:pt x="619508" y="152168"/>
                            <a:pt x="480826" y="247430"/>
                            <a:pt x="309754" y="247430"/>
                          </a:cubicBezTo>
                          <a:cubicBezTo>
                            <a:pt x="138682" y="247430"/>
                            <a:pt x="0" y="152168"/>
                            <a:pt x="0" y="34656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" name="フリーフォーム: 図形 178">
                      <a:extLst>
                        <a:ext uri="{FF2B5EF4-FFF2-40B4-BE49-F238E27FC236}">
                          <a16:creationId xmlns:a16="http://schemas.microsoft.com/office/drawing/2014/main" id="{D2574C64-BFE9-41E1-9A89-9DBD134CA434}"/>
                        </a:ext>
                      </a:extLst>
                    </p:cNvPr>
                    <p:cNvSpPr/>
                    <p:nvPr/>
                  </p:nvSpPr>
                  <p:spPr bwMode="auto">
                    <a:xfrm rot="20496555" flipH="1">
                      <a:off x="1920416" y="4222945"/>
                      <a:ext cx="104177" cy="64516"/>
                    </a:xfrm>
                    <a:custGeom>
                      <a:avLst/>
                      <a:gdLst>
                        <a:gd name="connsiteX0" fmla="*/ 10186 w 619508"/>
                        <a:gd name="connsiteY0" fmla="*/ 0 h 247430"/>
                        <a:gd name="connsiteX1" fmla="*/ 609322 w 619508"/>
                        <a:gd name="connsiteY1" fmla="*/ 0 h 247430"/>
                        <a:gd name="connsiteX2" fmla="*/ 619508 w 619508"/>
                        <a:gd name="connsiteY2" fmla="*/ 34656 h 247430"/>
                        <a:gd name="connsiteX3" fmla="*/ 309754 w 619508"/>
                        <a:gd name="connsiteY3" fmla="*/ 247430 h 247430"/>
                        <a:gd name="connsiteX4" fmla="*/ 0 w 619508"/>
                        <a:gd name="connsiteY4" fmla="*/ 34656 h 247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19508" h="247430">
                          <a:moveTo>
                            <a:pt x="10186" y="0"/>
                          </a:moveTo>
                          <a:lnTo>
                            <a:pt x="609322" y="0"/>
                          </a:lnTo>
                          <a:lnTo>
                            <a:pt x="619508" y="34656"/>
                          </a:lnTo>
                          <a:cubicBezTo>
                            <a:pt x="619508" y="152168"/>
                            <a:pt x="480826" y="247430"/>
                            <a:pt x="309754" y="247430"/>
                          </a:cubicBezTo>
                          <a:cubicBezTo>
                            <a:pt x="138682" y="247430"/>
                            <a:pt x="0" y="152168"/>
                            <a:pt x="0" y="34656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75" name="フリーフォーム: 図形 174">
                    <a:extLst>
                      <a:ext uri="{FF2B5EF4-FFF2-40B4-BE49-F238E27FC236}">
                        <a16:creationId xmlns:a16="http://schemas.microsoft.com/office/drawing/2014/main" id="{B5BB0C25-750E-4CEB-9790-88361E83942E}"/>
                      </a:ext>
                    </a:extLst>
                  </p:cNvPr>
                  <p:cNvSpPr/>
                  <p:nvPr/>
                </p:nvSpPr>
                <p:spPr bwMode="auto">
                  <a:xfrm rot="331845">
                    <a:off x="2533169" y="5394943"/>
                    <a:ext cx="463174" cy="997169"/>
                  </a:xfrm>
                  <a:custGeom>
                    <a:avLst/>
                    <a:gdLst>
                      <a:gd name="connsiteX0" fmla="*/ 95900 w 463174"/>
                      <a:gd name="connsiteY0" fmla="*/ 0 h 997169"/>
                      <a:gd name="connsiteX1" fmla="*/ 191800 w 463174"/>
                      <a:gd name="connsiteY1" fmla="*/ 95900 h 997169"/>
                      <a:gd name="connsiteX2" fmla="*/ 191800 w 463174"/>
                      <a:gd name="connsiteY2" fmla="*/ 553121 h 997169"/>
                      <a:gd name="connsiteX3" fmla="*/ 440396 w 463174"/>
                      <a:gd name="connsiteY3" fmla="*/ 841793 h 997169"/>
                      <a:gd name="connsiteX4" fmla="*/ 430505 w 463174"/>
                      <a:gd name="connsiteY4" fmla="*/ 974391 h 997169"/>
                      <a:gd name="connsiteX5" fmla="*/ 297908 w 463174"/>
                      <a:gd name="connsiteY5" fmla="*/ 964500 h 997169"/>
                      <a:gd name="connsiteX6" fmla="*/ 35660 w 463174"/>
                      <a:gd name="connsiteY6" fmla="*/ 659975 h 997169"/>
                      <a:gd name="connsiteX7" fmla="*/ 30334 w 463174"/>
                      <a:gd name="connsiteY7" fmla="*/ 650493 h 997169"/>
                      <a:gd name="connsiteX8" fmla="*/ 28088 w 463174"/>
                      <a:gd name="connsiteY8" fmla="*/ 648978 h 997169"/>
                      <a:gd name="connsiteX9" fmla="*/ 0 w 463174"/>
                      <a:gd name="connsiteY9" fmla="*/ 581167 h 997169"/>
                      <a:gd name="connsiteX10" fmla="*/ 0 w 463174"/>
                      <a:gd name="connsiteY10" fmla="*/ 95900 h 997169"/>
                      <a:gd name="connsiteX11" fmla="*/ 95900 w 463174"/>
                      <a:gd name="connsiteY11" fmla="*/ 0 h 9971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3174" h="997169">
                        <a:moveTo>
                          <a:pt x="95900" y="0"/>
                        </a:moveTo>
                        <a:cubicBezTo>
                          <a:pt x="148864" y="0"/>
                          <a:pt x="191800" y="42936"/>
                          <a:pt x="191800" y="95900"/>
                        </a:cubicBezTo>
                        <a:lnTo>
                          <a:pt x="191800" y="553121"/>
                        </a:lnTo>
                        <a:lnTo>
                          <a:pt x="440396" y="841793"/>
                        </a:lnTo>
                        <a:cubicBezTo>
                          <a:pt x="474280" y="881140"/>
                          <a:pt x="469852" y="940507"/>
                          <a:pt x="430505" y="974391"/>
                        </a:cubicBezTo>
                        <a:cubicBezTo>
                          <a:pt x="391159" y="1008275"/>
                          <a:pt x="331792" y="1003847"/>
                          <a:pt x="297908" y="964500"/>
                        </a:cubicBezTo>
                        <a:lnTo>
                          <a:pt x="35660" y="659975"/>
                        </a:lnTo>
                        <a:lnTo>
                          <a:pt x="30334" y="650493"/>
                        </a:lnTo>
                        <a:lnTo>
                          <a:pt x="28088" y="648978"/>
                        </a:lnTo>
                        <a:cubicBezTo>
                          <a:pt x="10734" y="631624"/>
                          <a:pt x="0" y="607649"/>
                          <a:pt x="0" y="581167"/>
                        </a:cubicBezTo>
                        <a:lnTo>
                          <a:pt x="0" y="95900"/>
                        </a:lnTo>
                        <a:cubicBezTo>
                          <a:pt x="0" y="42936"/>
                          <a:pt x="42936" y="0"/>
                          <a:pt x="95900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3" name="月 172">
                  <a:extLst>
                    <a:ext uri="{FF2B5EF4-FFF2-40B4-BE49-F238E27FC236}">
                      <a16:creationId xmlns:a16="http://schemas.microsoft.com/office/drawing/2014/main" id="{507A974D-A4C4-4C31-A0C8-AB74F715A0C5}"/>
                    </a:ext>
                  </a:extLst>
                </p:cNvPr>
                <p:cNvSpPr/>
                <p:nvPr/>
              </p:nvSpPr>
              <p:spPr bwMode="auto">
                <a:xfrm rot="15300000">
                  <a:off x="2763722" y="3794972"/>
                  <a:ext cx="66982" cy="202685"/>
                </a:xfrm>
                <a:prstGeom prst="moon">
                  <a:avLst>
                    <a:gd name="adj" fmla="val 6879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F723F051-728F-4440-B7D6-983D73429342}"/>
                </a:ext>
              </a:extLst>
            </p:cNvPr>
            <p:cNvSpPr/>
            <p:nvPr/>
          </p:nvSpPr>
          <p:spPr bwMode="auto">
            <a:xfrm rot="5400000">
              <a:off x="-2165417" y="5148726"/>
              <a:ext cx="298664" cy="257469"/>
            </a:xfrm>
            <a:custGeom>
              <a:avLst/>
              <a:gdLst>
                <a:gd name="connsiteX0" fmla="*/ 0 w 356507"/>
                <a:gd name="connsiteY0" fmla="*/ 307334 h 307334"/>
                <a:gd name="connsiteX1" fmla="*/ 178254 w 356507"/>
                <a:gd name="connsiteY1" fmla="*/ 0 h 307334"/>
                <a:gd name="connsiteX2" fmla="*/ 356507 w 356507"/>
                <a:gd name="connsiteY2" fmla="*/ 307334 h 307334"/>
                <a:gd name="connsiteX3" fmla="*/ 279165 w 356507"/>
                <a:gd name="connsiteY3" fmla="*/ 307334 h 307334"/>
                <a:gd name="connsiteX4" fmla="*/ 178255 w 356507"/>
                <a:gd name="connsiteY4" fmla="*/ 133350 h 307334"/>
                <a:gd name="connsiteX5" fmla="*/ 77344 w 356507"/>
                <a:gd name="connsiteY5" fmla="*/ 307334 h 30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507" h="307334">
                  <a:moveTo>
                    <a:pt x="0" y="307334"/>
                  </a:moveTo>
                  <a:lnTo>
                    <a:pt x="178254" y="0"/>
                  </a:lnTo>
                  <a:lnTo>
                    <a:pt x="356507" y="307334"/>
                  </a:lnTo>
                  <a:lnTo>
                    <a:pt x="279165" y="307334"/>
                  </a:lnTo>
                  <a:lnTo>
                    <a:pt x="178255" y="133350"/>
                  </a:lnTo>
                  <a:lnTo>
                    <a:pt x="77344" y="30733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07DCB12C-C70B-4D41-88EA-FD630FA8AE50}"/>
                </a:ext>
              </a:extLst>
            </p:cNvPr>
            <p:cNvSpPr/>
            <p:nvPr/>
          </p:nvSpPr>
          <p:spPr bwMode="auto">
            <a:xfrm rot="16200000" flipH="1">
              <a:off x="-902655" y="5148726"/>
              <a:ext cx="298664" cy="257469"/>
            </a:xfrm>
            <a:custGeom>
              <a:avLst/>
              <a:gdLst>
                <a:gd name="connsiteX0" fmla="*/ 0 w 356507"/>
                <a:gd name="connsiteY0" fmla="*/ 307334 h 307334"/>
                <a:gd name="connsiteX1" fmla="*/ 178254 w 356507"/>
                <a:gd name="connsiteY1" fmla="*/ 0 h 307334"/>
                <a:gd name="connsiteX2" fmla="*/ 356507 w 356507"/>
                <a:gd name="connsiteY2" fmla="*/ 307334 h 307334"/>
                <a:gd name="connsiteX3" fmla="*/ 279165 w 356507"/>
                <a:gd name="connsiteY3" fmla="*/ 307334 h 307334"/>
                <a:gd name="connsiteX4" fmla="*/ 178255 w 356507"/>
                <a:gd name="connsiteY4" fmla="*/ 133350 h 307334"/>
                <a:gd name="connsiteX5" fmla="*/ 77344 w 356507"/>
                <a:gd name="connsiteY5" fmla="*/ 307334 h 30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507" h="307334">
                  <a:moveTo>
                    <a:pt x="0" y="307334"/>
                  </a:moveTo>
                  <a:lnTo>
                    <a:pt x="178254" y="0"/>
                  </a:lnTo>
                  <a:lnTo>
                    <a:pt x="356507" y="307334"/>
                  </a:lnTo>
                  <a:lnTo>
                    <a:pt x="279165" y="307334"/>
                  </a:lnTo>
                  <a:lnTo>
                    <a:pt x="178255" y="133350"/>
                  </a:lnTo>
                  <a:lnTo>
                    <a:pt x="77344" y="30733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pptx763_車上荒らしのイラスト2</dc:title>
  <dc:subject>pptx763_車上荒らしのイラスト2</dc:subject>
  <dc:creator>http://www.digipot.net</dc:creator>
  <cp:lastModifiedBy/>
  <cp:revision>1</cp:revision>
  <dcterms:created xsi:type="dcterms:W3CDTF">2014-01-30T05:12:09Z</dcterms:created>
  <dcterms:modified xsi:type="dcterms:W3CDTF">2018-05-15T01:31:50Z</dcterms:modified>
  <cp:category/>
  <cp:version>1</cp:version>
</cp:coreProperties>
</file>