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5" d="100"/>
          <a:sy n="65" d="100"/>
        </p:scale>
        <p:origin x="78" y="3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292B444-9029-447C-A503-D538343C2098}"/>
              </a:ext>
            </a:extLst>
          </p:cNvPr>
          <p:cNvGrpSpPr/>
          <p:nvPr/>
        </p:nvGrpSpPr>
        <p:grpSpPr>
          <a:xfrm>
            <a:off x="655810" y="811560"/>
            <a:ext cx="2790296" cy="2646545"/>
            <a:chOff x="560269" y="1111761"/>
            <a:chExt cx="2108204" cy="1999593"/>
          </a:xfrm>
        </p:grpSpPr>
        <p:sp>
          <p:nvSpPr>
            <p:cNvPr id="7" name="星: 12 pt 6">
              <a:extLst>
                <a:ext uri="{FF2B5EF4-FFF2-40B4-BE49-F238E27FC236}">
                  <a16:creationId xmlns:a16="http://schemas.microsoft.com/office/drawing/2014/main" id="{9E42371E-9CE7-4089-A649-6B429B8C6435}"/>
                </a:ext>
              </a:extLst>
            </p:cNvPr>
            <p:cNvSpPr/>
            <p:nvPr/>
          </p:nvSpPr>
          <p:spPr bwMode="auto">
            <a:xfrm>
              <a:off x="668880" y="1111761"/>
              <a:ext cx="1999593" cy="1999593"/>
            </a:xfrm>
            <a:prstGeom prst="star12">
              <a:avLst>
                <a:gd name="adj" fmla="val 34576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9DF35D54-9837-47FE-A90C-0745EC775487}"/>
                </a:ext>
              </a:extLst>
            </p:cNvPr>
            <p:cNvSpPr/>
            <p:nvPr/>
          </p:nvSpPr>
          <p:spPr bwMode="auto">
            <a:xfrm>
              <a:off x="1028700" y="1630681"/>
              <a:ext cx="1318259" cy="495300"/>
            </a:xfrm>
            <a:prstGeom prst="trapezoid">
              <a:avLst/>
            </a:prstGeom>
            <a:solidFill>
              <a:schemeClr val="accent5">
                <a:lumMod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54CA58B2-F29B-44DA-810F-5F23B261E68E}"/>
                </a:ext>
              </a:extLst>
            </p:cNvPr>
            <p:cNvGrpSpPr/>
            <p:nvPr/>
          </p:nvGrpSpPr>
          <p:grpSpPr>
            <a:xfrm>
              <a:off x="560269" y="1421445"/>
              <a:ext cx="2040392" cy="1391948"/>
              <a:chOff x="560269" y="1421445"/>
              <a:chExt cx="2040392" cy="1391948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63ACE28F-8160-4B50-82DB-F9F7B2648D19}"/>
                  </a:ext>
                </a:extLst>
              </p:cNvPr>
              <p:cNvSpPr/>
              <p:nvPr/>
            </p:nvSpPr>
            <p:spPr bwMode="auto">
              <a:xfrm>
                <a:off x="560269" y="1583794"/>
                <a:ext cx="2040392" cy="1215135"/>
              </a:xfrm>
              <a:custGeom>
                <a:avLst/>
                <a:gdLst>
                  <a:gd name="connsiteX0" fmla="*/ 1793684 w 2222646"/>
                  <a:gd name="connsiteY0" fmla="*/ 868102 h 1323674"/>
                  <a:gd name="connsiteX1" fmla="*/ 2021470 w 2222646"/>
                  <a:gd name="connsiteY1" fmla="*/ 1095888 h 1323674"/>
                  <a:gd name="connsiteX2" fmla="*/ 1793684 w 2222646"/>
                  <a:gd name="connsiteY2" fmla="*/ 1323674 h 1323674"/>
                  <a:gd name="connsiteX3" fmla="*/ 1565898 w 2222646"/>
                  <a:gd name="connsiteY3" fmla="*/ 1095888 h 1323674"/>
                  <a:gd name="connsiteX4" fmla="*/ 1793684 w 2222646"/>
                  <a:gd name="connsiteY4" fmla="*/ 868102 h 1323674"/>
                  <a:gd name="connsiteX5" fmla="*/ 479234 w 2222646"/>
                  <a:gd name="connsiteY5" fmla="*/ 868102 h 1323674"/>
                  <a:gd name="connsiteX6" fmla="*/ 707020 w 2222646"/>
                  <a:gd name="connsiteY6" fmla="*/ 1095888 h 1323674"/>
                  <a:gd name="connsiteX7" fmla="*/ 479234 w 2222646"/>
                  <a:gd name="connsiteY7" fmla="*/ 1323674 h 1323674"/>
                  <a:gd name="connsiteX8" fmla="*/ 251448 w 2222646"/>
                  <a:gd name="connsiteY8" fmla="*/ 1095888 h 1323674"/>
                  <a:gd name="connsiteX9" fmla="*/ 479234 w 2222646"/>
                  <a:gd name="connsiteY9" fmla="*/ 868102 h 1323674"/>
                  <a:gd name="connsiteX10" fmla="*/ 1313008 w 2222646"/>
                  <a:gd name="connsiteY10" fmla="*/ 84525 h 1323674"/>
                  <a:gd name="connsiteX11" fmla="*/ 1313008 w 2222646"/>
                  <a:gd name="connsiteY11" fmla="*/ 564957 h 1323674"/>
                  <a:gd name="connsiteX12" fmla="*/ 1895300 w 2222646"/>
                  <a:gd name="connsiteY12" fmla="*/ 564957 h 1323674"/>
                  <a:gd name="connsiteX13" fmla="*/ 1775192 w 2222646"/>
                  <a:gd name="connsiteY13" fmla="*/ 84525 h 1323674"/>
                  <a:gd name="connsiteX14" fmla="*/ 703615 w 2222646"/>
                  <a:gd name="connsiteY14" fmla="*/ 84525 h 1323674"/>
                  <a:gd name="connsiteX15" fmla="*/ 583507 w 2222646"/>
                  <a:gd name="connsiteY15" fmla="*/ 564957 h 1323674"/>
                  <a:gd name="connsiteX16" fmla="*/ 1193746 w 2222646"/>
                  <a:gd name="connsiteY16" fmla="*/ 564957 h 1323674"/>
                  <a:gd name="connsiteX17" fmla="*/ 1193746 w 2222646"/>
                  <a:gd name="connsiteY17" fmla="*/ 84525 h 1323674"/>
                  <a:gd name="connsiteX18" fmla="*/ 618992 w 2222646"/>
                  <a:gd name="connsiteY18" fmla="*/ 0 h 1323674"/>
                  <a:gd name="connsiteX19" fmla="*/ 1859814 w 2222646"/>
                  <a:gd name="connsiteY19" fmla="*/ 0 h 1323674"/>
                  <a:gd name="connsiteX20" fmla="*/ 2001053 w 2222646"/>
                  <a:gd name="connsiteY20" fmla="*/ 564957 h 1323674"/>
                  <a:gd name="connsiteX21" fmla="*/ 2029324 w 2222646"/>
                  <a:gd name="connsiteY21" fmla="*/ 564957 h 1323674"/>
                  <a:gd name="connsiteX22" fmla="*/ 2170389 w 2222646"/>
                  <a:gd name="connsiteY22" fmla="*/ 706022 h 1323674"/>
                  <a:gd name="connsiteX23" fmla="*/ 2170389 w 2222646"/>
                  <a:gd name="connsiteY23" fmla="*/ 944882 h 1323674"/>
                  <a:gd name="connsiteX24" fmla="*/ 2174739 w 2222646"/>
                  <a:gd name="connsiteY24" fmla="*/ 944882 h 1323674"/>
                  <a:gd name="connsiteX25" fmla="*/ 2222646 w 2222646"/>
                  <a:gd name="connsiteY25" fmla="*/ 992789 h 1323674"/>
                  <a:gd name="connsiteX26" fmla="*/ 2222646 w 2222646"/>
                  <a:gd name="connsiteY26" fmla="*/ 1106160 h 1323674"/>
                  <a:gd name="connsiteX27" fmla="*/ 2203237 w 2222646"/>
                  <a:gd name="connsiteY27" fmla="*/ 1125569 h 1323674"/>
                  <a:gd name="connsiteX28" fmla="*/ 2073780 w 2222646"/>
                  <a:gd name="connsiteY28" fmla="*/ 1125569 h 1323674"/>
                  <a:gd name="connsiteX29" fmla="*/ 2079772 w 2222646"/>
                  <a:gd name="connsiteY29" fmla="*/ 1095888 h 1323674"/>
                  <a:gd name="connsiteX30" fmla="*/ 1793684 w 2222646"/>
                  <a:gd name="connsiteY30" fmla="*/ 809801 h 1323674"/>
                  <a:gd name="connsiteX31" fmla="*/ 1507596 w 2222646"/>
                  <a:gd name="connsiteY31" fmla="*/ 1095888 h 1323674"/>
                  <a:gd name="connsiteX32" fmla="*/ 1513589 w 2222646"/>
                  <a:gd name="connsiteY32" fmla="*/ 1125569 h 1323674"/>
                  <a:gd name="connsiteX33" fmla="*/ 759330 w 2222646"/>
                  <a:gd name="connsiteY33" fmla="*/ 1125569 h 1323674"/>
                  <a:gd name="connsiteX34" fmla="*/ 765322 w 2222646"/>
                  <a:gd name="connsiteY34" fmla="*/ 1095888 h 1323674"/>
                  <a:gd name="connsiteX35" fmla="*/ 479234 w 2222646"/>
                  <a:gd name="connsiteY35" fmla="*/ 809801 h 1323674"/>
                  <a:gd name="connsiteX36" fmla="*/ 193146 w 2222646"/>
                  <a:gd name="connsiteY36" fmla="*/ 1095888 h 1323674"/>
                  <a:gd name="connsiteX37" fmla="*/ 199139 w 2222646"/>
                  <a:gd name="connsiteY37" fmla="*/ 1125569 h 1323674"/>
                  <a:gd name="connsiteX38" fmla="*/ 19409 w 2222646"/>
                  <a:gd name="connsiteY38" fmla="*/ 1125569 h 1323674"/>
                  <a:gd name="connsiteX39" fmla="*/ 0 w 2222646"/>
                  <a:gd name="connsiteY39" fmla="*/ 1106160 h 1323674"/>
                  <a:gd name="connsiteX40" fmla="*/ 0 w 2222646"/>
                  <a:gd name="connsiteY40" fmla="*/ 992789 h 1323674"/>
                  <a:gd name="connsiteX41" fmla="*/ 47907 w 2222646"/>
                  <a:gd name="connsiteY41" fmla="*/ 944882 h 1323674"/>
                  <a:gd name="connsiteX42" fmla="*/ 52257 w 2222646"/>
                  <a:gd name="connsiteY42" fmla="*/ 944882 h 1323674"/>
                  <a:gd name="connsiteX43" fmla="*/ 52257 w 2222646"/>
                  <a:gd name="connsiteY43" fmla="*/ 706022 h 1323674"/>
                  <a:gd name="connsiteX44" fmla="*/ 193322 w 2222646"/>
                  <a:gd name="connsiteY44" fmla="*/ 564957 h 1323674"/>
                  <a:gd name="connsiteX45" fmla="*/ 477753 w 2222646"/>
                  <a:gd name="connsiteY45" fmla="*/ 564957 h 132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222646" h="1323674">
                    <a:moveTo>
                      <a:pt x="1793684" y="868102"/>
                    </a:moveTo>
                    <a:cubicBezTo>
                      <a:pt x="1919487" y="868102"/>
                      <a:pt x="2021470" y="970085"/>
                      <a:pt x="2021470" y="1095888"/>
                    </a:cubicBezTo>
                    <a:cubicBezTo>
                      <a:pt x="2021470" y="1221691"/>
                      <a:pt x="1919487" y="1323674"/>
                      <a:pt x="1793684" y="1323674"/>
                    </a:cubicBezTo>
                    <a:cubicBezTo>
                      <a:pt x="1667881" y="1323674"/>
                      <a:pt x="1565898" y="1221691"/>
                      <a:pt x="1565898" y="1095888"/>
                    </a:cubicBezTo>
                    <a:cubicBezTo>
                      <a:pt x="1565898" y="970085"/>
                      <a:pt x="1667881" y="868102"/>
                      <a:pt x="1793684" y="868102"/>
                    </a:cubicBezTo>
                    <a:close/>
                    <a:moveTo>
                      <a:pt x="479234" y="868102"/>
                    </a:moveTo>
                    <a:cubicBezTo>
                      <a:pt x="605037" y="868102"/>
                      <a:pt x="707020" y="970085"/>
                      <a:pt x="707020" y="1095888"/>
                    </a:cubicBezTo>
                    <a:cubicBezTo>
                      <a:pt x="707020" y="1221691"/>
                      <a:pt x="605037" y="1323674"/>
                      <a:pt x="479234" y="1323674"/>
                    </a:cubicBezTo>
                    <a:cubicBezTo>
                      <a:pt x="353431" y="1323674"/>
                      <a:pt x="251448" y="1221691"/>
                      <a:pt x="251448" y="1095888"/>
                    </a:cubicBezTo>
                    <a:cubicBezTo>
                      <a:pt x="251448" y="970085"/>
                      <a:pt x="353431" y="868102"/>
                      <a:pt x="479234" y="868102"/>
                    </a:cubicBezTo>
                    <a:close/>
                    <a:moveTo>
                      <a:pt x="1313008" y="84525"/>
                    </a:moveTo>
                    <a:lnTo>
                      <a:pt x="1313008" y="564957"/>
                    </a:lnTo>
                    <a:lnTo>
                      <a:pt x="1895300" y="564957"/>
                    </a:lnTo>
                    <a:lnTo>
                      <a:pt x="1775192" y="84525"/>
                    </a:lnTo>
                    <a:close/>
                    <a:moveTo>
                      <a:pt x="703615" y="84525"/>
                    </a:moveTo>
                    <a:lnTo>
                      <a:pt x="583507" y="564957"/>
                    </a:lnTo>
                    <a:lnTo>
                      <a:pt x="1193746" y="564957"/>
                    </a:lnTo>
                    <a:lnTo>
                      <a:pt x="1193746" y="84525"/>
                    </a:lnTo>
                    <a:close/>
                    <a:moveTo>
                      <a:pt x="618992" y="0"/>
                    </a:moveTo>
                    <a:lnTo>
                      <a:pt x="1859814" y="0"/>
                    </a:lnTo>
                    <a:lnTo>
                      <a:pt x="2001053" y="564957"/>
                    </a:lnTo>
                    <a:lnTo>
                      <a:pt x="2029324" y="564957"/>
                    </a:lnTo>
                    <a:cubicBezTo>
                      <a:pt x="2107232" y="564957"/>
                      <a:pt x="2170389" y="628114"/>
                      <a:pt x="2170389" y="706022"/>
                    </a:cubicBezTo>
                    <a:lnTo>
                      <a:pt x="2170389" y="944882"/>
                    </a:lnTo>
                    <a:lnTo>
                      <a:pt x="2174739" y="944882"/>
                    </a:lnTo>
                    <a:cubicBezTo>
                      <a:pt x="2201197" y="944882"/>
                      <a:pt x="2222646" y="966331"/>
                      <a:pt x="2222646" y="992789"/>
                    </a:cubicBezTo>
                    <a:lnTo>
                      <a:pt x="2222646" y="1106160"/>
                    </a:lnTo>
                    <a:cubicBezTo>
                      <a:pt x="2222646" y="1116879"/>
                      <a:pt x="2213956" y="1125569"/>
                      <a:pt x="2203237" y="1125569"/>
                    </a:cubicBezTo>
                    <a:lnTo>
                      <a:pt x="2073780" y="1125569"/>
                    </a:lnTo>
                    <a:lnTo>
                      <a:pt x="2079772" y="1095888"/>
                    </a:lnTo>
                    <a:cubicBezTo>
                      <a:pt x="2079772" y="937887"/>
                      <a:pt x="1951686" y="809801"/>
                      <a:pt x="1793684" y="809801"/>
                    </a:cubicBezTo>
                    <a:cubicBezTo>
                      <a:pt x="1635682" y="809801"/>
                      <a:pt x="1507596" y="937887"/>
                      <a:pt x="1507596" y="1095888"/>
                    </a:cubicBezTo>
                    <a:lnTo>
                      <a:pt x="1513589" y="1125569"/>
                    </a:lnTo>
                    <a:lnTo>
                      <a:pt x="759330" y="1125569"/>
                    </a:lnTo>
                    <a:lnTo>
                      <a:pt x="765322" y="1095888"/>
                    </a:lnTo>
                    <a:cubicBezTo>
                      <a:pt x="765322" y="937887"/>
                      <a:pt x="637236" y="809801"/>
                      <a:pt x="479234" y="809801"/>
                    </a:cubicBezTo>
                    <a:cubicBezTo>
                      <a:pt x="321232" y="809801"/>
                      <a:pt x="193146" y="937887"/>
                      <a:pt x="193146" y="1095888"/>
                    </a:cubicBezTo>
                    <a:lnTo>
                      <a:pt x="199139" y="1125569"/>
                    </a:lnTo>
                    <a:lnTo>
                      <a:pt x="19409" y="1125569"/>
                    </a:lnTo>
                    <a:cubicBezTo>
                      <a:pt x="8690" y="1125569"/>
                      <a:pt x="0" y="1116879"/>
                      <a:pt x="0" y="1106160"/>
                    </a:cubicBezTo>
                    <a:lnTo>
                      <a:pt x="0" y="992789"/>
                    </a:lnTo>
                    <a:cubicBezTo>
                      <a:pt x="0" y="966331"/>
                      <a:pt x="21449" y="944882"/>
                      <a:pt x="47907" y="944882"/>
                    </a:cubicBezTo>
                    <a:lnTo>
                      <a:pt x="52257" y="944882"/>
                    </a:lnTo>
                    <a:lnTo>
                      <a:pt x="52257" y="706022"/>
                    </a:lnTo>
                    <a:cubicBezTo>
                      <a:pt x="52257" y="628114"/>
                      <a:pt x="115414" y="564957"/>
                      <a:pt x="193322" y="564957"/>
                    </a:cubicBezTo>
                    <a:lnTo>
                      <a:pt x="477753" y="564957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FF107F7F-A02B-422E-97AD-AFE09D8E690A}"/>
                  </a:ext>
                </a:extLst>
              </p:cNvPr>
              <p:cNvSpPr/>
              <p:nvPr/>
            </p:nvSpPr>
            <p:spPr bwMode="auto">
              <a:xfrm>
                <a:off x="1551456" y="1462883"/>
                <a:ext cx="370214" cy="361520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7A0A98DD-8C0A-4D90-9FF5-7A57890A740E}"/>
                  </a:ext>
                </a:extLst>
              </p:cNvPr>
              <p:cNvSpPr/>
              <p:nvPr/>
            </p:nvSpPr>
            <p:spPr bwMode="auto">
              <a:xfrm flipH="1">
                <a:off x="1289804" y="1421445"/>
                <a:ext cx="757944" cy="1391948"/>
              </a:xfrm>
              <a:custGeom>
                <a:avLst/>
                <a:gdLst>
                  <a:gd name="connsiteX0" fmla="*/ 283760 w 1033088"/>
                  <a:gd name="connsiteY0" fmla="*/ 303449 h 1897243"/>
                  <a:gd name="connsiteX1" fmla="*/ 365356 w 1033088"/>
                  <a:gd name="connsiteY1" fmla="*/ 308382 h 1897243"/>
                  <a:gd name="connsiteX2" fmla="*/ 365814 w 1033088"/>
                  <a:gd name="connsiteY2" fmla="*/ 308473 h 1897243"/>
                  <a:gd name="connsiteX3" fmla="*/ 375105 w 1033088"/>
                  <a:gd name="connsiteY3" fmla="*/ 323885 h 1897243"/>
                  <a:gd name="connsiteX4" fmla="*/ 283760 w 1033088"/>
                  <a:gd name="connsiteY4" fmla="*/ 386645 h 1897243"/>
                  <a:gd name="connsiteX5" fmla="*/ 192415 w 1033088"/>
                  <a:gd name="connsiteY5" fmla="*/ 323885 h 1897243"/>
                  <a:gd name="connsiteX6" fmla="*/ 201706 w 1033088"/>
                  <a:gd name="connsiteY6" fmla="*/ 308473 h 1897243"/>
                  <a:gd name="connsiteX7" fmla="*/ 202164 w 1033088"/>
                  <a:gd name="connsiteY7" fmla="*/ 308382 h 1897243"/>
                  <a:gd name="connsiteX8" fmla="*/ 230612 w 1033088"/>
                  <a:gd name="connsiteY8" fmla="*/ 306662 h 1897243"/>
                  <a:gd name="connsiteX9" fmla="*/ 224066 w 1033088"/>
                  <a:gd name="connsiteY9" fmla="*/ 327869 h 1897243"/>
                  <a:gd name="connsiteX10" fmla="*/ 252819 w 1033088"/>
                  <a:gd name="connsiteY10" fmla="*/ 366455 h 1897243"/>
                  <a:gd name="connsiteX11" fmla="*/ 281572 w 1033088"/>
                  <a:gd name="connsiteY11" fmla="*/ 327869 h 1897243"/>
                  <a:gd name="connsiteX12" fmla="*/ 274213 w 1033088"/>
                  <a:gd name="connsiteY12" fmla="*/ 304026 h 1897243"/>
                  <a:gd name="connsiteX13" fmla="*/ 492266 w 1033088"/>
                  <a:gd name="connsiteY13" fmla="*/ 303449 h 1897243"/>
                  <a:gd name="connsiteX14" fmla="*/ 573862 w 1033088"/>
                  <a:gd name="connsiteY14" fmla="*/ 308382 h 1897243"/>
                  <a:gd name="connsiteX15" fmla="*/ 574320 w 1033088"/>
                  <a:gd name="connsiteY15" fmla="*/ 308473 h 1897243"/>
                  <a:gd name="connsiteX16" fmla="*/ 583611 w 1033088"/>
                  <a:gd name="connsiteY16" fmla="*/ 323885 h 1897243"/>
                  <a:gd name="connsiteX17" fmla="*/ 492266 w 1033088"/>
                  <a:gd name="connsiteY17" fmla="*/ 386645 h 1897243"/>
                  <a:gd name="connsiteX18" fmla="*/ 400921 w 1033088"/>
                  <a:gd name="connsiteY18" fmla="*/ 323885 h 1897243"/>
                  <a:gd name="connsiteX19" fmla="*/ 410212 w 1033088"/>
                  <a:gd name="connsiteY19" fmla="*/ 308473 h 1897243"/>
                  <a:gd name="connsiteX20" fmla="*/ 410670 w 1033088"/>
                  <a:gd name="connsiteY20" fmla="*/ 308382 h 1897243"/>
                  <a:gd name="connsiteX21" fmla="*/ 439118 w 1033088"/>
                  <a:gd name="connsiteY21" fmla="*/ 306662 h 1897243"/>
                  <a:gd name="connsiteX22" fmla="*/ 432572 w 1033088"/>
                  <a:gd name="connsiteY22" fmla="*/ 327869 h 1897243"/>
                  <a:gd name="connsiteX23" fmla="*/ 461325 w 1033088"/>
                  <a:gd name="connsiteY23" fmla="*/ 366455 h 1897243"/>
                  <a:gd name="connsiteX24" fmla="*/ 490078 w 1033088"/>
                  <a:gd name="connsiteY24" fmla="*/ 327869 h 1897243"/>
                  <a:gd name="connsiteX25" fmla="*/ 482719 w 1033088"/>
                  <a:gd name="connsiteY25" fmla="*/ 304026 h 1897243"/>
                  <a:gd name="connsiteX26" fmla="*/ 443836 w 1033088"/>
                  <a:gd name="connsiteY26" fmla="*/ 0 h 1897243"/>
                  <a:gd name="connsiteX27" fmla="*/ 169023 w 1033088"/>
                  <a:gd name="connsiteY27" fmla="*/ 317462 h 1897243"/>
                  <a:gd name="connsiteX28" fmla="*/ 388452 w 1033088"/>
                  <a:gd name="connsiteY28" fmla="*/ 628474 h 1897243"/>
                  <a:gd name="connsiteX29" fmla="*/ 406233 w 1033088"/>
                  <a:gd name="connsiteY29" fmla="*/ 630545 h 1897243"/>
                  <a:gd name="connsiteX30" fmla="*/ 400648 w 1033088"/>
                  <a:gd name="connsiteY30" fmla="*/ 667548 h 1897243"/>
                  <a:gd name="connsiteX31" fmla="*/ 375108 w 1033088"/>
                  <a:gd name="connsiteY31" fmla="*/ 674991 h 1897243"/>
                  <a:gd name="connsiteX32" fmla="*/ 360382 w 1033088"/>
                  <a:gd name="connsiteY32" fmla="*/ 686039 h 1897243"/>
                  <a:gd name="connsiteX33" fmla="*/ 136795 w 1033088"/>
                  <a:gd name="connsiteY33" fmla="*/ 812816 h 1897243"/>
                  <a:gd name="connsiteX34" fmla="*/ 134877 w 1033088"/>
                  <a:gd name="connsiteY34" fmla="*/ 813029 h 1897243"/>
                  <a:gd name="connsiteX35" fmla="*/ 116046 w 1033088"/>
                  <a:gd name="connsiteY35" fmla="*/ 828735 h 1897243"/>
                  <a:gd name="connsiteX36" fmla="*/ 115323 w 1033088"/>
                  <a:gd name="connsiteY36" fmla="*/ 830118 h 1897243"/>
                  <a:gd name="connsiteX37" fmla="*/ 113161 w 1033088"/>
                  <a:gd name="connsiteY37" fmla="*/ 831995 h 1897243"/>
                  <a:gd name="connsiteX38" fmla="*/ 102236 w 1033088"/>
                  <a:gd name="connsiteY38" fmla="*/ 853949 h 1897243"/>
                  <a:gd name="connsiteX39" fmla="*/ 101776 w 1033088"/>
                  <a:gd name="connsiteY39" fmla="*/ 859875 h 1897243"/>
                  <a:gd name="connsiteX40" fmla="*/ 28091 w 1033088"/>
                  <a:gd name="connsiteY40" fmla="*/ 1113824 h 1897243"/>
                  <a:gd name="connsiteX41" fmla="*/ 71697 w 1033088"/>
                  <a:gd name="connsiteY41" fmla="*/ 1193080 h 1897243"/>
                  <a:gd name="connsiteX42" fmla="*/ 150954 w 1033088"/>
                  <a:gd name="connsiteY42" fmla="*/ 1149474 h 1897243"/>
                  <a:gd name="connsiteX43" fmla="*/ 219586 w 1033088"/>
                  <a:gd name="connsiteY43" fmla="*/ 912936 h 1897243"/>
                  <a:gd name="connsiteX44" fmla="*/ 261011 w 1033088"/>
                  <a:gd name="connsiteY44" fmla="*/ 889447 h 1897243"/>
                  <a:gd name="connsiteX45" fmla="*/ 194929 w 1033088"/>
                  <a:gd name="connsiteY45" fmla="*/ 1136070 h 1897243"/>
                  <a:gd name="connsiteX46" fmla="*/ 209947 w 1033088"/>
                  <a:gd name="connsiteY46" fmla="*/ 1250139 h 1897243"/>
                  <a:gd name="connsiteX47" fmla="*/ 210251 w 1033088"/>
                  <a:gd name="connsiteY47" fmla="*/ 1250490 h 1897243"/>
                  <a:gd name="connsiteX48" fmla="*/ 197116 w 1033088"/>
                  <a:gd name="connsiteY48" fmla="*/ 1497062 h 1897243"/>
                  <a:gd name="connsiteX49" fmla="*/ 17784 w 1033088"/>
                  <a:gd name="connsiteY49" fmla="*/ 1684178 h 1897243"/>
                  <a:gd name="connsiteX50" fmla="*/ 19705 w 1033088"/>
                  <a:gd name="connsiteY50" fmla="*/ 1774618 h 1897243"/>
                  <a:gd name="connsiteX51" fmla="*/ 19705 w 1033088"/>
                  <a:gd name="connsiteY51" fmla="*/ 1774616 h 1897243"/>
                  <a:gd name="connsiteX52" fmla="*/ 110144 w 1033088"/>
                  <a:gd name="connsiteY52" fmla="*/ 1772695 h 1897243"/>
                  <a:gd name="connsiteX53" fmla="*/ 299324 w 1033088"/>
                  <a:gd name="connsiteY53" fmla="*/ 1575305 h 1897243"/>
                  <a:gd name="connsiteX54" fmla="*/ 303602 w 1033088"/>
                  <a:gd name="connsiteY54" fmla="*/ 1568556 h 1897243"/>
                  <a:gd name="connsiteX55" fmla="*/ 304866 w 1033088"/>
                  <a:gd name="connsiteY55" fmla="*/ 1568109 h 1897243"/>
                  <a:gd name="connsiteX56" fmla="*/ 326403 w 1033088"/>
                  <a:gd name="connsiteY56" fmla="*/ 1523057 h 1897243"/>
                  <a:gd name="connsiteX57" fmla="*/ 337091 w 1033088"/>
                  <a:gd name="connsiteY57" fmla="*/ 1322426 h 1897243"/>
                  <a:gd name="connsiteX58" fmla="*/ 360726 w 1033088"/>
                  <a:gd name="connsiteY58" fmla="*/ 1323907 h 1897243"/>
                  <a:gd name="connsiteX59" fmla="*/ 477590 w 1033088"/>
                  <a:gd name="connsiteY59" fmla="*/ 1566362 h 1897243"/>
                  <a:gd name="connsiteX60" fmla="*/ 410511 w 1033088"/>
                  <a:gd name="connsiteY60" fmla="*/ 1816709 h 1897243"/>
                  <a:gd name="connsiteX61" fmla="*/ 455741 w 1033088"/>
                  <a:gd name="connsiteY61" fmla="*/ 1895050 h 1897243"/>
                  <a:gd name="connsiteX62" fmla="*/ 455740 w 1033088"/>
                  <a:gd name="connsiteY62" fmla="*/ 1895048 h 1897243"/>
                  <a:gd name="connsiteX63" fmla="*/ 534081 w 1033088"/>
                  <a:gd name="connsiteY63" fmla="*/ 1849818 h 1897243"/>
                  <a:gd name="connsiteX64" fmla="*/ 604844 w 1033088"/>
                  <a:gd name="connsiteY64" fmla="*/ 1585727 h 1897243"/>
                  <a:gd name="connsiteX65" fmla="*/ 605307 w 1033088"/>
                  <a:gd name="connsiteY65" fmla="*/ 1578343 h 1897243"/>
                  <a:gd name="connsiteX66" fmla="*/ 606236 w 1033088"/>
                  <a:gd name="connsiteY66" fmla="*/ 1576751 h 1897243"/>
                  <a:gd name="connsiteX67" fmla="*/ 603419 w 1033088"/>
                  <a:gd name="connsiteY67" fmla="*/ 1526896 h 1897243"/>
                  <a:gd name="connsiteX68" fmla="*/ 468693 w 1033088"/>
                  <a:gd name="connsiteY68" fmla="*/ 1247381 h 1897243"/>
                  <a:gd name="connsiteX69" fmla="*/ 485332 w 1033088"/>
                  <a:gd name="connsiteY69" fmla="*/ 1213883 h 1897243"/>
                  <a:gd name="connsiteX70" fmla="*/ 563003 w 1033088"/>
                  <a:gd name="connsiteY70" fmla="*/ 924011 h 1897243"/>
                  <a:gd name="connsiteX71" fmla="*/ 645790 w 1033088"/>
                  <a:gd name="connsiteY71" fmla="*/ 1022539 h 1897243"/>
                  <a:gd name="connsiteX72" fmla="*/ 647564 w 1033088"/>
                  <a:gd name="connsiteY72" fmla="*/ 1025834 h 1897243"/>
                  <a:gd name="connsiteX73" fmla="*/ 690712 w 1033088"/>
                  <a:gd name="connsiteY73" fmla="*/ 1048966 h 1897243"/>
                  <a:gd name="connsiteX74" fmla="*/ 690847 w 1033088"/>
                  <a:gd name="connsiteY74" fmla="*/ 1048979 h 1897243"/>
                  <a:gd name="connsiteX75" fmla="*/ 693741 w 1033088"/>
                  <a:gd name="connsiteY75" fmla="*/ 1050484 h 1897243"/>
                  <a:gd name="connsiteX76" fmla="*/ 699651 w 1033088"/>
                  <a:gd name="connsiteY76" fmla="*/ 1049857 h 1897243"/>
                  <a:gd name="connsiteX77" fmla="*/ 962770 w 1033088"/>
                  <a:gd name="connsiteY77" fmla="*/ 1076102 h 1897243"/>
                  <a:gd name="connsiteX78" fmla="*/ 1032768 w 1033088"/>
                  <a:gd name="connsiteY78" fmla="*/ 1018801 h 1897243"/>
                  <a:gd name="connsiteX79" fmla="*/ 975467 w 1033088"/>
                  <a:gd name="connsiteY79" fmla="*/ 948803 h 1897243"/>
                  <a:gd name="connsiteX80" fmla="*/ 730390 w 1033088"/>
                  <a:gd name="connsiteY80" fmla="*/ 924360 h 1897243"/>
                  <a:gd name="connsiteX81" fmla="*/ 572362 w 1033088"/>
                  <a:gd name="connsiteY81" fmla="*/ 736284 h 1897243"/>
                  <a:gd name="connsiteX82" fmla="*/ 563195 w 1033088"/>
                  <a:gd name="connsiteY82" fmla="*/ 731520 h 1897243"/>
                  <a:gd name="connsiteX83" fmla="*/ 529816 w 1033088"/>
                  <a:gd name="connsiteY83" fmla="*/ 693137 h 1897243"/>
                  <a:gd name="connsiteX84" fmla="*/ 495483 w 1033088"/>
                  <a:gd name="connsiteY84" fmla="*/ 676084 h 1897243"/>
                  <a:gd name="connsiteX85" fmla="*/ 488486 w 1033088"/>
                  <a:gd name="connsiteY85" fmla="*/ 629724 h 1897243"/>
                  <a:gd name="connsiteX86" fmla="*/ 499220 w 1033088"/>
                  <a:gd name="connsiteY86" fmla="*/ 628474 h 1897243"/>
                  <a:gd name="connsiteX87" fmla="*/ 718649 w 1033088"/>
                  <a:gd name="connsiteY87" fmla="*/ 317462 h 1897243"/>
                  <a:gd name="connsiteX88" fmla="*/ 443836 w 1033088"/>
                  <a:gd name="connsiteY88" fmla="*/ 0 h 1897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1033088" h="1897243">
                    <a:moveTo>
                      <a:pt x="283760" y="303449"/>
                    </a:moveTo>
                    <a:cubicBezTo>
                      <a:pt x="312704" y="303449"/>
                      <a:pt x="340277" y="305206"/>
                      <a:pt x="365356" y="308382"/>
                    </a:cubicBezTo>
                    <a:lnTo>
                      <a:pt x="365814" y="308473"/>
                    </a:lnTo>
                    <a:lnTo>
                      <a:pt x="375105" y="323885"/>
                    </a:lnTo>
                    <a:cubicBezTo>
                      <a:pt x="375105" y="358547"/>
                      <a:pt x="334209" y="386645"/>
                      <a:pt x="283760" y="386645"/>
                    </a:cubicBezTo>
                    <a:cubicBezTo>
                      <a:pt x="233311" y="386645"/>
                      <a:pt x="192415" y="358547"/>
                      <a:pt x="192415" y="323885"/>
                    </a:cubicBezTo>
                    <a:lnTo>
                      <a:pt x="201706" y="308473"/>
                    </a:lnTo>
                    <a:lnTo>
                      <a:pt x="202164" y="308382"/>
                    </a:lnTo>
                    <a:lnTo>
                      <a:pt x="230612" y="306662"/>
                    </a:lnTo>
                    <a:lnTo>
                      <a:pt x="224066" y="327869"/>
                    </a:lnTo>
                    <a:cubicBezTo>
                      <a:pt x="224066" y="349179"/>
                      <a:pt x="236939" y="366455"/>
                      <a:pt x="252819" y="366455"/>
                    </a:cubicBezTo>
                    <a:cubicBezTo>
                      <a:pt x="268699" y="366455"/>
                      <a:pt x="281572" y="349179"/>
                      <a:pt x="281572" y="327869"/>
                    </a:cubicBezTo>
                    <a:lnTo>
                      <a:pt x="274213" y="304026"/>
                    </a:lnTo>
                    <a:close/>
                    <a:moveTo>
                      <a:pt x="492266" y="303449"/>
                    </a:moveTo>
                    <a:cubicBezTo>
                      <a:pt x="521210" y="303449"/>
                      <a:pt x="548783" y="305206"/>
                      <a:pt x="573862" y="308382"/>
                    </a:cubicBezTo>
                    <a:lnTo>
                      <a:pt x="574320" y="308473"/>
                    </a:lnTo>
                    <a:lnTo>
                      <a:pt x="583611" y="323885"/>
                    </a:lnTo>
                    <a:cubicBezTo>
                      <a:pt x="583611" y="358547"/>
                      <a:pt x="542715" y="386645"/>
                      <a:pt x="492266" y="386645"/>
                    </a:cubicBezTo>
                    <a:cubicBezTo>
                      <a:pt x="441817" y="386645"/>
                      <a:pt x="400921" y="358547"/>
                      <a:pt x="400921" y="323885"/>
                    </a:cubicBezTo>
                    <a:lnTo>
                      <a:pt x="410212" y="308473"/>
                    </a:lnTo>
                    <a:lnTo>
                      <a:pt x="410670" y="308382"/>
                    </a:lnTo>
                    <a:lnTo>
                      <a:pt x="439118" y="306662"/>
                    </a:lnTo>
                    <a:lnTo>
                      <a:pt x="432572" y="327869"/>
                    </a:lnTo>
                    <a:cubicBezTo>
                      <a:pt x="432572" y="349179"/>
                      <a:pt x="445445" y="366455"/>
                      <a:pt x="461325" y="366455"/>
                    </a:cubicBezTo>
                    <a:cubicBezTo>
                      <a:pt x="477205" y="366455"/>
                      <a:pt x="490078" y="349179"/>
                      <a:pt x="490078" y="327869"/>
                    </a:cubicBezTo>
                    <a:lnTo>
                      <a:pt x="482719" y="304026"/>
                    </a:lnTo>
                    <a:close/>
                    <a:moveTo>
                      <a:pt x="443836" y="0"/>
                    </a:moveTo>
                    <a:cubicBezTo>
                      <a:pt x="292061" y="0"/>
                      <a:pt x="169023" y="142133"/>
                      <a:pt x="169023" y="317462"/>
                    </a:cubicBezTo>
                    <a:cubicBezTo>
                      <a:pt x="169023" y="470875"/>
                      <a:pt x="263224" y="598872"/>
                      <a:pt x="388452" y="628474"/>
                    </a:cubicBezTo>
                    <a:lnTo>
                      <a:pt x="406233" y="630545"/>
                    </a:lnTo>
                    <a:lnTo>
                      <a:pt x="400648" y="667548"/>
                    </a:lnTo>
                    <a:lnTo>
                      <a:pt x="375108" y="674991"/>
                    </a:lnTo>
                    <a:lnTo>
                      <a:pt x="360382" y="686039"/>
                    </a:lnTo>
                    <a:lnTo>
                      <a:pt x="136795" y="812816"/>
                    </a:lnTo>
                    <a:lnTo>
                      <a:pt x="134877" y="813029"/>
                    </a:lnTo>
                    <a:cubicBezTo>
                      <a:pt x="127706" y="816974"/>
                      <a:pt x="121287" y="822288"/>
                      <a:pt x="116046" y="828735"/>
                    </a:cubicBezTo>
                    <a:lnTo>
                      <a:pt x="115323" y="830118"/>
                    </a:lnTo>
                    <a:lnTo>
                      <a:pt x="113161" y="831995"/>
                    </a:lnTo>
                    <a:cubicBezTo>
                      <a:pt x="108101" y="838586"/>
                      <a:pt x="104416" y="846059"/>
                      <a:pt x="102236" y="853949"/>
                    </a:cubicBezTo>
                    <a:lnTo>
                      <a:pt x="101776" y="859875"/>
                    </a:lnTo>
                    <a:lnTo>
                      <a:pt x="28091" y="1113824"/>
                    </a:lnTo>
                    <a:cubicBezTo>
                      <a:pt x="18247" y="1147752"/>
                      <a:pt x="37770" y="1183236"/>
                      <a:pt x="71697" y="1193080"/>
                    </a:cubicBezTo>
                    <a:cubicBezTo>
                      <a:pt x="105625" y="1202925"/>
                      <a:pt x="141109" y="1183402"/>
                      <a:pt x="150954" y="1149474"/>
                    </a:cubicBezTo>
                    <a:lnTo>
                      <a:pt x="219586" y="912936"/>
                    </a:lnTo>
                    <a:lnTo>
                      <a:pt x="261011" y="889447"/>
                    </a:lnTo>
                    <a:lnTo>
                      <a:pt x="194929" y="1136070"/>
                    </a:lnTo>
                    <a:cubicBezTo>
                      <a:pt x="184185" y="1176167"/>
                      <a:pt x="190711" y="1216822"/>
                      <a:pt x="209947" y="1250139"/>
                    </a:cubicBezTo>
                    <a:lnTo>
                      <a:pt x="210251" y="1250490"/>
                    </a:lnTo>
                    <a:lnTo>
                      <a:pt x="197116" y="1497062"/>
                    </a:lnTo>
                    <a:lnTo>
                      <a:pt x="17784" y="1684178"/>
                    </a:lnTo>
                    <a:cubicBezTo>
                      <a:pt x="-6660" y="1709682"/>
                      <a:pt x="-5800" y="1750174"/>
                      <a:pt x="19705" y="1774618"/>
                    </a:cubicBezTo>
                    <a:lnTo>
                      <a:pt x="19705" y="1774616"/>
                    </a:lnTo>
                    <a:cubicBezTo>
                      <a:pt x="45209" y="1799060"/>
                      <a:pt x="85700" y="1798200"/>
                      <a:pt x="110144" y="1772695"/>
                    </a:cubicBezTo>
                    <a:lnTo>
                      <a:pt x="299324" y="1575305"/>
                    </a:lnTo>
                    <a:lnTo>
                      <a:pt x="303602" y="1568556"/>
                    </a:lnTo>
                    <a:lnTo>
                      <a:pt x="304866" y="1568109"/>
                    </a:lnTo>
                    <a:cubicBezTo>
                      <a:pt x="317285" y="1556947"/>
                      <a:pt x="325445" y="1541048"/>
                      <a:pt x="326403" y="1523057"/>
                    </a:cubicBezTo>
                    <a:lnTo>
                      <a:pt x="337091" y="1322426"/>
                    </a:lnTo>
                    <a:lnTo>
                      <a:pt x="360726" y="1323907"/>
                    </a:lnTo>
                    <a:lnTo>
                      <a:pt x="477590" y="1566362"/>
                    </a:lnTo>
                    <a:lnTo>
                      <a:pt x="410511" y="1816709"/>
                    </a:lnTo>
                    <a:cubicBezTo>
                      <a:pt x="401367" y="1850832"/>
                      <a:pt x="421618" y="1885906"/>
                      <a:pt x="455741" y="1895050"/>
                    </a:cubicBezTo>
                    <a:lnTo>
                      <a:pt x="455740" y="1895048"/>
                    </a:lnTo>
                    <a:cubicBezTo>
                      <a:pt x="489863" y="1904192"/>
                      <a:pt x="524938" y="1883942"/>
                      <a:pt x="534081" y="1849818"/>
                    </a:cubicBezTo>
                    <a:lnTo>
                      <a:pt x="604844" y="1585727"/>
                    </a:lnTo>
                    <a:lnTo>
                      <a:pt x="605307" y="1578343"/>
                    </a:lnTo>
                    <a:lnTo>
                      <a:pt x="606236" y="1576751"/>
                    </a:lnTo>
                    <a:cubicBezTo>
                      <a:pt x="611745" y="1560989"/>
                      <a:pt x="611241" y="1543125"/>
                      <a:pt x="603419" y="1526896"/>
                    </a:cubicBezTo>
                    <a:lnTo>
                      <a:pt x="468693" y="1247381"/>
                    </a:lnTo>
                    <a:lnTo>
                      <a:pt x="485332" y="1213883"/>
                    </a:lnTo>
                    <a:lnTo>
                      <a:pt x="563003" y="924011"/>
                    </a:lnTo>
                    <a:lnTo>
                      <a:pt x="645790" y="1022539"/>
                    </a:lnTo>
                    <a:lnTo>
                      <a:pt x="647564" y="1025834"/>
                    </a:lnTo>
                    <a:cubicBezTo>
                      <a:pt x="657934" y="1038501"/>
                      <a:pt x="673135" y="1047213"/>
                      <a:pt x="690712" y="1048966"/>
                    </a:cubicBezTo>
                    <a:lnTo>
                      <a:pt x="690847" y="1048979"/>
                    </a:lnTo>
                    <a:lnTo>
                      <a:pt x="693741" y="1050484"/>
                    </a:lnTo>
                    <a:lnTo>
                      <a:pt x="699651" y="1049857"/>
                    </a:lnTo>
                    <a:lnTo>
                      <a:pt x="962770" y="1076102"/>
                    </a:lnTo>
                    <a:cubicBezTo>
                      <a:pt x="997923" y="1079608"/>
                      <a:pt x="1029261" y="1053954"/>
                      <a:pt x="1032768" y="1018801"/>
                    </a:cubicBezTo>
                    <a:cubicBezTo>
                      <a:pt x="1036274" y="983649"/>
                      <a:pt x="1010620" y="952310"/>
                      <a:pt x="975467" y="948803"/>
                    </a:cubicBezTo>
                    <a:lnTo>
                      <a:pt x="730390" y="924360"/>
                    </a:lnTo>
                    <a:lnTo>
                      <a:pt x="572362" y="736284"/>
                    </a:lnTo>
                    <a:lnTo>
                      <a:pt x="563195" y="731520"/>
                    </a:lnTo>
                    <a:lnTo>
                      <a:pt x="529816" y="693137"/>
                    </a:lnTo>
                    <a:lnTo>
                      <a:pt x="495483" y="676084"/>
                    </a:lnTo>
                    <a:lnTo>
                      <a:pt x="488486" y="629724"/>
                    </a:lnTo>
                    <a:lnTo>
                      <a:pt x="499220" y="628474"/>
                    </a:lnTo>
                    <a:cubicBezTo>
                      <a:pt x="624448" y="598872"/>
                      <a:pt x="718649" y="470875"/>
                      <a:pt x="718649" y="317462"/>
                    </a:cubicBezTo>
                    <a:cubicBezTo>
                      <a:pt x="718649" y="142133"/>
                      <a:pt x="595611" y="0"/>
                      <a:pt x="44383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C55B8830-417F-4E9B-9CAD-F41677F113C5}"/>
              </a:ext>
            </a:extLst>
          </p:cNvPr>
          <p:cNvGrpSpPr/>
          <p:nvPr/>
        </p:nvGrpSpPr>
        <p:grpSpPr>
          <a:xfrm>
            <a:off x="3613022" y="811560"/>
            <a:ext cx="2700544" cy="2646545"/>
            <a:chOff x="3516829" y="1111761"/>
            <a:chExt cx="2040392" cy="1999593"/>
          </a:xfrm>
        </p:grpSpPr>
        <p:sp>
          <p:nvSpPr>
            <p:cNvPr id="14" name="星: 12 pt 13">
              <a:extLst>
                <a:ext uri="{FF2B5EF4-FFF2-40B4-BE49-F238E27FC236}">
                  <a16:creationId xmlns:a16="http://schemas.microsoft.com/office/drawing/2014/main" id="{A88C6F79-993F-4384-AC45-05335C8ECFAE}"/>
                </a:ext>
              </a:extLst>
            </p:cNvPr>
            <p:cNvSpPr/>
            <p:nvPr/>
          </p:nvSpPr>
          <p:spPr bwMode="auto">
            <a:xfrm>
              <a:off x="3556860" y="1111761"/>
              <a:ext cx="1999593" cy="1999593"/>
            </a:xfrm>
            <a:prstGeom prst="star12">
              <a:avLst>
                <a:gd name="adj" fmla="val 34576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CF81F7B5-AD6A-466F-910B-DAAB0C208149}"/>
                </a:ext>
              </a:extLst>
            </p:cNvPr>
            <p:cNvSpPr/>
            <p:nvPr/>
          </p:nvSpPr>
          <p:spPr bwMode="auto">
            <a:xfrm>
              <a:off x="3992880" y="1630681"/>
              <a:ext cx="1318259" cy="495300"/>
            </a:xfrm>
            <a:prstGeom prst="trapezoid">
              <a:avLst/>
            </a:prstGeom>
            <a:solidFill>
              <a:schemeClr val="accent5">
                <a:lumMod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80E5B7A6-901C-442D-AD91-CD2F374ACD86}"/>
                </a:ext>
              </a:extLst>
            </p:cNvPr>
            <p:cNvGrpSpPr/>
            <p:nvPr/>
          </p:nvGrpSpPr>
          <p:grpSpPr>
            <a:xfrm>
              <a:off x="3516829" y="1462883"/>
              <a:ext cx="2040392" cy="1375956"/>
              <a:chOff x="3516829" y="1462883"/>
              <a:chExt cx="2040392" cy="1375956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1A0FC9CD-CA3C-4053-8921-5FBD0EF154B3}"/>
                  </a:ext>
                </a:extLst>
              </p:cNvPr>
              <p:cNvSpPr/>
              <p:nvPr/>
            </p:nvSpPr>
            <p:spPr bwMode="auto">
              <a:xfrm>
                <a:off x="3516829" y="1583794"/>
                <a:ext cx="2040392" cy="1215135"/>
              </a:xfrm>
              <a:custGeom>
                <a:avLst/>
                <a:gdLst>
                  <a:gd name="connsiteX0" fmla="*/ 1793684 w 2222646"/>
                  <a:gd name="connsiteY0" fmla="*/ 868102 h 1323674"/>
                  <a:gd name="connsiteX1" fmla="*/ 2021470 w 2222646"/>
                  <a:gd name="connsiteY1" fmla="*/ 1095888 h 1323674"/>
                  <a:gd name="connsiteX2" fmla="*/ 1793684 w 2222646"/>
                  <a:gd name="connsiteY2" fmla="*/ 1323674 h 1323674"/>
                  <a:gd name="connsiteX3" fmla="*/ 1565898 w 2222646"/>
                  <a:gd name="connsiteY3" fmla="*/ 1095888 h 1323674"/>
                  <a:gd name="connsiteX4" fmla="*/ 1793684 w 2222646"/>
                  <a:gd name="connsiteY4" fmla="*/ 868102 h 1323674"/>
                  <a:gd name="connsiteX5" fmla="*/ 479234 w 2222646"/>
                  <a:gd name="connsiteY5" fmla="*/ 868102 h 1323674"/>
                  <a:gd name="connsiteX6" fmla="*/ 707020 w 2222646"/>
                  <a:gd name="connsiteY6" fmla="*/ 1095888 h 1323674"/>
                  <a:gd name="connsiteX7" fmla="*/ 479234 w 2222646"/>
                  <a:gd name="connsiteY7" fmla="*/ 1323674 h 1323674"/>
                  <a:gd name="connsiteX8" fmla="*/ 251448 w 2222646"/>
                  <a:gd name="connsiteY8" fmla="*/ 1095888 h 1323674"/>
                  <a:gd name="connsiteX9" fmla="*/ 479234 w 2222646"/>
                  <a:gd name="connsiteY9" fmla="*/ 868102 h 1323674"/>
                  <a:gd name="connsiteX10" fmla="*/ 1313008 w 2222646"/>
                  <a:gd name="connsiteY10" fmla="*/ 84525 h 1323674"/>
                  <a:gd name="connsiteX11" fmla="*/ 1313008 w 2222646"/>
                  <a:gd name="connsiteY11" fmla="*/ 564957 h 1323674"/>
                  <a:gd name="connsiteX12" fmla="*/ 1895300 w 2222646"/>
                  <a:gd name="connsiteY12" fmla="*/ 564957 h 1323674"/>
                  <a:gd name="connsiteX13" fmla="*/ 1775192 w 2222646"/>
                  <a:gd name="connsiteY13" fmla="*/ 84525 h 1323674"/>
                  <a:gd name="connsiteX14" fmla="*/ 703615 w 2222646"/>
                  <a:gd name="connsiteY14" fmla="*/ 84525 h 1323674"/>
                  <a:gd name="connsiteX15" fmla="*/ 583507 w 2222646"/>
                  <a:gd name="connsiteY15" fmla="*/ 564957 h 1323674"/>
                  <a:gd name="connsiteX16" fmla="*/ 1193746 w 2222646"/>
                  <a:gd name="connsiteY16" fmla="*/ 564957 h 1323674"/>
                  <a:gd name="connsiteX17" fmla="*/ 1193746 w 2222646"/>
                  <a:gd name="connsiteY17" fmla="*/ 84525 h 1323674"/>
                  <a:gd name="connsiteX18" fmla="*/ 618992 w 2222646"/>
                  <a:gd name="connsiteY18" fmla="*/ 0 h 1323674"/>
                  <a:gd name="connsiteX19" fmla="*/ 1859814 w 2222646"/>
                  <a:gd name="connsiteY19" fmla="*/ 0 h 1323674"/>
                  <a:gd name="connsiteX20" fmla="*/ 2001053 w 2222646"/>
                  <a:gd name="connsiteY20" fmla="*/ 564957 h 1323674"/>
                  <a:gd name="connsiteX21" fmla="*/ 2029324 w 2222646"/>
                  <a:gd name="connsiteY21" fmla="*/ 564957 h 1323674"/>
                  <a:gd name="connsiteX22" fmla="*/ 2170389 w 2222646"/>
                  <a:gd name="connsiteY22" fmla="*/ 706022 h 1323674"/>
                  <a:gd name="connsiteX23" fmla="*/ 2170389 w 2222646"/>
                  <a:gd name="connsiteY23" fmla="*/ 944882 h 1323674"/>
                  <a:gd name="connsiteX24" fmla="*/ 2174739 w 2222646"/>
                  <a:gd name="connsiteY24" fmla="*/ 944882 h 1323674"/>
                  <a:gd name="connsiteX25" fmla="*/ 2222646 w 2222646"/>
                  <a:gd name="connsiteY25" fmla="*/ 992789 h 1323674"/>
                  <a:gd name="connsiteX26" fmla="*/ 2222646 w 2222646"/>
                  <a:gd name="connsiteY26" fmla="*/ 1106160 h 1323674"/>
                  <a:gd name="connsiteX27" fmla="*/ 2203237 w 2222646"/>
                  <a:gd name="connsiteY27" fmla="*/ 1125569 h 1323674"/>
                  <a:gd name="connsiteX28" fmla="*/ 2073780 w 2222646"/>
                  <a:gd name="connsiteY28" fmla="*/ 1125569 h 1323674"/>
                  <a:gd name="connsiteX29" fmla="*/ 2079772 w 2222646"/>
                  <a:gd name="connsiteY29" fmla="*/ 1095888 h 1323674"/>
                  <a:gd name="connsiteX30" fmla="*/ 1793684 w 2222646"/>
                  <a:gd name="connsiteY30" fmla="*/ 809801 h 1323674"/>
                  <a:gd name="connsiteX31" fmla="*/ 1507596 w 2222646"/>
                  <a:gd name="connsiteY31" fmla="*/ 1095888 h 1323674"/>
                  <a:gd name="connsiteX32" fmla="*/ 1513589 w 2222646"/>
                  <a:gd name="connsiteY32" fmla="*/ 1125569 h 1323674"/>
                  <a:gd name="connsiteX33" fmla="*/ 759330 w 2222646"/>
                  <a:gd name="connsiteY33" fmla="*/ 1125569 h 1323674"/>
                  <a:gd name="connsiteX34" fmla="*/ 765322 w 2222646"/>
                  <a:gd name="connsiteY34" fmla="*/ 1095888 h 1323674"/>
                  <a:gd name="connsiteX35" fmla="*/ 479234 w 2222646"/>
                  <a:gd name="connsiteY35" fmla="*/ 809801 h 1323674"/>
                  <a:gd name="connsiteX36" fmla="*/ 193146 w 2222646"/>
                  <a:gd name="connsiteY36" fmla="*/ 1095888 h 1323674"/>
                  <a:gd name="connsiteX37" fmla="*/ 199139 w 2222646"/>
                  <a:gd name="connsiteY37" fmla="*/ 1125569 h 1323674"/>
                  <a:gd name="connsiteX38" fmla="*/ 19409 w 2222646"/>
                  <a:gd name="connsiteY38" fmla="*/ 1125569 h 1323674"/>
                  <a:gd name="connsiteX39" fmla="*/ 0 w 2222646"/>
                  <a:gd name="connsiteY39" fmla="*/ 1106160 h 1323674"/>
                  <a:gd name="connsiteX40" fmla="*/ 0 w 2222646"/>
                  <a:gd name="connsiteY40" fmla="*/ 992789 h 1323674"/>
                  <a:gd name="connsiteX41" fmla="*/ 47907 w 2222646"/>
                  <a:gd name="connsiteY41" fmla="*/ 944882 h 1323674"/>
                  <a:gd name="connsiteX42" fmla="*/ 52257 w 2222646"/>
                  <a:gd name="connsiteY42" fmla="*/ 944882 h 1323674"/>
                  <a:gd name="connsiteX43" fmla="*/ 52257 w 2222646"/>
                  <a:gd name="connsiteY43" fmla="*/ 706022 h 1323674"/>
                  <a:gd name="connsiteX44" fmla="*/ 193322 w 2222646"/>
                  <a:gd name="connsiteY44" fmla="*/ 564957 h 1323674"/>
                  <a:gd name="connsiteX45" fmla="*/ 477753 w 2222646"/>
                  <a:gd name="connsiteY45" fmla="*/ 564957 h 132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222646" h="1323674">
                    <a:moveTo>
                      <a:pt x="1793684" y="868102"/>
                    </a:moveTo>
                    <a:cubicBezTo>
                      <a:pt x="1919487" y="868102"/>
                      <a:pt x="2021470" y="970085"/>
                      <a:pt x="2021470" y="1095888"/>
                    </a:cubicBezTo>
                    <a:cubicBezTo>
                      <a:pt x="2021470" y="1221691"/>
                      <a:pt x="1919487" y="1323674"/>
                      <a:pt x="1793684" y="1323674"/>
                    </a:cubicBezTo>
                    <a:cubicBezTo>
                      <a:pt x="1667881" y="1323674"/>
                      <a:pt x="1565898" y="1221691"/>
                      <a:pt x="1565898" y="1095888"/>
                    </a:cubicBezTo>
                    <a:cubicBezTo>
                      <a:pt x="1565898" y="970085"/>
                      <a:pt x="1667881" y="868102"/>
                      <a:pt x="1793684" y="868102"/>
                    </a:cubicBezTo>
                    <a:close/>
                    <a:moveTo>
                      <a:pt x="479234" y="868102"/>
                    </a:moveTo>
                    <a:cubicBezTo>
                      <a:pt x="605037" y="868102"/>
                      <a:pt x="707020" y="970085"/>
                      <a:pt x="707020" y="1095888"/>
                    </a:cubicBezTo>
                    <a:cubicBezTo>
                      <a:pt x="707020" y="1221691"/>
                      <a:pt x="605037" y="1323674"/>
                      <a:pt x="479234" y="1323674"/>
                    </a:cubicBezTo>
                    <a:cubicBezTo>
                      <a:pt x="353431" y="1323674"/>
                      <a:pt x="251448" y="1221691"/>
                      <a:pt x="251448" y="1095888"/>
                    </a:cubicBezTo>
                    <a:cubicBezTo>
                      <a:pt x="251448" y="970085"/>
                      <a:pt x="353431" y="868102"/>
                      <a:pt x="479234" y="868102"/>
                    </a:cubicBezTo>
                    <a:close/>
                    <a:moveTo>
                      <a:pt x="1313008" y="84525"/>
                    </a:moveTo>
                    <a:lnTo>
                      <a:pt x="1313008" y="564957"/>
                    </a:lnTo>
                    <a:lnTo>
                      <a:pt x="1895300" y="564957"/>
                    </a:lnTo>
                    <a:lnTo>
                      <a:pt x="1775192" y="84525"/>
                    </a:lnTo>
                    <a:close/>
                    <a:moveTo>
                      <a:pt x="703615" y="84525"/>
                    </a:moveTo>
                    <a:lnTo>
                      <a:pt x="583507" y="564957"/>
                    </a:lnTo>
                    <a:lnTo>
                      <a:pt x="1193746" y="564957"/>
                    </a:lnTo>
                    <a:lnTo>
                      <a:pt x="1193746" y="84525"/>
                    </a:lnTo>
                    <a:close/>
                    <a:moveTo>
                      <a:pt x="618992" y="0"/>
                    </a:moveTo>
                    <a:lnTo>
                      <a:pt x="1859814" y="0"/>
                    </a:lnTo>
                    <a:lnTo>
                      <a:pt x="2001053" y="564957"/>
                    </a:lnTo>
                    <a:lnTo>
                      <a:pt x="2029324" y="564957"/>
                    </a:lnTo>
                    <a:cubicBezTo>
                      <a:pt x="2107232" y="564957"/>
                      <a:pt x="2170389" y="628114"/>
                      <a:pt x="2170389" y="706022"/>
                    </a:cubicBezTo>
                    <a:lnTo>
                      <a:pt x="2170389" y="944882"/>
                    </a:lnTo>
                    <a:lnTo>
                      <a:pt x="2174739" y="944882"/>
                    </a:lnTo>
                    <a:cubicBezTo>
                      <a:pt x="2201197" y="944882"/>
                      <a:pt x="2222646" y="966331"/>
                      <a:pt x="2222646" y="992789"/>
                    </a:cubicBezTo>
                    <a:lnTo>
                      <a:pt x="2222646" y="1106160"/>
                    </a:lnTo>
                    <a:cubicBezTo>
                      <a:pt x="2222646" y="1116879"/>
                      <a:pt x="2213956" y="1125569"/>
                      <a:pt x="2203237" y="1125569"/>
                    </a:cubicBezTo>
                    <a:lnTo>
                      <a:pt x="2073780" y="1125569"/>
                    </a:lnTo>
                    <a:lnTo>
                      <a:pt x="2079772" y="1095888"/>
                    </a:lnTo>
                    <a:cubicBezTo>
                      <a:pt x="2079772" y="937887"/>
                      <a:pt x="1951686" y="809801"/>
                      <a:pt x="1793684" y="809801"/>
                    </a:cubicBezTo>
                    <a:cubicBezTo>
                      <a:pt x="1635682" y="809801"/>
                      <a:pt x="1507596" y="937887"/>
                      <a:pt x="1507596" y="1095888"/>
                    </a:cubicBezTo>
                    <a:lnTo>
                      <a:pt x="1513589" y="1125569"/>
                    </a:lnTo>
                    <a:lnTo>
                      <a:pt x="759330" y="1125569"/>
                    </a:lnTo>
                    <a:lnTo>
                      <a:pt x="765322" y="1095888"/>
                    </a:lnTo>
                    <a:cubicBezTo>
                      <a:pt x="765322" y="937887"/>
                      <a:pt x="637236" y="809801"/>
                      <a:pt x="479234" y="809801"/>
                    </a:cubicBezTo>
                    <a:cubicBezTo>
                      <a:pt x="321232" y="809801"/>
                      <a:pt x="193146" y="937887"/>
                      <a:pt x="193146" y="1095888"/>
                    </a:cubicBezTo>
                    <a:lnTo>
                      <a:pt x="199139" y="1125569"/>
                    </a:lnTo>
                    <a:lnTo>
                      <a:pt x="19409" y="1125569"/>
                    </a:lnTo>
                    <a:cubicBezTo>
                      <a:pt x="8690" y="1125569"/>
                      <a:pt x="0" y="1116879"/>
                      <a:pt x="0" y="1106160"/>
                    </a:cubicBezTo>
                    <a:lnTo>
                      <a:pt x="0" y="992789"/>
                    </a:lnTo>
                    <a:cubicBezTo>
                      <a:pt x="0" y="966331"/>
                      <a:pt x="21449" y="944882"/>
                      <a:pt x="47907" y="944882"/>
                    </a:cubicBezTo>
                    <a:lnTo>
                      <a:pt x="52257" y="944882"/>
                    </a:lnTo>
                    <a:lnTo>
                      <a:pt x="52257" y="706022"/>
                    </a:lnTo>
                    <a:cubicBezTo>
                      <a:pt x="52257" y="628114"/>
                      <a:pt x="115414" y="564957"/>
                      <a:pt x="193322" y="564957"/>
                    </a:cubicBezTo>
                    <a:lnTo>
                      <a:pt x="477753" y="564957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28933E87-14FE-4805-9041-90B55F60E486}"/>
                  </a:ext>
                </a:extLst>
              </p:cNvPr>
              <p:cNvGrpSpPr/>
              <p:nvPr/>
            </p:nvGrpSpPr>
            <p:grpSpPr>
              <a:xfrm flipH="1">
                <a:off x="4142910" y="1462883"/>
                <a:ext cx="681559" cy="1375956"/>
                <a:chOff x="9834169" y="1504095"/>
                <a:chExt cx="855013" cy="1726130"/>
              </a:xfrm>
            </p:grpSpPr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6AF0BD8C-9CFC-4775-8F7A-3BC6AFD1A200}"/>
                    </a:ext>
                  </a:extLst>
                </p:cNvPr>
                <p:cNvSpPr/>
                <p:nvPr/>
              </p:nvSpPr>
              <p:spPr bwMode="auto">
                <a:xfrm>
                  <a:off x="10094708" y="1504095"/>
                  <a:ext cx="505191" cy="58359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3F1CD21D-378F-4931-ACC0-8FAFDCBF7EEA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台形 24">
                  <a:extLst>
                    <a:ext uri="{FF2B5EF4-FFF2-40B4-BE49-F238E27FC236}">
                      <a16:creationId xmlns:a16="http://schemas.microsoft.com/office/drawing/2014/main" id="{CE2405A7-6C01-453A-A8E2-0332F50B7431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6B291793-0590-4673-8FFE-3D17EBC106EB}"/>
                    </a:ext>
                  </a:extLst>
                </p:cNvPr>
                <p:cNvSpPr/>
                <p:nvPr/>
              </p:nvSpPr>
              <p:spPr bwMode="auto">
                <a:xfrm rot="21042249">
                  <a:off x="10386028" y="2555690"/>
                  <a:ext cx="117586" cy="67453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23D17B43-A010-415C-A93A-418A86F7AB3D}"/>
                    </a:ext>
                  </a:extLst>
                </p:cNvPr>
                <p:cNvSpPr/>
                <p:nvPr/>
              </p:nvSpPr>
              <p:spPr bwMode="auto">
                <a:xfrm rot="13385626">
                  <a:off x="10132189" y="2138440"/>
                  <a:ext cx="117586" cy="35882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35BDCB32-6C92-48E5-9785-387B816ADAB0}"/>
                    </a:ext>
                  </a:extLst>
                </p:cNvPr>
                <p:cNvSpPr/>
                <p:nvPr/>
              </p:nvSpPr>
              <p:spPr bwMode="auto">
                <a:xfrm rot="557751" flipH="1">
                  <a:off x="10185921" y="2555690"/>
                  <a:ext cx="117586" cy="67453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73231A76-EE36-47A5-A931-99AC953F0030}"/>
                    </a:ext>
                  </a:extLst>
                </p:cNvPr>
                <p:cNvSpPr/>
                <p:nvPr/>
              </p:nvSpPr>
              <p:spPr bwMode="auto">
                <a:xfrm rot="7737053">
                  <a:off x="9954791" y="2151110"/>
                  <a:ext cx="117586" cy="35882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73429358-6D9F-4643-9AED-E0492C1891A9}"/>
                    </a:ext>
                  </a:extLst>
                </p:cNvPr>
                <p:cNvSpPr/>
                <p:nvPr/>
              </p:nvSpPr>
              <p:spPr bwMode="auto">
                <a:xfrm rot="7737053">
                  <a:off x="10450975" y="2113266"/>
                  <a:ext cx="117586" cy="35882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E274238F-2361-4C8B-AB65-3A885ACECDB3}"/>
                    </a:ext>
                  </a:extLst>
                </p:cNvPr>
                <p:cNvSpPr/>
                <p:nvPr/>
              </p:nvSpPr>
              <p:spPr bwMode="auto">
                <a:xfrm rot="10565841">
                  <a:off x="10541201" y="2185709"/>
                  <a:ext cx="117586" cy="23536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97F513CF-2690-478B-9FC0-D0365EE80063}"/>
                  </a:ext>
                </a:extLst>
              </p:cNvPr>
              <p:cNvGrpSpPr/>
              <p:nvPr/>
            </p:nvGrpSpPr>
            <p:grpSpPr>
              <a:xfrm>
                <a:off x="4486275" y="1640681"/>
                <a:ext cx="105370" cy="66675"/>
                <a:chOff x="4544770" y="4015840"/>
                <a:chExt cx="254035" cy="139258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18E26FE8-FEAB-4808-9B66-400EA361BA43}"/>
                    </a:ext>
                  </a:extLst>
                </p:cNvPr>
                <p:cNvSpPr/>
                <p:nvPr/>
              </p:nvSpPr>
              <p:spPr bwMode="auto">
                <a:xfrm flipH="1">
                  <a:off x="4544770" y="4015840"/>
                  <a:ext cx="254035" cy="139258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8B3A2CD6-F2C7-4D4D-840B-E3FF149E1E5A}"/>
                    </a:ext>
                  </a:extLst>
                </p:cNvPr>
                <p:cNvSpPr/>
                <p:nvPr/>
              </p:nvSpPr>
              <p:spPr bwMode="auto">
                <a:xfrm flipH="1">
                  <a:off x="4585623" y="4015842"/>
                  <a:ext cx="117690" cy="64516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6B59D629-B0D8-4EB7-9214-AADA26D38DD5}"/>
                  </a:ext>
                </a:extLst>
              </p:cNvPr>
              <p:cNvSpPr/>
              <p:nvPr/>
            </p:nvSpPr>
            <p:spPr bwMode="auto">
              <a:xfrm rot="7200000" flipH="1">
                <a:off x="4479269" y="1782376"/>
                <a:ext cx="45719" cy="96138"/>
              </a:xfrm>
              <a:prstGeom prst="moon">
                <a:avLst>
                  <a:gd name="adj" fmla="val 7494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C82264CF-8B38-46D6-9121-DE253C7606E7}"/>
              </a:ext>
            </a:extLst>
          </p:cNvPr>
          <p:cNvGrpSpPr/>
          <p:nvPr/>
        </p:nvGrpSpPr>
        <p:grpSpPr>
          <a:xfrm>
            <a:off x="6553303" y="811560"/>
            <a:ext cx="2776252" cy="2646545"/>
            <a:chOff x="6217300" y="1111761"/>
            <a:chExt cx="2097593" cy="1999593"/>
          </a:xfrm>
        </p:grpSpPr>
        <p:sp>
          <p:nvSpPr>
            <p:cNvPr id="33" name="星: 12 pt 32">
              <a:extLst>
                <a:ext uri="{FF2B5EF4-FFF2-40B4-BE49-F238E27FC236}">
                  <a16:creationId xmlns:a16="http://schemas.microsoft.com/office/drawing/2014/main" id="{9C6980AE-3837-4239-863A-6213735F78CE}"/>
                </a:ext>
              </a:extLst>
            </p:cNvPr>
            <p:cNvSpPr/>
            <p:nvPr/>
          </p:nvSpPr>
          <p:spPr bwMode="auto">
            <a:xfrm>
              <a:off x="6315300" y="1111761"/>
              <a:ext cx="1999593" cy="1999593"/>
            </a:xfrm>
            <a:prstGeom prst="star12">
              <a:avLst>
                <a:gd name="adj" fmla="val 34576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台形 33">
              <a:extLst>
                <a:ext uri="{FF2B5EF4-FFF2-40B4-BE49-F238E27FC236}">
                  <a16:creationId xmlns:a16="http://schemas.microsoft.com/office/drawing/2014/main" id="{DDC33D8A-928E-4B8A-AE3F-D01270ABF10B}"/>
                </a:ext>
              </a:extLst>
            </p:cNvPr>
            <p:cNvSpPr/>
            <p:nvPr/>
          </p:nvSpPr>
          <p:spPr bwMode="auto">
            <a:xfrm>
              <a:off x="6693351" y="1630681"/>
              <a:ext cx="1318259" cy="495300"/>
            </a:xfrm>
            <a:prstGeom prst="trapezoid">
              <a:avLst/>
            </a:prstGeom>
            <a:solidFill>
              <a:schemeClr val="accent5">
                <a:lumMod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97422555-67A8-4424-B689-088D7AF28815}"/>
                </a:ext>
              </a:extLst>
            </p:cNvPr>
            <p:cNvGrpSpPr/>
            <p:nvPr/>
          </p:nvGrpSpPr>
          <p:grpSpPr>
            <a:xfrm>
              <a:off x="6217300" y="1583794"/>
              <a:ext cx="2040392" cy="1255046"/>
              <a:chOff x="3516829" y="1583794"/>
              <a:chExt cx="2040392" cy="1255046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311C2F9D-A9A2-40D5-8C3A-D29DD61132D2}"/>
                  </a:ext>
                </a:extLst>
              </p:cNvPr>
              <p:cNvSpPr/>
              <p:nvPr/>
            </p:nvSpPr>
            <p:spPr bwMode="auto">
              <a:xfrm>
                <a:off x="3516829" y="1583794"/>
                <a:ext cx="2040392" cy="1215135"/>
              </a:xfrm>
              <a:custGeom>
                <a:avLst/>
                <a:gdLst>
                  <a:gd name="connsiteX0" fmla="*/ 1793684 w 2222646"/>
                  <a:gd name="connsiteY0" fmla="*/ 868102 h 1323674"/>
                  <a:gd name="connsiteX1" fmla="*/ 2021470 w 2222646"/>
                  <a:gd name="connsiteY1" fmla="*/ 1095888 h 1323674"/>
                  <a:gd name="connsiteX2" fmla="*/ 1793684 w 2222646"/>
                  <a:gd name="connsiteY2" fmla="*/ 1323674 h 1323674"/>
                  <a:gd name="connsiteX3" fmla="*/ 1565898 w 2222646"/>
                  <a:gd name="connsiteY3" fmla="*/ 1095888 h 1323674"/>
                  <a:gd name="connsiteX4" fmla="*/ 1793684 w 2222646"/>
                  <a:gd name="connsiteY4" fmla="*/ 868102 h 1323674"/>
                  <a:gd name="connsiteX5" fmla="*/ 479234 w 2222646"/>
                  <a:gd name="connsiteY5" fmla="*/ 868102 h 1323674"/>
                  <a:gd name="connsiteX6" fmla="*/ 707020 w 2222646"/>
                  <a:gd name="connsiteY6" fmla="*/ 1095888 h 1323674"/>
                  <a:gd name="connsiteX7" fmla="*/ 479234 w 2222646"/>
                  <a:gd name="connsiteY7" fmla="*/ 1323674 h 1323674"/>
                  <a:gd name="connsiteX8" fmla="*/ 251448 w 2222646"/>
                  <a:gd name="connsiteY8" fmla="*/ 1095888 h 1323674"/>
                  <a:gd name="connsiteX9" fmla="*/ 479234 w 2222646"/>
                  <a:gd name="connsiteY9" fmla="*/ 868102 h 1323674"/>
                  <a:gd name="connsiteX10" fmla="*/ 1313008 w 2222646"/>
                  <a:gd name="connsiteY10" fmla="*/ 84525 h 1323674"/>
                  <a:gd name="connsiteX11" fmla="*/ 1313008 w 2222646"/>
                  <a:gd name="connsiteY11" fmla="*/ 564957 h 1323674"/>
                  <a:gd name="connsiteX12" fmla="*/ 1895300 w 2222646"/>
                  <a:gd name="connsiteY12" fmla="*/ 564957 h 1323674"/>
                  <a:gd name="connsiteX13" fmla="*/ 1775192 w 2222646"/>
                  <a:gd name="connsiteY13" fmla="*/ 84525 h 1323674"/>
                  <a:gd name="connsiteX14" fmla="*/ 703615 w 2222646"/>
                  <a:gd name="connsiteY14" fmla="*/ 84525 h 1323674"/>
                  <a:gd name="connsiteX15" fmla="*/ 583507 w 2222646"/>
                  <a:gd name="connsiteY15" fmla="*/ 564957 h 1323674"/>
                  <a:gd name="connsiteX16" fmla="*/ 1193746 w 2222646"/>
                  <a:gd name="connsiteY16" fmla="*/ 564957 h 1323674"/>
                  <a:gd name="connsiteX17" fmla="*/ 1193746 w 2222646"/>
                  <a:gd name="connsiteY17" fmla="*/ 84525 h 1323674"/>
                  <a:gd name="connsiteX18" fmla="*/ 618992 w 2222646"/>
                  <a:gd name="connsiteY18" fmla="*/ 0 h 1323674"/>
                  <a:gd name="connsiteX19" fmla="*/ 1859814 w 2222646"/>
                  <a:gd name="connsiteY19" fmla="*/ 0 h 1323674"/>
                  <a:gd name="connsiteX20" fmla="*/ 2001053 w 2222646"/>
                  <a:gd name="connsiteY20" fmla="*/ 564957 h 1323674"/>
                  <a:gd name="connsiteX21" fmla="*/ 2029324 w 2222646"/>
                  <a:gd name="connsiteY21" fmla="*/ 564957 h 1323674"/>
                  <a:gd name="connsiteX22" fmla="*/ 2170389 w 2222646"/>
                  <a:gd name="connsiteY22" fmla="*/ 706022 h 1323674"/>
                  <a:gd name="connsiteX23" fmla="*/ 2170389 w 2222646"/>
                  <a:gd name="connsiteY23" fmla="*/ 944882 h 1323674"/>
                  <a:gd name="connsiteX24" fmla="*/ 2174739 w 2222646"/>
                  <a:gd name="connsiteY24" fmla="*/ 944882 h 1323674"/>
                  <a:gd name="connsiteX25" fmla="*/ 2222646 w 2222646"/>
                  <a:gd name="connsiteY25" fmla="*/ 992789 h 1323674"/>
                  <a:gd name="connsiteX26" fmla="*/ 2222646 w 2222646"/>
                  <a:gd name="connsiteY26" fmla="*/ 1106160 h 1323674"/>
                  <a:gd name="connsiteX27" fmla="*/ 2203237 w 2222646"/>
                  <a:gd name="connsiteY27" fmla="*/ 1125569 h 1323674"/>
                  <a:gd name="connsiteX28" fmla="*/ 2073780 w 2222646"/>
                  <a:gd name="connsiteY28" fmla="*/ 1125569 h 1323674"/>
                  <a:gd name="connsiteX29" fmla="*/ 2079772 w 2222646"/>
                  <a:gd name="connsiteY29" fmla="*/ 1095888 h 1323674"/>
                  <a:gd name="connsiteX30" fmla="*/ 1793684 w 2222646"/>
                  <a:gd name="connsiteY30" fmla="*/ 809801 h 1323674"/>
                  <a:gd name="connsiteX31" fmla="*/ 1507596 w 2222646"/>
                  <a:gd name="connsiteY31" fmla="*/ 1095888 h 1323674"/>
                  <a:gd name="connsiteX32" fmla="*/ 1513589 w 2222646"/>
                  <a:gd name="connsiteY32" fmla="*/ 1125569 h 1323674"/>
                  <a:gd name="connsiteX33" fmla="*/ 759330 w 2222646"/>
                  <a:gd name="connsiteY33" fmla="*/ 1125569 h 1323674"/>
                  <a:gd name="connsiteX34" fmla="*/ 765322 w 2222646"/>
                  <a:gd name="connsiteY34" fmla="*/ 1095888 h 1323674"/>
                  <a:gd name="connsiteX35" fmla="*/ 479234 w 2222646"/>
                  <a:gd name="connsiteY35" fmla="*/ 809801 h 1323674"/>
                  <a:gd name="connsiteX36" fmla="*/ 193146 w 2222646"/>
                  <a:gd name="connsiteY36" fmla="*/ 1095888 h 1323674"/>
                  <a:gd name="connsiteX37" fmla="*/ 199139 w 2222646"/>
                  <a:gd name="connsiteY37" fmla="*/ 1125569 h 1323674"/>
                  <a:gd name="connsiteX38" fmla="*/ 19409 w 2222646"/>
                  <a:gd name="connsiteY38" fmla="*/ 1125569 h 1323674"/>
                  <a:gd name="connsiteX39" fmla="*/ 0 w 2222646"/>
                  <a:gd name="connsiteY39" fmla="*/ 1106160 h 1323674"/>
                  <a:gd name="connsiteX40" fmla="*/ 0 w 2222646"/>
                  <a:gd name="connsiteY40" fmla="*/ 992789 h 1323674"/>
                  <a:gd name="connsiteX41" fmla="*/ 47907 w 2222646"/>
                  <a:gd name="connsiteY41" fmla="*/ 944882 h 1323674"/>
                  <a:gd name="connsiteX42" fmla="*/ 52257 w 2222646"/>
                  <a:gd name="connsiteY42" fmla="*/ 944882 h 1323674"/>
                  <a:gd name="connsiteX43" fmla="*/ 52257 w 2222646"/>
                  <a:gd name="connsiteY43" fmla="*/ 706022 h 1323674"/>
                  <a:gd name="connsiteX44" fmla="*/ 193322 w 2222646"/>
                  <a:gd name="connsiteY44" fmla="*/ 564957 h 1323674"/>
                  <a:gd name="connsiteX45" fmla="*/ 477753 w 2222646"/>
                  <a:gd name="connsiteY45" fmla="*/ 564957 h 132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222646" h="1323674">
                    <a:moveTo>
                      <a:pt x="1793684" y="868102"/>
                    </a:moveTo>
                    <a:cubicBezTo>
                      <a:pt x="1919487" y="868102"/>
                      <a:pt x="2021470" y="970085"/>
                      <a:pt x="2021470" y="1095888"/>
                    </a:cubicBezTo>
                    <a:cubicBezTo>
                      <a:pt x="2021470" y="1221691"/>
                      <a:pt x="1919487" y="1323674"/>
                      <a:pt x="1793684" y="1323674"/>
                    </a:cubicBezTo>
                    <a:cubicBezTo>
                      <a:pt x="1667881" y="1323674"/>
                      <a:pt x="1565898" y="1221691"/>
                      <a:pt x="1565898" y="1095888"/>
                    </a:cubicBezTo>
                    <a:cubicBezTo>
                      <a:pt x="1565898" y="970085"/>
                      <a:pt x="1667881" y="868102"/>
                      <a:pt x="1793684" y="868102"/>
                    </a:cubicBezTo>
                    <a:close/>
                    <a:moveTo>
                      <a:pt x="479234" y="868102"/>
                    </a:moveTo>
                    <a:cubicBezTo>
                      <a:pt x="605037" y="868102"/>
                      <a:pt x="707020" y="970085"/>
                      <a:pt x="707020" y="1095888"/>
                    </a:cubicBezTo>
                    <a:cubicBezTo>
                      <a:pt x="707020" y="1221691"/>
                      <a:pt x="605037" y="1323674"/>
                      <a:pt x="479234" y="1323674"/>
                    </a:cubicBezTo>
                    <a:cubicBezTo>
                      <a:pt x="353431" y="1323674"/>
                      <a:pt x="251448" y="1221691"/>
                      <a:pt x="251448" y="1095888"/>
                    </a:cubicBezTo>
                    <a:cubicBezTo>
                      <a:pt x="251448" y="970085"/>
                      <a:pt x="353431" y="868102"/>
                      <a:pt x="479234" y="868102"/>
                    </a:cubicBezTo>
                    <a:close/>
                    <a:moveTo>
                      <a:pt x="1313008" y="84525"/>
                    </a:moveTo>
                    <a:lnTo>
                      <a:pt x="1313008" y="564957"/>
                    </a:lnTo>
                    <a:lnTo>
                      <a:pt x="1895300" y="564957"/>
                    </a:lnTo>
                    <a:lnTo>
                      <a:pt x="1775192" y="84525"/>
                    </a:lnTo>
                    <a:close/>
                    <a:moveTo>
                      <a:pt x="703615" y="84525"/>
                    </a:moveTo>
                    <a:lnTo>
                      <a:pt x="583507" y="564957"/>
                    </a:lnTo>
                    <a:lnTo>
                      <a:pt x="1193746" y="564957"/>
                    </a:lnTo>
                    <a:lnTo>
                      <a:pt x="1193746" y="84525"/>
                    </a:lnTo>
                    <a:close/>
                    <a:moveTo>
                      <a:pt x="618992" y="0"/>
                    </a:moveTo>
                    <a:lnTo>
                      <a:pt x="1859814" y="0"/>
                    </a:lnTo>
                    <a:lnTo>
                      <a:pt x="2001053" y="564957"/>
                    </a:lnTo>
                    <a:lnTo>
                      <a:pt x="2029324" y="564957"/>
                    </a:lnTo>
                    <a:cubicBezTo>
                      <a:pt x="2107232" y="564957"/>
                      <a:pt x="2170389" y="628114"/>
                      <a:pt x="2170389" y="706022"/>
                    </a:cubicBezTo>
                    <a:lnTo>
                      <a:pt x="2170389" y="944882"/>
                    </a:lnTo>
                    <a:lnTo>
                      <a:pt x="2174739" y="944882"/>
                    </a:lnTo>
                    <a:cubicBezTo>
                      <a:pt x="2201197" y="944882"/>
                      <a:pt x="2222646" y="966331"/>
                      <a:pt x="2222646" y="992789"/>
                    </a:cubicBezTo>
                    <a:lnTo>
                      <a:pt x="2222646" y="1106160"/>
                    </a:lnTo>
                    <a:cubicBezTo>
                      <a:pt x="2222646" y="1116879"/>
                      <a:pt x="2213956" y="1125569"/>
                      <a:pt x="2203237" y="1125569"/>
                    </a:cubicBezTo>
                    <a:lnTo>
                      <a:pt x="2073780" y="1125569"/>
                    </a:lnTo>
                    <a:lnTo>
                      <a:pt x="2079772" y="1095888"/>
                    </a:lnTo>
                    <a:cubicBezTo>
                      <a:pt x="2079772" y="937887"/>
                      <a:pt x="1951686" y="809801"/>
                      <a:pt x="1793684" y="809801"/>
                    </a:cubicBezTo>
                    <a:cubicBezTo>
                      <a:pt x="1635682" y="809801"/>
                      <a:pt x="1507596" y="937887"/>
                      <a:pt x="1507596" y="1095888"/>
                    </a:cubicBezTo>
                    <a:lnTo>
                      <a:pt x="1513589" y="1125569"/>
                    </a:lnTo>
                    <a:lnTo>
                      <a:pt x="759330" y="1125569"/>
                    </a:lnTo>
                    <a:lnTo>
                      <a:pt x="765322" y="1095888"/>
                    </a:lnTo>
                    <a:cubicBezTo>
                      <a:pt x="765322" y="937887"/>
                      <a:pt x="637236" y="809801"/>
                      <a:pt x="479234" y="809801"/>
                    </a:cubicBezTo>
                    <a:cubicBezTo>
                      <a:pt x="321232" y="809801"/>
                      <a:pt x="193146" y="937887"/>
                      <a:pt x="193146" y="1095888"/>
                    </a:cubicBezTo>
                    <a:lnTo>
                      <a:pt x="199139" y="1125569"/>
                    </a:lnTo>
                    <a:lnTo>
                      <a:pt x="19409" y="1125569"/>
                    </a:lnTo>
                    <a:cubicBezTo>
                      <a:pt x="8690" y="1125569"/>
                      <a:pt x="0" y="1116879"/>
                      <a:pt x="0" y="1106160"/>
                    </a:cubicBezTo>
                    <a:lnTo>
                      <a:pt x="0" y="992789"/>
                    </a:lnTo>
                    <a:cubicBezTo>
                      <a:pt x="0" y="966331"/>
                      <a:pt x="21449" y="944882"/>
                      <a:pt x="47907" y="944882"/>
                    </a:cubicBezTo>
                    <a:lnTo>
                      <a:pt x="52257" y="944882"/>
                    </a:lnTo>
                    <a:lnTo>
                      <a:pt x="52257" y="706022"/>
                    </a:lnTo>
                    <a:cubicBezTo>
                      <a:pt x="52257" y="628114"/>
                      <a:pt x="115414" y="564957"/>
                      <a:pt x="193322" y="564957"/>
                    </a:cubicBezTo>
                    <a:lnTo>
                      <a:pt x="477753" y="564957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E38B0D54-71D8-4FDD-A05F-30EF483F8831}"/>
                  </a:ext>
                </a:extLst>
              </p:cNvPr>
              <p:cNvGrpSpPr/>
              <p:nvPr/>
            </p:nvGrpSpPr>
            <p:grpSpPr>
              <a:xfrm flipH="1">
                <a:off x="4078656" y="1724026"/>
                <a:ext cx="497821" cy="1114814"/>
                <a:chOff x="10145268" y="1831697"/>
                <a:chExt cx="624514" cy="1398528"/>
              </a:xfrm>
            </p:grpSpPr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1926AEB3-766D-482F-A7CB-BA5DEE038E75}"/>
                    </a:ext>
                  </a:extLst>
                </p:cNvPr>
                <p:cNvSpPr/>
                <p:nvPr/>
              </p:nvSpPr>
              <p:spPr bwMode="auto">
                <a:xfrm>
                  <a:off x="10240670" y="1831697"/>
                  <a:ext cx="374467" cy="43428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227D6C8A-F341-44AF-9E68-A684B26230BE}"/>
                    </a:ext>
                  </a:extLst>
                </p:cNvPr>
                <p:cNvSpPr/>
                <p:nvPr/>
              </p:nvSpPr>
              <p:spPr bwMode="auto">
                <a:xfrm>
                  <a:off x="10289265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5FC568A8-7F19-4474-9012-2257B3CBD74B}"/>
                    </a:ext>
                  </a:extLst>
                </p:cNvPr>
                <p:cNvSpPr/>
                <p:nvPr/>
              </p:nvSpPr>
              <p:spPr bwMode="auto">
                <a:xfrm rot="21042249">
                  <a:off x="10466626" y="2555691"/>
                  <a:ext cx="117586" cy="67453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四角形: 角を丸くする 40">
                  <a:extLst>
                    <a:ext uri="{FF2B5EF4-FFF2-40B4-BE49-F238E27FC236}">
                      <a16:creationId xmlns:a16="http://schemas.microsoft.com/office/drawing/2014/main" id="{DC167F64-E385-4FDC-9837-D363054B1646}"/>
                    </a:ext>
                  </a:extLst>
                </p:cNvPr>
                <p:cNvSpPr/>
                <p:nvPr/>
              </p:nvSpPr>
              <p:spPr bwMode="auto">
                <a:xfrm rot="13385626">
                  <a:off x="10212786" y="2138440"/>
                  <a:ext cx="117586" cy="35882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四角形: 角を丸くする 41">
                  <a:extLst>
                    <a:ext uri="{FF2B5EF4-FFF2-40B4-BE49-F238E27FC236}">
                      <a16:creationId xmlns:a16="http://schemas.microsoft.com/office/drawing/2014/main" id="{C92FAA2A-71E8-4567-8496-D352484DECDC}"/>
                    </a:ext>
                  </a:extLst>
                </p:cNvPr>
                <p:cNvSpPr/>
                <p:nvPr/>
              </p:nvSpPr>
              <p:spPr bwMode="auto">
                <a:xfrm rot="557751" flipH="1">
                  <a:off x="10266519" y="2555691"/>
                  <a:ext cx="117586" cy="67453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四角形: 角を丸くする 42">
                  <a:extLst>
                    <a:ext uri="{FF2B5EF4-FFF2-40B4-BE49-F238E27FC236}">
                      <a16:creationId xmlns:a16="http://schemas.microsoft.com/office/drawing/2014/main" id="{6BD2ED3B-1197-4B03-9685-C95FDBEAA723}"/>
                    </a:ext>
                  </a:extLst>
                </p:cNvPr>
                <p:cNvSpPr/>
                <p:nvPr/>
              </p:nvSpPr>
              <p:spPr bwMode="auto">
                <a:xfrm rot="11341995">
                  <a:off x="10145268" y="2172447"/>
                  <a:ext cx="117586" cy="29106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四角形: 角を丸くする 43">
                  <a:extLst>
                    <a:ext uri="{FF2B5EF4-FFF2-40B4-BE49-F238E27FC236}">
                      <a16:creationId xmlns:a16="http://schemas.microsoft.com/office/drawing/2014/main" id="{51E03A98-8B9C-4E2F-AC48-50A44BCF5FF3}"/>
                    </a:ext>
                  </a:extLst>
                </p:cNvPr>
                <p:cNvSpPr/>
                <p:nvPr/>
              </p:nvSpPr>
              <p:spPr bwMode="auto">
                <a:xfrm rot="7737053">
                  <a:off x="10531575" y="2113266"/>
                  <a:ext cx="117586" cy="3588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四角形: 角を丸くする 44">
                  <a:extLst>
                    <a:ext uri="{FF2B5EF4-FFF2-40B4-BE49-F238E27FC236}">
                      <a16:creationId xmlns:a16="http://schemas.microsoft.com/office/drawing/2014/main" id="{8E1186EE-1898-4F36-B3F9-84F470B486F7}"/>
                    </a:ext>
                  </a:extLst>
                </p:cNvPr>
                <p:cNvSpPr/>
                <p:nvPr/>
              </p:nvSpPr>
              <p:spPr bwMode="auto">
                <a:xfrm rot="10565841">
                  <a:off x="10621798" y="2185709"/>
                  <a:ext cx="117586" cy="23536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23A03541-5F93-4428-B3EE-BB718A36F5FA}"/>
              </a:ext>
            </a:extLst>
          </p:cNvPr>
          <p:cNvGrpSpPr/>
          <p:nvPr/>
        </p:nvGrpSpPr>
        <p:grpSpPr>
          <a:xfrm>
            <a:off x="655810" y="3737163"/>
            <a:ext cx="2790296" cy="2646545"/>
            <a:chOff x="560269" y="3333663"/>
            <a:chExt cx="2108204" cy="1999593"/>
          </a:xfrm>
        </p:grpSpPr>
        <p:sp>
          <p:nvSpPr>
            <p:cNvPr id="46" name="星: 12 pt 45">
              <a:extLst>
                <a:ext uri="{FF2B5EF4-FFF2-40B4-BE49-F238E27FC236}">
                  <a16:creationId xmlns:a16="http://schemas.microsoft.com/office/drawing/2014/main" id="{5CD7CA44-5770-4F9F-B2DE-B8833775F159}"/>
                </a:ext>
              </a:extLst>
            </p:cNvPr>
            <p:cNvSpPr/>
            <p:nvPr/>
          </p:nvSpPr>
          <p:spPr bwMode="auto">
            <a:xfrm>
              <a:off x="668880" y="3333663"/>
              <a:ext cx="1999593" cy="1999593"/>
            </a:xfrm>
            <a:prstGeom prst="star12">
              <a:avLst>
                <a:gd name="adj" fmla="val 34576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台形 46">
              <a:extLst>
                <a:ext uri="{FF2B5EF4-FFF2-40B4-BE49-F238E27FC236}">
                  <a16:creationId xmlns:a16="http://schemas.microsoft.com/office/drawing/2014/main" id="{09E3DDC8-1CC3-4F8C-A9CA-21E12C31CA5F}"/>
                </a:ext>
              </a:extLst>
            </p:cNvPr>
            <p:cNvSpPr/>
            <p:nvPr/>
          </p:nvSpPr>
          <p:spPr bwMode="auto">
            <a:xfrm>
              <a:off x="1028700" y="3852583"/>
              <a:ext cx="1318259" cy="495300"/>
            </a:xfrm>
            <a:prstGeom prst="trapezoid">
              <a:avLst/>
            </a:prstGeom>
            <a:solidFill>
              <a:schemeClr val="accent5">
                <a:lumMod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7AD39699-A61B-4CCC-BF9A-FA334B2A718A}"/>
                </a:ext>
              </a:extLst>
            </p:cNvPr>
            <p:cNvSpPr/>
            <p:nvPr/>
          </p:nvSpPr>
          <p:spPr bwMode="auto">
            <a:xfrm>
              <a:off x="560269" y="3805696"/>
              <a:ext cx="2040392" cy="1215135"/>
            </a:xfrm>
            <a:custGeom>
              <a:avLst/>
              <a:gdLst>
                <a:gd name="connsiteX0" fmla="*/ 1793684 w 2222646"/>
                <a:gd name="connsiteY0" fmla="*/ 868102 h 1323674"/>
                <a:gd name="connsiteX1" fmla="*/ 2021470 w 2222646"/>
                <a:gd name="connsiteY1" fmla="*/ 1095888 h 1323674"/>
                <a:gd name="connsiteX2" fmla="*/ 1793684 w 2222646"/>
                <a:gd name="connsiteY2" fmla="*/ 1323674 h 1323674"/>
                <a:gd name="connsiteX3" fmla="*/ 1565898 w 2222646"/>
                <a:gd name="connsiteY3" fmla="*/ 1095888 h 1323674"/>
                <a:gd name="connsiteX4" fmla="*/ 1793684 w 2222646"/>
                <a:gd name="connsiteY4" fmla="*/ 868102 h 1323674"/>
                <a:gd name="connsiteX5" fmla="*/ 479234 w 2222646"/>
                <a:gd name="connsiteY5" fmla="*/ 868102 h 1323674"/>
                <a:gd name="connsiteX6" fmla="*/ 707020 w 2222646"/>
                <a:gd name="connsiteY6" fmla="*/ 1095888 h 1323674"/>
                <a:gd name="connsiteX7" fmla="*/ 479234 w 2222646"/>
                <a:gd name="connsiteY7" fmla="*/ 1323674 h 1323674"/>
                <a:gd name="connsiteX8" fmla="*/ 251448 w 2222646"/>
                <a:gd name="connsiteY8" fmla="*/ 1095888 h 1323674"/>
                <a:gd name="connsiteX9" fmla="*/ 479234 w 2222646"/>
                <a:gd name="connsiteY9" fmla="*/ 868102 h 1323674"/>
                <a:gd name="connsiteX10" fmla="*/ 1313008 w 2222646"/>
                <a:gd name="connsiteY10" fmla="*/ 84525 h 1323674"/>
                <a:gd name="connsiteX11" fmla="*/ 1313008 w 2222646"/>
                <a:gd name="connsiteY11" fmla="*/ 564957 h 1323674"/>
                <a:gd name="connsiteX12" fmla="*/ 1895300 w 2222646"/>
                <a:gd name="connsiteY12" fmla="*/ 564957 h 1323674"/>
                <a:gd name="connsiteX13" fmla="*/ 1775192 w 2222646"/>
                <a:gd name="connsiteY13" fmla="*/ 84525 h 1323674"/>
                <a:gd name="connsiteX14" fmla="*/ 703615 w 2222646"/>
                <a:gd name="connsiteY14" fmla="*/ 84525 h 1323674"/>
                <a:gd name="connsiteX15" fmla="*/ 583507 w 2222646"/>
                <a:gd name="connsiteY15" fmla="*/ 564957 h 1323674"/>
                <a:gd name="connsiteX16" fmla="*/ 1193746 w 2222646"/>
                <a:gd name="connsiteY16" fmla="*/ 564957 h 1323674"/>
                <a:gd name="connsiteX17" fmla="*/ 1193746 w 2222646"/>
                <a:gd name="connsiteY17" fmla="*/ 84525 h 1323674"/>
                <a:gd name="connsiteX18" fmla="*/ 618992 w 2222646"/>
                <a:gd name="connsiteY18" fmla="*/ 0 h 1323674"/>
                <a:gd name="connsiteX19" fmla="*/ 1859814 w 2222646"/>
                <a:gd name="connsiteY19" fmla="*/ 0 h 1323674"/>
                <a:gd name="connsiteX20" fmla="*/ 2001053 w 2222646"/>
                <a:gd name="connsiteY20" fmla="*/ 564957 h 1323674"/>
                <a:gd name="connsiteX21" fmla="*/ 2029324 w 2222646"/>
                <a:gd name="connsiteY21" fmla="*/ 564957 h 1323674"/>
                <a:gd name="connsiteX22" fmla="*/ 2170389 w 2222646"/>
                <a:gd name="connsiteY22" fmla="*/ 706022 h 1323674"/>
                <a:gd name="connsiteX23" fmla="*/ 2170389 w 2222646"/>
                <a:gd name="connsiteY23" fmla="*/ 944882 h 1323674"/>
                <a:gd name="connsiteX24" fmla="*/ 2174739 w 2222646"/>
                <a:gd name="connsiteY24" fmla="*/ 944882 h 1323674"/>
                <a:gd name="connsiteX25" fmla="*/ 2222646 w 2222646"/>
                <a:gd name="connsiteY25" fmla="*/ 992789 h 1323674"/>
                <a:gd name="connsiteX26" fmla="*/ 2222646 w 2222646"/>
                <a:gd name="connsiteY26" fmla="*/ 1106160 h 1323674"/>
                <a:gd name="connsiteX27" fmla="*/ 2203237 w 2222646"/>
                <a:gd name="connsiteY27" fmla="*/ 1125569 h 1323674"/>
                <a:gd name="connsiteX28" fmla="*/ 2073780 w 2222646"/>
                <a:gd name="connsiteY28" fmla="*/ 1125569 h 1323674"/>
                <a:gd name="connsiteX29" fmla="*/ 2079772 w 2222646"/>
                <a:gd name="connsiteY29" fmla="*/ 1095888 h 1323674"/>
                <a:gd name="connsiteX30" fmla="*/ 1793684 w 2222646"/>
                <a:gd name="connsiteY30" fmla="*/ 809801 h 1323674"/>
                <a:gd name="connsiteX31" fmla="*/ 1507596 w 2222646"/>
                <a:gd name="connsiteY31" fmla="*/ 1095888 h 1323674"/>
                <a:gd name="connsiteX32" fmla="*/ 1513589 w 2222646"/>
                <a:gd name="connsiteY32" fmla="*/ 1125569 h 1323674"/>
                <a:gd name="connsiteX33" fmla="*/ 759330 w 2222646"/>
                <a:gd name="connsiteY33" fmla="*/ 1125569 h 1323674"/>
                <a:gd name="connsiteX34" fmla="*/ 765322 w 2222646"/>
                <a:gd name="connsiteY34" fmla="*/ 1095888 h 1323674"/>
                <a:gd name="connsiteX35" fmla="*/ 479234 w 2222646"/>
                <a:gd name="connsiteY35" fmla="*/ 809801 h 1323674"/>
                <a:gd name="connsiteX36" fmla="*/ 193146 w 2222646"/>
                <a:gd name="connsiteY36" fmla="*/ 1095888 h 1323674"/>
                <a:gd name="connsiteX37" fmla="*/ 199139 w 2222646"/>
                <a:gd name="connsiteY37" fmla="*/ 1125569 h 1323674"/>
                <a:gd name="connsiteX38" fmla="*/ 19409 w 2222646"/>
                <a:gd name="connsiteY38" fmla="*/ 1125569 h 1323674"/>
                <a:gd name="connsiteX39" fmla="*/ 0 w 2222646"/>
                <a:gd name="connsiteY39" fmla="*/ 1106160 h 1323674"/>
                <a:gd name="connsiteX40" fmla="*/ 0 w 2222646"/>
                <a:gd name="connsiteY40" fmla="*/ 992789 h 1323674"/>
                <a:gd name="connsiteX41" fmla="*/ 47907 w 2222646"/>
                <a:gd name="connsiteY41" fmla="*/ 944882 h 1323674"/>
                <a:gd name="connsiteX42" fmla="*/ 52257 w 2222646"/>
                <a:gd name="connsiteY42" fmla="*/ 944882 h 1323674"/>
                <a:gd name="connsiteX43" fmla="*/ 52257 w 2222646"/>
                <a:gd name="connsiteY43" fmla="*/ 706022 h 1323674"/>
                <a:gd name="connsiteX44" fmla="*/ 193322 w 2222646"/>
                <a:gd name="connsiteY44" fmla="*/ 564957 h 1323674"/>
                <a:gd name="connsiteX45" fmla="*/ 477753 w 2222646"/>
                <a:gd name="connsiteY45" fmla="*/ 564957 h 132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22646" h="1323674">
                  <a:moveTo>
                    <a:pt x="1793684" y="868102"/>
                  </a:moveTo>
                  <a:cubicBezTo>
                    <a:pt x="1919487" y="868102"/>
                    <a:pt x="2021470" y="970085"/>
                    <a:pt x="2021470" y="1095888"/>
                  </a:cubicBezTo>
                  <a:cubicBezTo>
                    <a:pt x="2021470" y="1221691"/>
                    <a:pt x="1919487" y="1323674"/>
                    <a:pt x="1793684" y="1323674"/>
                  </a:cubicBezTo>
                  <a:cubicBezTo>
                    <a:pt x="1667881" y="1323674"/>
                    <a:pt x="1565898" y="1221691"/>
                    <a:pt x="1565898" y="1095888"/>
                  </a:cubicBezTo>
                  <a:cubicBezTo>
                    <a:pt x="1565898" y="970085"/>
                    <a:pt x="1667881" y="868102"/>
                    <a:pt x="1793684" y="868102"/>
                  </a:cubicBezTo>
                  <a:close/>
                  <a:moveTo>
                    <a:pt x="479234" y="868102"/>
                  </a:moveTo>
                  <a:cubicBezTo>
                    <a:pt x="605037" y="868102"/>
                    <a:pt x="707020" y="970085"/>
                    <a:pt x="707020" y="1095888"/>
                  </a:cubicBezTo>
                  <a:cubicBezTo>
                    <a:pt x="707020" y="1221691"/>
                    <a:pt x="605037" y="1323674"/>
                    <a:pt x="479234" y="1323674"/>
                  </a:cubicBezTo>
                  <a:cubicBezTo>
                    <a:pt x="353431" y="1323674"/>
                    <a:pt x="251448" y="1221691"/>
                    <a:pt x="251448" y="1095888"/>
                  </a:cubicBezTo>
                  <a:cubicBezTo>
                    <a:pt x="251448" y="970085"/>
                    <a:pt x="353431" y="868102"/>
                    <a:pt x="479234" y="868102"/>
                  </a:cubicBezTo>
                  <a:close/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73780" y="1125569"/>
                  </a:lnTo>
                  <a:lnTo>
                    <a:pt x="2079772" y="1095888"/>
                  </a:lnTo>
                  <a:cubicBezTo>
                    <a:pt x="2079772" y="937887"/>
                    <a:pt x="1951686" y="809801"/>
                    <a:pt x="1793684" y="809801"/>
                  </a:cubicBezTo>
                  <a:cubicBezTo>
                    <a:pt x="1635682" y="809801"/>
                    <a:pt x="1507596" y="937887"/>
                    <a:pt x="1507596" y="1095888"/>
                  </a:cubicBezTo>
                  <a:lnTo>
                    <a:pt x="1513589" y="1125569"/>
                  </a:lnTo>
                  <a:lnTo>
                    <a:pt x="759330" y="1125569"/>
                  </a:lnTo>
                  <a:lnTo>
                    <a:pt x="765322" y="1095888"/>
                  </a:lnTo>
                  <a:cubicBezTo>
                    <a:pt x="765322" y="937887"/>
                    <a:pt x="637236" y="809801"/>
                    <a:pt x="479234" y="809801"/>
                  </a:cubicBezTo>
                  <a:cubicBezTo>
                    <a:pt x="321232" y="809801"/>
                    <a:pt x="193146" y="937887"/>
                    <a:pt x="193146" y="1095888"/>
                  </a:cubicBezTo>
                  <a:lnTo>
                    <a:pt x="199139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3E5D7DBF-2CDA-414B-9856-BFD14B877060}"/>
                </a:ext>
              </a:extLst>
            </p:cNvPr>
            <p:cNvGrpSpPr/>
            <p:nvPr/>
          </p:nvGrpSpPr>
          <p:grpSpPr>
            <a:xfrm>
              <a:off x="1370180" y="3810838"/>
              <a:ext cx="766269" cy="1264629"/>
              <a:chOff x="10015694" y="2528728"/>
              <a:chExt cx="1503148" cy="2480752"/>
            </a:xfrm>
          </p:grpSpPr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B8E0AEEC-CE07-44A6-B573-0D55D7E930D9}"/>
                  </a:ext>
                </a:extLst>
              </p:cNvPr>
              <p:cNvGrpSpPr/>
              <p:nvPr/>
            </p:nvGrpSpPr>
            <p:grpSpPr>
              <a:xfrm rot="2700000">
                <a:off x="10777101" y="3926071"/>
                <a:ext cx="420305" cy="1063176"/>
                <a:chOff x="2139209" y="3652899"/>
                <a:chExt cx="286170" cy="723877"/>
              </a:xfrm>
              <a:solidFill>
                <a:schemeClr val="tx1"/>
              </a:solidFill>
            </p:grpSpPr>
            <p:sp>
              <p:nvSpPr>
                <p:cNvPr id="64" name="四角形: 角を丸くする 63">
                  <a:extLst>
                    <a:ext uri="{FF2B5EF4-FFF2-40B4-BE49-F238E27FC236}">
                      <a16:creationId xmlns:a16="http://schemas.microsoft.com/office/drawing/2014/main" id="{53B2B0EC-5008-4E4B-8D58-D9A97061E136}"/>
                    </a:ext>
                  </a:extLst>
                </p:cNvPr>
                <p:cNvSpPr/>
                <p:nvPr/>
              </p:nvSpPr>
              <p:spPr bwMode="auto">
                <a:xfrm rot="20700000">
                  <a:off x="2139209" y="3652899"/>
                  <a:ext cx="127929" cy="4491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四角形: 角を丸くする 64">
                  <a:extLst>
                    <a:ext uri="{FF2B5EF4-FFF2-40B4-BE49-F238E27FC236}">
                      <a16:creationId xmlns:a16="http://schemas.microsoft.com/office/drawing/2014/main" id="{34C6C008-1F74-4C8E-8E4F-429D8B01782B}"/>
                    </a:ext>
                  </a:extLst>
                </p:cNvPr>
                <p:cNvSpPr/>
                <p:nvPr/>
              </p:nvSpPr>
              <p:spPr bwMode="auto">
                <a:xfrm rot="18900000">
                  <a:off x="2297450" y="3927624"/>
                  <a:ext cx="127929" cy="4491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8D752891-338D-4E0D-8134-2A23D11D756A}"/>
                  </a:ext>
                </a:extLst>
              </p:cNvPr>
              <p:cNvSpPr/>
              <p:nvPr/>
            </p:nvSpPr>
            <p:spPr bwMode="auto">
              <a:xfrm rot="2539222">
                <a:off x="10536283" y="3994215"/>
                <a:ext cx="518717" cy="1015265"/>
              </a:xfrm>
              <a:custGeom>
                <a:avLst/>
                <a:gdLst>
                  <a:gd name="connsiteX0" fmla="*/ 130514 w 518717"/>
                  <a:gd name="connsiteY0" fmla="*/ 7383 h 1015266"/>
                  <a:gd name="connsiteX1" fmla="*/ 187892 w 518717"/>
                  <a:gd name="connsiteY1" fmla="*/ 93946 h 1015266"/>
                  <a:gd name="connsiteX2" fmla="*/ 187892 w 518717"/>
                  <a:gd name="connsiteY2" fmla="*/ 529323 h 1015266"/>
                  <a:gd name="connsiteX3" fmla="*/ 493501 w 518717"/>
                  <a:gd name="connsiteY3" fmla="*/ 857273 h 1015266"/>
                  <a:gd name="connsiteX4" fmla="*/ 488818 w 518717"/>
                  <a:gd name="connsiteY4" fmla="*/ 990050 h 1015266"/>
                  <a:gd name="connsiteX5" fmla="*/ 356042 w 518717"/>
                  <a:gd name="connsiteY5" fmla="*/ 985368 h 1015266"/>
                  <a:gd name="connsiteX6" fmla="*/ 34401 w 518717"/>
                  <a:gd name="connsiteY6" fmla="*/ 640214 h 1015266"/>
                  <a:gd name="connsiteX7" fmla="*/ 30828 w 518717"/>
                  <a:gd name="connsiteY7" fmla="*/ 634397 h 1015266"/>
                  <a:gd name="connsiteX8" fmla="*/ 27516 w 518717"/>
                  <a:gd name="connsiteY8" fmla="*/ 632165 h 1015266"/>
                  <a:gd name="connsiteX9" fmla="*/ 0 w 518717"/>
                  <a:gd name="connsiteY9" fmla="*/ 565735 h 1015266"/>
                  <a:gd name="connsiteX10" fmla="*/ 0 w 518717"/>
                  <a:gd name="connsiteY10" fmla="*/ 93946 h 1015266"/>
                  <a:gd name="connsiteX11" fmla="*/ 93946 w 518717"/>
                  <a:gd name="connsiteY11" fmla="*/ 0 h 1015266"/>
                  <a:gd name="connsiteX12" fmla="*/ 130514 w 518717"/>
                  <a:gd name="connsiteY12" fmla="*/ 7383 h 1015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18717" h="1015266">
                    <a:moveTo>
                      <a:pt x="130514" y="7383"/>
                    </a:moveTo>
                    <a:cubicBezTo>
                      <a:pt x="164232" y="21644"/>
                      <a:pt x="187892" y="55033"/>
                      <a:pt x="187892" y="93946"/>
                    </a:cubicBezTo>
                    <a:lnTo>
                      <a:pt x="187892" y="529323"/>
                    </a:lnTo>
                    <a:lnTo>
                      <a:pt x="493501" y="857273"/>
                    </a:lnTo>
                    <a:cubicBezTo>
                      <a:pt x="528873" y="895231"/>
                      <a:pt x="526777" y="954678"/>
                      <a:pt x="488818" y="990050"/>
                    </a:cubicBezTo>
                    <a:cubicBezTo>
                      <a:pt x="450860" y="1025422"/>
                      <a:pt x="391414" y="1023326"/>
                      <a:pt x="356042" y="985368"/>
                    </a:cubicBezTo>
                    <a:lnTo>
                      <a:pt x="34401" y="640214"/>
                    </a:lnTo>
                    <a:lnTo>
                      <a:pt x="30828" y="634397"/>
                    </a:lnTo>
                    <a:lnTo>
                      <a:pt x="27516" y="632165"/>
                    </a:lnTo>
                    <a:cubicBezTo>
                      <a:pt x="10515" y="615164"/>
                      <a:pt x="0" y="591677"/>
                      <a:pt x="0" y="565735"/>
                    </a:cubicBezTo>
                    <a:lnTo>
                      <a:pt x="0" y="93946"/>
                    </a:lnTo>
                    <a:cubicBezTo>
                      <a:pt x="0" y="42061"/>
                      <a:pt x="42061" y="0"/>
                      <a:pt x="93946" y="0"/>
                    </a:cubicBezTo>
                    <a:cubicBezTo>
                      <a:pt x="106917" y="0"/>
                      <a:pt x="119275" y="2629"/>
                      <a:pt x="130514" y="738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F95A9B7C-CB12-42FD-8355-42CAF98F78F9}"/>
                  </a:ext>
                </a:extLst>
              </p:cNvPr>
              <p:cNvGrpSpPr/>
              <p:nvPr/>
            </p:nvGrpSpPr>
            <p:grpSpPr>
              <a:xfrm rot="655561">
                <a:off x="10015694" y="2528728"/>
                <a:ext cx="1200150" cy="1655347"/>
                <a:chOff x="10006210" y="2612495"/>
                <a:chExt cx="1200150" cy="1655347"/>
              </a:xfrm>
            </p:grpSpPr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DF5A1757-F07D-48CA-A1D5-8EFF4EFF654F}"/>
                    </a:ext>
                  </a:extLst>
                </p:cNvPr>
                <p:cNvSpPr/>
                <p:nvPr/>
              </p:nvSpPr>
              <p:spPr bwMode="auto">
                <a:xfrm rot="19440355">
                  <a:off x="10006210" y="2612495"/>
                  <a:ext cx="807250" cy="84646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台形 56">
                  <a:extLst>
                    <a:ext uri="{FF2B5EF4-FFF2-40B4-BE49-F238E27FC236}">
                      <a16:creationId xmlns:a16="http://schemas.microsoft.com/office/drawing/2014/main" id="{B92E0AF9-ADBE-4EB7-A2DB-8EB750B07E4C}"/>
                    </a:ext>
                  </a:extLst>
                </p:cNvPr>
                <p:cNvSpPr/>
                <p:nvPr/>
              </p:nvSpPr>
              <p:spPr bwMode="auto">
                <a:xfrm rot="18900000">
                  <a:off x="10577504" y="3186602"/>
                  <a:ext cx="159623" cy="264400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5E63F2A1-27DF-44CD-8FDF-91C9D7B54F46}"/>
                    </a:ext>
                  </a:extLst>
                </p:cNvPr>
                <p:cNvSpPr/>
                <p:nvPr/>
              </p:nvSpPr>
              <p:spPr bwMode="auto">
                <a:xfrm rot="2622644">
                  <a:off x="10495039" y="3335614"/>
                  <a:ext cx="187892" cy="5632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7E9C0AE4-23DD-4C0A-89C1-5466B3B1FFDD}"/>
                    </a:ext>
                  </a:extLst>
                </p:cNvPr>
                <p:cNvSpPr/>
                <p:nvPr/>
              </p:nvSpPr>
              <p:spPr bwMode="auto">
                <a:xfrm rot="16904229">
                  <a:off x="10228231" y="3492549"/>
                  <a:ext cx="189401" cy="46858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7B283F76-EE1C-48E2-B4FA-12FE1240B517}"/>
                    </a:ext>
                  </a:extLst>
                </p:cNvPr>
                <p:cNvGrpSpPr/>
                <p:nvPr/>
              </p:nvGrpSpPr>
              <p:grpSpPr>
                <a:xfrm rot="19320143">
                  <a:off x="10134848" y="3102272"/>
                  <a:ext cx="123372" cy="159149"/>
                  <a:chOff x="5386662" y="4108387"/>
                  <a:chExt cx="254036" cy="144200"/>
                </a:xfrm>
              </p:grpSpPr>
              <p:sp>
                <p:nvSpPr>
                  <p:cNvPr id="62" name="フリーフォーム: 図形 61">
                    <a:extLst>
                      <a:ext uri="{FF2B5EF4-FFF2-40B4-BE49-F238E27FC236}">
                        <a16:creationId xmlns:a16="http://schemas.microsoft.com/office/drawing/2014/main" id="{06E1F44A-E4B9-4374-9379-B7DFB7DC11C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5386662" y="4113330"/>
                    <a:ext cx="254036" cy="139257"/>
                  </a:xfrm>
                  <a:custGeom>
                    <a:avLst/>
                    <a:gdLst>
                      <a:gd name="connsiteX0" fmla="*/ 10186 w 619508"/>
                      <a:gd name="connsiteY0" fmla="*/ 0 h 247430"/>
                      <a:gd name="connsiteX1" fmla="*/ 609322 w 619508"/>
                      <a:gd name="connsiteY1" fmla="*/ 0 h 247430"/>
                      <a:gd name="connsiteX2" fmla="*/ 619508 w 619508"/>
                      <a:gd name="connsiteY2" fmla="*/ 34656 h 247430"/>
                      <a:gd name="connsiteX3" fmla="*/ 309754 w 619508"/>
                      <a:gd name="connsiteY3" fmla="*/ 247430 h 247430"/>
                      <a:gd name="connsiteX4" fmla="*/ 0 w 619508"/>
                      <a:gd name="connsiteY4" fmla="*/ 34656 h 247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19508" h="247430">
                        <a:moveTo>
                          <a:pt x="10186" y="0"/>
                        </a:moveTo>
                        <a:lnTo>
                          <a:pt x="609322" y="0"/>
                        </a:lnTo>
                        <a:lnTo>
                          <a:pt x="619508" y="34656"/>
                        </a:lnTo>
                        <a:cubicBezTo>
                          <a:pt x="619508" y="152168"/>
                          <a:pt x="480826" y="247430"/>
                          <a:pt x="309754" y="247430"/>
                        </a:cubicBezTo>
                        <a:cubicBezTo>
                          <a:pt x="138682" y="247430"/>
                          <a:pt x="0" y="152168"/>
                          <a:pt x="0" y="34656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6517DE2B-CE39-4CFD-888D-C4BD2B38307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5532222" y="4108387"/>
                    <a:ext cx="94140" cy="64516"/>
                  </a:xfrm>
                  <a:custGeom>
                    <a:avLst/>
                    <a:gdLst>
                      <a:gd name="connsiteX0" fmla="*/ 10186 w 619508"/>
                      <a:gd name="connsiteY0" fmla="*/ 0 h 247430"/>
                      <a:gd name="connsiteX1" fmla="*/ 609322 w 619508"/>
                      <a:gd name="connsiteY1" fmla="*/ 0 h 247430"/>
                      <a:gd name="connsiteX2" fmla="*/ 619508 w 619508"/>
                      <a:gd name="connsiteY2" fmla="*/ 34656 h 247430"/>
                      <a:gd name="connsiteX3" fmla="*/ 309754 w 619508"/>
                      <a:gd name="connsiteY3" fmla="*/ 247430 h 247430"/>
                      <a:gd name="connsiteX4" fmla="*/ 0 w 619508"/>
                      <a:gd name="connsiteY4" fmla="*/ 34656 h 247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19508" h="247430">
                        <a:moveTo>
                          <a:pt x="10186" y="0"/>
                        </a:moveTo>
                        <a:lnTo>
                          <a:pt x="609322" y="0"/>
                        </a:lnTo>
                        <a:lnTo>
                          <a:pt x="619508" y="34656"/>
                        </a:lnTo>
                        <a:cubicBezTo>
                          <a:pt x="619508" y="152168"/>
                          <a:pt x="480826" y="247430"/>
                          <a:pt x="309754" y="247430"/>
                        </a:cubicBezTo>
                        <a:cubicBezTo>
                          <a:pt x="138682" y="247430"/>
                          <a:pt x="0" y="152168"/>
                          <a:pt x="0" y="3465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10E94700-69E7-478C-B15B-2A444733D7EE}"/>
                    </a:ext>
                  </a:extLst>
                </p:cNvPr>
                <p:cNvSpPr/>
                <p:nvPr/>
              </p:nvSpPr>
              <p:spPr bwMode="auto">
                <a:xfrm rot="19505492">
                  <a:off x="10764792" y="3274026"/>
                  <a:ext cx="441568" cy="99381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13BD201B-7E5E-4099-966D-4368F7449935}"/>
              </a:ext>
            </a:extLst>
          </p:cNvPr>
          <p:cNvGrpSpPr/>
          <p:nvPr/>
        </p:nvGrpSpPr>
        <p:grpSpPr>
          <a:xfrm>
            <a:off x="6553303" y="3737163"/>
            <a:ext cx="2776252" cy="2646545"/>
            <a:chOff x="6217300" y="3333663"/>
            <a:chExt cx="2097593" cy="1999593"/>
          </a:xfrm>
        </p:grpSpPr>
        <p:sp>
          <p:nvSpPr>
            <p:cNvPr id="50" name="星: 12 pt 49">
              <a:extLst>
                <a:ext uri="{FF2B5EF4-FFF2-40B4-BE49-F238E27FC236}">
                  <a16:creationId xmlns:a16="http://schemas.microsoft.com/office/drawing/2014/main" id="{F0120E95-E4A7-4124-B4B7-67A0F70AFAEC}"/>
                </a:ext>
              </a:extLst>
            </p:cNvPr>
            <p:cNvSpPr/>
            <p:nvPr/>
          </p:nvSpPr>
          <p:spPr bwMode="auto">
            <a:xfrm>
              <a:off x="6315300" y="3333663"/>
              <a:ext cx="1999593" cy="1999593"/>
            </a:xfrm>
            <a:prstGeom prst="star12">
              <a:avLst>
                <a:gd name="adj" fmla="val 34576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C6794A7E-DAC9-4AA6-A309-D8238D38B7F6}"/>
                </a:ext>
              </a:extLst>
            </p:cNvPr>
            <p:cNvSpPr/>
            <p:nvPr/>
          </p:nvSpPr>
          <p:spPr bwMode="auto">
            <a:xfrm>
              <a:off x="6693351" y="3852583"/>
              <a:ext cx="1318259" cy="495300"/>
            </a:xfrm>
            <a:prstGeom prst="trapezoid">
              <a:avLst/>
            </a:prstGeom>
            <a:solidFill>
              <a:schemeClr val="accent5">
                <a:lumMod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F01FA2BE-FDCA-4484-9A11-6F0BA69EB5DF}"/>
                </a:ext>
              </a:extLst>
            </p:cNvPr>
            <p:cNvGrpSpPr/>
            <p:nvPr/>
          </p:nvGrpSpPr>
          <p:grpSpPr>
            <a:xfrm rot="21064808" flipH="1">
              <a:off x="6874279" y="3915042"/>
              <a:ext cx="696541" cy="606739"/>
              <a:chOff x="8828551" y="3964061"/>
              <a:chExt cx="1387678" cy="1208771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354BEC24-2BE6-4363-8A4D-8C1DC56982C1}"/>
                  </a:ext>
                </a:extLst>
              </p:cNvPr>
              <p:cNvGrpSpPr/>
              <p:nvPr/>
            </p:nvGrpSpPr>
            <p:grpSpPr>
              <a:xfrm rot="20623541">
                <a:off x="9662099" y="4329358"/>
                <a:ext cx="554130" cy="843474"/>
                <a:chOff x="10410731" y="4594081"/>
                <a:chExt cx="554129" cy="843473"/>
              </a:xfrm>
            </p:grpSpPr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7455E19D-A360-4C14-8976-74A608E91491}"/>
                    </a:ext>
                  </a:extLst>
                </p:cNvPr>
                <p:cNvSpPr/>
                <p:nvPr/>
              </p:nvSpPr>
              <p:spPr bwMode="auto">
                <a:xfrm rot="19505492">
                  <a:off x="10523290" y="4705010"/>
                  <a:ext cx="441570" cy="7325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3" name="台形 72">
                  <a:extLst>
                    <a:ext uri="{FF2B5EF4-FFF2-40B4-BE49-F238E27FC236}">
                      <a16:creationId xmlns:a16="http://schemas.microsoft.com/office/drawing/2014/main" id="{C945639C-27A6-4B49-AD14-8D80BA474FFB}"/>
                    </a:ext>
                  </a:extLst>
                </p:cNvPr>
                <p:cNvSpPr/>
                <p:nvPr/>
              </p:nvSpPr>
              <p:spPr bwMode="auto">
                <a:xfrm rot="18900000">
                  <a:off x="10410731" y="4594081"/>
                  <a:ext cx="159623" cy="264400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FF61DC1E-F3A8-442A-9409-FC94241E4ECC}"/>
                  </a:ext>
                </a:extLst>
              </p:cNvPr>
              <p:cNvGrpSpPr/>
              <p:nvPr/>
            </p:nvGrpSpPr>
            <p:grpSpPr>
              <a:xfrm rot="685059">
                <a:off x="8828551" y="3964061"/>
                <a:ext cx="932530" cy="856618"/>
                <a:chOff x="8822694" y="4113550"/>
                <a:chExt cx="932530" cy="856618"/>
              </a:xfrm>
            </p:grpSpPr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E0177A22-3F3E-439D-9AA8-068C3286F639}"/>
                    </a:ext>
                  </a:extLst>
                </p:cNvPr>
                <p:cNvSpPr/>
                <p:nvPr/>
              </p:nvSpPr>
              <p:spPr bwMode="auto">
                <a:xfrm rot="17445728">
                  <a:off x="8860650" y="4075594"/>
                  <a:ext cx="856618" cy="93253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4436B77E-2D8E-44CA-8ACE-B54333C8FA95}"/>
                    </a:ext>
                  </a:extLst>
                </p:cNvPr>
                <p:cNvSpPr/>
                <p:nvPr/>
              </p:nvSpPr>
              <p:spPr bwMode="auto">
                <a:xfrm rot="16451190" flipH="1">
                  <a:off x="9055515" y="4725335"/>
                  <a:ext cx="123371" cy="153696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3769D985-9087-445F-9841-34EB46595403}"/>
                    </a:ext>
                  </a:extLst>
                </p:cNvPr>
                <p:cNvSpPr/>
                <p:nvPr/>
              </p:nvSpPr>
              <p:spPr bwMode="auto">
                <a:xfrm rot="16451190" flipH="1">
                  <a:off x="9047211" y="4797472"/>
                  <a:ext cx="45719" cy="7120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46714C1B-BDAE-4826-A650-D9B0340CBEEA}"/>
                </a:ext>
              </a:extLst>
            </p:cNvPr>
            <p:cNvSpPr/>
            <p:nvPr/>
          </p:nvSpPr>
          <p:spPr bwMode="auto">
            <a:xfrm>
              <a:off x="6217300" y="3805696"/>
              <a:ext cx="2040392" cy="1215135"/>
            </a:xfrm>
            <a:custGeom>
              <a:avLst/>
              <a:gdLst>
                <a:gd name="connsiteX0" fmla="*/ 1793684 w 2222646"/>
                <a:gd name="connsiteY0" fmla="*/ 868102 h 1323674"/>
                <a:gd name="connsiteX1" fmla="*/ 2021470 w 2222646"/>
                <a:gd name="connsiteY1" fmla="*/ 1095888 h 1323674"/>
                <a:gd name="connsiteX2" fmla="*/ 1793684 w 2222646"/>
                <a:gd name="connsiteY2" fmla="*/ 1323674 h 1323674"/>
                <a:gd name="connsiteX3" fmla="*/ 1565898 w 2222646"/>
                <a:gd name="connsiteY3" fmla="*/ 1095888 h 1323674"/>
                <a:gd name="connsiteX4" fmla="*/ 1793684 w 2222646"/>
                <a:gd name="connsiteY4" fmla="*/ 868102 h 1323674"/>
                <a:gd name="connsiteX5" fmla="*/ 479234 w 2222646"/>
                <a:gd name="connsiteY5" fmla="*/ 868102 h 1323674"/>
                <a:gd name="connsiteX6" fmla="*/ 707020 w 2222646"/>
                <a:gd name="connsiteY6" fmla="*/ 1095888 h 1323674"/>
                <a:gd name="connsiteX7" fmla="*/ 479234 w 2222646"/>
                <a:gd name="connsiteY7" fmla="*/ 1323674 h 1323674"/>
                <a:gd name="connsiteX8" fmla="*/ 251448 w 2222646"/>
                <a:gd name="connsiteY8" fmla="*/ 1095888 h 1323674"/>
                <a:gd name="connsiteX9" fmla="*/ 479234 w 2222646"/>
                <a:gd name="connsiteY9" fmla="*/ 868102 h 1323674"/>
                <a:gd name="connsiteX10" fmla="*/ 1313008 w 2222646"/>
                <a:gd name="connsiteY10" fmla="*/ 84525 h 1323674"/>
                <a:gd name="connsiteX11" fmla="*/ 1313008 w 2222646"/>
                <a:gd name="connsiteY11" fmla="*/ 564957 h 1323674"/>
                <a:gd name="connsiteX12" fmla="*/ 1895300 w 2222646"/>
                <a:gd name="connsiteY12" fmla="*/ 564957 h 1323674"/>
                <a:gd name="connsiteX13" fmla="*/ 1775192 w 2222646"/>
                <a:gd name="connsiteY13" fmla="*/ 84525 h 1323674"/>
                <a:gd name="connsiteX14" fmla="*/ 703615 w 2222646"/>
                <a:gd name="connsiteY14" fmla="*/ 84525 h 1323674"/>
                <a:gd name="connsiteX15" fmla="*/ 583507 w 2222646"/>
                <a:gd name="connsiteY15" fmla="*/ 564957 h 1323674"/>
                <a:gd name="connsiteX16" fmla="*/ 1193746 w 2222646"/>
                <a:gd name="connsiteY16" fmla="*/ 564957 h 1323674"/>
                <a:gd name="connsiteX17" fmla="*/ 1193746 w 2222646"/>
                <a:gd name="connsiteY17" fmla="*/ 84525 h 1323674"/>
                <a:gd name="connsiteX18" fmla="*/ 618992 w 2222646"/>
                <a:gd name="connsiteY18" fmla="*/ 0 h 1323674"/>
                <a:gd name="connsiteX19" fmla="*/ 1859814 w 2222646"/>
                <a:gd name="connsiteY19" fmla="*/ 0 h 1323674"/>
                <a:gd name="connsiteX20" fmla="*/ 2001053 w 2222646"/>
                <a:gd name="connsiteY20" fmla="*/ 564957 h 1323674"/>
                <a:gd name="connsiteX21" fmla="*/ 2029324 w 2222646"/>
                <a:gd name="connsiteY21" fmla="*/ 564957 h 1323674"/>
                <a:gd name="connsiteX22" fmla="*/ 2170389 w 2222646"/>
                <a:gd name="connsiteY22" fmla="*/ 706022 h 1323674"/>
                <a:gd name="connsiteX23" fmla="*/ 2170389 w 2222646"/>
                <a:gd name="connsiteY23" fmla="*/ 944882 h 1323674"/>
                <a:gd name="connsiteX24" fmla="*/ 2174739 w 2222646"/>
                <a:gd name="connsiteY24" fmla="*/ 944882 h 1323674"/>
                <a:gd name="connsiteX25" fmla="*/ 2222646 w 2222646"/>
                <a:gd name="connsiteY25" fmla="*/ 992789 h 1323674"/>
                <a:gd name="connsiteX26" fmla="*/ 2222646 w 2222646"/>
                <a:gd name="connsiteY26" fmla="*/ 1106160 h 1323674"/>
                <a:gd name="connsiteX27" fmla="*/ 2203237 w 2222646"/>
                <a:gd name="connsiteY27" fmla="*/ 1125569 h 1323674"/>
                <a:gd name="connsiteX28" fmla="*/ 2073780 w 2222646"/>
                <a:gd name="connsiteY28" fmla="*/ 1125569 h 1323674"/>
                <a:gd name="connsiteX29" fmla="*/ 2079772 w 2222646"/>
                <a:gd name="connsiteY29" fmla="*/ 1095888 h 1323674"/>
                <a:gd name="connsiteX30" fmla="*/ 1793684 w 2222646"/>
                <a:gd name="connsiteY30" fmla="*/ 809801 h 1323674"/>
                <a:gd name="connsiteX31" fmla="*/ 1507596 w 2222646"/>
                <a:gd name="connsiteY31" fmla="*/ 1095888 h 1323674"/>
                <a:gd name="connsiteX32" fmla="*/ 1513589 w 2222646"/>
                <a:gd name="connsiteY32" fmla="*/ 1125569 h 1323674"/>
                <a:gd name="connsiteX33" fmla="*/ 759330 w 2222646"/>
                <a:gd name="connsiteY33" fmla="*/ 1125569 h 1323674"/>
                <a:gd name="connsiteX34" fmla="*/ 765322 w 2222646"/>
                <a:gd name="connsiteY34" fmla="*/ 1095888 h 1323674"/>
                <a:gd name="connsiteX35" fmla="*/ 479234 w 2222646"/>
                <a:gd name="connsiteY35" fmla="*/ 809801 h 1323674"/>
                <a:gd name="connsiteX36" fmla="*/ 193146 w 2222646"/>
                <a:gd name="connsiteY36" fmla="*/ 1095888 h 1323674"/>
                <a:gd name="connsiteX37" fmla="*/ 199139 w 2222646"/>
                <a:gd name="connsiteY37" fmla="*/ 1125569 h 1323674"/>
                <a:gd name="connsiteX38" fmla="*/ 19409 w 2222646"/>
                <a:gd name="connsiteY38" fmla="*/ 1125569 h 1323674"/>
                <a:gd name="connsiteX39" fmla="*/ 0 w 2222646"/>
                <a:gd name="connsiteY39" fmla="*/ 1106160 h 1323674"/>
                <a:gd name="connsiteX40" fmla="*/ 0 w 2222646"/>
                <a:gd name="connsiteY40" fmla="*/ 992789 h 1323674"/>
                <a:gd name="connsiteX41" fmla="*/ 47907 w 2222646"/>
                <a:gd name="connsiteY41" fmla="*/ 944882 h 1323674"/>
                <a:gd name="connsiteX42" fmla="*/ 52257 w 2222646"/>
                <a:gd name="connsiteY42" fmla="*/ 944882 h 1323674"/>
                <a:gd name="connsiteX43" fmla="*/ 52257 w 2222646"/>
                <a:gd name="connsiteY43" fmla="*/ 706022 h 1323674"/>
                <a:gd name="connsiteX44" fmla="*/ 193322 w 2222646"/>
                <a:gd name="connsiteY44" fmla="*/ 564957 h 1323674"/>
                <a:gd name="connsiteX45" fmla="*/ 477753 w 2222646"/>
                <a:gd name="connsiteY45" fmla="*/ 564957 h 132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22646" h="1323674">
                  <a:moveTo>
                    <a:pt x="1793684" y="868102"/>
                  </a:moveTo>
                  <a:cubicBezTo>
                    <a:pt x="1919487" y="868102"/>
                    <a:pt x="2021470" y="970085"/>
                    <a:pt x="2021470" y="1095888"/>
                  </a:cubicBezTo>
                  <a:cubicBezTo>
                    <a:pt x="2021470" y="1221691"/>
                    <a:pt x="1919487" y="1323674"/>
                    <a:pt x="1793684" y="1323674"/>
                  </a:cubicBezTo>
                  <a:cubicBezTo>
                    <a:pt x="1667881" y="1323674"/>
                    <a:pt x="1565898" y="1221691"/>
                    <a:pt x="1565898" y="1095888"/>
                  </a:cubicBezTo>
                  <a:cubicBezTo>
                    <a:pt x="1565898" y="970085"/>
                    <a:pt x="1667881" y="868102"/>
                    <a:pt x="1793684" y="868102"/>
                  </a:cubicBezTo>
                  <a:close/>
                  <a:moveTo>
                    <a:pt x="479234" y="868102"/>
                  </a:moveTo>
                  <a:cubicBezTo>
                    <a:pt x="605037" y="868102"/>
                    <a:pt x="707020" y="970085"/>
                    <a:pt x="707020" y="1095888"/>
                  </a:cubicBezTo>
                  <a:cubicBezTo>
                    <a:pt x="707020" y="1221691"/>
                    <a:pt x="605037" y="1323674"/>
                    <a:pt x="479234" y="1323674"/>
                  </a:cubicBezTo>
                  <a:cubicBezTo>
                    <a:pt x="353431" y="1323674"/>
                    <a:pt x="251448" y="1221691"/>
                    <a:pt x="251448" y="1095888"/>
                  </a:cubicBezTo>
                  <a:cubicBezTo>
                    <a:pt x="251448" y="970085"/>
                    <a:pt x="353431" y="868102"/>
                    <a:pt x="479234" y="868102"/>
                  </a:cubicBezTo>
                  <a:close/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73780" y="1125569"/>
                  </a:lnTo>
                  <a:lnTo>
                    <a:pt x="2079772" y="1095888"/>
                  </a:lnTo>
                  <a:cubicBezTo>
                    <a:pt x="2079772" y="937887"/>
                    <a:pt x="1951686" y="809801"/>
                    <a:pt x="1793684" y="809801"/>
                  </a:cubicBezTo>
                  <a:cubicBezTo>
                    <a:pt x="1635682" y="809801"/>
                    <a:pt x="1507596" y="937887"/>
                    <a:pt x="1507596" y="1095888"/>
                  </a:cubicBezTo>
                  <a:lnTo>
                    <a:pt x="1513589" y="1125569"/>
                  </a:lnTo>
                  <a:lnTo>
                    <a:pt x="759330" y="1125569"/>
                  </a:lnTo>
                  <a:lnTo>
                    <a:pt x="765322" y="1095888"/>
                  </a:lnTo>
                  <a:cubicBezTo>
                    <a:pt x="765322" y="937887"/>
                    <a:pt x="637236" y="809801"/>
                    <a:pt x="479234" y="809801"/>
                  </a:cubicBezTo>
                  <a:cubicBezTo>
                    <a:pt x="321232" y="809801"/>
                    <a:pt x="193146" y="937887"/>
                    <a:pt x="193146" y="1095888"/>
                  </a:cubicBezTo>
                  <a:lnTo>
                    <a:pt x="199139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0B3429B1-D14D-4526-901E-191A0DC3DD11}"/>
              </a:ext>
            </a:extLst>
          </p:cNvPr>
          <p:cNvGrpSpPr/>
          <p:nvPr/>
        </p:nvGrpSpPr>
        <p:grpSpPr>
          <a:xfrm>
            <a:off x="3613022" y="3737163"/>
            <a:ext cx="2700544" cy="2646545"/>
            <a:chOff x="3516829" y="3333663"/>
            <a:chExt cx="2040392" cy="1999593"/>
          </a:xfrm>
        </p:grpSpPr>
        <p:sp>
          <p:nvSpPr>
            <p:cNvPr id="3" name="星: 12 pt 2">
              <a:extLst>
                <a:ext uri="{FF2B5EF4-FFF2-40B4-BE49-F238E27FC236}">
                  <a16:creationId xmlns:a16="http://schemas.microsoft.com/office/drawing/2014/main" id="{DD443D02-8F8F-48A3-A88C-75AB63456D5C}"/>
                </a:ext>
              </a:extLst>
            </p:cNvPr>
            <p:cNvSpPr/>
            <p:nvPr/>
          </p:nvSpPr>
          <p:spPr bwMode="auto">
            <a:xfrm>
              <a:off x="3556860" y="3333663"/>
              <a:ext cx="1999593" cy="1999593"/>
            </a:xfrm>
            <a:prstGeom prst="star12">
              <a:avLst>
                <a:gd name="adj" fmla="val 34576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A9D335E3-7254-413C-ABC3-D57F9D2E5A5D}"/>
                </a:ext>
              </a:extLst>
            </p:cNvPr>
            <p:cNvSpPr/>
            <p:nvPr/>
          </p:nvSpPr>
          <p:spPr bwMode="auto">
            <a:xfrm>
              <a:off x="3992880" y="3852583"/>
              <a:ext cx="1318259" cy="495300"/>
            </a:xfrm>
            <a:prstGeom prst="trapezoid">
              <a:avLst/>
            </a:prstGeom>
            <a:solidFill>
              <a:schemeClr val="accent5">
                <a:lumMod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11EAE44-96A4-464F-B8D3-32852BBDEDDD}"/>
                </a:ext>
              </a:extLst>
            </p:cNvPr>
            <p:cNvSpPr/>
            <p:nvPr/>
          </p:nvSpPr>
          <p:spPr bwMode="auto">
            <a:xfrm>
              <a:off x="4286898" y="4038881"/>
              <a:ext cx="349397" cy="304519"/>
            </a:xfrm>
            <a:custGeom>
              <a:avLst/>
              <a:gdLst>
                <a:gd name="connsiteX0" fmla="*/ 349397 w 349397"/>
                <a:gd name="connsiteY0" fmla="*/ 0 h 304519"/>
                <a:gd name="connsiteX1" fmla="*/ 349397 w 349397"/>
                <a:gd name="connsiteY1" fmla="*/ 304519 h 304519"/>
                <a:gd name="connsiteX2" fmla="*/ 12039 w 349397"/>
                <a:gd name="connsiteY2" fmla="*/ 304519 h 304519"/>
                <a:gd name="connsiteX3" fmla="*/ 0 w 349397"/>
                <a:gd name="connsiteY3" fmla="*/ 295507 h 304519"/>
                <a:gd name="connsiteX4" fmla="*/ 98292 w 349397"/>
                <a:gd name="connsiteY4" fmla="*/ 263409 h 304519"/>
                <a:gd name="connsiteX5" fmla="*/ 29275 w 349397"/>
                <a:gd name="connsiteY5" fmla="*/ 180430 h 304519"/>
                <a:gd name="connsiteX6" fmla="*/ 134186 w 349397"/>
                <a:gd name="connsiteY6" fmla="*/ 169114 h 304519"/>
                <a:gd name="connsiteX7" fmla="*/ 112455 w 349397"/>
                <a:gd name="connsiteY7" fmla="*/ 64403 h 304519"/>
                <a:gd name="connsiteX8" fmla="*/ 213569 w 349397"/>
                <a:gd name="connsiteY8" fmla="*/ 133270 h 304519"/>
                <a:gd name="connsiteX9" fmla="*/ 242844 w 349397"/>
                <a:gd name="connsiteY9" fmla="*/ 20990 h 304519"/>
                <a:gd name="connsiteX10" fmla="*/ 286307 w 349397"/>
                <a:gd name="connsiteY10" fmla="*/ 82313 h 304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9397" h="304519">
                  <a:moveTo>
                    <a:pt x="349397" y="0"/>
                  </a:moveTo>
                  <a:lnTo>
                    <a:pt x="349397" y="304519"/>
                  </a:lnTo>
                  <a:lnTo>
                    <a:pt x="12039" y="304519"/>
                  </a:lnTo>
                  <a:lnTo>
                    <a:pt x="0" y="295507"/>
                  </a:lnTo>
                  <a:lnTo>
                    <a:pt x="98292" y="263409"/>
                  </a:lnTo>
                  <a:lnTo>
                    <a:pt x="29275" y="180430"/>
                  </a:lnTo>
                  <a:lnTo>
                    <a:pt x="134186" y="169114"/>
                  </a:lnTo>
                  <a:lnTo>
                    <a:pt x="112455" y="64403"/>
                  </a:lnTo>
                  <a:lnTo>
                    <a:pt x="213569" y="133270"/>
                  </a:lnTo>
                  <a:lnTo>
                    <a:pt x="242844" y="20990"/>
                  </a:lnTo>
                  <a:lnTo>
                    <a:pt x="286307" y="8231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BD86C9B8-723E-428B-AF45-10741665FF23}"/>
                </a:ext>
              </a:extLst>
            </p:cNvPr>
            <p:cNvSpPr/>
            <p:nvPr/>
          </p:nvSpPr>
          <p:spPr bwMode="auto">
            <a:xfrm>
              <a:off x="3516829" y="3805696"/>
              <a:ext cx="2040392" cy="1215135"/>
            </a:xfrm>
            <a:custGeom>
              <a:avLst/>
              <a:gdLst>
                <a:gd name="connsiteX0" fmla="*/ 1793684 w 2222646"/>
                <a:gd name="connsiteY0" fmla="*/ 868102 h 1323674"/>
                <a:gd name="connsiteX1" fmla="*/ 2021470 w 2222646"/>
                <a:gd name="connsiteY1" fmla="*/ 1095888 h 1323674"/>
                <a:gd name="connsiteX2" fmla="*/ 1793684 w 2222646"/>
                <a:gd name="connsiteY2" fmla="*/ 1323674 h 1323674"/>
                <a:gd name="connsiteX3" fmla="*/ 1565898 w 2222646"/>
                <a:gd name="connsiteY3" fmla="*/ 1095888 h 1323674"/>
                <a:gd name="connsiteX4" fmla="*/ 1793684 w 2222646"/>
                <a:gd name="connsiteY4" fmla="*/ 868102 h 1323674"/>
                <a:gd name="connsiteX5" fmla="*/ 479234 w 2222646"/>
                <a:gd name="connsiteY5" fmla="*/ 868102 h 1323674"/>
                <a:gd name="connsiteX6" fmla="*/ 707020 w 2222646"/>
                <a:gd name="connsiteY6" fmla="*/ 1095888 h 1323674"/>
                <a:gd name="connsiteX7" fmla="*/ 479234 w 2222646"/>
                <a:gd name="connsiteY7" fmla="*/ 1323674 h 1323674"/>
                <a:gd name="connsiteX8" fmla="*/ 251448 w 2222646"/>
                <a:gd name="connsiteY8" fmla="*/ 1095888 h 1323674"/>
                <a:gd name="connsiteX9" fmla="*/ 479234 w 2222646"/>
                <a:gd name="connsiteY9" fmla="*/ 868102 h 1323674"/>
                <a:gd name="connsiteX10" fmla="*/ 1313008 w 2222646"/>
                <a:gd name="connsiteY10" fmla="*/ 84525 h 1323674"/>
                <a:gd name="connsiteX11" fmla="*/ 1313008 w 2222646"/>
                <a:gd name="connsiteY11" fmla="*/ 564957 h 1323674"/>
                <a:gd name="connsiteX12" fmla="*/ 1895300 w 2222646"/>
                <a:gd name="connsiteY12" fmla="*/ 564957 h 1323674"/>
                <a:gd name="connsiteX13" fmla="*/ 1775192 w 2222646"/>
                <a:gd name="connsiteY13" fmla="*/ 84525 h 1323674"/>
                <a:gd name="connsiteX14" fmla="*/ 703615 w 2222646"/>
                <a:gd name="connsiteY14" fmla="*/ 84525 h 1323674"/>
                <a:gd name="connsiteX15" fmla="*/ 583507 w 2222646"/>
                <a:gd name="connsiteY15" fmla="*/ 564957 h 1323674"/>
                <a:gd name="connsiteX16" fmla="*/ 1193746 w 2222646"/>
                <a:gd name="connsiteY16" fmla="*/ 564957 h 1323674"/>
                <a:gd name="connsiteX17" fmla="*/ 1193746 w 2222646"/>
                <a:gd name="connsiteY17" fmla="*/ 84525 h 1323674"/>
                <a:gd name="connsiteX18" fmla="*/ 618992 w 2222646"/>
                <a:gd name="connsiteY18" fmla="*/ 0 h 1323674"/>
                <a:gd name="connsiteX19" fmla="*/ 1859814 w 2222646"/>
                <a:gd name="connsiteY19" fmla="*/ 0 h 1323674"/>
                <a:gd name="connsiteX20" fmla="*/ 2001053 w 2222646"/>
                <a:gd name="connsiteY20" fmla="*/ 564957 h 1323674"/>
                <a:gd name="connsiteX21" fmla="*/ 2029324 w 2222646"/>
                <a:gd name="connsiteY21" fmla="*/ 564957 h 1323674"/>
                <a:gd name="connsiteX22" fmla="*/ 2170389 w 2222646"/>
                <a:gd name="connsiteY22" fmla="*/ 706022 h 1323674"/>
                <a:gd name="connsiteX23" fmla="*/ 2170389 w 2222646"/>
                <a:gd name="connsiteY23" fmla="*/ 944882 h 1323674"/>
                <a:gd name="connsiteX24" fmla="*/ 2174739 w 2222646"/>
                <a:gd name="connsiteY24" fmla="*/ 944882 h 1323674"/>
                <a:gd name="connsiteX25" fmla="*/ 2222646 w 2222646"/>
                <a:gd name="connsiteY25" fmla="*/ 992789 h 1323674"/>
                <a:gd name="connsiteX26" fmla="*/ 2222646 w 2222646"/>
                <a:gd name="connsiteY26" fmla="*/ 1106160 h 1323674"/>
                <a:gd name="connsiteX27" fmla="*/ 2203237 w 2222646"/>
                <a:gd name="connsiteY27" fmla="*/ 1125569 h 1323674"/>
                <a:gd name="connsiteX28" fmla="*/ 2073780 w 2222646"/>
                <a:gd name="connsiteY28" fmla="*/ 1125569 h 1323674"/>
                <a:gd name="connsiteX29" fmla="*/ 2079772 w 2222646"/>
                <a:gd name="connsiteY29" fmla="*/ 1095888 h 1323674"/>
                <a:gd name="connsiteX30" fmla="*/ 1793684 w 2222646"/>
                <a:gd name="connsiteY30" fmla="*/ 809801 h 1323674"/>
                <a:gd name="connsiteX31" fmla="*/ 1507596 w 2222646"/>
                <a:gd name="connsiteY31" fmla="*/ 1095888 h 1323674"/>
                <a:gd name="connsiteX32" fmla="*/ 1513589 w 2222646"/>
                <a:gd name="connsiteY32" fmla="*/ 1125569 h 1323674"/>
                <a:gd name="connsiteX33" fmla="*/ 759330 w 2222646"/>
                <a:gd name="connsiteY33" fmla="*/ 1125569 h 1323674"/>
                <a:gd name="connsiteX34" fmla="*/ 765322 w 2222646"/>
                <a:gd name="connsiteY34" fmla="*/ 1095888 h 1323674"/>
                <a:gd name="connsiteX35" fmla="*/ 479234 w 2222646"/>
                <a:gd name="connsiteY35" fmla="*/ 809801 h 1323674"/>
                <a:gd name="connsiteX36" fmla="*/ 193146 w 2222646"/>
                <a:gd name="connsiteY36" fmla="*/ 1095888 h 1323674"/>
                <a:gd name="connsiteX37" fmla="*/ 199139 w 2222646"/>
                <a:gd name="connsiteY37" fmla="*/ 1125569 h 1323674"/>
                <a:gd name="connsiteX38" fmla="*/ 19409 w 2222646"/>
                <a:gd name="connsiteY38" fmla="*/ 1125569 h 1323674"/>
                <a:gd name="connsiteX39" fmla="*/ 0 w 2222646"/>
                <a:gd name="connsiteY39" fmla="*/ 1106160 h 1323674"/>
                <a:gd name="connsiteX40" fmla="*/ 0 w 2222646"/>
                <a:gd name="connsiteY40" fmla="*/ 992789 h 1323674"/>
                <a:gd name="connsiteX41" fmla="*/ 47907 w 2222646"/>
                <a:gd name="connsiteY41" fmla="*/ 944882 h 1323674"/>
                <a:gd name="connsiteX42" fmla="*/ 52257 w 2222646"/>
                <a:gd name="connsiteY42" fmla="*/ 944882 h 1323674"/>
                <a:gd name="connsiteX43" fmla="*/ 52257 w 2222646"/>
                <a:gd name="connsiteY43" fmla="*/ 706022 h 1323674"/>
                <a:gd name="connsiteX44" fmla="*/ 193322 w 2222646"/>
                <a:gd name="connsiteY44" fmla="*/ 564957 h 1323674"/>
                <a:gd name="connsiteX45" fmla="*/ 477753 w 2222646"/>
                <a:gd name="connsiteY45" fmla="*/ 564957 h 132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22646" h="1323674">
                  <a:moveTo>
                    <a:pt x="1793684" y="868102"/>
                  </a:moveTo>
                  <a:cubicBezTo>
                    <a:pt x="1919487" y="868102"/>
                    <a:pt x="2021470" y="970085"/>
                    <a:pt x="2021470" y="1095888"/>
                  </a:cubicBezTo>
                  <a:cubicBezTo>
                    <a:pt x="2021470" y="1221691"/>
                    <a:pt x="1919487" y="1323674"/>
                    <a:pt x="1793684" y="1323674"/>
                  </a:cubicBezTo>
                  <a:cubicBezTo>
                    <a:pt x="1667881" y="1323674"/>
                    <a:pt x="1565898" y="1221691"/>
                    <a:pt x="1565898" y="1095888"/>
                  </a:cubicBezTo>
                  <a:cubicBezTo>
                    <a:pt x="1565898" y="970085"/>
                    <a:pt x="1667881" y="868102"/>
                    <a:pt x="1793684" y="868102"/>
                  </a:cubicBezTo>
                  <a:close/>
                  <a:moveTo>
                    <a:pt x="479234" y="868102"/>
                  </a:moveTo>
                  <a:cubicBezTo>
                    <a:pt x="605037" y="868102"/>
                    <a:pt x="707020" y="970085"/>
                    <a:pt x="707020" y="1095888"/>
                  </a:cubicBezTo>
                  <a:cubicBezTo>
                    <a:pt x="707020" y="1221691"/>
                    <a:pt x="605037" y="1323674"/>
                    <a:pt x="479234" y="1323674"/>
                  </a:cubicBezTo>
                  <a:cubicBezTo>
                    <a:pt x="353431" y="1323674"/>
                    <a:pt x="251448" y="1221691"/>
                    <a:pt x="251448" y="1095888"/>
                  </a:cubicBezTo>
                  <a:cubicBezTo>
                    <a:pt x="251448" y="970085"/>
                    <a:pt x="353431" y="868102"/>
                    <a:pt x="479234" y="868102"/>
                  </a:cubicBezTo>
                  <a:close/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73780" y="1125569"/>
                  </a:lnTo>
                  <a:lnTo>
                    <a:pt x="2079772" y="1095888"/>
                  </a:lnTo>
                  <a:cubicBezTo>
                    <a:pt x="2079772" y="937887"/>
                    <a:pt x="1951686" y="809801"/>
                    <a:pt x="1793684" y="809801"/>
                  </a:cubicBezTo>
                  <a:cubicBezTo>
                    <a:pt x="1635682" y="809801"/>
                    <a:pt x="1507596" y="937887"/>
                    <a:pt x="1507596" y="1095888"/>
                  </a:cubicBezTo>
                  <a:lnTo>
                    <a:pt x="1513589" y="1125569"/>
                  </a:lnTo>
                  <a:lnTo>
                    <a:pt x="759330" y="1125569"/>
                  </a:lnTo>
                  <a:lnTo>
                    <a:pt x="765322" y="1095888"/>
                  </a:lnTo>
                  <a:cubicBezTo>
                    <a:pt x="765322" y="937887"/>
                    <a:pt x="637236" y="809801"/>
                    <a:pt x="479234" y="809801"/>
                  </a:cubicBezTo>
                  <a:cubicBezTo>
                    <a:pt x="321232" y="809801"/>
                    <a:pt x="193146" y="937887"/>
                    <a:pt x="193146" y="1095888"/>
                  </a:cubicBezTo>
                  <a:lnTo>
                    <a:pt x="199139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1569A2E4-FA9F-4ACD-95BC-E757F7AADC8B}"/>
                </a:ext>
              </a:extLst>
            </p:cNvPr>
            <p:cNvGrpSpPr/>
            <p:nvPr/>
          </p:nvGrpSpPr>
          <p:grpSpPr>
            <a:xfrm>
              <a:off x="4491242" y="3760346"/>
              <a:ext cx="725316" cy="1329045"/>
              <a:chOff x="8649267" y="3760346"/>
              <a:chExt cx="725316" cy="1329045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91068316-FB1C-483A-8018-9EDB4FCCC5D6}"/>
                  </a:ext>
                </a:extLst>
              </p:cNvPr>
              <p:cNvGrpSpPr/>
              <p:nvPr/>
            </p:nvGrpSpPr>
            <p:grpSpPr>
              <a:xfrm rot="1030099">
                <a:off x="8854095" y="3760346"/>
                <a:ext cx="411517" cy="448748"/>
                <a:chOff x="8776140" y="3795594"/>
                <a:chExt cx="411517" cy="448748"/>
              </a:xfrm>
            </p:grpSpPr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31DC1C37-CA4B-4962-AB02-3882BF1B15DF}"/>
                    </a:ext>
                  </a:extLst>
                </p:cNvPr>
                <p:cNvSpPr/>
                <p:nvPr/>
              </p:nvSpPr>
              <p:spPr bwMode="auto">
                <a:xfrm rot="20095916">
                  <a:off x="8776140" y="3795594"/>
                  <a:ext cx="411517" cy="43151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台形 88">
                  <a:extLst>
                    <a:ext uri="{FF2B5EF4-FFF2-40B4-BE49-F238E27FC236}">
                      <a16:creationId xmlns:a16="http://schemas.microsoft.com/office/drawing/2014/main" id="{94FAC621-B8F4-4C63-A866-A5D99BFBA45F}"/>
                    </a:ext>
                  </a:extLst>
                </p:cNvPr>
                <p:cNvSpPr/>
                <p:nvPr/>
              </p:nvSpPr>
              <p:spPr bwMode="auto">
                <a:xfrm rot="19555561">
                  <a:off x="9037733" y="4109557"/>
                  <a:ext cx="81372" cy="134785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3FBE5D0F-DE39-4D0A-A10E-5ADBAB7A25D6}"/>
                    </a:ext>
                  </a:extLst>
                </p:cNvPr>
                <p:cNvSpPr/>
                <p:nvPr/>
              </p:nvSpPr>
              <p:spPr bwMode="auto">
                <a:xfrm rot="19975704" flipH="1">
                  <a:off x="8830202" y="4025939"/>
                  <a:ext cx="62892" cy="7834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723DAC32-E29A-4D45-A16C-AE0E6DF1F23C}"/>
                    </a:ext>
                  </a:extLst>
                </p:cNvPr>
                <p:cNvSpPr/>
                <p:nvPr/>
              </p:nvSpPr>
              <p:spPr bwMode="auto">
                <a:xfrm rot="19975704" flipH="1">
                  <a:off x="8826497" y="4031473"/>
                  <a:ext cx="23306" cy="36298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253CD6AD-A047-431E-8F2C-9334E26C4F53}"/>
                  </a:ext>
                </a:extLst>
              </p:cNvPr>
              <p:cNvSpPr/>
              <p:nvPr/>
            </p:nvSpPr>
            <p:spPr bwMode="auto">
              <a:xfrm rot="15255059">
                <a:off x="8962970" y="4084068"/>
                <a:ext cx="20581" cy="6605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D37D5BB-B68F-4C47-B5CC-2087DC01A497}"/>
                  </a:ext>
                </a:extLst>
              </p:cNvPr>
              <p:cNvSpPr/>
              <p:nvPr/>
            </p:nvSpPr>
            <p:spPr bwMode="auto">
              <a:xfrm rot="20700000">
                <a:off x="8649267" y="4075886"/>
                <a:ext cx="208691" cy="347041"/>
              </a:xfrm>
              <a:custGeom>
                <a:avLst/>
                <a:gdLst>
                  <a:gd name="connsiteX0" fmla="*/ 160213 w 357921"/>
                  <a:gd name="connsiteY0" fmla="*/ 0 h 595203"/>
                  <a:gd name="connsiteX1" fmla="*/ 195882 w 357921"/>
                  <a:gd name="connsiteY1" fmla="*/ 0 h 595203"/>
                  <a:gd name="connsiteX2" fmla="*/ 197429 w 357921"/>
                  <a:gd name="connsiteY2" fmla="*/ 51622 h 595203"/>
                  <a:gd name="connsiteX3" fmla="*/ 326084 w 357921"/>
                  <a:gd name="connsiteY3" fmla="*/ 51622 h 595203"/>
                  <a:gd name="connsiteX4" fmla="*/ 357921 w 357921"/>
                  <a:gd name="connsiteY4" fmla="*/ 83459 h 595203"/>
                  <a:gd name="connsiteX5" fmla="*/ 357921 w 357921"/>
                  <a:gd name="connsiteY5" fmla="*/ 210805 h 595203"/>
                  <a:gd name="connsiteX6" fmla="*/ 326084 w 357921"/>
                  <a:gd name="connsiteY6" fmla="*/ 242642 h 595203"/>
                  <a:gd name="connsiteX7" fmla="*/ 203152 w 357921"/>
                  <a:gd name="connsiteY7" fmla="*/ 242642 h 595203"/>
                  <a:gd name="connsiteX8" fmla="*/ 213716 w 357921"/>
                  <a:gd name="connsiteY8" fmla="*/ 595203 h 595203"/>
                  <a:gd name="connsiteX9" fmla="*/ 142378 w 357921"/>
                  <a:gd name="connsiteY9" fmla="*/ 595203 h 595203"/>
                  <a:gd name="connsiteX10" fmla="*/ 152942 w 357921"/>
                  <a:gd name="connsiteY10" fmla="*/ 242642 h 595203"/>
                  <a:gd name="connsiteX11" fmla="*/ 31837 w 357921"/>
                  <a:gd name="connsiteY11" fmla="*/ 242642 h 595203"/>
                  <a:gd name="connsiteX12" fmla="*/ 0 w 357921"/>
                  <a:gd name="connsiteY12" fmla="*/ 210805 h 595203"/>
                  <a:gd name="connsiteX13" fmla="*/ 0 w 357921"/>
                  <a:gd name="connsiteY13" fmla="*/ 83459 h 595203"/>
                  <a:gd name="connsiteX14" fmla="*/ 31837 w 357921"/>
                  <a:gd name="connsiteY14" fmla="*/ 51622 h 595203"/>
                  <a:gd name="connsiteX15" fmla="*/ 158666 w 357921"/>
                  <a:gd name="connsiteY15" fmla="*/ 51622 h 595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57921" h="595203">
                    <a:moveTo>
                      <a:pt x="160213" y="0"/>
                    </a:moveTo>
                    <a:lnTo>
                      <a:pt x="195882" y="0"/>
                    </a:lnTo>
                    <a:lnTo>
                      <a:pt x="197429" y="51622"/>
                    </a:lnTo>
                    <a:lnTo>
                      <a:pt x="326084" y="51622"/>
                    </a:lnTo>
                    <a:cubicBezTo>
                      <a:pt x="343667" y="51622"/>
                      <a:pt x="357921" y="65876"/>
                      <a:pt x="357921" y="83459"/>
                    </a:cubicBezTo>
                    <a:lnTo>
                      <a:pt x="357921" y="210805"/>
                    </a:lnTo>
                    <a:cubicBezTo>
                      <a:pt x="357921" y="228388"/>
                      <a:pt x="343667" y="242642"/>
                      <a:pt x="326084" y="242642"/>
                    </a:cubicBezTo>
                    <a:lnTo>
                      <a:pt x="203152" y="242642"/>
                    </a:lnTo>
                    <a:lnTo>
                      <a:pt x="213716" y="595203"/>
                    </a:lnTo>
                    <a:lnTo>
                      <a:pt x="142378" y="595203"/>
                    </a:lnTo>
                    <a:lnTo>
                      <a:pt x="152942" y="242642"/>
                    </a:lnTo>
                    <a:lnTo>
                      <a:pt x="31837" y="242642"/>
                    </a:lnTo>
                    <a:cubicBezTo>
                      <a:pt x="14254" y="242642"/>
                      <a:pt x="0" y="228388"/>
                      <a:pt x="0" y="210805"/>
                    </a:cubicBezTo>
                    <a:lnTo>
                      <a:pt x="0" y="83459"/>
                    </a:lnTo>
                    <a:cubicBezTo>
                      <a:pt x="0" y="65876"/>
                      <a:pt x="14254" y="51622"/>
                      <a:pt x="31837" y="51622"/>
                    </a:cubicBezTo>
                    <a:lnTo>
                      <a:pt x="158666" y="51622"/>
                    </a:ln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36FCEAB2-A57F-4EC0-8806-4E29D7EA6664}"/>
                  </a:ext>
                </a:extLst>
              </p:cNvPr>
              <p:cNvGrpSpPr/>
              <p:nvPr/>
            </p:nvGrpSpPr>
            <p:grpSpPr>
              <a:xfrm>
                <a:off x="8737200" y="4148258"/>
                <a:ext cx="577584" cy="927209"/>
                <a:chOff x="10019527" y="3190626"/>
                <a:chExt cx="1133015" cy="1818854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706F67BD-2D1C-4816-94F8-C2E4F6B78CCC}"/>
                    </a:ext>
                  </a:extLst>
                </p:cNvPr>
                <p:cNvSpPr/>
                <p:nvPr/>
              </p:nvSpPr>
              <p:spPr bwMode="auto">
                <a:xfrm rot="2539222">
                  <a:off x="10536283" y="3994215"/>
                  <a:ext cx="518717" cy="1015265"/>
                </a:xfrm>
                <a:custGeom>
                  <a:avLst/>
                  <a:gdLst>
                    <a:gd name="connsiteX0" fmla="*/ 130514 w 518717"/>
                    <a:gd name="connsiteY0" fmla="*/ 7383 h 1015266"/>
                    <a:gd name="connsiteX1" fmla="*/ 187892 w 518717"/>
                    <a:gd name="connsiteY1" fmla="*/ 93946 h 1015266"/>
                    <a:gd name="connsiteX2" fmla="*/ 187892 w 518717"/>
                    <a:gd name="connsiteY2" fmla="*/ 529323 h 1015266"/>
                    <a:gd name="connsiteX3" fmla="*/ 493501 w 518717"/>
                    <a:gd name="connsiteY3" fmla="*/ 857273 h 1015266"/>
                    <a:gd name="connsiteX4" fmla="*/ 488818 w 518717"/>
                    <a:gd name="connsiteY4" fmla="*/ 990050 h 1015266"/>
                    <a:gd name="connsiteX5" fmla="*/ 356042 w 518717"/>
                    <a:gd name="connsiteY5" fmla="*/ 985368 h 1015266"/>
                    <a:gd name="connsiteX6" fmla="*/ 34401 w 518717"/>
                    <a:gd name="connsiteY6" fmla="*/ 640214 h 1015266"/>
                    <a:gd name="connsiteX7" fmla="*/ 30828 w 518717"/>
                    <a:gd name="connsiteY7" fmla="*/ 634397 h 1015266"/>
                    <a:gd name="connsiteX8" fmla="*/ 27516 w 518717"/>
                    <a:gd name="connsiteY8" fmla="*/ 632165 h 1015266"/>
                    <a:gd name="connsiteX9" fmla="*/ 0 w 518717"/>
                    <a:gd name="connsiteY9" fmla="*/ 565735 h 1015266"/>
                    <a:gd name="connsiteX10" fmla="*/ 0 w 518717"/>
                    <a:gd name="connsiteY10" fmla="*/ 93946 h 1015266"/>
                    <a:gd name="connsiteX11" fmla="*/ 93946 w 518717"/>
                    <a:gd name="connsiteY11" fmla="*/ 0 h 1015266"/>
                    <a:gd name="connsiteX12" fmla="*/ 130514 w 518717"/>
                    <a:gd name="connsiteY12" fmla="*/ 7383 h 10152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18717" h="1015266">
                      <a:moveTo>
                        <a:pt x="130514" y="7383"/>
                      </a:moveTo>
                      <a:cubicBezTo>
                        <a:pt x="164232" y="21644"/>
                        <a:pt x="187892" y="55033"/>
                        <a:pt x="187892" y="93946"/>
                      </a:cubicBezTo>
                      <a:lnTo>
                        <a:pt x="187892" y="529323"/>
                      </a:lnTo>
                      <a:lnTo>
                        <a:pt x="493501" y="857273"/>
                      </a:lnTo>
                      <a:cubicBezTo>
                        <a:pt x="528873" y="895231"/>
                        <a:pt x="526777" y="954678"/>
                        <a:pt x="488818" y="990050"/>
                      </a:cubicBezTo>
                      <a:cubicBezTo>
                        <a:pt x="450860" y="1025422"/>
                        <a:pt x="391414" y="1023326"/>
                        <a:pt x="356042" y="985368"/>
                      </a:cubicBezTo>
                      <a:lnTo>
                        <a:pt x="34401" y="640214"/>
                      </a:lnTo>
                      <a:lnTo>
                        <a:pt x="30828" y="634397"/>
                      </a:lnTo>
                      <a:lnTo>
                        <a:pt x="27516" y="632165"/>
                      </a:lnTo>
                      <a:cubicBezTo>
                        <a:pt x="10515" y="615164"/>
                        <a:pt x="0" y="591677"/>
                        <a:pt x="0" y="565735"/>
                      </a:cubicBezTo>
                      <a:lnTo>
                        <a:pt x="0" y="93946"/>
                      </a:lnTo>
                      <a:cubicBezTo>
                        <a:pt x="0" y="42061"/>
                        <a:pt x="42061" y="0"/>
                        <a:pt x="93946" y="0"/>
                      </a:cubicBezTo>
                      <a:cubicBezTo>
                        <a:pt x="106917" y="0"/>
                        <a:pt x="119275" y="2629"/>
                        <a:pt x="130514" y="738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4A56435E-0D23-4661-9854-C5B07E08292C}"/>
                    </a:ext>
                  </a:extLst>
                </p:cNvPr>
                <p:cNvGrpSpPr/>
                <p:nvPr/>
              </p:nvGrpSpPr>
              <p:grpSpPr>
                <a:xfrm rot="655561">
                  <a:off x="10019527" y="3190626"/>
                  <a:ext cx="1133015" cy="993816"/>
                  <a:chOff x="10073345" y="3274026"/>
                  <a:chExt cx="1133015" cy="993816"/>
                </a:xfrm>
              </p:grpSpPr>
              <p:sp>
                <p:nvSpPr>
                  <p:cNvPr id="85" name="四角形: 角を丸くする 84">
                    <a:extLst>
                      <a:ext uri="{FF2B5EF4-FFF2-40B4-BE49-F238E27FC236}">
                        <a16:creationId xmlns:a16="http://schemas.microsoft.com/office/drawing/2014/main" id="{223F5839-8CA7-4745-9D38-0F3E30D07AC2}"/>
                      </a:ext>
                    </a:extLst>
                  </p:cNvPr>
                  <p:cNvSpPr/>
                  <p:nvPr/>
                </p:nvSpPr>
                <p:spPr bwMode="auto">
                  <a:xfrm rot="2622644">
                    <a:off x="10495039" y="3335614"/>
                    <a:ext cx="187892" cy="56322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四角形: 角を丸くする 85">
                    <a:extLst>
                      <a:ext uri="{FF2B5EF4-FFF2-40B4-BE49-F238E27FC236}">
                        <a16:creationId xmlns:a16="http://schemas.microsoft.com/office/drawing/2014/main" id="{5116BE2B-E0D4-4DEA-847D-0C8CD4564A74}"/>
                      </a:ext>
                    </a:extLst>
                  </p:cNvPr>
                  <p:cNvSpPr/>
                  <p:nvPr/>
                </p:nvSpPr>
                <p:spPr bwMode="auto">
                  <a:xfrm rot="15056108">
                    <a:off x="10212936" y="3566407"/>
                    <a:ext cx="189401" cy="46858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四角形: 角を丸くする 86">
                    <a:extLst>
                      <a:ext uri="{FF2B5EF4-FFF2-40B4-BE49-F238E27FC236}">
                        <a16:creationId xmlns:a16="http://schemas.microsoft.com/office/drawing/2014/main" id="{1D2F3CA3-F7EF-4DEF-9484-16D10802960E}"/>
                      </a:ext>
                    </a:extLst>
                  </p:cNvPr>
                  <p:cNvSpPr/>
                  <p:nvPr/>
                </p:nvSpPr>
                <p:spPr bwMode="auto">
                  <a:xfrm rot="19505492">
                    <a:off x="10764792" y="3274026"/>
                    <a:ext cx="441568" cy="99381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696021B7-F8A3-43DB-9B36-FE3766682979}"/>
                  </a:ext>
                </a:extLst>
              </p:cNvPr>
              <p:cNvGrpSpPr/>
              <p:nvPr/>
            </p:nvGrpSpPr>
            <p:grpSpPr>
              <a:xfrm rot="20304711">
                <a:off x="9217131" y="4523877"/>
                <a:ext cx="157452" cy="565514"/>
                <a:chOff x="9151798" y="4511405"/>
                <a:chExt cx="157452" cy="565514"/>
              </a:xfrm>
            </p:grpSpPr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57424D99-2BAB-4C59-88ED-372568BF59A1}"/>
                    </a:ext>
                  </a:extLst>
                </p:cNvPr>
                <p:cNvSpPr/>
                <p:nvPr/>
              </p:nvSpPr>
              <p:spPr bwMode="auto">
                <a:xfrm rot="1800000">
                  <a:off x="9213467" y="4511405"/>
                  <a:ext cx="95783" cy="33629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365A5BE8-9121-4121-8A24-A82C486BFE62}"/>
                    </a:ext>
                  </a:extLst>
                </p:cNvPr>
                <p:cNvSpPr/>
                <p:nvPr/>
              </p:nvSpPr>
              <p:spPr bwMode="auto">
                <a:xfrm>
                  <a:off x="9151798" y="4740629"/>
                  <a:ext cx="95783" cy="33629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290DFA-6B20-46DF-9360-0001E1BFC0BE}"/>
              </a:ext>
            </a:extLst>
          </p:cNvPr>
          <p:cNvGrpSpPr/>
          <p:nvPr/>
        </p:nvGrpSpPr>
        <p:grpSpPr>
          <a:xfrm>
            <a:off x="655810" y="1221439"/>
            <a:ext cx="2700544" cy="1842301"/>
            <a:chOff x="560269" y="1421445"/>
            <a:chExt cx="2040392" cy="1391948"/>
          </a:xfrm>
        </p:grpSpPr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B99E8913-3B2A-43A8-B406-D8A6244E51E5}"/>
                </a:ext>
              </a:extLst>
            </p:cNvPr>
            <p:cNvSpPr/>
            <p:nvPr/>
          </p:nvSpPr>
          <p:spPr bwMode="auto">
            <a:xfrm>
              <a:off x="1028700" y="1630681"/>
              <a:ext cx="1318259" cy="495300"/>
            </a:xfrm>
            <a:prstGeom prst="trapezoid">
              <a:avLst/>
            </a:prstGeom>
            <a:solidFill>
              <a:schemeClr val="accent5">
                <a:lumMod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0E0BE2F-227B-4558-9CC4-BBCBB2FD3A28}"/>
                </a:ext>
              </a:extLst>
            </p:cNvPr>
            <p:cNvGrpSpPr/>
            <p:nvPr/>
          </p:nvGrpSpPr>
          <p:grpSpPr>
            <a:xfrm>
              <a:off x="560269" y="1421445"/>
              <a:ext cx="2040392" cy="1391948"/>
              <a:chOff x="560269" y="1421445"/>
              <a:chExt cx="2040392" cy="1391948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EF20AC1E-4C8B-4730-B63A-8853ACF95985}"/>
                  </a:ext>
                </a:extLst>
              </p:cNvPr>
              <p:cNvSpPr/>
              <p:nvPr/>
            </p:nvSpPr>
            <p:spPr bwMode="auto">
              <a:xfrm>
                <a:off x="560269" y="1583794"/>
                <a:ext cx="2040392" cy="1215135"/>
              </a:xfrm>
              <a:custGeom>
                <a:avLst/>
                <a:gdLst>
                  <a:gd name="connsiteX0" fmla="*/ 1793684 w 2222646"/>
                  <a:gd name="connsiteY0" fmla="*/ 868102 h 1323674"/>
                  <a:gd name="connsiteX1" fmla="*/ 2021470 w 2222646"/>
                  <a:gd name="connsiteY1" fmla="*/ 1095888 h 1323674"/>
                  <a:gd name="connsiteX2" fmla="*/ 1793684 w 2222646"/>
                  <a:gd name="connsiteY2" fmla="*/ 1323674 h 1323674"/>
                  <a:gd name="connsiteX3" fmla="*/ 1565898 w 2222646"/>
                  <a:gd name="connsiteY3" fmla="*/ 1095888 h 1323674"/>
                  <a:gd name="connsiteX4" fmla="*/ 1793684 w 2222646"/>
                  <a:gd name="connsiteY4" fmla="*/ 868102 h 1323674"/>
                  <a:gd name="connsiteX5" fmla="*/ 479234 w 2222646"/>
                  <a:gd name="connsiteY5" fmla="*/ 868102 h 1323674"/>
                  <a:gd name="connsiteX6" fmla="*/ 707020 w 2222646"/>
                  <a:gd name="connsiteY6" fmla="*/ 1095888 h 1323674"/>
                  <a:gd name="connsiteX7" fmla="*/ 479234 w 2222646"/>
                  <a:gd name="connsiteY7" fmla="*/ 1323674 h 1323674"/>
                  <a:gd name="connsiteX8" fmla="*/ 251448 w 2222646"/>
                  <a:gd name="connsiteY8" fmla="*/ 1095888 h 1323674"/>
                  <a:gd name="connsiteX9" fmla="*/ 479234 w 2222646"/>
                  <a:gd name="connsiteY9" fmla="*/ 868102 h 1323674"/>
                  <a:gd name="connsiteX10" fmla="*/ 1313008 w 2222646"/>
                  <a:gd name="connsiteY10" fmla="*/ 84525 h 1323674"/>
                  <a:gd name="connsiteX11" fmla="*/ 1313008 w 2222646"/>
                  <a:gd name="connsiteY11" fmla="*/ 564957 h 1323674"/>
                  <a:gd name="connsiteX12" fmla="*/ 1895300 w 2222646"/>
                  <a:gd name="connsiteY12" fmla="*/ 564957 h 1323674"/>
                  <a:gd name="connsiteX13" fmla="*/ 1775192 w 2222646"/>
                  <a:gd name="connsiteY13" fmla="*/ 84525 h 1323674"/>
                  <a:gd name="connsiteX14" fmla="*/ 703615 w 2222646"/>
                  <a:gd name="connsiteY14" fmla="*/ 84525 h 1323674"/>
                  <a:gd name="connsiteX15" fmla="*/ 583507 w 2222646"/>
                  <a:gd name="connsiteY15" fmla="*/ 564957 h 1323674"/>
                  <a:gd name="connsiteX16" fmla="*/ 1193746 w 2222646"/>
                  <a:gd name="connsiteY16" fmla="*/ 564957 h 1323674"/>
                  <a:gd name="connsiteX17" fmla="*/ 1193746 w 2222646"/>
                  <a:gd name="connsiteY17" fmla="*/ 84525 h 1323674"/>
                  <a:gd name="connsiteX18" fmla="*/ 618992 w 2222646"/>
                  <a:gd name="connsiteY18" fmla="*/ 0 h 1323674"/>
                  <a:gd name="connsiteX19" fmla="*/ 1859814 w 2222646"/>
                  <a:gd name="connsiteY19" fmla="*/ 0 h 1323674"/>
                  <a:gd name="connsiteX20" fmla="*/ 2001053 w 2222646"/>
                  <a:gd name="connsiteY20" fmla="*/ 564957 h 1323674"/>
                  <a:gd name="connsiteX21" fmla="*/ 2029324 w 2222646"/>
                  <a:gd name="connsiteY21" fmla="*/ 564957 h 1323674"/>
                  <a:gd name="connsiteX22" fmla="*/ 2170389 w 2222646"/>
                  <a:gd name="connsiteY22" fmla="*/ 706022 h 1323674"/>
                  <a:gd name="connsiteX23" fmla="*/ 2170389 w 2222646"/>
                  <a:gd name="connsiteY23" fmla="*/ 944882 h 1323674"/>
                  <a:gd name="connsiteX24" fmla="*/ 2174739 w 2222646"/>
                  <a:gd name="connsiteY24" fmla="*/ 944882 h 1323674"/>
                  <a:gd name="connsiteX25" fmla="*/ 2222646 w 2222646"/>
                  <a:gd name="connsiteY25" fmla="*/ 992789 h 1323674"/>
                  <a:gd name="connsiteX26" fmla="*/ 2222646 w 2222646"/>
                  <a:gd name="connsiteY26" fmla="*/ 1106160 h 1323674"/>
                  <a:gd name="connsiteX27" fmla="*/ 2203237 w 2222646"/>
                  <a:gd name="connsiteY27" fmla="*/ 1125569 h 1323674"/>
                  <a:gd name="connsiteX28" fmla="*/ 2073780 w 2222646"/>
                  <a:gd name="connsiteY28" fmla="*/ 1125569 h 1323674"/>
                  <a:gd name="connsiteX29" fmla="*/ 2079772 w 2222646"/>
                  <a:gd name="connsiteY29" fmla="*/ 1095888 h 1323674"/>
                  <a:gd name="connsiteX30" fmla="*/ 1793684 w 2222646"/>
                  <a:gd name="connsiteY30" fmla="*/ 809801 h 1323674"/>
                  <a:gd name="connsiteX31" fmla="*/ 1507596 w 2222646"/>
                  <a:gd name="connsiteY31" fmla="*/ 1095888 h 1323674"/>
                  <a:gd name="connsiteX32" fmla="*/ 1513589 w 2222646"/>
                  <a:gd name="connsiteY32" fmla="*/ 1125569 h 1323674"/>
                  <a:gd name="connsiteX33" fmla="*/ 759330 w 2222646"/>
                  <a:gd name="connsiteY33" fmla="*/ 1125569 h 1323674"/>
                  <a:gd name="connsiteX34" fmla="*/ 765322 w 2222646"/>
                  <a:gd name="connsiteY34" fmla="*/ 1095888 h 1323674"/>
                  <a:gd name="connsiteX35" fmla="*/ 479234 w 2222646"/>
                  <a:gd name="connsiteY35" fmla="*/ 809801 h 1323674"/>
                  <a:gd name="connsiteX36" fmla="*/ 193146 w 2222646"/>
                  <a:gd name="connsiteY36" fmla="*/ 1095888 h 1323674"/>
                  <a:gd name="connsiteX37" fmla="*/ 199139 w 2222646"/>
                  <a:gd name="connsiteY37" fmla="*/ 1125569 h 1323674"/>
                  <a:gd name="connsiteX38" fmla="*/ 19409 w 2222646"/>
                  <a:gd name="connsiteY38" fmla="*/ 1125569 h 1323674"/>
                  <a:gd name="connsiteX39" fmla="*/ 0 w 2222646"/>
                  <a:gd name="connsiteY39" fmla="*/ 1106160 h 1323674"/>
                  <a:gd name="connsiteX40" fmla="*/ 0 w 2222646"/>
                  <a:gd name="connsiteY40" fmla="*/ 992789 h 1323674"/>
                  <a:gd name="connsiteX41" fmla="*/ 47907 w 2222646"/>
                  <a:gd name="connsiteY41" fmla="*/ 944882 h 1323674"/>
                  <a:gd name="connsiteX42" fmla="*/ 52257 w 2222646"/>
                  <a:gd name="connsiteY42" fmla="*/ 944882 h 1323674"/>
                  <a:gd name="connsiteX43" fmla="*/ 52257 w 2222646"/>
                  <a:gd name="connsiteY43" fmla="*/ 706022 h 1323674"/>
                  <a:gd name="connsiteX44" fmla="*/ 193322 w 2222646"/>
                  <a:gd name="connsiteY44" fmla="*/ 564957 h 1323674"/>
                  <a:gd name="connsiteX45" fmla="*/ 477753 w 2222646"/>
                  <a:gd name="connsiteY45" fmla="*/ 564957 h 132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222646" h="1323674">
                    <a:moveTo>
                      <a:pt x="1793684" y="868102"/>
                    </a:moveTo>
                    <a:cubicBezTo>
                      <a:pt x="1919487" y="868102"/>
                      <a:pt x="2021470" y="970085"/>
                      <a:pt x="2021470" y="1095888"/>
                    </a:cubicBezTo>
                    <a:cubicBezTo>
                      <a:pt x="2021470" y="1221691"/>
                      <a:pt x="1919487" y="1323674"/>
                      <a:pt x="1793684" y="1323674"/>
                    </a:cubicBezTo>
                    <a:cubicBezTo>
                      <a:pt x="1667881" y="1323674"/>
                      <a:pt x="1565898" y="1221691"/>
                      <a:pt x="1565898" y="1095888"/>
                    </a:cubicBezTo>
                    <a:cubicBezTo>
                      <a:pt x="1565898" y="970085"/>
                      <a:pt x="1667881" y="868102"/>
                      <a:pt x="1793684" y="868102"/>
                    </a:cubicBezTo>
                    <a:close/>
                    <a:moveTo>
                      <a:pt x="479234" y="868102"/>
                    </a:moveTo>
                    <a:cubicBezTo>
                      <a:pt x="605037" y="868102"/>
                      <a:pt x="707020" y="970085"/>
                      <a:pt x="707020" y="1095888"/>
                    </a:cubicBezTo>
                    <a:cubicBezTo>
                      <a:pt x="707020" y="1221691"/>
                      <a:pt x="605037" y="1323674"/>
                      <a:pt x="479234" y="1323674"/>
                    </a:cubicBezTo>
                    <a:cubicBezTo>
                      <a:pt x="353431" y="1323674"/>
                      <a:pt x="251448" y="1221691"/>
                      <a:pt x="251448" y="1095888"/>
                    </a:cubicBezTo>
                    <a:cubicBezTo>
                      <a:pt x="251448" y="970085"/>
                      <a:pt x="353431" y="868102"/>
                      <a:pt x="479234" y="868102"/>
                    </a:cubicBezTo>
                    <a:close/>
                    <a:moveTo>
                      <a:pt x="1313008" y="84525"/>
                    </a:moveTo>
                    <a:lnTo>
                      <a:pt x="1313008" y="564957"/>
                    </a:lnTo>
                    <a:lnTo>
                      <a:pt x="1895300" y="564957"/>
                    </a:lnTo>
                    <a:lnTo>
                      <a:pt x="1775192" y="84525"/>
                    </a:lnTo>
                    <a:close/>
                    <a:moveTo>
                      <a:pt x="703615" y="84525"/>
                    </a:moveTo>
                    <a:lnTo>
                      <a:pt x="583507" y="564957"/>
                    </a:lnTo>
                    <a:lnTo>
                      <a:pt x="1193746" y="564957"/>
                    </a:lnTo>
                    <a:lnTo>
                      <a:pt x="1193746" y="84525"/>
                    </a:lnTo>
                    <a:close/>
                    <a:moveTo>
                      <a:pt x="618992" y="0"/>
                    </a:moveTo>
                    <a:lnTo>
                      <a:pt x="1859814" y="0"/>
                    </a:lnTo>
                    <a:lnTo>
                      <a:pt x="2001053" y="564957"/>
                    </a:lnTo>
                    <a:lnTo>
                      <a:pt x="2029324" y="564957"/>
                    </a:lnTo>
                    <a:cubicBezTo>
                      <a:pt x="2107232" y="564957"/>
                      <a:pt x="2170389" y="628114"/>
                      <a:pt x="2170389" y="706022"/>
                    </a:cubicBezTo>
                    <a:lnTo>
                      <a:pt x="2170389" y="944882"/>
                    </a:lnTo>
                    <a:lnTo>
                      <a:pt x="2174739" y="944882"/>
                    </a:lnTo>
                    <a:cubicBezTo>
                      <a:pt x="2201197" y="944882"/>
                      <a:pt x="2222646" y="966331"/>
                      <a:pt x="2222646" y="992789"/>
                    </a:cubicBezTo>
                    <a:lnTo>
                      <a:pt x="2222646" y="1106160"/>
                    </a:lnTo>
                    <a:cubicBezTo>
                      <a:pt x="2222646" y="1116879"/>
                      <a:pt x="2213956" y="1125569"/>
                      <a:pt x="2203237" y="1125569"/>
                    </a:cubicBezTo>
                    <a:lnTo>
                      <a:pt x="2073780" y="1125569"/>
                    </a:lnTo>
                    <a:lnTo>
                      <a:pt x="2079772" y="1095888"/>
                    </a:lnTo>
                    <a:cubicBezTo>
                      <a:pt x="2079772" y="937887"/>
                      <a:pt x="1951686" y="809801"/>
                      <a:pt x="1793684" y="809801"/>
                    </a:cubicBezTo>
                    <a:cubicBezTo>
                      <a:pt x="1635682" y="809801"/>
                      <a:pt x="1507596" y="937887"/>
                      <a:pt x="1507596" y="1095888"/>
                    </a:cubicBezTo>
                    <a:lnTo>
                      <a:pt x="1513589" y="1125569"/>
                    </a:lnTo>
                    <a:lnTo>
                      <a:pt x="759330" y="1125569"/>
                    </a:lnTo>
                    <a:lnTo>
                      <a:pt x="765322" y="1095888"/>
                    </a:lnTo>
                    <a:cubicBezTo>
                      <a:pt x="765322" y="937887"/>
                      <a:pt x="637236" y="809801"/>
                      <a:pt x="479234" y="809801"/>
                    </a:cubicBezTo>
                    <a:cubicBezTo>
                      <a:pt x="321232" y="809801"/>
                      <a:pt x="193146" y="937887"/>
                      <a:pt x="193146" y="1095888"/>
                    </a:cubicBezTo>
                    <a:lnTo>
                      <a:pt x="199139" y="1125569"/>
                    </a:lnTo>
                    <a:lnTo>
                      <a:pt x="19409" y="1125569"/>
                    </a:lnTo>
                    <a:cubicBezTo>
                      <a:pt x="8690" y="1125569"/>
                      <a:pt x="0" y="1116879"/>
                      <a:pt x="0" y="1106160"/>
                    </a:cubicBezTo>
                    <a:lnTo>
                      <a:pt x="0" y="992789"/>
                    </a:lnTo>
                    <a:cubicBezTo>
                      <a:pt x="0" y="966331"/>
                      <a:pt x="21449" y="944882"/>
                      <a:pt x="47907" y="944882"/>
                    </a:cubicBezTo>
                    <a:lnTo>
                      <a:pt x="52257" y="944882"/>
                    </a:lnTo>
                    <a:lnTo>
                      <a:pt x="52257" y="706022"/>
                    </a:lnTo>
                    <a:cubicBezTo>
                      <a:pt x="52257" y="628114"/>
                      <a:pt x="115414" y="564957"/>
                      <a:pt x="193322" y="564957"/>
                    </a:cubicBezTo>
                    <a:lnTo>
                      <a:pt x="477753" y="564957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F17741FD-01E3-4F40-BE79-D947D279D093}"/>
                  </a:ext>
                </a:extLst>
              </p:cNvPr>
              <p:cNvSpPr/>
              <p:nvPr/>
            </p:nvSpPr>
            <p:spPr bwMode="auto">
              <a:xfrm>
                <a:off x="1551456" y="1462883"/>
                <a:ext cx="370214" cy="361520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3F014AE2-A564-4000-AE1B-CE9A14F7CF0D}"/>
                  </a:ext>
                </a:extLst>
              </p:cNvPr>
              <p:cNvSpPr/>
              <p:nvPr/>
            </p:nvSpPr>
            <p:spPr bwMode="auto">
              <a:xfrm flipH="1">
                <a:off x="1289804" y="1421445"/>
                <a:ext cx="757944" cy="1391948"/>
              </a:xfrm>
              <a:custGeom>
                <a:avLst/>
                <a:gdLst>
                  <a:gd name="connsiteX0" fmla="*/ 283760 w 1033088"/>
                  <a:gd name="connsiteY0" fmla="*/ 303449 h 1897243"/>
                  <a:gd name="connsiteX1" fmla="*/ 365356 w 1033088"/>
                  <a:gd name="connsiteY1" fmla="*/ 308382 h 1897243"/>
                  <a:gd name="connsiteX2" fmla="*/ 365814 w 1033088"/>
                  <a:gd name="connsiteY2" fmla="*/ 308473 h 1897243"/>
                  <a:gd name="connsiteX3" fmla="*/ 375105 w 1033088"/>
                  <a:gd name="connsiteY3" fmla="*/ 323885 h 1897243"/>
                  <a:gd name="connsiteX4" fmla="*/ 283760 w 1033088"/>
                  <a:gd name="connsiteY4" fmla="*/ 386645 h 1897243"/>
                  <a:gd name="connsiteX5" fmla="*/ 192415 w 1033088"/>
                  <a:gd name="connsiteY5" fmla="*/ 323885 h 1897243"/>
                  <a:gd name="connsiteX6" fmla="*/ 201706 w 1033088"/>
                  <a:gd name="connsiteY6" fmla="*/ 308473 h 1897243"/>
                  <a:gd name="connsiteX7" fmla="*/ 202164 w 1033088"/>
                  <a:gd name="connsiteY7" fmla="*/ 308382 h 1897243"/>
                  <a:gd name="connsiteX8" fmla="*/ 230612 w 1033088"/>
                  <a:gd name="connsiteY8" fmla="*/ 306662 h 1897243"/>
                  <a:gd name="connsiteX9" fmla="*/ 224066 w 1033088"/>
                  <a:gd name="connsiteY9" fmla="*/ 327869 h 1897243"/>
                  <a:gd name="connsiteX10" fmla="*/ 252819 w 1033088"/>
                  <a:gd name="connsiteY10" fmla="*/ 366455 h 1897243"/>
                  <a:gd name="connsiteX11" fmla="*/ 281572 w 1033088"/>
                  <a:gd name="connsiteY11" fmla="*/ 327869 h 1897243"/>
                  <a:gd name="connsiteX12" fmla="*/ 274213 w 1033088"/>
                  <a:gd name="connsiteY12" fmla="*/ 304026 h 1897243"/>
                  <a:gd name="connsiteX13" fmla="*/ 492266 w 1033088"/>
                  <a:gd name="connsiteY13" fmla="*/ 303449 h 1897243"/>
                  <a:gd name="connsiteX14" fmla="*/ 573862 w 1033088"/>
                  <a:gd name="connsiteY14" fmla="*/ 308382 h 1897243"/>
                  <a:gd name="connsiteX15" fmla="*/ 574320 w 1033088"/>
                  <a:gd name="connsiteY15" fmla="*/ 308473 h 1897243"/>
                  <a:gd name="connsiteX16" fmla="*/ 583611 w 1033088"/>
                  <a:gd name="connsiteY16" fmla="*/ 323885 h 1897243"/>
                  <a:gd name="connsiteX17" fmla="*/ 492266 w 1033088"/>
                  <a:gd name="connsiteY17" fmla="*/ 386645 h 1897243"/>
                  <a:gd name="connsiteX18" fmla="*/ 400921 w 1033088"/>
                  <a:gd name="connsiteY18" fmla="*/ 323885 h 1897243"/>
                  <a:gd name="connsiteX19" fmla="*/ 410212 w 1033088"/>
                  <a:gd name="connsiteY19" fmla="*/ 308473 h 1897243"/>
                  <a:gd name="connsiteX20" fmla="*/ 410670 w 1033088"/>
                  <a:gd name="connsiteY20" fmla="*/ 308382 h 1897243"/>
                  <a:gd name="connsiteX21" fmla="*/ 439118 w 1033088"/>
                  <a:gd name="connsiteY21" fmla="*/ 306662 h 1897243"/>
                  <a:gd name="connsiteX22" fmla="*/ 432572 w 1033088"/>
                  <a:gd name="connsiteY22" fmla="*/ 327869 h 1897243"/>
                  <a:gd name="connsiteX23" fmla="*/ 461325 w 1033088"/>
                  <a:gd name="connsiteY23" fmla="*/ 366455 h 1897243"/>
                  <a:gd name="connsiteX24" fmla="*/ 490078 w 1033088"/>
                  <a:gd name="connsiteY24" fmla="*/ 327869 h 1897243"/>
                  <a:gd name="connsiteX25" fmla="*/ 482719 w 1033088"/>
                  <a:gd name="connsiteY25" fmla="*/ 304026 h 1897243"/>
                  <a:gd name="connsiteX26" fmla="*/ 443836 w 1033088"/>
                  <a:gd name="connsiteY26" fmla="*/ 0 h 1897243"/>
                  <a:gd name="connsiteX27" fmla="*/ 169023 w 1033088"/>
                  <a:gd name="connsiteY27" fmla="*/ 317462 h 1897243"/>
                  <a:gd name="connsiteX28" fmla="*/ 388452 w 1033088"/>
                  <a:gd name="connsiteY28" fmla="*/ 628474 h 1897243"/>
                  <a:gd name="connsiteX29" fmla="*/ 406233 w 1033088"/>
                  <a:gd name="connsiteY29" fmla="*/ 630545 h 1897243"/>
                  <a:gd name="connsiteX30" fmla="*/ 400648 w 1033088"/>
                  <a:gd name="connsiteY30" fmla="*/ 667548 h 1897243"/>
                  <a:gd name="connsiteX31" fmla="*/ 375108 w 1033088"/>
                  <a:gd name="connsiteY31" fmla="*/ 674991 h 1897243"/>
                  <a:gd name="connsiteX32" fmla="*/ 360382 w 1033088"/>
                  <a:gd name="connsiteY32" fmla="*/ 686039 h 1897243"/>
                  <a:gd name="connsiteX33" fmla="*/ 136795 w 1033088"/>
                  <a:gd name="connsiteY33" fmla="*/ 812816 h 1897243"/>
                  <a:gd name="connsiteX34" fmla="*/ 134877 w 1033088"/>
                  <a:gd name="connsiteY34" fmla="*/ 813029 h 1897243"/>
                  <a:gd name="connsiteX35" fmla="*/ 116046 w 1033088"/>
                  <a:gd name="connsiteY35" fmla="*/ 828735 h 1897243"/>
                  <a:gd name="connsiteX36" fmla="*/ 115323 w 1033088"/>
                  <a:gd name="connsiteY36" fmla="*/ 830118 h 1897243"/>
                  <a:gd name="connsiteX37" fmla="*/ 113161 w 1033088"/>
                  <a:gd name="connsiteY37" fmla="*/ 831995 h 1897243"/>
                  <a:gd name="connsiteX38" fmla="*/ 102236 w 1033088"/>
                  <a:gd name="connsiteY38" fmla="*/ 853949 h 1897243"/>
                  <a:gd name="connsiteX39" fmla="*/ 101776 w 1033088"/>
                  <a:gd name="connsiteY39" fmla="*/ 859875 h 1897243"/>
                  <a:gd name="connsiteX40" fmla="*/ 28091 w 1033088"/>
                  <a:gd name="connsiteY40" fmla="*/ 1113824 h 1897243"/>
                  <a:gd name="connsiteX41" fmla="*/ 71697 w 1033088"/>
                  <a:gd name="connsiteY41" fmla="*/ 1193080 h 1897243"/>
                  <a:gd name="connsiteX42" fmla="*/ 150954 w 1033088"/>
                  <a:gd name="connsiteY42" fmla="*/ 1149474 h 1897243"/>
                  <a:gd name="connsiteX43" fmla="*/ 219586 w 1033088"/>
                  <a:gd name="connsiteY43" fmla="*/ 912936 h 1897243"/>
                  <a:gd name="connsiteX44" fmla="*/ 261011 w 1033088"/>
                  <a:gd name="connsiteY44" fmla="*/ 889447 h 1897243"/>
                  <a:gd name="connsiteX45" fmla="*/ 194929 w 1033088"/>
                  <a:gd name="connsiteY45" fmla="*/ 1136070 h 1897243"/>
                  <a:gd name="connsiteX46" fmla="*/ 209947 w 1033088"/>
                  <a:gd name="connsiteY46" fmla="*/ 1250139 h 1897243"/>
                  <a:gd name="connsiteX47" fmla="*/ 210251 w 1033088"/>
                  <a:gd name="connsiteY47" fmla="*/ 1250490 h 1897243"/>
                  <a:gd name="connsiteX48" fmla="*/ 197116 w 1033088"/>
                  <a:gd name="connsiteY48" fmla="*/ 1497062 h 1897243"/>
                  <a:gd name="connsiteX49" fmla="*/ 17784 w 1033088"/>
                  <a:gd name="connsiteY49" fmla="*/ 1684178 h 1897243"/>
                  <a:gd name="connsiteX50" fmla="*/ 19705 w 1033088"/>
                  <a:gd name="connsiteY50" fmla="*/ 1774618 h 1897243"/>
                  <a:gd name="connsiteX51" fmla="*/ 19705 w 1033088"/>
                  <a:gd name="connsiteY51" fmla="*/ 1774616 h 1897243"/>
                  <a:gd name="connsiteX52" fmla="*/ 110144 w 1033088"/>
                  <a:gd name="connsiteY52" fmla="*/ 1772695 h 1897243"/>
                  <a:gd name="connsiteX53" fmla="*/ 299324 w 1033088"/>
                  <a:gd name="connsiteY53" fmla="*/ 1575305 h 1897243"/>
                  <a:gd name="connsiteX54" fmla="*/ 303602 w 1033088"/>
                  <a:gd name="connsiteY54" fmla="*/ 1568556 h 1897243"/>
                  <a:gd name="connsiteX55" fmla="*/ 304866 w 1033088"/>
                  <a:gd name="connsiteY55" fmla="*/ 1568109 h 1897243"/>
                  <a:gd name="connsiteX56" fmla="*/ 326403 w 1033088"/>
                  <a:gd name="connsiteY56" fmla="*/ 1523057 h 1897243"/>
                  <a:gd name="connsiteX57" fmla="*/ 337091 w 1033088"/>
                  <a:gd name="connsiteY57" fmla="*/ 1322426 h 1897243"/>
                  <a:gd name="connsiteX58" fmla="*/ 360726 w 1033088"/>
                  <a:gd name="connsiteY58" fmla="*/ 1323907 h 1897243"/>
                  <a:gd name="connsiteX59" fmla="*/ 477590 w 1033088"/>
                  <a:gd name="connsiteY59" fmla="*/ 1566362 h 1897243"/>
                  <a:gd name="connsiteX60" fmla="*/ 410511 w 1033088"/>
                  <a:gd name="connsiteY60" fmla="*/ 1816709 h 1897243"/>
                  <a:gd name="connsiteX61" fmla="*/ 455741 w 1033088"/>
                  <a:gd name="connsiteY61" fmla="*/ 1895050 h 1897243"/>
                  <a:gd name="connsiteX62" fmla="*/ 455740 w 1033088"/>
                  <a:gd name="connsiteY62" fmla="*/ 1895048 h 1897243"/>
                  <a:gd name="connsiteX63" fmla="*/ 534081 w 1033088"/>
                  <a:gd name="connsiteY63" fmla="*/ 1849818 h 1897243"/>
                  <a:gd name="connsiteX64" fmla="*/ 604844 w 1033088"/>
                  <a:gd name="connsiteY64" fmla="*/ 1585727 h 1897243"/>
                  <a:gd name="connsiteX65" fmla="*/ 605307 w 1033088"/>
                  <a:gd name="connsiteY65" fmla="*/ 1578343 h 1897243"/>
                  <a:gd name="connsiteX66" fmla="*/ 606236 w 1033088"/>
                  <a:gd name="connsiteY66" fmla="*/ 1576751 h 1897243"/>
                  <a:gd name="connsiteX67" fmla="*/ 603419 w 1033088"/>
                  <a:gd name="connsiteY67" fmla="*/ 1526896 h 1897243"/>
                  <a:gd name="connsiteX68" fmla="*/ 468693 w 1033088"/>
                  <a:gd name="connsiteY68" fmla="*/ 1247381 h 1897243"/>
                  <a:gd name="connsiteX69" fmla="*/ 485332 w 1033088"/>
                  <a:gd name="connsiteY69" fmla="*/ 1213883 h 1897243"/>
                  <a:gd name="connsiteX70" fmla="*/ 563003 w 1033088"/>
                  <a:gd name="connsiteY70" fmla="*/ 924011 h 1897243"/>
                  <a:gd name="connsiteX71" fmla="*/ 645790 w 1033088"/>
                  <a:gd name="connsiteY71" fmla="*/ 1022539 h 1897243"/>
                  <a:gd name="connsiteX72" fmla="*/ 647564 w 1033088"/>
                  <a:gd name="connsiteY72" fmla="*/ 1025834 h 1897243"/>
                  <a:gd name="connsiteX73" fmla="*/ 690712 w 1033088"/>
                  <a:gd name="connsiteY73" fmla="*/ 1048966 h 1897243"/>
                  <a:gd name="connsiteX74" fmla="*/ 690847 w 1033088"/>
                  <a:gd name="connsiteY74" fmla="*/ 1048979 h 1897243"/>
                  <a:gd name="connsiteX75" fmla="*/ 693741 w 1033088"/>
                  <a:gd name="connsiteY75" fmla="*/ 1050484 h 1897243"/>
                  <a:gd name="connsiteX76" fmla="*/ 699651 w 1033088"/>
                  <a:gd name="connsiteY76" fmla="*/ 1049857 h 1897243"/>
                  <a:gd name="connsiteX77" fmla="*/ 962770 w 1033088"/>
                  <a:gd name="connsiteY77" fmla="*/ 1076102 h 1897243"/>
                  <a:gd name="connsiteX78" fmla="*/ 1032768 w 1033088"/>
                  <a:gd name="connsiteY78" fmla="*/ 1018801 h 1897243"/>
                  <a:gd name="connsiteX79" fmla="*/ 975467 w 1033088"/>
                  <a:gd name="connsiteY79" fmla="*/ 948803 h 1897243"/>
                  <a:gd name="connsiteX80" fmla="*/ 730390 w 1033088"/>
                  <a:gd name="connsiteY80" fmla="*/ 924360 h 1897243"/>
                  <a:gd name="connsiteX81" fmla="*/ 572362 w 1033088"/>
                  <a:gd name="connsiteY81" fmla="*/ 736284 h 1897243"/>
                  <a:gd name="connsiteX82" fmla="*/ 563195 w 1033088"/>
                  <a:gd name="connsiteY82" fmla="*/ 731520 h 1897243"/>
                  <a:gd name="connsiteX83" fmla="*/ 529816 w 1033088"/>
                  <a:gd name="connsiteY83" fmla="*/ 693137 h 1897243"/>
                  <a:gd name="connsiteX84" fmla="*/ 495483 w 1033088"/>
                  <a:gd name="connsiteY84" fmla="*/ 676084 h 1897243"/>
                  <a:gd name="connsiteX85" fmla="*/ 488486 w 1033088"/>
                  <a:gd name="connsiteY85" fmla="*/ 629724 h 1897243"/>
                  <a:gd name="connsiteX86" fmla="*/ 499220 w 1033088"/>
                  <a:gd name="connsiteY86" fmla="*/ 628474 h 1897243"/>
                  <a:gd name="connsiteX87" fmla="*/ 718649 w 1033088"/>
                  <a:gd name="connsiteY87" fmla="*/ 317462 h 1897243"/>
                  <a:gd name="connsiteX88" fmla="*/ 443836 w 1033088"/>
                  <a:gd name="connsiteY88" fmla="*/ 0 h 1897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1033088" h="1897243">
                    <a:moveTo>
                      <a:pt x="283760" y="303449"/>
                    </a:moveTo>
                    <a:cubicBezTo>
                      <a:pt x="312704" y="303449"/>
                      <a:pt x="340277" y="305206"/>
                      <a:pt x="365356" y="308382"/>
                    </a:cubicBezTo>
                    <a:lnTo>
                      <a:pt x="365814" y="308473"/>
                    </a:lnTo>
                    <a:lnTo>
                      <a:pt x="375105" y="323885"/>
                    </a:lnTo>
                    <a:cubicBezTo>
                      <a:pt x="375105" y="358547"/>
                      <a:pt x="334209" y="386645"/>
                      <a:pt x="283760" y="386645"/>
                    </a:cubicBezTo>
                    <a:cubicBezTo>
                      <a:pt x="233311" y="386645"/>
                      <a:pt x="192415" y="358547"/>
                      <a:pt x="192415" y="323885"/>
                    </a:cubicBezTo>
                    <a:lnTo>
                      <a:pt x="201706" y="308473"/>
                    </a:lnTo>
                    <a:lnTo>
                      <a:pt x="202164" y="308382"/>
                    </a:lnTo>
                    <a:lnTo>
                      <a:pt x="230612" y="306662"/>
                    </a:lnTo>
                    <a:lnTo>
                      <a:pt x="224066" y="327869"/>
                    </a:lnTo>
                    <a:cubicBezTo>
                      <a:pt x="224066" y="349179"/>
                      <a:pt x="236939" y="366455"/>
                      <a:pt x="252819" y="366455"/>
                    </a:cubicBezTo>
                    <a:cubicBezTo>
                      <a:pt x="268699" y="366455"/>
                      <a:pt x="281572" y="349179"/>
                      <a:pt x="281572" y="327869"/>
                    </a:cubicBezTo>
                    <a:lnTo>
                      <a:pt x="274213" y="304026"/>
                    </a:lnTo>
                    <a:close/>
                    <a:moveTo>
                      <a:pt x="492266" y="303449"/>
                    </a:moveTo>
                    <a:cubicBezTo>
                      <a:pt x="521210" y="303449"/>
                      <a:pt x="548783" y="305206"/>
                      <a:pt x="573862" y="308382"/>
                    </a:cubicBezTo>
                    <a:lnTo>
                      <a:pt x="574320" y="308473"/>
                    </a:lnTo>
                    <a:lnTo>
                      <a:pt x="583611" y="323885"/>
                    </a:lnTo>
                    <a:cubicBezTo>
                      <a:pt x="583611" y="358547"/>
                      <a:pt x="542715" y="386645"/>
                      <a:pt x="492266" y="386645"/>
                    </a:cubicBezTo>
                    <a:cubicBezTo>
                      <a:pt x="441817" y="386645"/>
                      <a:pt x="400921" y="358547"/>
                      <a:pt x="400921" y="323885"/>
                    </a:cubicBezTo>
                    <a:lnTo>
                      <a:pt x="410212" y="308473"/>
                    </a:lnTo>
                    <a:lnTo>
                      <a:pt x="410670" y="308382"/>
                    </a:lnTo>
                    <a:lnTo>
                      <a:pt x="439118" y="306662"/>
                    </a:lnTo>
                    <a:lnTo>
                      <a:pt x="432572" y="327869"/>
                    </a:lnTo>
                    <a:cubicBezTo>
                      <a:pt x="432572" y="349179"/>
                      <a:pt x="445445" y="366455"/>
                      <a:pt x="461325" y="366455"/>
                    </a:cubicBezTo>
                    <a:cubicBezTo>
                      <a:pt x="477205" y="366455"/>
                      <a:pt x="490078" y="349179"/>
                      <a:pt x="490078" y="327869"/>
                    </a:cubicBezTo>
                    <a:lnTo>
                      <a:pt x="482719" y="304026"/>
                    </a:lnTo>
                    <a:close/>
                    <a:moveTo>
                      <a:pt x="443836" y="0"/>
                    </a:moveTo>
                    <a:cubicBezTo>
                      <a:pt x="292061" y="0"/>
                      <a:pt x="169023" y="142133"/>
                      <a:pt x="169023" y="317462"/>
                    </a:cubicBezTo>
                    <a:cubicBezTo>
                      <a:pt x="169023" y="470875"/>
                      <a:pt x="263224" y="598872"/>
                      <a:pt x="388452" y="628474"/>
                    </a:cubicBezTo>
                    <a:lnTo>
                      <a:pt x="406233" y="630545"/>
                    </a:lnTo>
                    <a:lnTo>
                      <a:pt x="400648" y="667548"/>
                    </a:lnTo>
                    <a:lnTo>
                      <a:pt x="375108" y="674991"/>
                    </a:lnTo>
                    <a:lnTo>
                      <a:pt x="360382" y="686039"/>
                    </a:lnTo>
                    <a:lnTo>
                      <a:pt x="136795" y="812816"/>
                    </a:lnTo>
                    <a:lnTo>
                      <a:pt x="134877" y="813029"/>
                    </a:lnTo>
                    <a:cubicBezTo>
                      <a:pt x="127706" y="816974"/>
                      <a:pt x="121287" y="822288"/>
                      <a:pt x="116046" y="828735"/>
                    </a:cubicBezTo>
                    <a:lnTo>
                      <a:pt x="115323" y="830118"/>
                    </a:lnTo>
                    <a:lnTo>
                      <a:pt x="113161" y="831995"/>
                    </a:lnTo>
                    <a:cubicBezTo>
                      <a:pt x="108101" y="838586"/>
                      <a:pt x="104416" y="846059"/>
                      <a:pt x="102236" y="853949"/>
                    </a:cubicBezTo>
                    <a:lnTo>
                      <a:pt x="101776" y="859875"/>
                    </a:lnTo>
                    <a:lnTo>
                      <a:pt x="28091" y="1113824"/>
                    </a:lnTo>
                    <a:cubicBezTo>
                      <a:pt x="18247" y="1147752"/>
                      <a:pt x="37770" y="1183236"/>
                      <a:pt x="71697" y="1193080"/>
                    </a:cubicBezTo>
                    <a:cubicBezTo>
                      <a:pt x="105625" y="1202925"/>
                      <a:pt x="141109" y="1183402"/>
                      <a:pt x="150954" y="1149474"/>
                    </a:cubicBezTo>
                    <a:lnTo>
                      <a:pt x="219586" y="912936"/>
                    </a:lnTo>
                    <a:lnTo>
                      <a:pt x="261011" y="889447"/>
                    </a:lnTo>
                    <a:lnTo>
                      <a:pt x="194929" y="1136070"/>
                    </a:lnTo>
                    <a:cubicBezTo>
                      <a:pt x="184185" y="1176167"/>
                      <a:pt x="190711" y="1216822"/>
                      <a:pt x="209947" y="1250139"/>
                    </a:cubicBezTo>
                    <a:lnTo>
                      <a:pt x="210251" y="1250490"/>
                    </a:lnTo>
                    <a:lnTo>
                      <a:pt x="197116" y="1497062"/>
                    </a:lnTo>
                    <a:lnTo>
                      <a:pt x="17784" y="1684178"/>
                    </a:lnTo>
                    <a:cubicBezTo>
                      <a:pt x="-6660" y="1709682"/>
                      <a:pt x="-5800" y="1750174"/>
                      <a:pt x="19705" y="1774618"/>
                    </a:cubicBezTo>
                    <a:lnTo>
                      <a:pt x="19705" y="1774616"/>
                    </a:lnTo>
                    <a:cubicBezTo>
                      <a:pt x="45209" y="1799060"/>
                      <a:pt x="85700" y="1798200"/>
                      <a:pt x="110144" y="1772695"/>
                    </a:cubicBezTo>
                    <a:lnTo>
                      <a:pt x="299324" y="1575305"/>
                    </a:lnTo>
                    <a:lnTo>
                      <a:pt x="303602" y="1568556"/>
                    </a:lnTo>
                    <a:lnTo>
                      <a:pt x="304866" y="1568109"/>
                    </a:lnTo>
                    <a:cubicBezTo>
                      <a:pt x="317285" y="1556947"/>
                      <a:pt x="325445" y="1541048"/>
                      <a:pt x="326403" y="1523057"/>
                    </a:cubicBezTo>
                    <a:lnTo>
                      <a:pt x="337091" y="1322426"/>
                    </a:lnTo>
                    <a:lnTo>
                      <a:pt x="360726" y="1323907"/>
                    </a:lnTo>
                    <a:lnTo>
                      <a:pt x="477590" y="1566362"/>
                    </a:lnTo>
                    <a:lnTo>
                      <a:pt x="410511" y="1816709"/>
                    </a:lnTo>
                    <a:cubicBezTo>
                      <a:pt x="401367" y="1850832"/>
                      <a:pt x="421618" y="1885906"/>
                      <a:pt x="455741" y="1895050"/>
                    </a:cubicBezTo>
                    <a:lnTo>
                      <a:pt x="455740" y="1895048"/>
                    </a:lnTo>
                    <a:cubicBezTo>
                      <a:pt x="489863" y="1904192"/>
                      <a:pt x="524938" y="1883942"/>
                      <a:pt x="534081" y="1849818"/>
                    </a:cubicBezTo>
                    <a:lnTo>
                      <a:pt x="604844" y="1585727"/>
                    </a:lnTo>
                    <a:lnTo>
                      <a:pt x="605307" y="1578343"/>
                    </a:lnTo>
                    <a:lnTo>
                      <a:pt x="606236" y="1576751"/>
                    </a:lnTo>
                    <a:cubicBezTo>
                      <a:pt x="611745" y="1560989"/>
                      <a:pt x="611241" y="1543125"/>
                      <a:pt x="603419" y="1526896"/>
                    </a:cubicBezTo>
                    <a:lnTo>
                      <a:pt x="468693" y="1247381"/>
                    </a:lnTo>
                    <a:lnTo>
                      <a:pt x="485332" y="1213883"/>
                    </a:lnTo>
                    <a:lnTo>
                      <a:pt x="563003" y="924011"/>
                    </a:lnTo>
                    <a:lnTo>
                      <a:pt x="645790" y="1022539"/>
                    </a:lnTo>
                    <a:lnTo>
                      <a:pt x="647564" y="1025834"/>
                    </a:lnTo>
                    <a:cubicBezTo>
                      <a:pt x="657934" y="1038501"/>
                      <a:pt x="673135" y="1047213"/>
                      <a:pt x="690712" y="1048966"/>
                    </a:cubicBezTo>
                    <a:lnTo>
                      <a:pt x="690847" y="1048979"/>
                    </a:lnTo>
                    <a:lnTo>
                      <a:pt x="693741" y="1050484"/>
                    </a:lnTo>
                    <a:lnTo>
                      <a:pt x="699651" y="1049857"/>
                    </a:lnTo>
                    <a:lnTo>
                      <a:pt x="962770" y="1076102"/>
                    </a:lnTo>
                    <a:cubicBezTo>
                      <a:pt x="997923" y="1079608"/>
                      <a:pt x="1029261" y="1053954"/>
                      <a:pt x="1032768" y="1018801"/>
                    </a:cubicBezTo>
                    <a:cubicBezTo>
                      <a:pt x="1036274" y="983649"/>
                      <a:pt x="1010620" y="952310"/>
                      <a:pt x="975467" y="948803"/>
                    </a:cubicBezTo>
                    <a:lnTo>
                      <a:pt x="730390" y="924360"/>
                    </a:lnTo>
                    <a:lnTo>
                      <a:pt x="572362" y="736284"/>
                    </a:lnTo>
                    <a:lnTo>
                      <a:pt x="563195" y="731520"/>
                    </a:lnTo>
                    <a:lnTo>
                      <a:pt x="529816" y="693137"/>
                    </a:lnTo>
                    <a:lnTo>
                      <a:pt x="495483" y="676084"/>
                    </a:lnTo>
                    <a:lnTo>
                      <a:pt x="488486" y="629724"/>
                    </a:lnTo>
                    <a:lnTo>
                      <a:pt x="499220" y="628474"/>
                    </a:lnTo>
                    <a:cubicBezTo>
                      <a:pt x="624448" y="598872"/>
                      <a:pt x="718649" y="470875"/>
                      <a:pt x="718649" y="317462"/>
                    </a:cubicBezTo>
                    <a:cubicBezTo>
                      <a:pt x="718649" y="142133"/>
                      <a:pt x="595611" y="0"/>
                      <a:pt x="44383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4CD6559-F23B-4675-8D29-3BD7793E9B97}"/>
              </a:ext>
            </a:extLst>
          </p:cNvPr>
          <p:cNvGrpSpPr/>
          <p:nvPr/>
        </p:nvGrpSpPr>
        <p:grpSpPr>
          <a:xfrm>
            <a:off x="3613022" y="1276284"/>
            <a:ext cx="2700544" cy="1821135"/>
            <a:chOff x="3516829" y="1462883"/>
            <a:chExt cx="2040392" cy="1375956"/>
          </a:xfrm>
        </p:grpSpPr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7CD2A173-7004-4CEC-800D-F4B34B31B97C}"/>
                </a:ext>
              </a:extLst>
            </p:cNvPr>
            <p:cNvSpPr/>
            <p:nvPr/>
          </p:nvSpPr>
          <p:spPr bwMode="auto">
            <a:xfrm>
              <a:off x="3992880" y="1630681"/>
              <a:ext cx="1318259" cy="495300"/>
            </a:xfrm>
            <a:prstGeom prst="trapezoid">
              <a:avLst/>
            </a:prstGeom>
            <a:solidFill>
              <a:schemeClr val="accent5">
                <a:lumMod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46183D2C-08BC-4DD3-87BB-83D8E2E36463}"/>
                </a:ext>
              </a:extLst>
            </p:cNvPr>
            <p:cNvGrpSpPr/>
            <p:nvPr/>
          </p:nvGrpSpPr>
          <p:grpSpPr>
            <a:xfrm>
              <a:off x="3516829" y="1462883"/>
              <a:ext cx="2040392" cy="1375956"/>
              <a:chOff x="3516829" y="1462883"/>
              <a:chExt cx="2040392" cy="1375956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4D820544-7572-43F6-BACA-D2E57471D53A}"/>
                  </a:ext>
                </a:extLst>
              </p:cNvPr>
              <p:cNvSpPr/>
              <p:nvPr/>
            </p:nvSpPr>
            <p:spPr bwMode="auto">
              <a:xfrm>
                <a:off x="3516829" y="1583794"/>
                <a:ext cx="2040392" cy="1215135"/>
              </a:xfrm>
              <a:custGeom>
                <a:avLst/>
                <a:gdLst>
                  <a:gd name="connsiteX0" fmla="*/ 1793684 w 2222646"/>
                  <a:gd name="connsiteY0" fmla="*/ 868102 h 1323674"/>
                  <a:gd name="connsiteX1" fmla="*/ 2021470 w 2222646"/>
                  <a:gd name="connsiteY1" fmla="*/ 1095888 h 1323674"/>
                  <a:gd name="connsiteX2" fmla="*/ 1793684 w 2222646"/>
                  <a:gd name="connsiteY2" fmla="*/ 1323674 h 1323674"/>
                  <a:gd name="connsiteX3" fmla="*/ 1565898 w 2222646"/>
                  <a:gd name="connsiteY3" fmla="*/ 1095888 h 1323674"/>
                  <a:gd name="connsiteX4" fmla="*/ 1793684 w 2222646"/>
                  <a:gd name="connsiteY4" fmla="*/ 868102 h 1323674"/>
                  <a:gd name="connsiteX5" fmla="*/ 479234 w 2222646"/>
                  <a:gd name="connsiteY5" fmla="*/ 868102 h 1323674"/>
                  <a:gd name="connsiteX6" fmla="*/ 707020 w 2222646"/>
                  <a:gd name="connsiteY6" fmla="*/ 1095888 h 1323674"/>
                  <a:gd name="connsiteX7" fmla="*/ 479234 w 2222646"/>
                  <a:gd name="connsiteY7" fmla="*/ 1323674 h 1323674"/>
                  <a:gd name="connsiteX8" fmla="*/ 251448 w 2222646"/>
                  <a:gd name="connsiteY8" fmla="*/ 1095888 h 1323674"/>
                  <a:gd name="connsiteX9" fmla="*/ 479234 w 2222646"/>
                  <a:gd name="connsiteY9" fmla="*/ 868102 h 1323674"/>
                  <a:gd name="connsiteX10" fmla="*/ 1313008 w 2222646"/>
                  <a:gd name="connsiteY10" fmla="*/ 84525 h 1323674"/>
                  <a:gd name="connsiteX11" fmla="*/ 1313008 w 2222646"/>
                  <a:gd name="connsiteY11" fmla="*/ 564957 h 1323674"/>
                  <a:gd name="connsiteX12" fmla="*/ 1895300 w 2222646"/>
                  <a:gd name="connsiteY12" fmla="*/ 564957 h 1323674"/>
                  <a:gd name="connsiteX13" fmla="*/ 1775192 w 2222646"/>
                  <a:gd name="connsiteY13" fmla="*/ 84525 h 1323674"/>
                  <a:gd name="connsiteX14" fmla="*/ 703615 w 2222646"/>
                  <a:gd name="connsiteY14" fmla="*/ 84525 h 1323674"/>
                  <a:gd name="connsiteX15" fmla="*/ 583507 w 2222646"/>
                  <a:gd name="connsiteY15" fmla="*/ 564957 h 1323674"/>
                  <a:gd name="connsiteX16" fmla="*/ 1193746 w 2222646"/>
                  <a:gd name="connsiteY16" fmla="*/ 564957 h 1323674"/>
                  <a:gd name="connsiteX17" fmla="*/ 1193746 w 2222646"/>
                  <a:gd name="connsiteY17" fmla="*/ 84525 h 1323674"/>
                  <a:gd name="connsiteX18" fmla="*/ 618992 w 2222646"/>
                  <a:gd name="connsiteY18" fmla="*/ 0 h 1323674"/>
                  <a:gd name="connsiteX19" fmla="*/ 1859814 w 2222646"/>
                  <a:gd name="connsiteY19" fmla="*/ 0 h 1323674"/>
                  <a:gd name="connsiteX20" fmla="*/ 2001053 w 2222646"/>
                  <a:gd name="connsiteY20" fmla="*/ 564957 h 1323674"/>
                  <a:gd name="connsiteX21" fmla="*/ 2029324 w 2222646"/>
                  <a:gd name="connsiteY21" fmla="*/ 564957 h 1323674"/>
                  <a:gd name="connsiteX22" fmla="*/ 2170389 w 2222646"/>
                  <a:gd name="connsiteY22" fmla="*/ 706022 h 1323674"/>
                  <a:gd name="connsiteX23" fmla="*/ 2170389 w 2222646"/>
                  <a:gd name="connsiteY23" fmla="*/ 944882 h 1323674"/>
                  <a:gd name="connsiteX24" fmla="*/ 2174739 w 2222646"/>
                  <a:gd name="connsiteY24" fmla="*/ 944882 h 1323674"/>
                  <a:gd name="connsiteX25" fmla="*/ 2222646 w 2222646"/>
                  <a:gd name="connsiteY25" fmla="*/ 992789 h 1323674"/>
                  <a:gd name="connsiteX26" fmla="*/ 2222646 w 2222646"/>
                  <a:gd name="connsiteY26" fmla="*/ 1106160 h 1323674"/>
                  <a:gd name="connsiteX27" fmla="*/ 2203237 w 2222646"/>
                  <a:gd name="connsiteY27" fmla="*/ 1125569 h 1323674"/>
                  <a:gd name="connsiteX28" fmla="*/ 2073780 w 2222646"/>
                  <a:gd name="connsiteY28" fmla="*/ 1125569 h 1323674"/>
                  <a:gd name="connsiteX29" fmla="*/ 2079772 w 2222646"/>
                  <a:gd name="connsiteY29" fmla="*/ 1095888 h 1323674"/>
                  <a:gd name="connsiteX30" fmla="*/ 1793684 w 2222646"/>
                  <a:gd name="connsiteY30" fmla="*/ 809801 h 1323674"/>
                  <a:gd name="connsiteX31" fmla="*/ 1507596 w 2222646"/>
                  <a:gd name="connsiteY31" fmla="*/ 1095888 h 1323674"/>
                  <a:gd name="connsiteX32" fmla="*/ 1513589 w 2222646"/>
                  <a:gd name="connsiteY32" fmla="*/ 1125569 h 1323674"/>
                  <a:gd name="connsiteX33" fmla="*/ 759330 w 2222646"/>
                  <a:gd name="connsiteY33" fmla="*/ 1125569 h 1323674"/>
                  <a:gd name="connsiteX34" fmla="*/ 765322 w 2222646"/>
                  <a:gd name="connsiteY34" fmla="*/ 1095888 h 1323674"/>
                  <a:gd name="connsiteX35" fmla="*/ 479234 w 2222646"/>
                  <a:gd name="connsiteY35" fmla="*/ 809801 h 1323674"/>
                  <a:gd name="connsiteX36" fmla="*/ 193146 w 2222646"/>
                  <a:gd name="connsiteY36" fmla="*/ 1095888 h 1323674"/>
                  <a:gd name="connsiteX37" fmla="*/ 199139 w 2222646"/>
                  <a:gd name="connsiteY37" fmla="*/ 1125569 h 1323674"/>
                  <a:gd name="connsiteX38" fmla="*/ 19409 w 2222646"/>
                  <a:gd name="connsiteY38" fmla="*/ 1125569 h 1323674"/>
                  <a:gd name="connsiteX39" fmla="*/ 0 w 2222646"/>
                  <a:gd name="connsiteY39" fmla="*/ 1106160 h 1323674"/>
                  <a:gd name="connsiteX40" fmla="*/ 0 w 2222646"/>
                  <a:gd name="connsiteY40" fmla="*/ 992789 h 1323674"/>
                  <a:gd name="connsiteX41" fmla="*/ 47907 w 2222646"/>
                  <a:gd name="connsiteY41" fmla="*/ 944882 h 1323674"/>
                  <a:gd name="connsiteX42" fmla="*/ 52257 w 2222646"/>
                  <a:gd name="connsiteY42" fmla="*/ 944882 h 1323674"/>
                  <a:gd name="connsiteX43" fmla="*/ 52257 w 2222646"/>
                  <a:gd name="connsiteY43" fmla="*/ 706022 h 1323674"/>
                  <a:gd name="connsiteX44" fmla="*/ 193322 w 2222646"/>
                  <a:gd name="connsiteY44" fmla="*/ 564957 h 1323674"/>
                  <a:gd name="connsiteX45" fmla="*/ 477753 w 2222646"/>
                  <a:gd name="connsiteY45" fmla="*/ 564957 h 132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222646" h="1323674">
                    <a:moveTo>
                      <a:pt x="1793684" y="868102"/>
                    </a:moveTo>
                    <a:cubicBezTo>
                      <a:pt x="1919487" y="868102"/>
                      <a:pt x="2021470" y="970085"/>
                      <a:pt x="2021470" y="1095888"/>
                    </a:cubicBezTo>
                    <a:cubicBezTo>
                      <a:pt x="2021470" y="1221691"/>
                      <a:pt x="1919487" y="1323674"/>
                      <a:pt x="1793684" y="1323674"/>
                    </a:cubicBezTo>
                    <a:cubicBezTo>
                      <a:pt x="1667881" y="1323674"/>
                      <a:pt x="1565898" y="1221691"/>
                      <a:pt x="1565898" y="1095888"/>
                    </a:cubicBezTo>
                    <a:cubicBezTo>
                      <a:pt x="1565898" y="970085"/>
                      <a:pt x="1667881" y="868102"/>
                      <a:pt x="1793684" y="868102"/>
                    </a:cubicBezTo>
                    <a:close/>
                    <a:moveTo>
                      <a:pt x="479234" y="868102"/>
                    </a:moveTo>
                    <a:cubicBezTo>
                      <a:pt x="605037" y="868102"/>
                      <a:pt x="707020" y="970085"/>
                      <a:pt x="707020" y="1095888"/>
                    </a:cubicBezTo>
                    <a:cubicBezTo>
                      <a:pt x="707020" y="1221691"/>
                      <a:pt x="605037" y="1323674"/>
                      <a:pt x="479234" y="1323674"/>
                    </a:cubicBezTo>
                    <a:cubicBezTo>
                      <a:pt x="353431" y="1323674"/>
                      <a:pt x="251448" y="1221691"/>
                      <a:pt x="251448" y="1095888"/>
                    </a:cubicBezTo>
                    <a:cubicBezTo>
                      <a:pt x="251448" y="970085"/>
                      <a:pt x="353431" y="868102"/>
                      <a:pt x="479234" y="868102"/>
                    </a:cubicBezTo>
                    <a:close/>
                    <a:moveTo>
                      <a:pt x="1313008" y="84525"/>
                    </a:moveTo>
                    <a:lnTo>
                      <a:pt x="1313008" y="564957"/>
                    </a:lnTo>
                    <a:lnTo>
                      <a:pt x="1895300" y="564957"/>
                    </a:lnTo>
                    <a:lnTo>
                      <a:pt x="1775192" y="84525"/>
                    </a:lnTo>
                    <a:close/>
                    <a:moveTo>
                      <a:pt x="703615" y="84525"/>
                    </a:moveTo>
                    <a:lnTo>
                      <a:pt x="583507" y="564957"/>
                    </a:lnTo>
                    <a:lnTo>
                      <a:pt x="1193746" y="564957"/>
                    </a:lnTo>
                    <a:lnTo>
                      <a:pt x="1193746" y="84525"/>
                    </a:lnTo>
                    <a:close/>
                    <a:moveTo>
                      <a:pt x="618992" y="0"/>
                    </a:moveTo>
                    <a:lnTo>
                      <a:pt x="1859814" y="0"/>
                    </a:lnTo>
                    <a:lnTo>
                      <a:pt x="2001053" y="564957"/>
                    </a:lnTo>
                    <a:lnTo>
                      <a:pt x="2029324" y="564957"/>
                    </a:lnTo>
                    <a:cubicBezTo>
                      <a:pt x="2107232" y="564957"/>
                      <a:pt x="2170389" y="628114"/>
                      <a:pt x="2170389" y="706022"/>
                    </a:cubicBezTo>
                    <a:lnTo>
                      <a:pt x="2170389" y="944882"/>
                    </a:lnTo>
                    <a:lnTo>
                      <a:pt x="2174739" y="944882"/>
                    </a:lnTo>
                    <a:cubicBezTo>
                      <a:pt x="2201197" y="944882"/>
                      <a:pt x="2222646" y="966331"/>
                      <a:pt x="2222646" y="992789"/>
                    </a:cubicBezTo>
                    <a:lnTo>
                      <a:pt x="2222646" y="1106160"/>
                    </a:lnTo>
                    <a:cubicBezTo>
                      <a:pt x="2222646" y="1116879"/>
                      <a:pt x="2213956" y="1125569"/>
                      <a:pt x="2203237" y="1125569"/>
                    </a:cubicBezTo>
                    <a:lnTo>
                      <a:pt x="2073780" y="1125569"/>
                    </a:lnTo>
                    <a:lnTo>
                      <a:pt x="2079772" y="1095888"/>
                    </a:lnTo>
                    <a:cubicBezTo>
                      <a:pt x="2079772" y="937887"/>
                      <a:pt x="1951686" y="809801"/>
                      <a:pt x="1793684" y="809801"/>
                    </a:cubicBezTo>
                    <a:cubicBezTo>
                      <a:pt x="1635682" y="809801"/>
                      <a:pt x="1507596" y="937887"/>
                      <a:pt x="1507596" y="1095888"/>
                    </a:cubicBezTo>
                    <a:lnTo>
                      <a:pt x="1513589" y="1125569"/>
                    </a:lnTo>
                    <a:lnTo>
                      <a:pt x="759330" y="1125569"/>
                    </a:lnTo>
                    <a:lnTo>
                      <a:pt x="765322" y="1095888"/>
                    </a:lnTo>
                    <a:cubicBezTo>
                      <a:pt x="765322" y="937887"/>
                      <a:pt x="637236" y="809801"/>
                      <a:pt x="479234" y="809801"/>
                    </a:cubicBezTo>
                    <a:cubicBezTo>
                      <a:pt x="321232" y="809801"/>
                      <a:pt x="193146" y="937887"/>
                      <a:pt x="193146" y="1095888"/>
                    </a:cubicBezTo>
                    <a:lnTo>
                      <a:pt x="199139" y="1125569"/>
                    </a:lnTo>
                    <a:lnTo>
                      <a:pt x="19409" y="1125569"/>
                    </a:lnTo>
                    <a:cubicBezTo>
                      <a:pt x="8690" y="1125569"/>
                      <a:pt x="0" y="1116879"/>
                      <a:pt x="0" y="1106160"/>
                    </a:cubicBezTo>
                    <a:lnTo>
                      <a:pt x="0" y="992789"/>
                    </a:lnTo>
                    <a:cubicBezTo>
                      <a:pt x="0" y="966331"/>
                      <a:pt x="21449" y="944882"/>
                      <a:pt x="47907" y="944882"/>
                    </a:cubicBezTo>
                    <a:lnTo>
                      <a:pt x="52257" y="944882"/>
                    </a:lnTo>
                    <a:lnTo>
                      <a:pt x="52257" y="706022"/>
                    </a:lnTo>
                    <a:cubicBezTo>
                      <a:pt x="52257" y="628114"/>
                      <a:pt x="115414" y="564957"/>
                      <a:pt x="193322" y="564957"/>
                    </a:cubicBezTo>
                    <a:lnTo>
                      <a:pt x="477753" y="564957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232F54DC-840C-40AA-9BDB-151D58A317F1}"/>
                  </a:ext>
                </a:extLst>
              </p:cNvPr>
              <p:cNvGrpSpPr/>
              <p:nvPr/>
            </p:nvGrpSpPr>
            <p:grpSpPr>
              <a:xfrm flipH="1">
                <a:off x="4142910" y="1462883"/>
                <a:ext cx="681559" cy="1375956"/>
                <a:chOff x="9834169" y="1504095"/>
                <a:chExt cx="855013" cy="1726130"/>
              </a:xfrm>
            </p:grpSpPr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94C8BC0A-B178-4B10-B34D-130050D331BD}"/>
                    </a:ext>
                  </a:extLst>
                </p:cNvPr>
                <p:cNvSpPr/>
                <p:nvPr/>
              </p:nvSpPr>
              <p:spPr bwMode="auto">
                <a:xfrm>
                  <a:off x="10094708" y="1504095"/>
                  <a:ext cx="505191" cy="58359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7666B180-6C25-4C4D-8A0A-3CC0DE9AA123}"/>
                    </a:ext>
                  </a:extLst>
                </p:cNvPr>
                <p:cNvSpPr/>
                <p:nvPr/>
              </p:nvSpPr>
              <p:spPr bwMode="auto">
                <a:xfrm>
                  <a:off x="10208668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台形 20">
                  <a:extLst>
                    <a:ext uri="{FF2B5EF4-FFF2-40B4-BE49-F238E27FC236}">
                      <a16:creationId xmlns:a16="http://schemas.microsoft.com/office/drawing/2014/main" id="{47AD8055-33C1-4CB5-B7CD-367E2F281CD1}"/>
                    </a:ext>
                  </a:extLst>
                </p:cNvPr>
                <p:cNvSpPr/>
                <p:nvPr/>
              </p:nvSpPr>
              <p:spPr bwMode="auto">
                <a:xfrm>
                  <a:off x="10290282" y="1996521"/>
                  <a:ext cx="99895" cy="165466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AE223837-A5EC-4519-BFEC-ECC3ECDBAC39}"/>
                    </a:ext>
                  </a:extLst>
                </p:cNvPr>
                <p:cNvSpPr/>
                <p:nvPr/>
              </p:nvSpPr>
              <p:spPr bwMode="auto">
                <a:xfrm rot="21042249">
                  <a:off x="10386028" y="2555690"/>
                  <a:ext cx="117586" cy="67453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B8B96FD4-C758-4E0F-9D44-C3A76D5BCE72}"/>
                    </a:ext>
                  </a:extLst>
                </p:cNvPr>
                <p:cNvSpPr/>
                <p:nvPr/>
              </p:nvSpPr>
              <p:spPr bwMode="auto">
                <a:xfrm rot="13385626">
                  <a:off x="10132189" y="2138440"/>
                  <a:ext cx="117586" cy="35882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44C452DA-B38C-4ACE-A46E-3EF9341E279F}"/>
                    </a:ext>
                  </a:extLst>
                </p:cNvPr>
                <p:cNvSpPr/>
                <p:nvPr/>
              </p:nvSpPr>
              <p:spPr bwMode="auto">
                <a:xfrm rot="557751" flipH="1">
                  <a:off x="10185921" y="2555690"/>
                  <a:ext cx="117586" cy="67453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FFFB7146-96C5-4AC8-9456-8E93B7C56F6B}"/>
                    </a:ext>
                  </a:extLst>
                </p:cNvPr>
                <p:cNvSpPr/>
                <p:nvPr/>
              </p:nvSpPr>
              <p:spPr bwMode="auto">
                <a:xfrm rot="7737053">
                  <a:off x="9954791" y="2151110"/>
                  <a:ext cx="117586" cy="35882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E4C8CC0C-674B-4E5A-9910-DBE8EF7AD447}"/>
                    </a:ext>
                  </a:extLst>
                </p:cNvPr>
                <p:cNvSpPr/>
                <p:nvPr/>
              </p:nvSpPr>
              <p:spPr bwMode="auto">
                <a:xfrm rot="7737053">
                  <a:off x="10450975" y="2113266"/>
                  <a:ext cx="117586" cy="35882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8696729F-B4BF-4EE7-8F49-4724C7C8A083}"/>
                    </a:ext>
                  </a:extLst>
                </p:cNvPr>
                <p:cNvSpPr/>
                <p:nvPr/>
              </p:nvSpPr>
              <p:spPr bwMode="auto">
                <a:xfrm rot="10565841">
                  <a:off x="10541201" y="2185709"/>
                  <a:ext cx="117586" cy="23536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216F4284-738C-493D-9342-284580FF3C5C}"/>
                  </a:ext>
                </a:extLst>
              </p:cNvPr>
              <p:cNvGrpSpPr/>
              <p:nvPr/>
            </p:nvGrpSpPr>
            <p:grpSpPr>
              <a:xfrm>
                <a:off x="4486275" y="1640681"/>
                <a:ext cx="105370" cy="66675"/>
                <a:chOff x="4544770" y="4015840"/>
                <a:chExt cx="254035" cy="139258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06B34E5B-E5A4-44A8-8299-FFC174D6F312}"/>
                    </a:ext>
                  </a:extLst>
                </p:cNvPr>
                <p:cNvSpPr/>
                <p:nvPr/>
              </p:nvSpPr>
              <p:spPr bwMode="auto">
                <a:xfrm flipH="1">
                  <a:off x="4544770" y="4015840"/>
                  <a:ext cx="254035" cy="139258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72934664-4FE9-4C5F-916A-752AE3F182D8}"/>
                    </a:ext>
                  </a:extLst>
                </p:cNvPr>
                <p:cNvSpPr/>
                <p:nvPr/>
              </p:nvSpPr>
              <p:spPr bwMode="auto">
                <a:xfrm flipH="1">
                  <a:off x="4585623" y="4015842"/>
                  <a:ext cx="117690" cy="64516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58EF8ACA-B7C6-45BA-9FB7-51DF91975324}"/>
                  </a:ext>
                </a:extLst>
              </p:cNvPr>
              <p:cNvSpPr/>
              <p:nvPr/>
            </p:nvSpPr>
            <p:spPr bwMode="auto">
              <a:xfrm rot="7200000" flipH="1">
                <a:off x="4479269" y="1782376"/>
                <a:ext cx="45719" cy="96138"/>
              </a:xfrm>
              <a:prstGeom prst="moon">
                <a:avLst>
                  <a:gd name="adj" fmla="val 7494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20681BC3-3839-430C-9F77-050E020087F9}"/>
              </a:ext>
            </a:extLst>
          </p:cNvPr>
          <p:cNvGrpSpPr/>
          <p:nvPr/>
        </p:nvGrpSpPr>
        <p:grpSpPr>
          <a:xfrm>
            <a:off x="6553303" y="1436316"/>
            <a:ext cx="2700544" cy="1661106"/>
            <a:chOff x="6217300" y="1583794"/>
            <a:chExt cx="2040392" cy="1255046"/>
          </a:xfrm>
        </p:grpSpPr>
        <p:sp>
          <p:nvSpPr>
            <p:cNvPr id="30" name="台形 29">
              <a:extLst>
                <a:ext uri="{FF2B5EF4-FFF2-40B4-BE49-F238E27FC236}">
                  <a16:creationId xmlns:a16="http://schemas.microsoft.com/office/drawing/2014/main" id="{5AD2316A-B2C0-4807-833C-7548535B29B0}"/>
                </a:ext>
              </a:extLst>
            </p:cNvPr>
            <p:cNvSpPr/>
            <p:nvPr/>
          </p:nvSpPr>
          <p:spPr bwMode="auto">
            <a:xfrm>
              <a:off x="6693351" y="1630681"/>
              <a:ext cx="1318259" cy="495300"/>
            </a:xfrm>
            <a:prstGeom prst="trapezoid">
              <a:avLst/>
            </a:prstGeom>
            <a:solidFill>
              <a:schemeClr val="accent5">
                <a:lumMod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A9D3F3F5-F573-4284-83DE-A1E4554995E7}"/>
                </a:ext>
              </a:extLst>
            </p:cNvPr>
            <p:cNvGrpSpPr/>
            <p:nvPr/>
          </p:nvGrpSpPr>
          <p:grpSpPr>
            <a:xfrm>
              <a:off x="6217300" y="1583794"/>
              <a:ext cx="2040392" cy="1255046"/>
              <a:chOff x="3516829" y="1583794"/>
              <a:chExt cx="2040392" cy="1255046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F957DAB4-992D-44FA-BE38-4C01401762B3}"/>
                  </a:ext>
                </a:extLst>
              </p:cNvPr>
              <p:cNvSpPr/>
              <p:nvPr/>
            </p:nvSpPr>
            <p:spPr bwMode="auto">
              <a:xfrm>
                <a:off x="3516829" y="1583794"/>
                <a:ext cx="2040392" cy="1215135"/>
              </a:xfrm>
              <a:custGeom>
                <a:avLst/>
                <a:gdLst>
                  <a:gd name="connsiteX0" fmla="*/ 1793684 w 2222646"/>
                  <a:gd name="connsiteY0" fmla="*/ 868102 h 1323674"/>
                  <a:gd name="connsiteX1" fmla="*/ 2021470 w 2222646"/>
                  <a:gd name="connsiteY1" fmla="*/ 1095888 h 1323674"/>
                  <a:gd name="connsiteX2" fmla="*/ 1793684 w 2222646"/>
                  <a:gd name="connsiteY2" fmla="*/ 1323674 h 1323674"/>
                  <a:gd name="connsiteX3" fmla="*/ 1565898 w 2222646"/>
                  <a:gd name="connsiteY3" fmla="*/ 1095888 h 1323674"/>
                  <a:gd name="connsiteX4" fmla="*/ 1793684 w 2222646"/>
                  <a:gd name="connsiteY4" fmla="*/ 868102 h 1323674"/>
                  <a:gd name="connsiteX5" fmla="*/ 479234 w 2222646"/>
                  <a:gd name="connsiteY5" fmla="*/ 868102 h 1323674"/>
                  <a:gd name="connsiteX6" fmla="*/ 707020 w 2222646"/>
                  <a:gd name="connsiteY6" fmla="*/ 1095888 h 1323674"/>
                  <a:gd name="connsiteX7" fmla="*/ 479234 w 2222646"/>
                  <a:gd name="connsiteY7" fmla="*/ 1323674 h 1323674"/>
                  <a:gd name="connsiteX8" fmla="*/ 251448 w 2222646"/>
                  <a:gd name="connsiteY8" fmla="*/ 1095888 h 1323674"/>
                  <a:gd name="connsiteX9" fmla="*/ 479234 w 2222646"/>
                  <a:gd name="connsiteY9" fmla="*/ 868102 h 1323674"/>
                  <a:gd name="connsiteX10" fmla="*/ 1313008 w 2222646"/>
                  <a:gd name="connsiteY10" fmla="*/ 84525 h 1323674"/>
                  <a:gd name="connsiteX11" fmla="*/ 1313008 w 2222646"/>
                  <a:gd name="connsiteY11" fmla="*/ 564957 h 1323674"/>
                  <a:gd name="connsiteX12" fmla="*/ 1895300 w 2222646"/>
                  <a:gd name="connsiteY12" fmla="*/ 564957 h 1323674"/>
                  <a:gd name="connsiteX13" fmla="*/ 1775192 w 2222646"/>
                  <a:gd name="connsiteY13" fmla="*/ 84525 h 1323674"/>
                  <a:gd name="connsiteX14" fmla="*/ 703615 w 2222646"/>
                  <a:gd name="connsiteY14" fmla="*/ 84525 h 1323674"/>
                  <a:gd name="connsiteX15" fmla="*/ 583507 w 2222646"/>
                  <a:gd name="connsiteY15" fmla="*/ 564957 h 1323674"/>
                  <a:gd name="connsiteX16" fmla="*/ 1193746 w 2222646"/>
                  <a:gd name="connsiteY16" fmla="*/ 564957 h 1323674"/>
                  <a:gd name="connsiteX17" fmla="*/ 1193746 w 2222646"/>
                  <a:gd name="connsiteY17" fmla="*/ 84525 h 1323674"/>
                  <a:gd name="connsiteX18" fmla="*/ 618992 w 2222646"/>
                  <a:gd name="connsiteY18" fmla="*/ 0 h 1323674"/>
                  <a:gd name="connsiteX19" fmla="*/ 1859814 w 2222646"/>
                  <a:gd name="connsiteY19" fmla="*/ 0 h 1323674"/>
                  <a:gd name="connsiteX20" fmla="*/ 2001053 w 2222646"/>
                  <a:gd name="connsiteY20" fmla="*/ 564957 h 1323674"/>
                  <a:gd name="connsiteX21" fmla="*/ 2029324 w 2222646"/>
                  <a:gd name="connsiteY21" fmla="*/ 564957 h 1323674"/>
                  <a:gd name="connsiteX22" fmla="*/ 2170389 w 2222646"/>
                  <a:gd name="connsiteY22" fmla="*/ 706022 h 1323674"/>
                  <a:gd name="connsiteX23" fmla="*/ 2170389 w 2222646"/>
                  <a:gd name="connsiteY23" fmla="*/ 944882 h 1323674"/>
                  <a:gd name="connsiteX24" fmla="*/ 2174739 w 2222646"/>
                  <a:gd name="connsiteY24" fmla="*/ 944882 h 1323674"/>
                  <a:gd name="connsiteX25" fmla="*/ 2222646 w 2222646"/>
                  <a:gd name="connsiteY25" fmla="*/ 992789 h 1323674"/>
                  <a:gd name="connsiteX26" fmla="*/ 2222646 w 2222646"/>
                  <a:gd name="connsiteY26" fmla="*/ 1106160 h 1323674"/>
                  <a:gd name="connsiteX27" fmla="*/ 2203237 w 2222646"/>
                  <a:gd name="connsiteY27" fmla="*/ 1125569 h 1323674"/>
                  <a:gd name="connsiteX28" fmla="*/ 2073780 w 2222646"/>
                  <a:gd name="connsiteY28" fmla="*/ 1125569 h 1323674"/>
                  <a:gd name="connsiteX29" fmla="*/ 2079772 w 2222646"/>
                  <a:gd name="connsiteY29" fmla="*/ 1095888 h 1323674"/>
                  <a:gd name="connsiteX30" fmla="*/ 1793684 w 2222646"/>
                  <a:gd name="connsiteY30" fmla="*/ 809801 h 1323674"/>
                  <a:gd name="connsiteX31" fmla="*/ 1507596 w 2222646"/>
                  <a:gd name="connsiteY31" fmla="*/ 1095888 h 1323674"/>
                  <a:gd name="connsiteX32" fmla="*/ 1513589 w 2222646"/>
                  <a:gd name="connsiteY32" fmla="*/ 1125569 h 1323674"/>
                  <a:gd name="connsiteX33" fmla="*/ 759330 w 2222646"/>
                  <a:gd name="connsiteY33" fmla="*/ 1125569 h 1323674"/>
                  <a:gd name="connsiteX34" fmla="*/ 765322 w 2222646"/>
                  <a:gd name="connsiteY34" fmla="*/ 1095888 h 1323674"/>
                  <a:gd name="connsiteX35" fmla="*/ 479234 w 2222646"/>
                  <a:gd name="connsiteY35" fmla="*/ 809801 h 1323674"/>
                  <a:gd name="connsiteX36" fmla="*/ 193146 w 2222646"/>
                  <a:gd name="connsiteY36" fmla="*/ 1095888 h 1323674"/>
                  <a:gd name="connsiteX37" fmla="*/ 199139 w 2222646"/>
                  <a:gd name="connsiteY37" fmla="*/ 1125569 h 1323674"/>
                  <a:gd name="connsiteX38" fmla="*/ 19409 w 2222646"/>
                  <a:gd name="connsiteY38" fmla="*/ 1125569 h 1323674"/>
                  <a:gd name="connsiteX39" fmla="*/ 0 w 2222646"/>
                  <a:gd name="connsiteY39" fmla="*/ 1106160 h 1323674"/>
                  <a:gd name="connsiteX40" fmla="*/ 0 w 2222646"/>
                  <a:gd name="connsiteY40" fmla="*/ 992789 h 1323674"/>
                  <a:gd name="connsiteX41" fmla="*/ 47907 w 2222646"/>
                  <a:gd name="connsiteY41" fmla="*/ 944882 h 1323674"/>
                  <a:gd name="connsiteX42" fmla="*/ 52257 w 2222646"/>
                  <a:gd name="connsiteY42" fmla="*/ 944882 h 1323674"/>
                  <a:gd name="connsiteX43" fmla="*/ 52257 w 2222646"/>
                  <a:gd name="connsiteY43" fmla="*/ 706022 h 1323674"/>
                  <a:gd name="connsiteX44" fmla="*/ 193322 w 2222646"/>
                  <a:gd name="connsiteY44" fmla="*/ 564957 h 1323674"/>
                  <a:gd name="connsiteX45" fmla="*/ 477753 w 2222646"/>
                  <a:gd name="connsiteY45" fmla="*/ 564957 h 132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222646" h="1323674">
                    <a:moveTo>
                      <a:pt x="1793684" y="868102"/>
                    </a:moveTo>
                    <a:cubicBezTo>
                      <a:pt x="1919487" y="868102"/>
                      <a:pt x="2021470" y="970085"/>
                      <a:pt x="2021470" y="1095888"/>
                    </a:cubicBezTo>
                    <a:cubicBezTo>
                      <a:pt x="2021470" y="1221691"/>
                      <a:pt x="1919487" y="1323674"/>
                      <a:pt x="1793684" y="1323674"/>
                    </a:cubicBezTo>
                    <a:cubicBezTo>
                      <a:pt x="1667881" y="1323674"/>
                      <a:pt x="1565898" y="1221691"/>
                      <a:pt x="1565898" y="1095888"/>
                    </a:cubicBezTo>
                    <a:cubicBezTo>
                      <a:pt x="1565898" y="970085"/>
                      <a:pt x="1667881" y="868102"/>
                      <a:pt x="1793684" y="868102"/>
                    </a:cubicBezTo>
                    <a:close/>
                    <a:moveTo>
                      <a:pt x="479234" y="868102"/>
                    </a:moveTo>
                    <a:cubicBezTo>
                      <a:pt x="605037" y="868102"/>
                      <a:pt x="707020" y="970085"/>
                      <a:pt x="707020" y="1095888"/>
                    </a:cubicBezTo>
                    <a:cubicBezTo>
                      <a:pt x="707020" y="1221691"/>
                      <a:pt x="605037" y="1323674"/>
                      <a:pt x="479234" y="1323674"/>
                    </a:cubicBezTo>
                    <a:cubicBezTo>
                      <a:pt x="353431" y="1323674"/>
                      <a:pt x="251448" y="1221691"/>
                      <a:pt x="251448" y="1095888"/>
                    </a:cubicBezTo>
                    <a:cubicBezTo>
                      <a:pt x="251448" y="970085"/>
                      <a:pt x="353431" y="868102"/>
                      <a:pt x="479234" y="868102"/>
                    </a:cubicBezTo>
                    <a:close/>
                    <a:moveTo>
                      <a:pt x="1313008" y="84525"/>
                    </a:moveTo>
                    <a:lnTo>
                      <a:pt x="1313008" y="564957"/>
                    </a:lnTo>
                    <a:lnTo>
                      <a:pt x="1895300" y="564957"/>
                    </a:lnTo>
                    <a:lnTo>
                      <a:pt x="1775192" y="84525"/>
                    </a:lnTo>
                    <a:close/>
                    <a:moveTo>
                      <a:pt x="703615" y="84525"/>
                    </a:moveTo>
                    <a:lnTo>
                      <a:pt x="583507" y="564957"/>
                    </a:lnTo>
                    <a:lnTo>
                      <a:pt x="1193746" y="564957"/>
                    </a:lnTo>
                    <a:lnTo>
                      <a:pt x="1193746" y="84525"/>
                    </a:lnTo>
                    <a:close/>
                    <a:moveTo>
                      <a:pt x="618992" y="0"/>
                    </a:moveTo>
                    <a:lnTo>
                      <a:pt x="1859814" y="0"/>
                    </a:lnTo>
                    <a:lnTo>
                      <a:pt x="2001053" y="564957"/>
                    </a:lnTo>
                    <a:lnTo>
                      <a:pt x="2029324" y="564957"/>
                    </a:lnTo>
                    <a:cubicBezTo>
                      <a:pt x="2107232" y="564957"/>
                      <a:pt x="2170389" y="628114"/>
                      <a:pt x="2170389" y="706022"/>
                    </a:cubicBezTo>
                    <a:lnTo>
                      <a:pt x="2170389" y="944882"/>
                    </a:lnTo>
                    <a:lnTo>
                      <a:pt x="2174739" y="944882"/>
                    </a:lnTo>
                    <a:cubicBezTo>
                      <a:pt x="2201197" y="944882"/>
                      <a:pt x="2222646" y="966331"/>
                      <a:pt x="2222646" y="992789"/>
                    </a:cubicBezTo>
                    <a:lnTo>
                      <a:pt x="2222646" y="1106160"/>
                    </a:lnTo>
                    <a:cubicBezTo>
                      <a:pt x="2222646" y="1116879"/>
                      <a:pt x="2213956" y="1125569"/>
                      <a:pt x="2203237" y="1125569"/>
                    </a:cubicBezTo>
                    <a:lnTo>
                      <a:pt x="2073780" y="1125569"/>
                    </a:lnTo>
                    <a:lnTo>
                      <a:pt x="2079772" y="1095888"/>
                    </a:lnTo>
                    <a:cubicBezTo>
                      <a:pt x="2079772" y="937887"/>
                      <a:pt x="1951686" y="809801"/>
                      <a:pt x="1793684" y="809801"/>
                    </a:cubicBezTo>
                    <a:cubicBezTo>
                      <a:pt x="1635682" y="809801"/>
                      <a:pt x="1507596" y="937887"/>
                      <a:pt x="1507596" y="1095888"/>
                    </a:cubicBezTo>
                    <a:lnTo>
                      <a:pt x="1513589" y="1125569"/>
                    </a:lnTo>
                    <a:lnTo>
                      <a:pt x="759330" y="1125569"/>
                    </a:lnTo>
                    <a:lnTo>
                      <a:pt x="765322" y="1095888"/>
                    </a:lnTo>
                    <a:cubicBezTo>
                      <a:pt x="765322" y="937887"/>
                      <a:pt x="637236" y="809801"/>
                      <a:pt x="479234" y="809801"/>
                    </a:cubicBezTo>
                    <a:cubicBezTo>
                      <a:pt x="321232" y="809801"/>
                      <a:pt x="193146" y="937887"/>
                      <a:pt x="193146" y="1095888"/>
                    </a:cubicBezTo>
                    <a:lnTo>
                      <a:pt x="199139" y="1125569"/>
                    </a:lnTo>
                    <a:lnTo>
                      <a:pt x="19409" y="1125569"/>
                    </a:lnTo>
                    <a:cubicBezTo>
                      <a:pt x="8690" y="1125569"/>
                      <a:pt x="0" y="1116879"/>
                      <a:pt x="0" y="1106160"/>
                    </a:cubicBezTo>
                    <a:lnTo>
                      <a:pt x="0" y="992789"/>
                    </a:lnTo>
                    <a:cubicBezTo>
                      <a:pt x="0" y="966331"/>
                      <a:pt x="21449" y="944882"/>
                      <a:pt x="47907" y="944882"/>
                    </a:cubicBezTo>
                    <a:lnTo>
                      <a:pt x="52257" y="944882"/>
                    </a:lnTo>
                    <a:lnTo>
                      <a:pt x="52257" y="706022"/>
                    </a:lnTo>
                    <a:cubicBezTo>
                      <a:pt x="52257" y="628114"/>
                      <a:pt x="115414" y="564957"/>
                      <a:pt x="193322" y="564957"/>
                    </a:cubicBezTo>
                    <a:lnTo>
                      <a:pt x="477753" y="564957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748E47EA-511D-456B-A7EB-29CC847B05CB}"/>
                  </a:ext>
                </a:extLst>
              </p:cNvPr>
              <p:cNvGrpSpPr/>
              <p:nvPr/>
            </p:nvGrpSpPr>
            <p:grpSpPr>
              <a:xfrm flipH="1">
                <a:off x="4078656" y="1724026"/>
                <a:ext cx="497821" cy="1114814"/>
                <a:chOff x="10145268" y="1831697"/>
                <a:chExt cx="624514" cy="1398528"/>
              </a:xfrm>
            </p:grpSpPr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6DC563D8-D6FA-468E-8312-4C0D851F47EE}"/>
                    </a:ext>
                  </a:extLst>
                </p:cNvPr>
                <p:cNvSpPr/>
                <p:nvPr/>
              </p:nvSpPr>
              <p:spPr bwMode="auto">
                <a:xfrm>
                  <a:off x="10240670" y="1831697"/>
                  <a:ext cx="374467" cy="43428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C6191B8D-68C7-49DE-97FC-1A2E8D76D393}"/>
                    </a:ext>
                  </a:extLst>
                </p:cNvPr>
                <p:cNvSpPr/>
                <p:nvPr/>
              </p:nvSpPr>
              <p:spPr bwMode="auto">
                <a:xfrm>
                  <a:off x="10289265" y="2124857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4A821B22-DC50-47AB-8681-AEC0A8BF8B53}"/>
                    </a:ext>
                  </a:extLst>
                </p:cNvPr>
                <p:cNvSpPr/>
                <p:nvPr/>
              </p:nvSpPr>
              <p:spPr bwMode="auto">
                <a:xfrm rot="21042249">
                  <a:off x="10466626" y="2555691"/>
                  <a:ext cx="117586" cy="67453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9B42A983-38D9-4DDD-8D26-6206D9E41C1F}"/>
                    </a:ext>
                  </a:extLst>
                </p:cNvPr>
                <p:cNvSpPr/>
                <p:nvPr/>
              </p:nvSpPr>
              <p:spPr bwMode="auto">
                <a:xfrm rot="13385626">
                  <a:off x="10212786" y="2138440"/>
                  <a:ext cx="117586" cy="35882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F2F94658-7874-405B-AECB-E61862922363}"/>
                    </a:ext>
                  </a:extLst>
                </p:cNvPr>
                <p:cNvSpPr/>
                <p:nvPr/>
              </p:nvSpPr>
              <p:spPr bwMode="auto">
                <a:xfrm rot="557751" flipH="1">
                  <a:off x="10266519" y="2555691"/>
                  <a:ext cx="117586" cy="67453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C80CAFC8-83DC-41E0-A7BB-4B21D3EC1493}"/>
                    </a:ext>
                  </a:extLst>
                </p:cNvPr>
                <p:cNvSpPr/>
                <p:nvPr/>
              </p:nvSpPr>
              <p:spPr bwMode="auto">
                <a:xfrm rot="11341995">
                  <a:off x="10145268" y="2172447"/>
                  <a:ext cx="117586" cy="29106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EC99D4F1-652B-4EB0-9143-0F24B750B714}"/>
                    </a:ext>
                  </a:extLst>
                </p:cNvPr>
                <p:cNvSpPr/>
                <p:nvPr/>
              </p:nvSpPr>
              <p:spPr bwMode="auto">
                <a:xfrm rot="7737053">
                  <a:off x="10531575" y="2113266"/>
                  <a:ext cx="117586" cy="35882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四角形: 角を丸くする 40">
                  <a:extLst>
                    <a:ext uri="{FF2B5EF4-FFF2-40B4-BE49-F238E27FC236}">
                      <a16:creationId xmlns:a16="http://schemas.microsoft.com/office/drawing/2014/main" id="{40F371C5-17D6-4C2B-AA0C-DF05B65F5191}"/>
                    </a:ext>
                  </a:extLst>
                </p:cNvPr>
                <p:cNvSpPr/>
                <p:nvPr/>
              </p:nvSpPr>
              <p:spPr bwMode="auto">
                <a:xfrm rot="10565841">
                  <a:off x="10621798" y="2185709"/>
                  <a:ext cx="117586" cy="23536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EE9DF713-42AF-4A09-B4B0-59F3D917B231}"/>
              </a:ext>
            </a:extLst>
          </p:cNvPr>
          <p:cNvGrpSpPr/>
          <p:nvPr/>
        </p:nvGrpSpPr>
        <p:grpSpPr>
          <a:xfrm>
            <a:off x="655810" y="4361918"/>
            <a:ext cx="2700544" cy="1680595"/>
            <a:chOff x="560269" y="3805696"/>
            <a:chExt cx="2040392" cy="1269771"/>
          </a:xfrm>
        </p:grpSpPr>
        <p:sp>
          <p:nvSpPr>
            <p:cNvPr id="44" name="台形 43">
              <a:extLst>
                <a:ext uri="{FF2B5EF4-FFF2-40B4-BE49-F238E27FC236}">
                  <a16:creationId xmlns:a16="http://schemas.microsoft.com/office/drawing/2014/main" id="{6C9FDA38-6CE8-40A4-9E08-0FE23825B0BC}"/>
                </a:ext>
              </a:extLst>
            </p:cNvPr>
            <p:cNvSpPr/>
            <p:nvPr/>
          </p:nvSpPr>
          <p:spPr bwMode="auto">
            <a:xfrm>
              <a:off x="1028700" y="3852583"/>
              <a:ext cx="1318259" cy="495300"/>
            </a:xfrm>
            <a:prstGeom prst="trapezoid">
              <a:avLst/>
            </a:prstGeom>
            <a:solidFill>
              <a:schemeClr val="accent5">
                <a:lumMod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C82ECAA1-02CC-4F8F-BD40-0A58CDD2C88C}"/>
                </a:ext>
              </a:extLst>
            </p:cNvPr>
            <p:cNvSpPr/>
            <p:nvPr/>
          </p:nvSpPr>
          <p:spPr bwMode="auto">
            <a:xfrm>
              <a:off x="560269" y="3805696"/>
              <a:ext cx="2040392" cy="1215135"/>
            </a:xfrm>
            <a:custGeom>
              <a:avLst/>
              <a:gdLst>
                <a:gd name="connsiteX0" fmla="*/ 1793684 w 2222646"/>
                <a:gd name="connsiteY0" fmla="*/ 868102 h 1323674"/>
                <a:gd name="connsiteX1" fmla="*/ 2021470 w 2222646"/>
                <a:gd name="connsiteY1" fmla="*/ 1095888 h 1323674"/>
                <a:gd name="connsiteX2" fmla="*/ 1793684 w 2222646"/>
                <a:gd name="connsiteY2" fmla="*/ 1323674 h 1323674"/>
                <a:gd name="connsiteX3" fmla="*/ 1565898 w 2222646"/>
                <a:gd name="connsiteY3" fmla="*/ 1095888 h 1323674"/>
                <a:gd name="connsiteX4" fmla="*/ 1793684 w 2222646"/>
                <a:gd name="connsiteY4" fmla="*/ 868102 h 1323674"/>
                <a:gd name="connsiteX5" fmla="*/ 479234 w 2222646"/>
                <a:gd name="connsiteY5" fmla="*/ 868102 h 1323674"/>
                <a:gd name="connsiteX6" fmla="*/ 707020 w 2222646"/>
                <a:gd name="connsiteY6" fmla="*/ 1095888 h 1323674"/>
                <a:gd name="connsiteX7" fmla="*/ 479234 w 2222646"/>
                <a:gd name="connsiteY7" fmla="*/ 1323674 h 1323674"/>
                <a:gd name="connsiteX8" fmla="*/ 251448 w 2222646"/>
                <a:gd name="connsiteY8" fmla="*/ 1095888 h 1323674"/>
                <a:gd name="connsiteX9" fmla="*/ 479234 w 2222646"/>
                <a:gd name="connsiteY9" fmla="*/ 868102 h 1323674"/>
                <a:gd name="connsiteX10" fmla="*/ 1313008 w 2222646"/>
                <a:gd name="connsiteY10" fmla="*/ 84525 h 1323674"/>
                <a:gd name="connsiteX11" fmla="*/ 1313008 w 2222646"/>
                <a:gd name="connsiteY11" fmla="*/ 564957 h 1323674"/>
                <a:gd name="connsiteX12" fmla="*/ 1895300 w 2222646"/>
                <a:gd name="connsiteY12" fmla="*/ 564957 h 1323674"/>
                <a:gd name="connsiteX13" fmla="*/ 1775192 w 2222646"/>
                <a:gd name="connsiteY13" fmla="*/ 84525 h 1323674"/>
                <a:gd name="connsiteX14" fmla="*/ 703615 w 2222646"/>
                <a:gd name="connsiteY14" fmla="*/ 84525 h 1323674"/>
                <a:gd name="connsiteX15" fmla="*/ 583507 w 2222646"/>
                <a:gd name="connsiteY15" fmla="*/ 564957 h 1323674"/>
                <a:gd name="connsiteX16" fmla="*/ 1193746 w 2222646"/>
                <a:gd name="connsiteY16" fmla="*/ 564957 h 1323674"/>
                <a:gd name="connsiteX17" fmla="*/ 1193746 w 2222646"/>
                <a:gd name="connsiteY17" fmla="*/ 84525 h 1323674"/>
                <a:gd name="connsiteX18" fmla="*/ 618992 w 2222646"/>
                <a:gd name="connsiteY18" fmla="*/ 0 h 1323674"/>
                <a:gd name="connsiteX19" fmla="*/ 1859814 w 2222646"/>
                <a:gd name="connsiteY19" fmla="*/ 0 h 1323674"/>
                <a:gd name="connsiteX20" fmla="*/ 2001053 w 2222646"/>
                <a:gd name="connsiteY20" fmla="*/ 564957 h 1323674"/>
                <a:gd name="connsiteX21" fmla="*/ 2029324 w 2222646"/>
                <a:gd name="connsiteY21" fmla="*/ 564957 h 1323674"/>
                <a:gd name="connsiteX22" fmla="*/ 2170389 w 2222646"/>
                <a:gd name="connsiteY22" fmla="*/ 706022 h 1323674"/>
                <a:gd name="connsiteX23" fmla="*/ 2170389 w 2222646"/>
                <a:gd name="connsiteY23" fmla="*/ 944882 h 1323674"/>
                <a:gd name="connsiteX24" fmla="*/ 2174739 w 2222646"/>
                <a:gd name="connsiteY24" fmla="*/ 944882 h 1323674"/>
                <a:gd name="connsiteX25" fmla="*/ 2222646 w 2222646"/>
                <a:gd name="connsiteY25" fmla="*/ 992789 h 1323674"/>
                <a:gd name="connsiteX26" fmla="*/ 2222646 w 2222646"/>
                <a:gd name="connsiteY26" fmla="*/ 1106160 h 1323674"/>
                <a:gd name="connsiteX27" fmla="*/ 2203237 w 2222646"/>
                <a:gd name="connsiteY27" fmla="*/ 1125569 h 1323674"/>
                <a:gd name="connsiteX28" fmla="*/ 2073780 w 2222646"/>
                <a:gd name="connsiteY28" fmla="*/ 1125569 h 1323674"/>
                <a:gd name="connsiteX29" fmla="*/ 2079772 w 2222646"/>
                <a:gd name="connsiteY29" fmla="*/ 1095888 h 1323674"/>
                <a:gd name="connsiteX30" fmla="*/ 1793684 w 2222646"/>
                <a:gd name="connsiteY30" fmla="*/ 809801 h 1323674"/>
                <a:gd name="connsiteX31" fmla="*/ 1507596 w 2222646"/>
                <a:gd name="connsiteY31" fmla="*/ 1095888 h 1323674"/>
                <a:gd name="connsiteX32" fmla="*/ 1513589 w 2222646"/>
                <a:gd name="connsiteY32" fmla="*/ 1125569 h 1323674"/>
                <a:gd name="connsiteX33" fmla="*/ 759330 w 2222646"/>
                <a:gd name="connsiteY33" fmla="*/ 1125569 h 1323674"/>
                <a:gd name="connsiteX34" fmla="*/ 765322 w 2222646"/>
                <a:gd name="connsiteY34" fmla="*/ 1095888 h 1323674"/>
                <a:gd name="connsiteX35" fmla="*/ 479234 w 2222646"/>
                <a:gd name="connsiteY35" fmla="*/ 809801 h 1323674"/>
                <a:gd name="connsiteX36" fmla="*/ 193146 w 2222646"/>
                <a:gd name="connsiteY36" fmla="*/ 1095888 h 1323674"/>
                <a:gd name="connsiteX37" fmla="*/ 199139 w 2222646"/>
                <a:gd name="connsiteY37" fmla="*/ 1125569 h 1323674"/>
                <a:gd name="connsiteX38" fmla="*/ 19409 w 2222646"/>
                <a:gd name="connsiteY38" fmla="*/ 1125569 h 1323674"/>
                <a:gd name="connsiteX39" fmla="*/ 0 w 2222646"/>
                <a:gd name="connsiteY39" fmla="*/ 1106160 h 1323674"/>
                <a:gd name="connsiteX40" fmla="*/ 0 w 2222646"/>
                <a:gd name="connsiteY40" fmla="*/ 992789 h 1323674"/>
                <a:gd name="connsiteX41" fmla="*/ 47907 w 2222646"/>
                <a:gd name="connsiteY41" fmla="*/ 944882 h 1323674"/>
                <a:gd name="connsiteX42" fmla="*/ 52257 w 2222646"/>
                <a:gd name="connsiteY42" fmla="*/ 944882 h 1323674"/>
                <a:gd name="connsiteX43" fmla="*/ 52257 w 2222646"/>
                <a:gd name="connsiteY43" fmla="*/ 706022 h 1323674"/>
                <a:gd name="connsiteX44" fmla="*/ 193322 w 2222646"/>
                <a:gd name="connsiteY44" fmla="*/ 564957 h 1323674"/>
                <a:gd name="connsiteX45" fmla="*/ 477753 w 2222646"/>
                <a:gd name="connsiteY45" fmla="*/ 564957 h 132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22646" h="1323674">
                  <a:moveTo>
                    <a:pt x="1793684" y="868102"/>
                  </a:moveTo>
                  <a:cubicBezTo>
                    <a:pt x="1919487" y="868102"/>
                    <a:pt x="2021470" y="970085"/>
                    <a:pt x="2021470" y="1095888"/>
                  </a:cubicBezTo>
                  <a:cubicBezTo>
                    <a:pt x="2021470" y="1221691"/>
                    <a:pt x="1919487" y="1323674"/>
                    <a:pt x="1793684" y="1323674"/>
                  </a:cubicBezTo>
                  <a:cubicBezTo>
                    <a:pt x="1667881" y="1323674"/>
                    <a:pt x="1565898" y="1221691"/>
                    <a:pt x="1565898" y="1095888"/>
                  </a:cubicBezTo>
                  <a:cubicBezTo>
                    <a:pt x="1565898" y="970085"/>
                    <a:pt x="1667881" y="868102"/>
                    <a:pt x="1793684" y="868102"/>
                  </a:cubicBezTo>
                  <a:close/>
                  <a:moveTo>
                    <a:pt x="479234" y="868102"/>
                  </a:moveTo>
                  <a:cubicBezTo>
                    <a:pt x="605037" y="868102"/>
                    <a:pt x="707020" y="970085"/>
                    <a:pt x="707020" y="1095888"/>
                  </a:cubicBezTo>
                  <a:cubicBezTo>
                    <a:pt x="707020" y="1221691"/>
                    <a:pt x="605037" y="1323674"/>
                    <a:pt x="479234" y="1323674"/>
                  </a:cubicBezTo>
                  <a:cubicBezTo>
                    <a:pt x="353431" y="1323674"/>
                    <a:pt x="251448" y="1221691"/>
                    <a:pt x="251448" y="1095888"/>
                  </a:cubicBezTo>
                  <a:cubicBezTo>
                    <a:pt x="251448" y="970085"/>
                    <a:pt x="353431" y="868102"/>
                    <a:pt x="479234" y="868102"/>
                  </a:cubicBezTo>
                  <a:close/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73780" y="1125569"/>
                  </a:lnTo>
                  <a:lnTo>
                    <a:pt x="2079772" y="1095888"/>
                  </a:lnTo>
                  <a:cubicBezTo>
                    <a:pt x="2079772" y="937887"/>
                    <a:pt x="1951686" y="809801"/>
                    <a:pt x="1793684" y="809801"/>
                  </a:cubicBezTo>
                  <a:cubicBezTo>
                    <a:pt x="1635682" y="809801"/>
                    <a:pt x="1507596" y="937887"/>
                    <a:pt x="1507596" y="1095888"/>
                  </a:cubicBezTo>
                  <a:lnTo>
                    <a:pt x="1513589" y="1125569"/>
                  </a:lnTo>
                  <a:lnTo>
                    <a:pt x="759330" y="1125569"/>
                  </a:lnTo>
                  <a:lnTo>
                    <a:pt x="765322" y="1095888"/>
                  </a:lnTo>
                  <a:cubicBezTo>
                    <a:pt x="765322" y="937887"/>
                    <a:pt x="637236" y="809801"/>
                    <a:pt x="479234" y="809801"/>
                  </a:cubicBezTo>
                  <a:cubicBezTo>
                    <a:pt x="321232" y="809801"/>
                    <a:pt x="193146" y="937887"/>
                    <a:pt x="193146" y="1095888"/>
                  </a:cubicBezTo>
                  <a:lnTo>
                    <a:pt x="199139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14BC013A-1527-4B45-BB2E-913E89DED5DE}"/>
                </a:ext>
              </a:extLst>
            </p:cNvPr>
            <p:cNvGrpSpPr/>
            <p:nvPr/>
          </p:nvGrpSpPr>
          <p:grpSpPr>
            <a:xfrm>
              <a:off x="1370180" y="3810838"/>
              <a:ext cx="766269" cy="1264629"/>
              <a:chOff x="10015694" y="2528728"/>
              <a:chExt cx="1503148" cy="2480752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2931E138-4F60-458C-8A80-46E802694343}"/>
                  </a:ext>
                </a:extLst>
              </p:cNvPr>
              <p:cNvGrpSpPr/>
              <p:nvPr/>
            </p:nvGrpSpPr>
            <p:grpSpPr>
              <a:xfrm rot="2700000">
                <a:off x="10777101" y="3926071"/>
                <a:ext cx="420305" cy="1063176"/>
                <a:chOff x="2139209" y="3652899"/>
                <a:chExt cx="286170" cy="723877"/>
              </a:xfrm>
              <a:solidFill>
                <a:schemeClr val="tx1"/>
              </a:solidFill>
            </p:grpSpPr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85F3AD5C-9FF8-4BA8-98D8-DB341704A83E}"/>
                    </a:ext>
                  </a:extLst>
                </p:cNvPr>
                <p:cNvSpPr/>
                <p:nvPr/>
              </p:nvSpPr>
              <p:spPr bwMode="auto">
                <a:xfrm rot="20700000">
                  <a:off x="2139209" y="3652899"/>
                  <a:ext cx="127929" cy="4491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BF43993D-8328-4998-AA1E-86E9CECBDB46}"/>
                    </a:ext>
                  </a:extLst>
                </p:cNvPr>
                <p:cNvSpPr/>
                <p:nvPr/>
              </p:nvSpPr>
              <p:spPr bwMode="auto">
                <a:xfrm rot="18900000">
                  <a:off x="2297450" y="3927624"/>
                  <a:ext cx="127929" cy="4491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F932A18F-C030-4A39-9CEB-1D90EE3D3633}"/>
                  </a:ext>
                </a:extLst>
              </p:cNvPr>
              <p:cNvSpPr/>
              <p:nvPr/>
            </p:nvSpPr>
            <p:spPr bwMode="auto">
              <a:xfrm rot="2539222">
                <a:off x="10536283" y="3994215"/>
                <a:ext cx="518717" cy="1015265"/>
              </a:xfrm>
              <a:custGeom>
                <a:avLst/>
                <a:gdLst>
                  <a:gd name="connsiteX0" fmla="*/ 130514 w 518717"/>
                  <a:gd name="connsiteY0" fmla="*/ 7383 h 1015266"/>
                  <a:gd name="connsiteX1" fmla="*/ 187892 w 518717"/>
                  <a:gd name="connsiteY1" fmla="*/ 93946 h 1015266"/>
                  <a:gd name="connsiteX2" fmla="*/ 187892 w 518717"/>
                  <a:gd name="connsiteY2" fmla="*/ 529323 h 1015266"/>
                  <a:gd name="connsiteX3" fmla="*/ 493501 w 518717"/>
                  <a:gd name="connsiteY3" fmla="*/ 857273 h 1015266"/>
                  <a:gd name="connsiteX4" fmla="*/ 488818 w 518717"/>
                  <a:gd name="connsiteY4" fmla="*/ 990050 h 1015266"/>
                  <a:gd name="connsiteX5" fmla="*/ 356042 w 518717"/>
                  <a:gd name="connsiteY5" fmla="*/ 985368 h 1015266"/>
                  <a:gd name="connsiteX6" fmla="*/ 34401 w 518717"/>
                  <a:gd name="connsiteY6" fmla="*/ 640214 h 1015266"/>
                  <a:gd name="connsiteX7" fmla="*/ 30828 w 518717"/>
                  <a:gd name="connsiteY7" fmla="*/ 634397 h 1015266"/>
                  <a:gd name="connsiteX8" fmla="*/ 27516 w 518717"/>
                  <a:gd name="connsiteY8" fmla="*/ 632165 h 1015266"/>
                  <a:gd name="connsiteX9" fmla="*/ 0 w 518717"/>
                  <a:gd name="connsiteY9" fmla="*/ 565735 h 1015266"/>
                  <a:gd name="connsiteX10" fmla="*/ 0 w 518717"/>
                  <a:gd name="connsiteY10" fmla="*/ 93946 h 1015266"/>
                  <a:gd name="connsiteX11" fmla="*/ 93946 w 518717"/>
                  <a:gd name="connsiteY11" fmla="*/ 0 h 1015266"/>
                  <a:gd name="connsiteX12" fmla="*/ 130514 w 518717"/>
                  <a:gd name="connsiteY12" fmla="*/ 7383 h 1015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18717" h="1015266">
                    <a:moveTo>
                      <a:pt x="130514" y="7383"/>
                    </a:moveTo>
                    <a:cubicBezTo>
                      <a:pt x="164232" y="21644"/>
                      <a:pt x="187892" y="55033"/>
                      <a:pt x="187892" y="93946"/>
                    </a:cubicBezTo>
                    <a:lnTo>
                      <a:pt x="187892" y="529323"/>
                    </a:lnTo>
                    <a:lnTo>
                      <a:pt x="493501" y="857273"/>
                    </a:lnTo>
                    <a:cubicBezTo>
                      <a:pt x="528873" y="895231"/>
                      <a:pt x="526777" y="954678"/>
                      <a:pt x="488818" y="990050"/>
                    </a:cubicBezTo>
                    <a:cubicBezTo>
                      <a:pt x="450860" y="1025422"/>
                      <a:pt x="391414" y="1023326"/>
                      <a:pt x="356042" y="985368"/>
                    </a:cubicBezTo>
                    <a:lnTo>
                      <a:pt x="34401" y="640214"/>
                    </a:lnTo>
                    <a:lnTo>
                      <a:pt x="30828" y="634397"/>
                    </a:lnTo>
                    <a:lnTo>
                      <a:pt x="27516" y="632165"/>
                    </a:lnTo>
                    <a:cubicBezTo>
                      <a:pt x="10515" y="615164"/>
                      <a:pt x="0" y="591677"/>
                      <a:pt x="0" y="565735"/>
                    </a:cubicBezTo>
                    <a:lnTo>
                      <a:pt x="0" y="93946"/>
                    </a:lnTo>
                    <a:cubicBezTo>
                      <a:pt x="0" y="42061"/>
                      <a:pt x="42061" y="0"/>
                      <a:pt x="93946" y="0"/>
                    </a:cubicBezTo>
                    <a:cubicBezTo>
                      <a:pt x="106917" y="0"/>
                      <a:pt x="119275" y="2629"/>
                      <a:pt x="130514" y="738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3A4E4D68-358A-4E12-95AD-29DE9DEAFFD1}"/>
                  </a:ext>
                </a:extLst>
              </p:cNvPr>
              <p:cNvGrpSpPr/>
              <p:nvPr/>
            </p:nvGrpSpPr>
            <p:grpSpPr>
              <a:xfrm rot="655561">
                <a:off x="10015694" y="2528728"/>
                <a:ext cx="1200150" cy="1655347"/>
                <a:chOff x="10006210" y="2612495"/>
                <a:chExt cx="1200150" cy="1655347"/>
              </a:xfrm>
            </p:grpSpPr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3C92C086-760F-487A-9BAB-0CC8AFD0C8A9}"/>
                    </a:ext>
                  </a:extLst>
                </p:cNvPr>
                <p:cNvSpPr/>
                <p:nvPr/>
              </p:nvSpPr>
              <p:spPr bwMode="auto">
                <a:xfrm rot="19440355">
                  <a:off x="10006210" y="2612495"/>
                  <a:ext cx="807250" cy="84646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台形 50">
                  <a:extLst>
                    <a:ext uri="{FF2B5EF4-FFF2-40B4-BE49-F238E27FC236}">
                      <a16:creationId xmlns:a16="http://schemas.microsoft.com/office/drawing/2014/main" id="{276B2EF5-B998-473C-80D0-8C9408DEDEE5}"/>
                    </a:ext>
                  </a:extLst>
                </p:cNvPr>
                <p:cNvSpPr/>
                <p:nvPr/>
              </p:nvSpPr>
              <p:spPr bwMode="auto">
                <a:xfrm rot="18900000">
                  <a:off x="10577504" y="3186602"/>
                  <a:ext cx="159623" cy="264400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角を丸くする 51">
                  <a:extLst>
                    <a:ext uri="{FF2B5EF4-FFF2-40B4-BE49-F238E27FC236}">
                      <a16:creationId xmlns:a16="http://schemas.microsoft.com/office/drawing/2014/main" id="{74BE067D-6DE7-4B9F-9AC3-5A2643F8EE53}"/>
                    </a:ext>
                  </a:extLst>
                </p:cNvPr>
                <p:cNvSpPr/>
                <p:nvPr/>
              </p:nvSpPr>
              <p:spPr bwMode="auto">
                <a:xfrm rot="2622644">
                  <a:off x="10495039" y="3335614"/>
                  <a:ext cx="187892" cy="56322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D76A26D2-38F3-4BBC-806D-0F7198EF40F4}"/>
                    </a:ext>
                  </a:extLst>
                </p:cNvPr>
                <p:cNvSpPr/>
                <p:nvPr/>
              </p:nvSpPr>
              <p:spPr bwMode="auto">
                <a:xfrm rot="16904229">
                  <a:off x="10228231" y="3492549"/>
                  <a:ext cx="189401" cy="46858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1BD9B05D-DDB8-4FE6-B966-1D5518A85042}"/>
                    </a:ext>
                  </a:extLst>
                </p:cNvPr>
                <p:cNvGrpSpPr/>
                <p:nvPr/>
              </p:nvGrpSpPr>
              <p:grpSpPr>
                <a:xfrm rot="19320143">
                  <a:off x="10134848" y="3102272"/>
                  <a:ext cx="123372" cy="159149"/>
                  <a:chOff x="5386662" y="4108387"/>
                  <a:chExt cx="254036" cy="144200"/>
                </a:xfrm>
              </p:grpSpPr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54D346D5-3B91-42D2-806B-AC366D3274A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5386662" y="4113330"/>
                    <a:ext cx="254036" cy="139257"/>
                  </a:xfrm>
                  <a:custGeom>
                    <a:avLst/>
                    <a:gdLst>
                      <a:gd name="connsiteX0" fmla="*/ 10186 w 619508"/>
                      <a:gd name="connsiteY0" fmla="*/ 0 h 247430"/>
                      <a:gd name="connsiteX1" fmla="*/ 609322 w 619508"/>
                      <a:gd name="connsiteY1" fmla="*/ 0 h 247430"/>
                      <a:gd name="connsiteX2" fmla="*/ 619508 w 619508"/>
                      <a:gd name="connsiteY2" fmla="*/ 34656 h 247430"/>
                      <a:gd name="connsiteX3" fmla="*/ 309754 w 619508"/>
                      <a:gd name="connsiteY3" fmla="*/ 247430 h 247430"/>
                      <a:gd name="connsiteX4" fmla="*/ 0 w 619508"/>
                      <a:gd name="connsiteY4" fmla="*/ 34656 h 247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19508" h="247430">
                        <a:moveTo>
                          <a:pt x="10186" y="0"/>
                        </a:moveTo>
                        <a:lnTo>
                          <a:pt x="609322" y="0"/>
                        </a:lnTo>
                        <a:lnTo>
                          <a:pt x="619508" y="34656"/>
                        </a:lnTo>
                        <a:cubicBezTo>
                          <a:pt x="619508" y="152168"/>
                          <a:pt x="480826" y="247430"/>
                          <a:pt x="309754" y="247430"/>
                        </a:cubicBezTo>
                        <a:cubicBezTo>
                          <a:pt x="138682" y="247430"/>
                          <a:pt x="0" y="152168"/>
                          <a:pt x="0" y="34656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4500E0F8-AA48-4ACA-9E5F-0A8D6625EBD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5532222" y="4108387"/>
                    <a:ext cx="94140" cy="64516"/>
                  </a:xfrm>
                  <a:custGeom>
                    <a:avLst/>
                    <a:gdLst>
                      <a:gd name="connsiteX0" fmla="*/ 10186 w 619508"/>
                      <a:gd name="connsiteY0" fmla="*/ 0 h 247430"/>
                      <a:gd name="connsiteX1" fmla="*/ 609322 w 619508"/>
                      <a:gd name="connsiteY1" fmla="*/ 0 h 247430"/>
                      <a:gd name="connsiteX2" fmla="*/ 619508 w 619508"/>
                      <a:gd name="connsiteY2" fmla="*/ 34656 h 247430"/>
                      <a:gd name="connsiteX3" fmla="*/ 309754 w 619508"/>
                      <a:gd name="connsiteY3" fmla="*/ 247430 h 247430"/>
                      <a:gd name="connsiteX4" fmla="*/ 0 w 619508"/>
                      <a:gd name="connsiteY4" fmla="*/ 34656 h 247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19508" h="247430">
                        <a:moveTo>
                          <a:pt x="10186" y="0"/>
                        </a:moveTo>
                        <a:lnTo>
                          <a:pt x="609322" y="0"/>
                        </a:lnTo>
                        <a:lnTo>
                          <a:pt x="619508" y="34656"/>
                        </a:lnTo>
                        <a:cubicBezTo>
                          <a:pt x="619508" y="152168"/>
                          <a:pt x="480826" y="247430"/>
                          <a:pt x="309754" y="247430"/>
                        </a:cubicBezTo>
                        <a:cubicBezTo>
                          <a:pt x="138682" y="247430"/>
                          <a:pt x="0" y="152168"/>
                          <a:pt x="0" y="34656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800D7948-028A-44E3-845D-3C386D8CDDFE}"/>
                    </a:ext>
                  </a:extLst>
                </p:cNvPr>
                <p:cNvSpPr/>
                <p:nvPr/>
              </p:nvSpPr>
              <p:spPr bwMode="auto">
                <a:xfrm rot="19505492">
                  <a:off x="10764792" y="3274026"/>
                  <a:ext cx="441568" cy="99381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AF591893-FA26-4EA4-9CE0-ADA81136C4D5}"/>
              </a:ext>
            </a:extLst>
          </p:cNvPr>
          <p:cNvGrpSpPr/>
          <p:nvPr/>
        </p:nvGrpSpPr>
        <p:grpSpPr>
          <a:xfrm>
            <a:off x="6553303" y="4361918"/>
            <a:ext cx="2700544" cy="1608282"/>
            <a:chOff x="6217300" y="3805696"/>
            <a:chExt cx="2040392" cy="1215135"/>
          </a:xfrm>
        </p:grpSpPr>
        <p:sp>
          <p:nvSpPr>
            <p:cNvPr id="62" name="台形 61">
              <a:extLst>
                <a:ext uri="{FF2B5EF4-FFF2-40B4-BE49-F238E27FC236}">
                  <a16:creationId xmlns:a16="http://schemas.microsoft.com/office/drawing/2014/main" id="{4F160E84-49C5-4E08-AAEB-B64943C14E92}"/>
                </a:ext>
              </a:extLst>
            </p:cNvPr>
            <p:cNvSpPr/>
            <p:nvPr/>
          </p:nvSpPr>
          <p:spPr bwMode="auto">
            <a:xfrm>
              <a:off x="6693351" y="3852583"/>
              <a:ext cx="1318259" cy="495300"/>
            </a:xfrm>
            <a:prstGeom prst="trapezoid">
              <a:avLst/>
            </a:prstGeom>
            <a:solidFill>
              <a:schemeClr val="accent5">
                <a:lumMod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735F4D1F-22E3-438A-84F0-C59B827711E5}"/>
                </a:ext>
              </a:extLst>
            </p:cNvPr>
            <p:cNvGrpSpPr/>
            <p:nvPr/>
          </p:nvGrpSpPr>
          <p:grpSpPr>
            <a:xfrm rot="21064808" flipH="1">
              <a:off x="6874279" y="3915042"/>
              <a:ext cx="696541" cy="606739"/>
              <a:chOff x="8828551" y="3964061"/>
              <a:chExt cx="1387678" cy="1208771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2300FEB3-8416-4DF9-9F65-2B65A6138A61}"/>
                  </a:ext>
                </a:extLst>
              </p:cNvPr>
              <p:cNvGrpSpPr/>
              <p:nvPr/>
            </p:nvGrpSpPr>
            <p:grpSpPr>
              <a:xfrm rot="20623541">
                <a:off x="9662099" y="4329358"/>
                <a:ext cx="554130" cy="843474"/>
                <a:chOff x="10410731" y="4594081"/>
                <a:chExt cx="554129" cy="843473"/>
              </a:xfrm>
            </p:grpSpPr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EA358398-B38F-40E2-AF59-C7BF028A8456}"/>
                    </a:ext>
                  </a:extLst>
                </p:cNvPr>
                <p:cNvSpPr/>
                <p:nvPr/>
              </p:nvSpPr>
              <p:spPr bwMode="auto">
                <a:xfrm rot="19505492">
                  <a:off x="10523290" y="4705010"/>
                  <a:ext cx="441570" cy="7325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" name="台形 70">
                  <a:extLst>
                    <a:ext uri="{FF2B5EF4-FFF2-40B4-BE49-F238E27FC236}">
                      <a16:creationId xmlns:a16="http://schemas.microsoft.com/office/drawing/2014/main" id="{2DADBA04-8770-4274-9FFB-F03AF9156F26}"/>
                    </a:ext>
                  </a:extLst>
                </p:cNvPr>
                <p:cNvSpPr/>
                <p:nvPr/>
              </p:nvSpPr>
              <p:spPr bwMode="auto">
                <a:xfrm rot="18900000">
                  <a:off x="10410731" y="4594081"/>
                  <a:ext cx="159623" cy="264400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39F0FD9A-5506-4F10-9C67-57BF8928A9C2}"/>
                  </a:ext>
                </a:extLst>
              </p:cNvPr>
              <p:cNvGrpSpPr/>
              <p:nvPr/>
            </p:nvGrpSpPr>
            <p:grpSpPr>
              <a:xfrm rot="685059">
                <a:off x="8828551" y="3964061"/>
                <a:ext cx="932530" cy="856618"/>
                <a:chOff x="8822694" y="4113550"/>
                <a:chExt cx="932530" cy="856618"/>
              </a:xfrm>
            </p:grpSpPr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B504ADE6-C8F2-4D13-A6A4-D3B64465FB08}"/>
                    </a:ext>
                  </a:extLst>
                </p:cNvPr>
                <p:cNvSpPr/>
                <p:nvPr/>
              </p:nvSpPr>
              <p:spPr bwMode="auto">
                <a:xfrm rot="17445728">
                  <a:off x="8860650" y="4075594"/>
                  <a:ext cx="856618" cy="93253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7DE2D447-F2BC-4D27-9F3C-8319956B99F6}"/>
                    </a:ext>
                  </a:extLst>
                </p:cNvPr>
                <p:cNvSpPr/>
                <p:nvPr/>
              </p:nvSpPr>
              <p:spPr bwMode="auto">
                <a:xfrm rot="16451190" flipH="1">
                  <a:off x="9055515" y="4725335"/>
                  <a:ext cx="123371" cy="153696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4DCE183A-179A-4B53-B555-AD143DFD0723}"/>
                    </a:ext>
                  </a:extLst>
                </p:cNvPr>
                <p:cNvSpPr/>
                <p:nvPr/>
              </p:nvSpPr>
              <p:spPr bwMode="auto">
                <a:xfrm rot="16451190" flipH="1">
                  <a:off x="9047211" y="4797472"/>
                  <a:ext cx="45719" cy="7120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C3CD01AE-9A32-4B1C-8847-CB2B38847D81}"/>
                </a:ext>
              </a:extLst>
            </p:cNvPr>
            <p:cNvSpPr/>
            <p:nvPr/>
          </p:nvSpPr>
          <p:spPr bwMode="auto">
            <a:xfrm>
              <a:off x="6217300" y="3805696"/>
              <a:ext cx="2040392" cy="1215135"/>
            </a:xfrm>
            <a:custGeom>
              <a:avLst/>
              <a:gdLst>
                <a:gd name="connsiteX0" fmla="*/ 1793684 w 2222646"/>
                <a:gd name="connsiteY0" fmla="*/ 868102 h 1323674"/>
                <a:gd name="connsiteX1" fmla="*/ 2021470 w 2222646"/>
                <a:gd name="connsiteY1" fmla="*/ 1095888 h 1323674"/>
                <a:gd name="connsiteX2" fmla="*/ 1793684 w 2222646"/>
                <a:gd name="connsiteY2" fmla="*/ 1323674 h 1323674"/>
                <a:gd name="connsiteX3" fmla="*/ 1565898 w 2222646"/>
                <a:gd name="connsiteY3" fmla="*/ 1095888 h 1323674"/>
                <a:gd name="connsiteX4" fmla="*/ 1793684 w 2222646"/>
                <a:gd name="connsiteY4" fmla="*/ 868102 h 1323674"/>
                <a:gd name="connsiteX5" fmla="*/ 479234 w 2222646"/>
                <a:gd name="connsiteY5" fmla="*/ 868102 h 1323674"/>
                <a:gd name="connsiteX6" fmla="*/ 707020 w 2222646"/>
                <a:gd name="connsiteY6" fmla="*/ 1095888 h 1323674"/>
                <a:gd name="connsiteX7" fmla="*/ 479234 w 2222646"/>
                <a:gd name="connsiteY7" fmla="*/ 1323674 h 1323674"/>
                <a:gd name="connsiteX8" fmla="*/ 251448 w 2222646"/>
                <a:gd name="connsiteY8" fmla="*/ 1095888 h 1323674"/>
                <a:gd name="connsiteX9" fmla="*/ 479234 w 2222646"/>
                <a:gd name="connsiteY9" fmla="*/ 868102 h 1323674"/>
                <a:gd name="connsiteX10" fmla="*/ 1313008 w 2222646"/>
                <a:gd name="connsiteY10" fmla="*/ 84525 h 1323674"/>
                <a:gd name="connsiteX11" fmla="*/ 1313008 w 2222646"/>
                <a:gd name="connsiteY11" fmla="*/ 564957 h 1323674"/>
                <a:gd name="connsiteX12" fmla="*/ 1895300 w 2222646"/>
                <a:gd name="connsiteY12" fmla="*/ 564957 h 1323674"/>
                <a:gd name="connsiteX13" fmla="*/ 1775192 w 2222646"/>
                <a:gd name="connsiteY13" fmla="*/ 84525 h 1323674"/>
                <a:gd name="connsiteX14" fmla="*/ 703615 w 2222646"/>
                <a:gd name="connsiteY14" fmla="*/ 84525 h 1323674"/>
                <a:gd name="connsiteX15" fmla="*/ 583507 w 2222646"/>
                <a:gd name="connsiteY15" fmla="*/ 564957 h 1323674"/>
                <a:gd name="connsiteX16" fmla="*/ 1193746 w 2222646"/>
                <a:gd name="connsiteY16" fmla="*/ 564957 h 1323674"/>
                <a:gd name="connsiteX17" fmla="*/ 1193746 w 2222646"/>
                <a:gd name="connsiteY17" fmla="*/ 84525 h 1323674"/>
                <a:gd name="connsiteX18" fmla="*/ 618992 w 2222646"/>
                <a:gd name="connsiteY18" fmla="*/ 0 h 1323674"/>
                <a:gd name="connsiteX19" fmla="*/ 1859814 w 2222646"/>
                <a:gd name="connsiteY19" fmla="*/ 0 h 1323674"/>
                <a:gd name="connsiteX20" fmla="*/ 2001053 w 2222646"/>
                <a:gd name="connsiteY20" fmla="*/ 564957 h 1323674"/>
                <a:gd name="connsiteX21" fmla="*/ 2029324 w 2222646"/>
                <a:gd name="connsiteY21" fmla="*/ 564957 h 1323674"/>
                <a:gd name="connsiteX22" fmla="*/ 2170389 w 2222646"/>
                <a:gd name="connsiteY22" fmla="*/ 706022 h 1323674"/>
                <a:gd name="connsiteX23" fmla="*/ 2170389 w 2222646"/>
                <a:gd name="connsiteY23" fmla="*/ 944882 h 1323674"/>
                <a:gd name="connsiteX24" fmla="*/ 2174739 w 2222646"/>
                <a:gd name="connsiteY24" fmla="*/ 944882 h 1323674"/>
                <a:gd name="connsiteX25" fmla="*/ 2222646 w 2222646"/>
                <a:gd name="connsiteY25" fmla="*/ 992789 h 1323674"/>
                <a:gd name="connsiteX26" fmla="*/ 2222646 w 2222646"/>
                <a:gd name="connsiteY26" fmla="*/ 1106160 h 1323674"/>
                <a:gd name="connsiteX27" fmla="*/ 2203237 w 2222646"/>
                <a:gd name="connsiteY27" fmla="*/ 1125569 h 1323674"/>
                <a:gd name="connsiteX28" fmla="*/ 2073780 w 2222646"/>
                <a:gd name="connsiteY28" fmla="*/ 1125569 h 1323674"/>
                <a:gd name="connsiteX29" fmla="*/ 2079772 w 2222646"/>
                <a:gd name="connsiteY29" fmla="*/ 1095888 h 1323674"/>
                <a:gd name="connsiteX30" fmla="*/ 1793684 w 2222646"/>
                <a:gd name="connsiteY30" fmla="*/ 809801 h 1323674"/>
                <a:gd name="connsiteX31" fmla="*/ 1507596 w 2222646"/>
                <a:gd name="connsiteY31" fmla="*/ 1095888 h 1323674"/>
                <a:gd name="connsiteX32" fmla="*/ 1513589 w 2222646"/>
                <a:gd name="connsiteY32" fmla="*/ 1125569 h 1323674"/>
                <a:gd name="connsiteX33" fmla="*/ 759330 w 2222646"/>
                <a:gd name="connsiteY33" fmla="*/ 1125569 h 1323674"/>
                <a:gd name="connsiteX34" fmla="*/ 765322 w 2222646"/>
                <a:gd name="connsiteY34" fmla="*/ 1095888 h 1323674"/>
                <a:gd name="connsiteX35" fmla="*/ 479234 w 2222646"/>
                <a:gd name="connsiteY35" fmla="*/ 809801 h 1323674"/>
                <a:gd name="connsiteX36" fmla="*/ 193146 w 2222646"/>
                <a:gd name="connsiteY36" fmla="*/ 1095888 h 1323674"/>
                <a:gd name="connsiteX37" fmla="*/ 199139 w 2222646"/>
                <a:gd name="connsiteY37" fmla="*/ 1125569 h 1323674"/>
                <a:gd name="connsiteX38" fmla="*/ 19409 w 2222646"/>
                <a:gd name="connsiteY38" fmla="*/ 1125569 h 1323674"/>
                <a:gd name="connsiteX39" fmla="*/ 0 w 2222646"/>
                <a:gd name="connsiteY39" fmla="*/ 1106160 h 1323674"/>
                <a:gd name="connsiteX40" fmla="*/ 0 w 2222646"/>
                <a:gd name="connsiteY40" fmla="*/ 992789 h 1323674"/>
                <a:gd name="connsiteX41" fmla="*/ 47907 w 2222646"/>
                <a:gd name="connsiteY41" fmla="*/ 944882 h 1323674"/>
                <a:gd name="connsiteX42" fmla="*/ 52257 w 2222646"/>
                <a:gd name="connsiteY42" fmla="*/ 944882 h 1323674"/>
                <a:gd name="connsiteX43" fmla="*/ 52257 w 2222646"/>
                <a:gd name="connsiteY43" fmla="*/ 706022 h 1323674"/>
                <a:gd name="connsiteX44" fmla="*/ 193322 w 2222646"/>
                <a:gd name="connsiteY44" fmla="*/ 564957 h 1323674"/>
                <a:gd name="connsiteX45" fmla="*/ 477753 w 2222646"/>
                <a:gd name="connsiteY45" fmla="*/ 564957 h 132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22646" h="1323674">
                  <a:moveTo>
                    <a:pt x="1793684" y="868102"/>
                  </a:moveTo>
                  <a:cubicBezTo>
                    <a:pt x="1919487" y="868102"/>
                    <a:pt x="2021470" y="970085"/>
                    <a:pt x="2021470" y="1095888"/>
                  </a:cubicBezTo>
                  <a:cubicBezTo>
                    <a:pt x="2021470" y="1221691"/>
                    <a:pt x="1919487" y="1323674"/>
                    <a:pt x="1793684" y="1323674"/>
                  </a:cubicBezTo>
                  <a:cubicBezTo>
                    <a:pt x="1667881" y="1323674"/>
                    <a:pt x="1565898" y="1221691"/>
                    <a:pt x="1565898" y="1095888"/>
                  </a:cubicBezTo>
                  <a:cubicBezTo>
                    <a:pt x="1565898" y="970085"/>
                    <a:pt x="1667881" y="868102"/>
                    <a:pt x="1793684" y="868102"/>
                  </a:cubicBezTo>
                  <a:close/>
                  <a:moveTo>
                    <a:pt x="479234" y="868102"/>
                  </a:moveTo>
                  <a:cubicBezTo>
                    <a:pt x="605037" y="868102"/>
                    <a:pt x="707020" y="970085"/>
                    <a:pt x="707020" y="1095888"/>
                  </a:cubicBezTo>
                  <a:cubicBezTo>
                    <a:pt x="707020" y="1221691"/>
                    <a:pt x="605037" y="1323674"/>
                    <a:pt x="479234" y="1323674"/>
                  </a:cubicBezTo>
                  <a:cubicBezTo>
                    <a:pt x="353431" y="1323674"/>
                    <a:pt x="251448" y="1221691"/>
                    <a:pt x="251448" y="1095888"/>
                  </a:cubicBezTo>
                  <a:cubicBezTo>
                    <a:pt x="251448" y="970085"/>
                    <a:pt x="353431" y="868102"/>
                    <a:pt x="479234" y="868102"/>
                  </a:cubicBezTo>
                  <a:close/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73780" y="1125569"/>
                  </a:lnTo>
                  <a:lnTo>
                    <a:pt x="2079772" y="1095888"/>
                  </a:lnTo>
                  <a:cubicBezTo>
                    <a:pt x="2079772" y="937887"/>
                    <a:pt x="1951686" y="809801"/>
                    <a:pt x="1793684" y="809801"/>
                  </a:cubicBezTo>
                  <a:cubicBezTo>
                    <a:pt x="1635682" y="809801"/>
                    <a:pt x="1507596" y="937887"/>
                    <a:pt x="1507596" y="1095888"/>
                  </a:cubicBezTo>
                  <a:lnTo>
                    <a:pt x="1513589" y="1125569"/>
                  </a:lnTo>
                  <a:lnTo>
                    <a:pt x="759330" y="1125569"/>
                  </a:lnTo>
                  <a:lnTo>
                    <a:pt x="765322" y="1095888"/>
                  </a:lnTo>
                  <a:cubicBezTo>
                    <a:pt x="765322" y="937887"/>
                    <a:pt x="637236" y="809801"/>
                    <a:pt x="479234" y="809801"/>
                  </a:cubicBezTo>
                  <a:cubicBezTo>
                    <a:pt x="321232" y="809801"/>
                    <a:pt x="193146" y="937887"/>
                    <a:pt x="193146" y="1095888"/>
                  </a:cubicBezTo>
                  <a:lnTo>
                    <a:pt x="199139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86D26E78-E0B2-4E25-AEE2-471B1F0234BC}"/>
              </a:ext>
            </a:extLst>
          </p:cNvPr>
          <p:cNvGrpSpPr/>
          <p:nvPr/>
        </p:nvGrpSpPr>
        <p:grpSpPr>
          <a:xfrm>
            <a:off x="3613022" y="4301897"/>
            <a:ext cx="2700544" cy="1759047"/>
            <a:chOff x="3516829" y="3760346"/>
            <a:chExt cx="2040392" cy="1329045"/>
          </a:xfrm>
        </p:grpSpPr>
        <p:sp>
          <p:nvSpPr>
            <p:cNvPr id="74" name="台形 73">
              <a:extLst>
                <a:ext uri="{FF2B5EF4-FFF2-40B4-BE49-F238E27FC236}">
                  <a16:creationId xmlns:a16="http://schemas.microsoft.com/office/drawing/2014/main" id="{2251CABD-A07D-4B7C-B750-3A0E98E538A9}"/>
                </a:ext>
              </a:extLst>
            </p:cNvPr>
            <p:cNvSpPr/>
            <p:nvPr/>
          </p:nvSpPr>
          <p:spPr bwMode="auto">
            <a:xfrm>
              <a:off x="3992880" y="3852583"/>
              <a:ext cx="1318259" cy="495300"/>
            </a:xfrm>
            <a:prstGeom prst="trapezoid">
              <a:avLst/>
            </a:prstGeom>
            <a:solidFill>
              <a:schemeClr val="accent5">
                <a:lumMod val="9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75FAA233-B56E-48E4-801E-BD29389F48F2}"/>
                </a:ext>
              </a:extLst>
            </p:cNvPr>
            <p:cNvSpPr/>
            <p:nvPr/>
          </p:nvSpPr>
          <p:spPr bwMode="auto">
            <a:xfrm>
              <a:off x="4286898" y="4038881"/>
              <a:ext cx="349397" cy="304519"/>
            </a:xfrm>
            <a:custGeom>
              <a:avLst/>
              <a:gdLst>
                <a:gd name="connsiteX0" fmla="*/ 349397 w 349397"/>
                <a:gd name="connsiteY0" fmla="*/ 0 h 304519"/>
                <a:gd name="connsiteX1" fmla="*/ 349397 w 349397"/>
                <a:gd name="connsiteY1" fmla="*/ 304519 h 304519"/>
                <a:gd name="connsiteX2" fmla="*/ 12039 w 349397"/>
                <a:gd name="connsiteY2" fmla="*/ 304519 h 304519"/>
                <a:gd name="connsiteX3" fmla="*/ 0 w 349397"/>
                <a:gd name="connsiteY3" fmla="*/ 295507 h 304519"/>
                <a:gd name="connsiteX4" fmla="*/ 98292 w 349397"/>
                <a:gd name="connsiteY4" fmla="*/ 263409 h 304519"/>
                <a:gd name="connsiteX5" fmla="*/ 29275 w 349397"/>
                <a:gd name="connsiteY5" fmla="*/ 180430 h 304519"/>
                <a:gd name="connsiteX6" fmla="*/ 134186 w 349397"/>
                <a:gd name="connsiteY6" fmla="*/ 169114 h 304519"/>
                <a:gd name="connsiteX7" fmla="*/ 112455 w 349397"/>
                <a:gd name="connsiteY7" fmla="*/ 64403 h 304519"/>
                <a:gd name="connsiteX8" fmla="*/ 213569 w 349397"/>
                <a:gd name="connsiteY8" fmla="*/ 133270 h 304519"/>
                <a:gd name="connsiteX9" fmla="*/ 242844 w 349397"/>
                <a:gd name="connsiteY9" fmla="*/ 20990 h 304519"/>
                <a:gd name="connsiteX10" fmla="*/ 286307 w 349397"/>
                <a:gd name="connsiteY10" fmla="*/ 82313 h 304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9397" h="304519">
                  <a:moveTo>
                    <a:pt x="349397" y="0"/>
                  </a:moveTo>
                  <a:lnTo>
                    <a:pt x="349397" y="304519"/>
                  </a:lnTo>
                  <a:lnTo>
                    <a:pt x="12039" y="304519"/>
                  </a:lnTo>
                  <a:lnTo>
                    <a:pt x="0" y="295507"/>
                  </a:lnTo>
                  <a:lnTo>
                    <a:pt x="98292" y="263409"/>
                  </a:lnTo>
                  <a:lnTo>
                    <a:pt x="29275" y="180430"/>
                  </a:lnTo>
                  <a:lnTo>
                    <a:pt x="134186" y="169114"/>
                  </a:lnTo>
                  <a:lnTo>
                    <a:pt x="112455" y="64403"/>
                  </a:lnTo>
                  <a:lnTo>
                    <a:pt x="213569" y="133270"/>
                  </a:lnTo>
                  <a:lnTo>
                    <a:pt x="242844" y="20990"/>
                  </a:lnTo>
                  <a:lnTo>
                    <a:pt x="286307" y="8231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727B4E03-F6DD-4D32-844F-798F0034BC04}"/>
                </a:ext>
              </a:extLst>
            </p:cNvPr>
            <p:cNvSpPr/>
            <p:nvPr/>
          </p:nvSpPr>
          <p:spPr bwMode="auto">
            <a:xfrm>
              <a:off x="3516829" y="3805696"/>
              <a:ext cx="2040392" cy="1215135"/>
            </a:xfrm>
            <a:custGeom>
              <a:avLst/>
              <a:gdLst>
                <a:gd name="connsiteX0" fmla="*/ 1793684 w 2222646"/>
                <a:gd name="connsiteY0" fmla="*/ 868102 h 1323674"/>
                <a:gd name="connsiteX1" fmla="*/ 2021470 w 2222646"/>
                <a:gd name="connsiteY1" fmla="*/ 1095888 h 1323674"/>
                <a:gd name="connsiteX2" fmla="*/ 1793684 w 2222646"/>
                <a:gd name="connsiteY2" fmla="*/ 1323674 h 1323674"/>
                <a:gd name="connsiteX3" fmla="*/ 1565898 w 2222646"/>
                <a:gd name="connsiteY3" fmla="*/ 1095888 h 1323674"/>
                <a:gd name="connsiteX4" fmla="*/ 1793684 w 2222646"/>
                <a:gd name="connsiteY4" fmla="*/ 868102 h 1323674"/>
                <a:gd name="connsiteX5" fmla="*/ 479234 w 2222646"/>
                <a:gd name="connsiteY5" fmla="*/ 868102 h 1323674"/>
                <a:gd name="connsiteX6" fmla="*/ 707020 w 2222646"/>
                <a:gd name="connsiteY6" fmla="*/ 1095888 h 1323674"/>
                <a:gd name="connsiteX7" fmla="*/ 479234 w 2222646"/>
                <a:gd name="connsiteY7" fmla="*/ 1323674 h 1323674"/>
                <a:gd name="connsiteX8" fmla="*/ 251448 w 2222646"/>
                <a:gd name="connsiteY8" fmla="*/ 1095888 h 1323674"/>
                <a:gd name="connsiteX9" fmla="*/ 479234 w 2222646"/>
                <a:gd name="connsiteY9" fmla="*/ 868102 h 1323674"/>
                <a:gd name="connsiteX10" fmla="*/ 1313008 w 2222646"/>
                <a:gd name="connsiteY10" fmla="*/ 84525 h 1323674"/>
                <a:gd name="connsiteX11" fmla="*/ 1313008 w 2222646"/>
                <a:gd name="connsiteY11" fmla="*/ 564957 h 1323674"/>
                <a:gd name="connsiteX12" fmla="*/ 1895300 w 2222646"/>
                <a:gd name="connsiteY12" fmla="*/ 564957 h 1323674"/>
                <a:gd name="connsiteX13" fmla="*/ 1775192 w 2222646"/>
                <a:gd name="connsiteY13" fmla="*/ 84525 h 1323674"/>
                <a:gd name="connsiteX14" fmla="*/ 703615 w 2222646"/>
                <a:gd name="connsiteY14" fmla="*/ 84525 h 1323674"/>
                <a:gd name="connsiteX15" fmla="*/ 583507 w 2222646"/>
                <a:gd name="connsiteY15" fmla="*/ 564957 h 1323674"/>
                <a:gd name="connsiteX16" fmla="*/ 1193746 w 2222646"/>
                <a:gd name="connsiteY16" fmla="*/ 564957 h 1323674"/>
                <a:gd name="connsiteX17" fmla="*/ 1193746 w 2222646"/>
                <a:gd name="connsiteY17" fmla="*/ 84525 h 1323674"/>
                <a:gd name="connsiteX18" fmla="*/ 618992 w 2222646"/>
                <a:gd name="connsiteY18" fmla="*/ 0 h 1323674"/>
                <a:gd name="connsiteX19" fmla="*/ 1859814 w 2222646"/>
                <a:gd name="connsiteY19" fmla="*/ 0 h 1323674"/>
                <a:gd name="connsiteX20" fmla="*/ 2001053 w 2222646"/>
                <a:gd name="connsiteY20" fmla="*/ 564957 h 1323674"/>
                <a:gd name="connsiteX21" fmla="*/ 2029324 w 2222646"/>
                <a:gd name="connsiteY21" fmla="*/ 564957 h 1323674"/>
                <a:gd name="connsiteX22" fmla="*/ 2170389 w 2222646"/>
                <a:gd name="connsiteY22" fmla="*/ 706022 h 1323674"/>
                <a:gd name="connsiteX23" fmla="*/ 2170389 w 2222646"/>
                <a:gd name="connsiteY23" fmla="*/ 944882 h 1323674"/>
                <a:gd name="connsiteX24" fmla="*/ 2174739 w 2222646"/>
                <a:gd name="connsiteY24" fmla="*/ 944882 h 1323674"/>
                <a:gd name="connsiteX25" fmla="*/ 2222646 w 2222646"/>
                <a:gd name="connsiteY25" fmla="*/ 992789 h 1323674"/>
                <a:gd name="connsiteX26" fmla="*/ 2222646 w 2222646"/>
                <a:gd name="connsiteY26" fmla="*/ 1106160 h 1323674"/>
                <a:gd name="connsiteX27" fmla="*/ 2203237 w 2222646"/>
                <a:gd name="connsiteY27" fmla="*/ 1125569 h 1323674"/>
                <a:gd name="connsiteX28" fmla="*/ 2073780 w 2222646"/>
                <a:gd name="connsiteY28" fmla="*/ 1125569 h 1323674"/>
                <a:gd name="connsiteX29" fmla="*/ 2079772 w 2222646"/>
                <a:gd name="connsiteY29" fmla="*/ 1095888 h 1323674"/>
                <a:gd name="connsiteX30" fmla="*/ 1793684 w 2222646"/>
                <a:gd name="connsiteY30" fmla="*/ 809801 h 1323674"/>
                <a:gd name="connsiteX31" fmla="*/ 1507596 w 2222646"/>
                <a:gd name="connsiteY31" fmla="*/ 1095888 h 1323674"/>
                <a:gd name="connsiteX32" fmla="*/ 1513589 w 2222646"/>
                <a:gd name="connsiteY32" fmla="*/ 1125569 h 1323674"/>
                <a:gd name="connsiteX33" fmla="*/ 759330 w 2222646"/>
                <a:gd name="connsiteY33" fmla="*/ 1125569 h 1323674"/>
                <a:gd name="connsiteX34" fmla="*/ 765322 w 2222646"/>
                <a:gd name="connsiteY34" fmla="*/ 1095888 h 1323674"/>
                <a:gd name="connsiteX35" fmla="*/ 479234 w 2222646"/>
                <a:gd name="connsiteY35" fmla="*/ 809801 h 1323674"/>
                <a:gd name="connsiteX36" fmla="*/ 193146 w 2222646"/>
                <a:gd name="connsiteY36" fmla="*/ 1095888 h 1323674"/>
                <a:gd name="connsiteX37" fmla="*/ 199139 w 2222646"/>
                <a:gd name="connsiteY37" fmla="*/ 1125569 h 1323674"/>
                <a:gd name="connsiteX38" fmla="*/ 19409 w 2222646"/>
                <a:gd name="connsiteY38" fmla="*/ 1125569 h 1323674"/>
                <a:gd name="connsiteX39" fmla="*/ 0 w 2222646"/>
                <a:gd name="connsiteY39" fmla="*/ 1106160 h 1323674"/>
                <a:gd name="connsiteX40" fmla="*/ 0 w 2222646"/>
                <a:gd name="connsiteY40" fmla="*/ 992789 h 1323674"/>
                <a:gd name="connsiteX41" fmla="*/ 47907 w 2222646"/>
                <a:gd name="connsiteY41" fmla="*/ 944882 h 1323674"/>
                <a:gd name="connsiteX42" fmla="*/ 52257 w 2222646"/>
                <a:gd name="connsiteY42" fmla="*/ 944882 h 1323674"/>
                <a:gd name="connsiteX43" fmla="*/ 52257 w 2222646"/>
                <a:gd name="connsiteY43" fmla="*/ 706022 h 1323674"/>
                <a:gd name="connsiteX44" fmla="*/ 193322 w 2222646"/>
                <a:gd name="connsiteY44" fmla="*/ 564957 h 1323674"/>
                <a:gd name="connsiteX45" fmla="*/ 477753 w 2222646"/>
                <a:gd name="connsiteY45" fmla="*/ 564957 h 132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22646" h="1323674">
                  <a:moveTo>
                    <a:pt x="1793684" y="868102"/>
                  </a:moveTo>
                  <a:cubicBezTo>
                    <a:pt x="1919487" y="868102"/>
                    <a:pt x="2021470" y="970085"/>
                    <a:pt x="2021470" y="1095888"/>
                  </a:cubicBezTo>
                  <a:cubicBezTo>
                    <a:pt x="2021470" y="1221691"/>
                    <a:pt x="1919487" y="1323674"/>
                    <a:pt x="1793684" y="1323674"/>
                  </a:cubicBezTo>
                  <a:cubicBezTo>
                    <a:pt x="1667881" y="1323674"/>
                    <a:pt x="1565898" y="1221691"/>
                    <a:pt x="1565898" y="1095888"/>
                  </a:cubicBezTo>
                  <a:cubicBezTo>
                    <a:pt x="1565898" y="970085"/>
                    <a:pt x="1667881" y="868102"/>
                    <a:pt x="1793684" y="868102"/>
                  </a:cubicBezTo>
                  <a:close/>
                  <a:moveTo>
                    <a:pt x="479234" y="868102"/>
                  </a:moveTo>
                  <a:cubicBezTo>
                    <a:pt x="605037" y="868102"/>
                    <a:pt x="707020" y="970085"/>
                    <a:pt x="707020" y="1095888"/>
                  </a:cubicBezTo>
                  <a:cubicBezTo>
                    <a:pt x="707020" y="1221691"/>
                    <a:pt x="605037" y="1323674"/>
                    <a:pt x="479234" y="1323674"/>
                  </a:cubicBezTo>
                  <a:cubicBezTo>
                    <a:pt x="353431" y="1323674"/>
                    <a:pt x="251448" y="1221691"/>
                    <a:pt x="251448" y="1095888"/>
                  </a:cubicBezTo>
                  <a:cubicBezTo>
                    <a:pt x="251448" y="970085"/>
                    <a:pt x="353431" y="868102"/>
                    <a:pt x="479234" y="868102"/>
                  </a:cubicBezTo>
                  <a:close/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73780" y="1125569"/>
                  </a:lnTo>
                  <a:lnTo>
                    <a:pt x="2079772" y="1095888"/>
                  </a:lnTo>
                  <a:cubicBezTo>
                    <a:pt x="2079772" y="937887"/>
                    <a:pt x="1951686" y="809801"/>
                    <a:pt x="1793684" y="809801"/>
                  </a:cubicBezTo>
                  <a:cubicBezTo>
                    <a:pt x="1635682" y="809801"/>
                    <a:pt x="1507596" y="937887"/>
                    <a:pt x="1507596" y="1095888"/>
                  </a:cubicBezTo>
                  <a:lnTo>
                    <a:pt x="1513589" y="1125569"/>
                  </a:lnTo>
                  <a:lnTo>
                    <a:pt x="759330" y="1125569"/>
                  </a:lnTo>
                  <a:lnTo>
                    <a:pt x="765322" y="1095888"/>
                  </a:lnTo>
                  <a:cubicBezTo>
                    <a:pt x="765322" y="937887"/>
                    <a:pt x="637236" y="809801"/>
                    <a:pt x="479234" y="809801"/>
                  </a:cubicBezTo>
                  <a:cubicBezTo>
                    <a:pt x="321232" y="809801"/>
                    <a:pt x="193146" y="937887"/>
                    <a:pt x="193146" y="1095888"/>
                  </a:cubicBezTo>
                  <a:lnTo>
                    <a:pt x="199139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ABFFBAD6-9B77-4230-814D-83EE7F8C6A92}"/>
                </a:ext>
              </a:extLst>
            </p:cNvPr>
            <p:cNvGrpSpPr/>
            <p:nvPr/>
          </p:nvGrpSpPr>
          <p:grpSpPr>
            <a:xfrm>
              <a:off x="4491242" y="3760346"/>
              <a:ext cx="725316" cy="1329045"/>
              <a:chOff x="8649267" y="3760346"/>
              <a:chExt cx="725316" cy="1329045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328E57AF-EF12-4F1A-9FBB-4A752C48577F}"/>
                  </a:ext>
                </a:extLst>
              </p:cNvPr>
              <p:cNvGrpSpPr/>
              <p:nvPr/>
            </p:nvGrpSpPr>
            <p:grpSpPr>
              <a:xfrm rot="1030099">
                <a:off x="8854095" y="3760346"/>
                <a:ext cx="411517" cy="448748"/>
                <a:chOff x="8776140" y="3795594"/>
                <a:chExt cx="411517" cy="448748"/>
              </a:xfrm>
            </p:grpSpPr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C197B932-D0E2-4057-8ECA-B1D081F2885A}"/>
                    </a:ext>
                  </a:extLst>
                </p:cNvPr>
                <p:cNvSpPr/>
                <p:nvPr/>
              </p:nvSpPr>
              <p:spPr bwMode="auto">
                <a:xfrm rot="20095916">
                  <a:off x="8776140" y="3795594"/>
                  <a:ext cx="411517" cy="43151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台形 90">
                  <a:extLst>
                    <a:ext uri="{FF2B5EF4-FFF2-40B4-BE49-F238E27FC236}">
                      <a16:creationId xmlns:a16="http://schemas.microsoft.com/office/drawing/2014/main" id="{2F47934F-98E8-433A-A6E3-EECD7BF9FAEB}"/>
                    </a:ext>
                  </a:extLst>
                </p:cNvPr>
                <p:cNvSpPr/>
                <p:nvPr/>
              </p:nvSpPr>
              <p:spPr bwMode="auto">
                <a:xfrm rot="19555561">
                  <a:off x="9037733" y="4109557"/>
                  <a:ext cx="81372" cy="134785"/>
                </a:xfrm>
                <a:prstGeom prst="trapezoid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F32E14E2-A8D5-412C-B4D3-7D9D9EFC76CD}"/>
                    </a:ext>
                  </a:extLst>
                </p:cNvPr>
                <p:cNvSpPr/>
                <p:nvPr/>
              </p:nvSpPr>
              <p:spPr bwMode="auto">
                <a:xfrm rot="19975704" flipH="1">
                  <a:off x="8830202" y="4025939"/>
                  <a:ext cx="62892" cy="7834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4E68DCF6-B5D2-4C21-B99D-3CF8A77D203B}"/>
                    </a:ext>
                  </a:extLst>
                </p:cNvPr>
                <p:cNvSpPr/>
                <p:nvPr/>
              </p:nvSpPr>
              <p:spPr bwMode="auto">
                <a:xfrm rot="19975704" flipH="1">
                  <a:off x="8826497" y="4031473"/>
                  <a:ext cx="23306" cy="36298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" name="月 78">
                <a:extLst>
                  <a:ext uri="{FF2B5EF4-FFF2-40B4-BE49-F238E27FC236}">
                    <a16:creationId xmlns:a16="http://schemas.microsoft.com/office/drawing/2014/main" id="{80B4E4DF-7147-4F8B-BD7E-C01B90594C8F}"/>
                  </a:ext>
                </a:extLst>
              </p:cNvPr>
              <p:cNvSpPr/>
              <p:nvPr/>
            </p:nvSpPr>
            <p:spPr bwMode="auto">
              <a:xfrm rot="15255059">
                <a:off x="8962970" y="4084068"/>
                <a:ext cx="20581" cy="6605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46AF0620-A2F5-4131-94EE-A93088B3E91B}"/>
                  </a:ext>
                </a:extLst>
              </p:cNvPr>
              <p:cNvSpPr/>
              <p:nvPr/>
            </p:nvSpPr>
            <p:spPr bwMode="auto">
              <a:xfrm rot="20700000">
                <a:off x="8649267" y="4075886"/>
                <a:ext cx="208691" cy="347041"/>
              </a:xfrm>
              <a:custGeom>
                <a:avLst/>
                <a:gdLst>
                  <a:gd name="connsiteX0" fmla="*/ 160213 w 357921"/>
                  <a:gd name="connsiteY0" fmla="*/ 0 h 595203"/>
                  <a:gd name="connsiteX1" fmla="*/ 195882 w 357921"/>
                  <a:gd name="connsiteY1" fmla="*/ 0 h 595203"/>
                  <a:gd name="connsiteX2" fmla="*/ 197429 w 357921"/>
                  <a:gd name="connsiteY2" fmla="*/ 51622 h 595203"/>
                  <a:gd name="connsiteX3" fmla="*/ 326084 w 357921"/>
                  <a:gd name="connsiteY3" fmla="*/ 51622 h 595203"/>
                  <a:gd name="connsiteX4" fmla="*/ 357921 w 357921"/>
                  <a:gd name="connsiteY4" fmla="*/ 83459 h 595203"/>
                  <a:gd name="connsiteX5" fmla="*/ 357921 w 357921"/>
                  <a:gd name="connsiteY5" fmla="*/ 210805 h 595203"/>
                  <a:gd name="connsiteX6" fmla="*/ 326084 w 357921"/>
                  <a:gd name="connsiteY6" fmla="*/ 242642 h 595203"/>
                  <a:gd name="connsiteX7" fmla="*/ 203152 w 357921"/>
                  <a:gd name="connsiteY7" fmla="*/ 242642 h 595203"/>
                  <a:gd name="connsiteX8" fmla="*/ 213716 w 357921"/>
                  <a:gd name="connsiteY8" fmla="*/ 595203 h 595203"/>
                  <a:gd name="connsiteX9" fmla="*/ 142378 w 357921"/>
                  <a:gd name="connsiteY9" fmla="*/ 595203 h 595203"/>
                  <a:gd name="connsiteX10" fmla="*/ 152942 w 357921"/>
                  <a:gd name="connsiteY10" fmla="*/ 242642 h 595203"/>
                  <a:gd name="connsiteX11" fmla="*/ 31837 w 357921"/>
                  <a:gd name="connsiteY11" fmla="*/ 242642 h 595203"/>
                  <a:gd name="connsiteX12" fmla="*/ 0 w 357921"/>
                  <a:gd name="connsiteY12" fmla="*/ 210805 h 595203"/>
                  <a:gd name="connsiteX13" fmla="*/ 0 w 357921"/>
                  <a:gd name="connsiteY13" fmla="*/ 83459 h 595203"/>
                  <a:gd name="connsiteX14" fmla="*/ 31837 w 357921"/>
                  <a:gd name="connsiteY14" fmla="*/ 51622 h 595203"/>
                  <a:gd name="connsiteX15" fmla="*/ 158666 w 357921"/>
                  <a:gd name="connsiteY15" fmla="*/ 51622 h 595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57921" h="595203">
                    <a:moveTo>
                      <a:pt x="160213" y="0"/>
                    </a:moveTo>
                    <a:lnTo>
                      <a:pt x="195882" y="0"/>
                    </a:lnTo>
                    <a:lnTo>
                      <a:pt x="197429" y="51622"/>
                    </a:lnTo>
                    <a:lnTo>
                      <a:pt x="326084" y="51622"/>
                    </a:lnTo>
                    <a:cubicBezTo>
                      <a:pt x="343667" y="51622"/>
                      <a:pt x="357921" y="65876"/>
                      <a:pt x="357921" y="83459"/>
                    </a:cubicBezTo>
                    <a:lnTo>
                      <a:pt x="357921" y="210805"/>
                    </a:lnTo>
                    <a:cubicBezTo>
                      <a:pt x="357921" y="228388"/>
                      <a:pt x="343667" y="242642"/>
                      <a:pt x="326084" y="242642"/>
                    </a:cubicBezTo>
                    <a:lnTo>
                      <a:pt x="203152" y="242642"/>
                    </a:lnTo>
                    <a:lnTo>
                      <a:pt x="213716" y="595203"/>
                    </a:lnTo>
                    <a:lnTo>
                      <a:pt x="142378" y="595203"/>
                    </a:lnTo>
                    <a:lnTo>
                      <a:pt x="152942" y="242642"/>
                    </a:lnTo>
                    <a:lnTo>
                      <a:pt x="31837" y="242642"/>
                    </a:lnTo>
                    <a:cubicBezTo>
                      <a:pt x="14254" y="242642"/>
                      <a:pt x="0" y="228388"/>
                      <a:pt x="0" y="210805"/>
                    </a:cubicBezTo>
                    <a:lnTo>
                      <a:pt x="0" y="83459"/>
                    </a:lnTo>
                    <a:cubicBezTo>
                      <a:pt x="0" y="65876"/>
                      <a:pt x="14254" y="51622"/>
                      <a:pt x="31837" y="51622"/>
                    </a:cubicBezTo>
                    <a:lnTo>
                      <a:pt x="158666" y="51622"/>
                    </a:ln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2046D5C0-FA9A-43EB-971F-3EB56FCC01C2}"/>
                  </a:ext>
                </a:extLst>
              </p:cNvPr>
              <p:cNvGrpSpPr/>
              <p:nvPr/>
            </p:nvGrpSpPr>
            <p:grpSpPr>
              <a:xfrm>
                <a:off x="8737200" y="4148258"/>
                <a:ext cx="577584" cy="927209"/>
                <a:chOff x="10019527" y="3190626"/>
                <a:chExt cx="1133015" cy="1818854"/>
              </a:xfrm>
            </p:grpSpPr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873B6556-21DF-4956-A5B1-9A7FCF7693EB}"/>
                    </a:ext>
                  </a:extLst>
                </p:cNvPr>
                <p:cNvSpPr/>
                <p:nvPr/>
              </p:nvSpPr>
              <p:spPr bwMode="auto">
                <a:xfrm rot="2539222">
                  <a:off x="10536283" y="3994215"/>
                  <a:ext cx="518717" cy="1015265"/>
                </a:xfrm>
                <a:custGeom>
                  <a:avLst/>
                  <a:gdLst>
                    <a:gd name="connsiteX0" fmla="*/ 130514 w 518717"/>
                    <a:gd name="connsiteY0" fmla="*/ 7383 h 1015266"/>
                    <a:gd name="connsiteX1" fmla="*/ 187892 w 518717"/>
                    <a:gd name="connsiteY1" fmla="*/ 93946 h 1015266"/>
                    <a:gd name="connsiteX2" fmla="*/ 187892 w 518717"/>
                    <a:gd name="connsiteY2" fmla="*/ 529323 h 1015266"/>
                    <a:gd name="connsiteX3" fmla="*/ 493501 w 518717"/>
                    <a:gd name="connsiteY3" fmla="*/ 857273 h 1015266"/>
                    <a:gd name="connsiteX4" fmla="*/ 488818 w 518717"/>
                    <a:gd name="connsiteY4" fmla="*/ 990050 h 1015266"/>
                    <a:gd name="connsiteX5" fmla="*/ 356042 w 518717"/>
                    <a:gd name="connsiteY5" fmla="*/ 985368 h 1015266"/>
                    <a:gd name="connsiteX6" fmla="*/ 34401 w 518717"/>
                    <a:gd name="connsiteY6" fmla="*/ 640214 h 1015266"/>
                    <a:gd name="connsiteX7" fmla="*/ 30828 w 518717"/>
                    <a:gd name="connsiteY7" fmla="*/ 634397 h 1015266"/>
                    <a:gd name="connsiteX8" fmla="*/ 27516 w 518717"/>
                    <a:gd name="connsiteY8" fmla="*/ 632165 h 1015266"/>
                    <a:gd name="connsiteX9" fmla="*/ 0 w 518717"/>
                    <a:gd name="connsiteY9" fmla="*/ 565735 h 1015266"/>
                    <a:gd name="connsiteX10" fmla="*/ 0 w 518717"/>
                    <a:gd name="connsiteY10" fmla="*/ 93946 h 1015266"/>
                    <a:gd name="connsiteX11" fmla="*/ 93946 w 518717"/>
                    <a:gd name="connsiteY11" fmla="*/ 0 h 1015266"/>
                    <a:gd name="connsiteX12" fmla="*/ 130514 w 518717"/>
                    <a:gd name="connsiteY12" fmla="*/ 7383 h 10152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18717" h="1015266">
                      <a:moveTo>
                        <a:pt x="130514" y="7383"/>
                      </a:moveTo>
                      <a:cubicBezTo>
                        <a:pt x="164232" y="21644"/>
                        <a:pt x="187892" y="55033"/>
                        <a:pt x="187892" y="93946"/>
                      </a:cubicBezTo>
                      <a:lnTo>
                        <a:pt x="187892" y="529323"/>
                      </a:lnTo>
                      <a:lnTo>
                        <a:pt x="493501" y="857273"/>
                      </a:lnTo>
                      <a:cubicBezTo>
                        <a:pt x="528873" y="895231"/>
                        <a:pt x="526777" y="954678"/>
                        <a:pt x="488818" y="990050"/>
                      </a:cubicBezTo>
                      <a:cubicBezTo>
                        <a:pt x="450860" y="1025422"/>
                        <a:pt x="391414" y="1023326"/>
                        <a:pt x="356042" y="985368"/>
                      </a:cubicBezTo>
                      <a:lnTo>
                        <a:pt x="34401" y="640214"/>
                      </a:lnTo>
                      <a:lnTo>
                        <a:pt x="30828" y="634397"/>
                      </a:lnTo>
                      <a:lnTo>
                        <a:pt x="27516" y="632165"/>
                      </a:lnTo>
                      <a:cubicBezTo>
                        <a:pt x="10515" y="615164"/>
                        <a:pt x="0" y="591677"/>
                        <a:pt x="0" y="565735"/>
                      </a:cubicBezTo>
                      <a:lnTo>
                        <a:pt x="0" y="93946"/>
                      </a:lnTo>
                      <a:cubicBezTo>
                        <a:pt x="0" y="42061"/>
                        <a:pt x="42061" y="0"/>
                        <a:pt x="93946" y="0"/>
                      </a:cubicBezTo>
                      <a:cubicBezTo>
                        <a:pt x="106917" y="0"/>
                        <a:pt x="119275" y="2629"/>
                        <a:pt x="130514" y="738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DE50DDEC-4998-4676-BE10-90F62BDB0940}"/>
                    </a:ext>
                  </a:extLst>
                </p:cNvPr>
                <p:cNvGrpSpPr/>
                <p:nvPr/>
              </p:nvGrpSpPr>
              <p:grpSpPr>
                <a:xfrm rot="655561">
                  <a:off x="10019527" y="3190626"/>
                  <a:ext cx="1133015" cy="993816"/>
                  <a:chOff x="10073345" y="3274026"/>
                  <a:chExt cx="1133015" cy="993816"/>
                </a:xfrm>
              </p:grpSpPr>
              <p:sp>
                <p:nvSpPr>
                  <p:cNvPr id="87" name="四角形: 角を丸くする 86">
                    <a:extLst>
                      <a:ext uri="{FF2B5EF4-FFF2-40B4-BE49-F238E27FC236}">
                        <a16:creationId xmlns:a16="http://schemas.microsoft.com/office/drawing/2014/main" id="{C4E157FC-052C-4901-97C3-9D0D6C7955A9}"/>
                      </a:ext>
                    </a:extLst>
                  </p:cNvPr>
                  <p:cNvSpPr/>
                  <p:nvPr/>
                </p:nvSpPr>
                <p:spPr bwMode="auto">
                  <a:xfrm rot="2622644">
                    <a:off x="10495039" y="3335614"/>
                    <a:ext cx="187892" cy="56322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四角形: 角を丸くする 87">
                    <a:extLst>
                      <a:ext uri="{FF2B5EF4-FFF2-40B4-BE49-F238E27FC236}">
                        <a16:creationId xmlns:a16="http://schemas.microsoft.com/office/drawing/2014/main" id="{04F41197-ADDA-400B-B7A1-13811C82B6FD}"/>
                      </a:ext>
                    </a:extLst>
                  </p:cNvPr>
                  <p:cNvSpPr/>
                  <p:nvPr/>
                </p:nvSpPr>
                <p:spPr bwMode="auto">
                  <a:xfrm rot="15056108">
                    <a:off x="10212936" y="3566407"/>
                    <a:ext cx="189401" cy="46858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四角形: 角を丸くする 88">
                    <a:extLst>
                      <a:ext uri="{FF2B5EF4-FFF2-40B4-BE49-F238E27FC236}">
                        <a16:creationId xmlns:a16="http://schemas.microsoft.com/office/drawing/2014/main" id="{D3B7E827-320A-4BFA-B427-05DC1CEA3E7B}"/>
                      </a:ext>
                    </a:extLst>
                  </p:cNvPr>
                  <p:cNvSpPr/>
                  <p:nvPr/>
                </p:nvSpPr>
                <p:spPr bwMode="auto">
                  <a:xfrm rot="19505492">
                    <a:off x="10764792" y="3274026"/>
                    <a:ext cx="441568" cy="99381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B09DFF47-54AD-4D56-A27C-44A9207E7C7C}"/>
                  </a:ext>
                </a:extLst>
              </p:cNvPr>
              <p:cNvGrpSpPr/>
              <p:nvPr/>
            </p:nvGrpSpPr>
            <p:grpSpPr>
              <a:xfrm rot="20304711">
                <a:off x="9217131" y="4523877"/>
                <a:ext cx="157452" cy="565514"/>
                <a:chOff x="9151798" y="4511405"/>
                <a:chExt cx="157452" cy="565514"/>
              </a:xfrm>
            </p:grpSpPr>
            <p:sp>
              <p:nvSpPr>
                <p:cNvPr id="83" name="四角形: 角を丸くする 82">
                  <a:extLst>
                    <a:ext uri="{FF2B5EF4-FFF2-40B4-BE49-F238E27FC236}">
                      <a16:creationId xmlns:a16="http://schemas.microsoft.com/office/drawing/2014/main" id="{74A5433E-5B27-4095-95D1-8FD5D2B8E6B0}"/>
                    </a:ext>
                  </a:extLst>
                </p:cNvPr>
                <p:cNvSpPr/>
                <p:nvPr/>
              </p:nvSpPr>
              <p:spPr bwMode="auto">
                <a:xfrm rot="1800000">
                  <a:off x="9213467" y="4511405"/>
                  <a:ext cx="95783" cy="33629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四角形: 角を丸くする 83">
                  <a:extLst>
                    <a:ext uri="{FF2B5EF4-FFF2-40B4-BE49-F238E27FC236}">
                      <a16:creationId xmlns:a16="http://schemas.microsoft.com/office/drawing/2014/main" id="{80E7637F-B4AB-4532-989A-D0567EB371EA}"/>
                    </a:ext>
                  </a:extLst>
                </p:cNvPr>
                <p:cNvSpPr/>
                <p:nvPr/>
              </p:nvSpPr>
              <p:spPr bwMode="auto">
                <a:xfrm>
                  <a:off x="9151798" y="4740629"/>
                  <a:ext cx="95783" cy="33629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pptx762_車上荒らしのイラスト</dc:title>
  <dc:subject>pptx762_車上荒らしのイラスト</dc:subject>
  <dc:creator>http://www.digipot.net</dc:creator>
  <cp:lastModifiedBy/>
  <cp:revision>1</cp:revision>
  <dcterms:created xsi:type="dcterms:W3CDTF">2014-01-30T05:12:09Z</dcterms:created>
  <dcterms:modified xsi:type="dcterms:W3CDTF">2018-05-14T01:02:06Z</dcterms:modified>
  <cp:category/>
  <cp:version>1</cp:version>
</cp:coreProperties>
</file>