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A4F70388-3A4E-4485-9494-4F4B66C7BE14}"/>
              </a:ext>
            </a:extLst>
          </p:cNvPr>
          <p:cNvSpPr>
            <a:spLocks/>
          </p:cNvSpPr>
          <p:nvPr/>
        </p:nvSpPr>
        <p:spPr bwMode="auto">
          <a:xfrm>
            <a:off x="1060807" y="2655744"/>
            <a:ext cx="322485" cy="1766237"/>
          </a:xfrm>
          <a:custGeom>
            <a:avLst/>
            <a:gdLst>
              <a:gd name="T0" fmla="*/ 65 w 434"/>
              <a:gd name="T1" fmla="*/ 2296 h 2377"/>
              <a:gd name="T2" fmla="*/ 64 w 434"/>
              <a:gd name="T3" fmla="*/ 2330 h 2377"/>
              <a:gd name="T4" fmla="*/ 90 w 434"/>
              <a:gd name="T5" fmla="*/ 2377 h 2377"/>
              <a:gd name="T6" fmla="*/ 161 w 434"/>
              <a:gd name="T7" fmla="*/ 2352 h 2377"/>
              <a:gd name="T8" fmla="*/ 215 w 434"/>
              <a:gd name="T9" fmla="*/ 2330 h 2377"/>
              <a:gd name="T10" fmla="*/ 151 w 434"/>
              <a:gd name="T11" fmla="*/ 2261 h 2377"/>
              <a:gd name="T12" fmla="*/ 178 w 434"/>
              <a:gd name="T13" fmla="*/ 1836 h 2377"/>
              <a:gd name="T14" fmla="*/ 171 w 434"/>
              <a:gd name="T15" fmla="*/ 1742 h 2377"/>
              <a:gd name="T16" fmla="*/ 173 w 434"/>
              <a:gd name="T17" fmla="*/ 1448 h 2377"/>
              <a:gd name="T18" fmla="*/ 188 w 434"/>
              <a:gd name="T19" fmla="*/ 1428 h 2377"/>
              <a:gd name="T20" fmla="*/ 226 w 434"/>
              <a:gd name="T21" fmla="*/ 1395 h 2377"/>
              <a:gd name="T22" fmla="*/ 266 w 434"/>
              <a:gd name="T23" fmla="*/ 1410 h 2377"/>
              <a:gd name="T24" fmla="*/ 280 w 434"/>
              <a:gd name="T25" fmla="*/ 1447 h 2377"/>
              <a:gd name="T26" fmla="*/ 282 w 434"/>
              <a:gd name="T27" fmla="*/ 1470 h 2377"/>
              <a:gd name="T28" fmla="*/ 280 w 434"/>
              <a:gd name="T29" fmla="*/ 1785 h 2377"/>
              <a:gd name="T30" fmla="*/ 294 w 434"/>
              <a:gd name="T31" fmla="*/ 1864 h 2377"/>
              <a:gd name="T32" fmla="*/ 284 w 434"/>
              <a:gd name="T33" fmla="*/ 2286 h 2377"/>
              <a:gd name="T34" fmla="*/ 241 w 434"/>
              <a:gd name="T35" fmla="*/ 2347 h 2377"/>
              <a:gd name="T36" fmla="*/ 297 w 434"/>
              <a:gd name="T37" fmla="*/ 2357 h 2377"/>
              <a:gd name="T38" fmla="*/ 367 w 434"/>
              <a:gd name="T39" fmla="*/ 2357 h 2377"/>
              <a:gd name="T40" fmla="*/ 423 w 434"/>
              <a:gd name="T41" fmla="*/ 2337 h 2377"/>
              <a:gd name="T42" fmla="*/ 433 w 434"/>
              <a:gd name="T43" fmla="*/ 2332 h 2377"/>
              <a:gd name="T44" fmla="*/ 337 w 434"/>
              <a:gd name="T45" fmla="*/ 2261 h 2377"/>
              <a:gd name="T46" fmla="*/ 312 w 434"/>
              <a:gd name="T47" fmla="*/ 1778 h 2377"/>
              <a:gd name="T48" fmla="*/ 300 w 434"/>
              <a:gd name="T49" fmla="*/ 1598 h 2377"/>
              <a:gd name="T50" fmla="*/ 312 w 434"/>
              <a:gd name="T51" fmla="*/ 1475 h 2377"/>
              <a:gd name="T52" fmla="*/ 331 w 434"/>
              <a:gd name="T53" fmla="*/ 1409 h 2377"/>
              <a:gd name="T54" fmla="*/ 382 w 434"/>
              <a:gd name="T55" fmla="*/ 1259 h 2377"/>
              <a:gd name="T56" fmla="*/ 357 w 434"/>
              <a:gd name="T57" fmla="*/ 1209 h 2377"/>
              <a:gd name="T58" fmla="*/ 372 w 434"/>
              <a:gd name="T59" fmla="*/ 1163 h 2377"/>
              <a:gd name="T60" fmla="*/ 317 w 434"/>
              <a:gd name="T61" fmla="*/ 1020 h 2377"/>
              <a:gd name="T62" fmla="*/ 277 w 434"/>
              <a:gd name="T63" fmla="*/ 957 h 2377"/>
              <a:gd name="T64" fmla="*/ 234 w 434"/>
              <a:gd name="T65" fmla="*/ 908 h 2377"/>
              <a:gd name="T66" fmla="*/ 206 w 434"/>
              <a:gd name="T67" fmla="*/ 629 h 2377"/>
              <a:gd name="T68" fmla="*/ 217 w 434"/>
              <a:gd name="T69" fmla="*/ 446 h 2377"/>
              <a:gd name="T70" fmla="*/ 266 w 434"/>
              <a:gd name="T71" fmla="*/ 249 h 2377"/>
              <a:gd name="T72" fmla="*/ 284 w 434"/>
              <a:gd name="T73" fmla="*/ 107 h 2377"/>
              <a:gd name="T74" fmla="*/ 241 w 434"/>
              <a:gd name="T75" fmla="*/ 45 h 2377"/>
              <a:gd name="T76" fmla="*/ 166 w 434"/>
              <a:gd name="T77" fmla="*/ 25 h 2377"/>
              <a:gd name="T78" fmla="*/ 105 w 434"/>
              <a:gd name="T79" fmla="*/ 0 h 2377"/>
              <a:gd name="T80" fmla="*/ 0 w 434"/>
              <a:gd name="T81" fmla="*/ 60 h 2377"/>
              <a:gd name="T82" fmla="*/ 20 w 434"/>
              <a:gd name="T83" fmla="*/ 71 h 2377"/>
              <a:gd name="T84" fmla="*/ 153 w 434"/>
              <a:gd name="T85" fmla="*/ 110 h 2377"/>
              <a:gd name="T86" fmla="*/ 207 w 434"/>
              <a:gd name="T87" fmla="*/ 174 h 2377"/>
              <a:gd name="T88" fmla="*/ 169 w 434"/>
              <a:gd name="T89" fmla="*/ 334 h 2377"/>
              <a:gd name="T90" fmla="*/ 108 w 434"/>
              <a:gd name="T91" fmla="*/ 584 h 2377"/>
              <a:gd name="T92" fmla="*/ 107 w 434"/>
              <a:gd name="T93" fmla="*/ 943 h 2377"/>
              <a:gd name="T94" fmla="*/ 51 w 434"/>
              <a:gd name="T95" fmla="*/ 1024 h 2377"/>
              <a:gd name="T96" fmla="*/ 55 w 434"/>
              <a:gd name="T97" fmla="*/ 1037 h 2377"/>
              <a:gd name="T98" fmla="*/ 76 w 434"/>
              <a:gd name="T99" fmla="*/ 1304 h 2377"/>
              <a:gd name="T100" fmla="*/ 113 w 434"/>
              <a:gd name="T101" fmla="*/ 1414 h 2377"/>
              <a:gd name="T102" fmla="*/ 141 w 434"/>
              <a:gd name="T103" fmla="*/ 1474 h 2377"/>
              <a:gd name="T104" fmla="*/ 156 w 434"/>
              <a:gd name="T105" fmla="*/ 1768 h 2377"/>
              <a:gd name="T106" fmla="*/ 148 w 434"/>
              <a:gd name="T107" fmla="*/ 1825 h 2377"/>
              <a:gd name="T108" fmla="*/ 135 w 434"/>
              <a:gd name="T109" fmla="*/ 2231 h 2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4" h="2377">
                <a:moveTo>
                  <a:pt x="115" y="2266"/>
                </a:moveTo>
                <a:lnTo>
                  <a:pt x="115" y="2266"/>
                </a:lnTo>
                <a:lnTo>
                  <a:pt x="112" y="2270"/>
                </a:lnTo>
                <a:lnTo>
                  <a:pt x="100" y="2279"/>
                </a:lnTo>
                <a:lnTo>
                  <a:pt x="84" y="2289"/>
                </a:lnTo>
                <a:lnTo>
                  <a:pt x="74" y="2292"/>
                </a:lnTo>
                <a:lnTo>
                  <a:pt x="65" y="2296"/>
                </a:lnTo>
                <a:lnTo>
                  <a:pt x="65" y="2296"/>
                </a:lnTo>
                <a:lnTo>
                  <a:pt x="49" y="2301"/>
                </a:lnTo>
                <a:lnTo>
                  <a:pt x="36" y="2306"/>
                </a:lnTo>
                <a:lnTo>
                  <a:pt x="25" y="2311"/>
                </a:lnTo>
                <a:lnTo>
                  <a:pt x="40" y="2316"/>
                </a:lnTo>
                <a:lnTo>
                  <a:pt x="40" y="2316"/>
                </a:lnTo>
                <a:lnTo>
                  <a:pt x="64" y="2330"/>
                </a:lnTo>
                <a:lnTo>
                  <a:pt x="81" y="2343"/>
                </a:lnTo>
                <a:lnTo>
                  <a:pt x="88" y="2348"/>
                </a:lnTo>
                <a:lnTo>
                  <a:pt x="90" y="2352"/>
                </a:lnTo>
                <a:lnTo>
                  <a:pt x="90" y="2352"/>
                </a:lnTo>
                <a:lnTo>
                  <a:pt x="91" y="2359"/>
                </a:lnTo>
                <a:lnTo>
                  <a:pt x="91" y="2368"/>
                </a:lnTo>
                <a:lnTo>
                  <a:pt x="90" y="2377"/>
                </a:lnTo>
                <a:lnTo>
                  <a:pt x="90" y="2377"/>
                </a:lnTo>
                <a:lnTo>
                  <a:pt x="96" y="2373"/>
                </a:lnTo>
                <a:lnTo>
                  <a:pt x="113" y="2364"/>
                </a:lnTo>
                <a:lnTo>
                  <a:pt x="123" y="2359"/>
                </a:lnTo>
                <a:lnTo>
                  <a:pt x="134" y="2355"/>
                </a:lnTo>
                <a:lnTo>
                  <a:pt x="148" y="2353"/>
                </a:lnTo>
                <a:lnTo>
                  <a:pt x="161" y="2352"/>
                </a:lnTo>
                <a:lnTo>
                  <a:pt x="161" y="2352"/>
                </a:lnTo>
                <a:lnTo>
                  <a:pt x="202" y="2352"/>
                </a:lnTo>
                <a:lnTo>
                  <a:pt x="216" y="2352"/>
                </a:lnTo>
                <a:lnTo>
                  <a:pt x="216" y="2352"/>
                </a:lnTo>
                <a:lnTo>
                  <a:pt x="216" y="2348"/>
                </a:lnTo>
                <a:lnTo>
                  <a:pt x="216" y="2338"/>
                </a:lnTo>
                <a:lnTo>
                  <a:pt x="215" y="2330"/>
                </a:lnTo>
                <a:lnTo>
                  <a:pt x="212" y="2323"/>
                </a:lnTo>
                <a:lnTo>
                  <a:pt x="207" y="2315"/>
                </a:lnTo>
                <a:lnTo>
                  <a:pt x="201" y="2306"/>
                </a:lnTo>
                <a:lnTo>
                  <a:pt x="201" y="2306"/>
                </a:lnTo>
                <a:lnTo>
                  <a:pt x="185" y="2290"/>
                </a:lnTo>
                <a:lnTo>
                  <a:pt x="168" y="2275"/>
                </a:lnTo>
                <a:lnTo>
                  <a:pt x="151" y="2261"/>
                </a:lnTo>
                <a:lnTo>
                  <a:pt x="151" y="2261"/>
                </a:lnTo>
                <a:lnTo>
                  <a:pt x="171" y="1858"/>
                </a:lnTo>
                <a:lnTo>
                  <a:pt x="171" y="1858"/>
                </a:lnTo>
                <a:lnTo>
                  <a:pt x="172" y="1853"/>
                </a:lnTo>
                <a:lnTo>
                  <a:pt x="173" y="1849"/>
                </a:lnTo>
                <a:lnTo>
                  <a:pt x="177" y="1841"/>
                </a:lnTo>
                <a:lnTo>
                  <a:pt x="178" y="1836"/>
                </a:lnTo>
                <a:lnTo>
                  <a:pt x="180" y="1828"/>
                </a:lnTo>
                <a:lnTo>
                  <a:pt x="181" y="1819"/>
                </a:lnTo>
                <a:lnTo>
                  <a:pt x="181" y="1808"/>
                </a:lnTo>
                <a:lnTo>
                  <a:pt x="181" y="1808"/>
                </a:lnTo>
                <a:lnTo>
                  <a:pt x="178" y="1783"/>
                </a:lnTo>
                <a:lnTo>
                  <a:pt x="176" y="1762"/>
                </a:lnTo>
                <a:lnTo>
                  <a:pt x="171" y="1742"/>
                </a:lnTo>
                <a:lnTo>
                  <a:pt x="166" y="1491"/>
                </a:lnTo>
                <a:lnTo>
                  <a:pt x="166" y="1491"/>
                </a:lnTo>
                <a:lnTo>
                  <a:pt x="171" y="1481"/>
                </a:lnTo>
                <a:lnTo>
                  <a:pt x="171" y="1481"/>
                </a:lnTo>
                <a:lnTo>
                  <a:pt x="172" y="1473"/>
                </a:lnTo>
                <a:lnTo>
                  <a:pt x="172" y="1460"/>
                </a:lnTo>
                <a:lnTo>
                  <a:pt x="173" y="1448"/>
                </a:lnTo>
                <a:lnTo>
                  <a:pt x="175" y="1443"/>
                </a:lnTo>
                <a:lnTo>
                  <a:pt x="176" y="1440"/>
                </a:lnTo>
                <a:lnTo>
                  <a:pt x="176" y="1440"/>
                </a:lnTo>
                <a:lnTo>
                  <a:pt x="181" y="1435"/>
                </a:lnTo>
                <a:lnTo>
                  <a:pt x="186" y="1430"/>
                </a:lnTo>
                <a:lnTo>
                  <a:pt x="186" y="1430"/>
                </a:lnTo>
                <a:lnTo>
                  <a:pt x="188" y="1428"/>
                </a:lnTo>
                <a:lnTo>
                  <a:pt x="191" y="1423"/>
                </a:lnTo>
                <a:lnTo>
                  <a:pt x="197" y="1410"/>
                </a:lnTo>
                <a:lnTo>
                  <a:pt x="202" y="1405"/>
                </a:lnTo>
                <a:lnTo>
                  <a:pt x="209" y="1400"/>
                </a:lnTo>
                <a:lnTo>
                  <a:pt x="216" y="1396"/>
                </a:lnTo>
                <a:lnTo>
                  <a:pt x="226" y="1395"/>
                </a:lnTo>
                <a:lnTo>
                  <a:pt x="226" y="1395"/>
                </a:lnTo>
                <a:lnTo>
                  <a:pt x="244" y="1396"/>
                </a:lnTo>
                <a:lnTo>
                  <a:pt x="256" y="1400"/>
                </a:lnTo>
                <a:lnTo>
                  <a:pt x="260" y="1401"/>
                </a:lnTo>
                <a:lnTo>
                  <a:pt x="263" y="1404"/>
                </a:lnTo>
                <a:lnTo>
                  <a:pt x="265" y="1407"/>
                </a:lnTo>
                <a:lnTo>
                  <a:pt x="266" y="1410"/>
                </a:lnTo>
                <a:lnTo>
                  <a:pt x="266" y="1410"/>
                </a:lnTo>
                <a:lnTo>
                  <a:pt x="269" y="1424"/>
                </a:lnTo>
                <a:lnTo>
                  <a:pt x="270" y="1430"/>
                </a:lnTo>
                <a:lnTo>
                  <a:pt x="271" y="1435"/>
                </a:lnTo>
                <a:lnTo>
                  <a:pt x="271" y="1435"/>
                </a:lnTo>
                <a:lnTo>
                  <a:pt x="274" y="1439"/>
                </a:lnTo>
                <a:lnTo>
                  <a:pt x="278" y="1443"/>
                </a:lnTo>
                <a:lnTo>
                  <a:pt x="280" y="1447"/>
                </a:lnTo>
                <a:lnTo>
                  <a:pt x="282" y="1450"/>
                </a:lnTo>
                <a:lnTo>
                  <a:pt x="282" y="1450"/>
                </a:lnTo>
                <a:lnTo>
                  <a:pt x="280" y="1462"/>
                </a:lnTo>
                <a:lnTo>
                  <a:pt x="280" y="1468"/>
                </a:lnTo>
                <a:lnTo>
                  <a:pt x="280" y="1469"/>
                </a:lnTo>
                <a:lnTo>
                  <a:pt x="282" y="1470"/>
                </a:lnTo>
                <a:lnTo>
                  <a:pt x="282" y="1470"/>
                </a:lnTo>
                <a:lnTo>
                  <a:pt x="283" y="1474"/>
                </a:lnTo>
                <a:lnTo>
                  <a:pt x="283" y="1483"/>
                </a:lnTo>
                <a:lnTo>
                  <a:pt x="283" y="1516"/>
                </a:lnTo>
                <a:lnTo>
                  <a:pt x="283" y="1614"/>
                </a:lnTo>
                <a:lnTo>
                  <a:pt x="282" y="1757"/>
                </a:lnTo>
                <a:lnTo>
                  <a:pt x="282" y="1757"/>
                </a:lnTo>
                <a:lnTo>
                  <a:pt x="280" y="1785"/>
                </a:lnTo>
                <a:lnTo>
                  <a:pt x="280" y="1809"/>
                </a:lnTo>
                <a:lnTo>
                  <a:pt x="280" y="1819"/>
                </a:lnTo>
                <a:lnTo>
                  <a:pt x="282" y="1828"/>
                </a:lnTo>
                <a:lnTo>
                  <a:pt x="282" y="1828"/>
                </a:lnTo>
                <a:lnTo>
                  <a:pt x="285" y="1842"/>
                </a:lnTo>
                <a:lnTo>
                  <a:pt x="289" y="1854"/>
                </a:lnTo>
                <a:lnTo>
                  <a:pt x="294" y="1864"/>
                </a:lnTo>
                <a:lnTo>
                  <a:pt x="297" y="1873"/>
                </a:lnTo>
                <a:lnTo>
                  <a:pt x="297" y="1873"/>
                </a:lnTo>
                <a:lnTo>
                  <a:pt x="300" y="1937"/>
                </a:lnTo>
                <a:lnTo>
                  <a:pt x="308" y="2071"/>
                </a:lnTo>
                <a:lnTo>
                  <a:pt x="317" y="2261"/>
                </a:lnTo>
                <a:lnTo>
                  <a:pt x="317" y="2261"/>
                </a:lnTo>
                <a:lnTo>
                  <a:pt x="284" y="2286"/>
                </a:lnTo>
                <a:lnTo>
                  <a:pt x="260" y="2306"/>
                </a:lnTo>
                <a:lnTo>
                  <a:pt x="251" y="2315"/>
                </a:lnTo>
                <a:lnTo>
                  <a:pt x="246" y="2321"/>
                </a:lnTo>
                <a:lnTo>
                  <a:pt x="246" y="2321"/>
                </a:lnTo>
                <a:lnTo>
                  <a:pt x="243" y="2330"/>
                </a:lnTo>
                <a:lnTo>
                  <a:pt x="241" y="2339"/>
                </a:lnTo>
                <a:lnTo>
                  <a:pt x="241" y="2347"/>
                </a:lnTo>
                <a:lnTo>
                  <a:pt x="241" y="2347"/>
                </a:lnTo>
                <a:lnTo>
                  <a:pt x="248" y="2347"/>
                </a:lnTo>
                <a:lnTo>
                  <a:pt x="263" y="2348"/>
                </a:lnTo>
                <a:lnTo>
                  <a:pt x="271" y="2348"/>
                </a:lnTo>
                <a:lnTo>
                  <a:pt x="280" y="2350"/>
                </a:lnTo>
                <a:lnTo>
                  <a:pt x="289" y="2353"/>
                </a:lnTo>
                <a:lnTo>
                  <a:pt x="297" y="2357"/>
                </a:lnTo>
                <a:lnTo>
                  <a:pt x="297" y="2357"/>
                </a:lnTo>
                <a:lnTo>
                  <a:pt x="309" y="2364"/>
                </a:lnTo>
                <a:lnTo>
                  <a:pt x="321" y="2371"/>
                </a:lnTo>
                <a:lnTo>
                  <a:pt x="332" y="2377"/>
                </a:lnTo>
                <a:lnTo>
                  <a:pt x="332" y="2377"/>
                </a:lnTo>
                <a:lnTo>
                  <a:pt x="350" y="2365"/>
                </a:lnTo>
                <a:lnTo>
                  <a:pt x="367" y="2357"/>
                </a:lnTo>
                <a:lnTo>
                  <a:pt x="387" y="2347"/>
                </a:lnTo>
                <a:lnTo>
                  <a:pt x="387" y="2347"/>
                </a:lnTo>
                <a:lnTo>
                  <a:pt x="404" y="2340"/>
                </a:lnTo>
                <a:lnTo>
                  <a:pt x="415" y="2338"/>
                </a:lnTo>
                <a:lnTo>
                  <a:pt x="421" y="2337"/>
                </a:lnTo>
                <a:lnTo>
                  <a:pt x="423" y="2337"/>
                </a:lnTo>
                <a:lnTo>
                  <a:pt x="423" y="2337"/>
                </a:lnTo>
                <a:lnTo>
                  <a:pt x="425" y="2338"/>
                </a:lnTo>
                <a:lnTo>
                  <a:pt x="430" y="2338"/>
                </a:lnTo>
                <a:lnTo>
                  <a:pt x="433" y="2338"/>
                </a:lnTo>
                <a:lnTo>
                  <a:pt x="434" y="2337"/>
                </a:lnTo>
                <a:lnTo>
                  <a:pt x="434" y="2335"/>
                </a:lnTo>
                <a:lnTo>
                  <a:pt x="433" y="2332"/>
                </a:lnTo>
                <a:lnTo>
                  <a:pt x="433" y="2332"/>
                </a:lnTo>
                <a:lnTo>
                  <a:pt x="428" y="2326"/>
                </a:lnTo>
                <a:lnTo>
                  <a:pt x="420" y="2319"/>
                </a:lnTo>
                <a:lnTo>
                  <a:pt x="397" y="2303"/>
                </a:lnTo>
                <a:lnTo>
                  <a:pt x="357" y="2276"/>
                </a:lnTo>
                <a:lnTo>
                  <a:pt x="357" y="2276"/>
                </a:lnTo>
                <a:lnTo>
                  <a:pt x="343" y="2266"/>
                </a:lnTo>
                <a:lnTo>
                  <a:pt x="337" y="2261"/>
                </a:lnTo>
                <a:lnTo>
                  <a:pt x="332" y="2251"/>
                </a:lnTo>
                <a:lnTo>
                  <a:pt x="317" y="1878"/>
                </a:lnTo>
                <a:lnTo>
                  <a:pt x="317" y="1878"/>
                </a:lnTo>
                <a:lnTo>
                  <a:pt x="316" y="1836"/>
                </a:lnTo>
                <a:lnTo>
                  <a:pt x="313" y="1803"/>
                </a:lnTo>
                <a:lnTo>
                  <a:pt x="312" y="1778"/>
                </a:lnTo>
                <a:lnTo>
                  <a:pt x="312" y="1778"/>
                </a:lnTo>
                <a:lnTo>
                  <a:pt x="309" y="1762"/>
                </a:lnTo>
                <a:lnTo>
                  <a:pt x="307" y="1750"/>
                </a:lnTo>
                <a:lnTo>
                  <a:pt x="302" y="1727"/>
                </a:lnTo>
                <a:lnTo>
                  <a:pt x="302" y="1727"/>
                </a:lnTo>
                <a:lnTo>
                  <a:pt x="300" y="1712"/>
                </a:lnTo>
                <a:lnTo>
                  <a:pt x="300" y="1682"/>
                </a:lnTo>
                <a:lnTo>
                  <a:pt x="300" y="1598"/>
                </a:lnTo>
                <a:lnTo>
                  <a:pt x="302" y="1481"/>
                </a:lnTo>
                <a:lnTo>
                  <a:pt x="302" y="1481"/>
                </a:lnTo>
                <a:lnTo>
                  <a:pt x="303" y="1481"/>
                </a:lnTo>
                <a:lnTo>
                  <a:pt x="304" y="1481"/>
                </a:lnTo>
                <a:lnTo>
                  <a:pt x="308" y="1479"/>
                </a:lnTo>
                <a:lnTo>
                  <a:pt x="312" y="1475"/>
                </a:lnTo>
                <a:lnTo>
                  <a:pt x="312" y="1475"/>
                </a:lnTo>
                <a:lnTo>
                  <a:pt x="314" y="1472"/>
                </a:lnTo>
                <a:lnTo>
                  <a:pt x="316" y="1467"/>
                </a:lnTo>
                <a:lnTo>
                  <a:pt x="319" y="1455"/>
                </a:lnTo>
                <a:lnTo>
                  <a:pt x="322" y="1435"/>
                </a:lnTo>
                <a:lnTo>
                  <a:pt x="322" y="1435"/>
                </a:lnTo>
                <a:lnTo>
                  <a:pt x="324" y="1425"/>
                </a:lnTo>
                <a:lnTo>
                  <a:pt x="331" y="1409"/>
                </a:lnTo>
                <a:lnTo>
                  <a:pt x="337" y="1389"/>
                </a:lnTo>
                <a:lnTo>
                  <a:pt x="342" y="1370"/>
                </a:lnTo>
                <a:lnTo>
                  <a:pt x="342" y="1370"/>
                </a:lnTo>
                <a:lnTo>
                  <a:pt x="347" y="1342"/>
                </a:lnTo>
                <a:lnTo>
                  <a:pt x="355" y="1306"/>
                </a:lnTo>
                <a:lnTo>
                  <a:pt x="362" y="1259"/>
                </a:lnTo>
                <a:lnTo>
                  <a:pt x="382" y="1259"/>
                </a:lnTo>
                <a:lnTo>
                  <a:pt x="382" y="1259"/>
                </a:lnTo>
                <a:lnTo>
                  <a:pt x="380" y="1250"/>
                </a:lnTo>
                <a:lnTo>
                  <a:pt x="376" y="1241"/>
                </a:lnTo>
                <a:lnTo>
                  <a:pt x="372" y="1234"/>
                </a:lnTo>
                <a:lnTo>
                  <a:pt x="372" y="1234"/>
                </a:lnTo>
                <a:lnTo>
                  <a:pt x="362" y="1217"/>
                </a:lnTo>
                <a:lnTo>
                  <a:pt x="357" y="1209"/>
                </a:lnTo>
                <a:lnTo>
                  <a:pt x="387" y="1214"/>
                </a:lnTo>
                <a:lnTo>
                  <a:pt x="387" y="1214"/>
                </a:lnTo>
                <a:lnTo>
                  <a:pt x="387" y="1209"/>
                </a:lnTo>
                <a:lnTo>
                  <a:pt x="385" y="1195"/>
                </a:lnTo>
                <a:lnTo>
                  <a:pt x="380" y="1178"/>
                </a:lnTo>
                <a:lnTo>
                  <a:pt x="376" y="1171"/>
                </a:lnTo>
                <a:lnTo>
                  <a:pt x="372" y="1163"/>
                </a:lnTo>
                <a:lnTo>
                  <a:pt x="372" y="1163"/>
                </a:lnTo>
                <a:lnTo>
                  <a:pt x="363" y="1152"/>
                </a:lnTo>
                <a:lnTo>
                  <a:pt x="355" y="1144"/>
                </a:lnTo>
                <a:lnTo>
                  <a:pt x="347" y="1138"/>
                </a:lnTo>
                <a:lnTo>
                  <a:pt x="347" y="1138"/>
                </a:lnTo>
                <a:lnTo>
                  <a:pt x="331" y="1071"/>
                </a:lnTo>
                <a:lnTo>
                  <a:pt x="317" y="1020"/>
                </a:lnTo>
                <a:lnTo>
                  <a:pt x="311" y="1000"/>
                </a:lnTo>
                <a:lnTo>
                  <a:pt x="307" y="987"/>
                </a:lnTo>
                <a:lnTo>
                  <a:pt x="307" y="987"/>
                </a:lnTo>
                <a:lnTo>
                  <a:pt x="302" y="978"/>
                </a:lnTo>
                <a:lnTo>
                  <a:pt x="295" y="971"/>
                </a:lnTo>
                <a:lnTo>
                  <a:pt x="287" y="963"/>
                </a:lnTo>
                <a:lnTo>
                  <a:pt x="277" y="957"/>
                </a:lnTo>
                <a:lnTo>
                  <a:pt x="259" y="943"/>
                </a:lnTo>
                <a:lnTo>
                  <a:pt x="251" y="938"/>
                </a:lnTo>
                <a:lnTo>
                  <a:pt x="246" y="932"/>
                </a:lnTo>
                <a:lnTo>
                  <a:pt x="246" y="932"/>
                </a:lnTo>
                <a:lnTo>
                  <a:pt x="240" y="923"/>
                </a:lnTo>
                <a:lnTo>
                  <a:pt x="237" y="915"/>
                </a:lnTo>
                <a:lnTo>
                  <a:pt x="234" y="908"/>
                </a:lnTo>
                <a:lnTo>
                  <a:pt x="231" y="896"/>
                </a:lnTo>
                <a:lnTo>
                  <a:pt x="231" y="896"/>
                </a:lnTo>
                <a:lnTo>
                  <a:pt x="229" y="880"/>
                </a:lnTo>
                <a:lnTo>
                  <a:pt x="226" y="851"/>
                </a:lnTo>
                <a:lnTo>
                  <a:pt x="219" y="767"/>
                </a:lnTo>
                <a:lnTo>
                  <a:pt x="211" y="681"/>
                </a:lnTo>
                <a:lnTo>
                  <a:pt x="206" y="629"/>
                </a:lnTo>
                <a:lnTo>
                  <a:pt x="206" y="629"/>
                </a:lnTo>
                <a:lnTo>
                  <a:pt x="205" y="613"/>
                </a:lnTo>
                <a:lnTo>
                  <a:pt x="205" y="588"/>
                </a:lnTo>
                <a:lnTo>
                  <a:pt x="206" y="556"/>
                </a:lnTo>
                <a:lnTo>
                  <a:pt x="209" y="520"/>
                </a:lnTo>
                <a:lnTo>
                  <a:pt x="212" y="482"/>
                </a:lnTo>
                <a:lnTo>
                  <a:pt x="217" y="446"/>
                </a:lnTo>
                <a:lnTo>
                  <a:pt x="224" y="412"/>
                </a:lnTo>
                <a:lnTo>
                  <a:pt x="227" y="397"/>
                </a:lnTo>
                <a:lnTo>
                  <a:pt x="231" y="383"/>
                </a:lnTo>
                <a:lnTo>
                  <a:pt x="231" y="383"/>
                </a:lnTo>
                <a:lnTo>
                  <a:pt x="240" y="355"/>
                </a:lnTo>
                <a:lnTo>
                  <a:pt x="249" y="322"/>
                </a:lnTo>
                <a:lnTo>
                  <a:pt x="266" y="249"/>
                </a:lnTo>
                <a:lnTo>
                  <a:pt x="275" y="214"/>
                </a:lnTo>
                <a:lnTo>
                  <a:pt x="282" y="183"/>
                </a:lnTo>
                <a:lnTo>
                  <a:pt x="285" y="156"/>
                </a:lnTo>
                <a:lnTo>
                  <a:pt x="287" y="136"/>
                </a:lnTo>
                <a:lnTo>
                  <a:pt x="287" y="136"/>
                </a:lnTo>
                <a:lnTo>
                  <a:pt x="285" y="121"/>
                </a:lnTo>
                <a:lnTo>
                  <a:pt x="284" y="107"/>
                </a:lnTo>
                <a:lnTo>
                  <a:pt x="280" y="94"/>
                </a:lnTo>
                <a:lnTo>
                  <a:pt x="275" y="83"/>
                </a:lnTo>
                <a:lnTo>
                  <a:pt x="270" y="72"/>
                </a:lnTo>
                <a:lnTo>
                  <a:pt x="261" y="62"/>
                </a:lnTo>
                <a:lnTo>
                  <a:pt x="253" y="53"/>
                </a:lnTo>
                <a:lnTo>
                  <a:pt x="241" y="45"/>
                </a:lnTo>
                <a:lnTo>
                  <a:pt x="241" y="45"/>
                </a:lnTo>
                <a:lnTo>
                  <a:pt x="229" y="39"/>
                </a:lnTo>
                <a:lnTo>
                  <a:pt x="216" y="34"/>
                </a:lnTo>
                <a:lnTo>
                  <a:pt x="203" y="30"/>
                </a:lnTo>
                <a:lnTo>
                  <a:pt x="192" y="28"/>
                </a:lnTo>
                <a:lnTo>
                  <a:pt x="173" y="25"/>
                </a:lnTo>
                <a:lnTo>
                  <a:pt x="166" y="25"/>
                </a:lnTo>
                <a:lnTo>
                  <a:pt x="166" y="25"/>
                </a:lnTo>
                <a:lnTo>
                  <a:pt x="159" y="21"/>
                </a:lnTo>
                <a:lnTo>
                  <a:pt x="144" y="13"/>
                </a:lnTo>
                <a:lnTo>
                  <a:pt x="134" y="8"/>
                </a:lnTo>
                <a:lnTo>
                  <a:pt x="124" y="4"/>
                </a:lnTo>
                <a:lnTo>
                  <a:pt x="114" y="1"/>
                </a:lnTo>
                <a:lnTo>
                  <a:pt x="105" y="0"/>
                </a:lnTo>
                <a:lnTo>
                  <a:pt x="105" y="0"/>
                </a:lnTo>
                <a:lnTo>
                  <a:pt x="100" y="1"/>
                </a:lnTo>
                <a:lnTo>
                  <a:pt x="94" y="3"/>
                </a:lnTo>
                <a:lnTo>
                  <a:pt x="79" y="10"/>
                </a:lnTo>
                <a:lnTo>
                  <a:pt x="62" y="19"/>
                </a:lnTo>
                <a:lnTo>
                  <a:pt x="44" y="30"/>
                </a:lnTo>
                <a:lnTo>
                  <a:pt x="13" y="52"/>
                </a:lnTo>
                <a:lnTo>
                  <a:pt x="0" y="60"/>
                </a:lnTo>
                <a:lnTo>
                  <a:pt x="20" y="60"/>
                </a:lnTo>
                <a:lnTo>
                  <a:pt x="20" y="60"/>
                </a:lnTo>
                <a:lnTo>
                  <a:pt x="16" y="66"/>
                </a:lnTo>
                <a:lnTo>
                  <a:pt x="15" y="68"/>
                </a:lnTo>
                <a:lnTo>
                  <a:pt x="15" y="69"/>
                </a:lnTo>
                <a:lnTo>
                  <a:pt x="17" y="71"/>
                </a:lnTo>
                <a:lnTo>
                  <a:pt x="20" y="71"/>
                </a:lnTo>
                <a:lnTo>
                  <a:pt x="20" y="71"/>
                </a:lnTo>
                <a:lnTo>
                  <a:pt x="59" y="68"/>
                </a:lnTo>
                <a:lnTo>
                  <a:pt x="90" y="66"/>
                </a:lnTo>
                <a:lnTo>
                  <a:pt x="90" y="66"/>
                </a:lnTo>
                <a:lnTo>
                  <a:pt x="100" y="72"/>
                </a:lnTo>
                <a:lnTo>
                  <a:pt x="125" y="88"/>
                </a:lnTo>
                <a:lnTo>
                  <a:pt x="153" y="110"/>
                </a:lnTo>
                <a:lnTo>
                  <a:pt x="166" y="121"/>
                </a:lnTo>
                <a:lnTo>
                  <a:pt x="176" y="131"/>
                </a:lnTo>
                <a:lnTo>
                  <a:pt x="176" y="131"/>
                </a:lnTo>
                <a:lnTo>
                  <a:pt x="191" y="149"/>
                </a:lnTo>
                <a:lnTo>
                  <a:pt x="197" y="157"/>
                </a:lnTo>
                <a:lnTo>
                  <a:pt x="202" y="166"/>
                </a:lnTo>
                <a:lnTo>
                  <a:pt x="207" y="174"/>
                </a:lnTo>
                <a:lnTo>
                  <a:pt x="210" y="183"/>
                </a:lnTo>
                <a:lnTo>
                  <a:pt x="211" y="191"/>
                </a:lnTo>
                <a:lnTo>
                  <a:pt x="211" y="201"/>
                </a:lnTo>
                <a:lnTo>
                  <a:pt x="211" y="201"/>
                </a:lnTo>
                <a:lnTo>
                  <a:pt x="207" y="219"/>
                </a:lnTo>
                <a:lnTo>
                  <a:pt x="197" y="249"/>
                </a:lnTo>
                <a:lnTo>
                  <a:pt x="169" y="334"/>
                </a:lnTo>
                <a:lnTo>
                  <a:pt x="138" y="426"/>
                </a:lnTo>
                <a:lnTo>
                  <a:pt x="115" y="494"/>
                </a:lnTo>
                <a:lnTo>
                  <a:pt x="115" y="494"/>
                </a:lnTo>
                <a:lnTo>
                  <a:pt x="113" y="509"/>
                </a:lnTo>
                <a:lnTo>
                  <a:pt x="110" y="529"/>
                </a:lnTo>
                <a:lnTo>
                  <a:pt x="109" y="554"/>
                </a:lnTo>
                <a:lnTo>
                  <a:pt x="108" y="584"/>
                </a:lnTo>
                <a:lnTo>
                  <a:pt x="107" y="652"/>
                </a:lnTo>
                <a:lnTo>
                  <a:pt x="108" y="725"/>
                </a:lnTo>
                <a:lnTo>
                  <a:pt x="110" y="860"/>
                </a:lnTo>
                <a:lnTo>
                  <a:pt x="112" y="908"/>
                </a:lnTo>
                <a:lnTo>
                  <a:pt x="110" y="932"/>
                </a:lnTo>
                <a:lnTo>
                  <a:pt x="110" y="932"/>
                </a:lnTo>
                <a:lnTo>
                  <a:pt x="107" y="943"/>
                </a:lnTo>
                <a:lnTo>
                  <a:pt x="102" y="954"/>
                </a:lnTo>
                <a:lnTo>
                  <a:pt x="94" y="966"/>
                </a:lnTo>
                <a:lnTo>
                  <a:pt x="85" y="978"/>
                </a:lnTo>
                <a:lnTo>
                  <a:pt x="69" y="1000"/>
                </a:lnTo>
                <a:lnTo>
                  <a:pt x="55" y="1017"/>
                </a:lnTo>
                <a:lnTo>
                  <a:pt x="55" y="1017"/>
                </a:lnTo>
                <a:lnTo>
                  <a:pt x="51" y="1024"/>
                </a:lnTo>
                <a:lnTo>
                  <a:pt x="50" y="1029"/>
                </a:lnTo>
                <a:lnTo>
                  <a:pt x="50" y="1032"/>
                </a:lnTo>
                <a:lnTo>
                  <a:pt x="50" y="1035"/>
                </a:lnTo>
                <a:lnTo>
                  <a:pt x="51" y="1036"/>
                </a:lnTo>
                <a:lnTo>
                  <a:pt x="54" y="1037"/>
                </a:lnTo>
                <a:lnTo>
                  <a:pt x="55" y="1037"/>
                </a:lnTo>
                <a:lnTo>
                  <a:pt x="55" y="1037"/>
                </a:lnTo>
                <a:lnTo>
                  <a:pt x="55" y="1068"/>
                </a:lnTo>
                <a:lnTo>
                  <a:pt x="54" y="1097"/>
                </a:lnTo>
                <a:lnTo>
                  <a:pt x="55" y="1128"/>
                </a:lnTo>
                <a:lnTo>
                  <a:pt x="55" y="1128"/>
                </a:lnTo>
                <a:lnTo>
                  <a:pt x="59" y="1175"/>
                </a:lnTo>
                <a:lnTo>
                  <a:pt x="66" y="1240"/>
                </a:lnTo>
                <a:lnTo>
                  <a:pt x="76" y="1304"/>
                </a:lnTo>
                <a:lnTo>
                  <a:pt x="81" y="1331"/>
                </a:lnTo>
                <a:lnTo>
                  <a:pt x="85" y="1350"/>
                </a:lnTo>
                <a:lnTo>
                  <a:pt x="85" y="1350"/>
                </a:lnTo>
                <a:lnTo>
                  <a:pt x="89" y="1363"/>
                </a:lnTo>
                <a:lnTo>
                  <a:pt x="94" y="1376"/>
                </a:lnTo>
                <a:lnTo>
                  <a:pt x="104" y="1397"/>
                </a:lnTo>
                <a:lnTo>
                  <a:pt x="113" y="1414"/>
                </a:lnTo>
                <a:lnTo>
                  <a:pt x="120" y="1425"/>
                </a:lnTo>
                <a:lnTo>
                  <a:pt x="120" y="1425"/>
                </a:lnTo>
                <a:lnTo>
                  <a:pt x="129" y="1441"/>
                </a:lnTo>
                <a:lnTo>
                  <a:pt x="135" y="1455"/>
                </a:lnTo>
                <a:lnTo>
                  <a:pt x="135" y="1455"/>
                </a:lnTo>
                <a:lnTo>
                  <a:pt x="138" y="1464"/>
                </a:lnTo>
                <a:lnTo>
                  <a:pt x="141" y="1474"/>
                </a:lnTo>
                <a:lnTo>
                  <a:pt x="141" y="1484"/>
                </a:lnTo>
                <a:lnTo>
                  <a:pt x="141" y="1491"/>
                </a:lnTo>
                <a:lnTo>
                  <a:pt x="141" y="1491"/>
                </a:lnTo>
                <a:lnTo>
                  <a:pt x="139" y="1494"/>
                </a:lnTo>
                <a:lnTo>
                  <a:pt x="141" y="1498"/>
                </a:lnTo>
                <a:lnTo>
                  <a:pt x="141" y="1501"/>
                </a:lnTo>
                <a:lnTo>
                  <a:pt x="156" y="1768"/>
                </a:lnTo>
                <a:lnTo>
                  <a:pt x="156" y="1768"/>
                </a:lnTo>
                <a:lnTo>
                  <a:pt x="151" y="1784"/>
                </a:lnTo>
                <a:lnTo>
                  <a:pt x="147" y="1799"/>
                </a:lnTo>
                <a:lnTo>
                  <a:pt x="146" y="1807"/>
                </a:lnTo>
                <a:lnTo>
                  <a:pt x="146" y="1813"/>
                </a:lnTo>
                <a:lnTo>
                  <a:pt x="146" y="1813"/>
                </a:lnTo>
                <a:lnTo>
                  <a:pt x="148" y="1825"/>
                </a:lnTo>
                <a:lnTo>
                  <a:pt x="151" y="1839"/>
                </a:lnTo>
                <a:lnTo>
                  <a:pt x="156" y="1853"/>
                </a:lnTo>
                <a:lnTo>
                  <a:pt x="156" y="1853"/>
                </a:lnTo>
                <a:lnTo>
                  <a:pt x="147" y="2033"/>
                </a:lnTo>
                <a:lnTo>
                  <a:pt x="139" y="2163"/>
                </a:lnTo>
                <a:lnTo>
                  <a:pt x="135" y="2231"/>
                </a:lnTo>
                <a:lnTo>
                  <a:pt x="135" y="2231"/>
                </a:lnTo>
                <a:lnTo>
                  <a:pt x="132" y="2255"/>
                </a:lnTo>
                <a:lnTo>
                  <a:pt x="130" y="2261"/>
                </a:lnTo>
                <a:lnTo>
                  <a:pt x="115" y="2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532C7089-3F44-4613-9999-46FA96BBE934}"/>
              </a:ext>
            </a:extLst>
          </p:cNvPr>
          <p:cNvSpPr>
            <a:spLocks/>
          </p:cNvSpPr>
          <p:nvPr/>
        </p:nvSpPr>
        <p:spPr bwMode="auto">
          <a:xfrm>
            <a:off x="4808538" y="773705"/>
            <a:ext cx="364447" cy="1629498"/>
          </a:xfrm>
          <a:custGeom>
            <a:avLst/>
            <a:gdLst>
              <a:gd name="T0" fmla="*/ 266 w 312"/>
              <a:gd name="T1" fmla="*/ 4 h 1395"/>
              <a:gd name="T2" fmla="*/ 247 w 312"/>
              <a:gd name="T3" fmla="*/ 0 h 1395"/>
              <a:gd name="T4" fmla="*/ 202 w 312"/>
              <a:gd name="T5" fmla="*/ 10 h 1395"/>
              <a:gd name="T6" fmla="*/ 147 w 312"/>
              <a:gd name="T7" fmla="*/ 29 h 1395"/>
              <a:gd name="T8" fmla="*/ 132 w 312"/>
              <a:gd name="T9" fmla="*/ 68 h 1395"/>
              <a:gd name="T10" fmla="*/ 150 w 312"/>
              <a:gd name="T11" fmla="*/ 253 h 1395"/>
              <a:gd name="T12" fmla="*/ 142 w 312"/>
              <a:gd name="T13" fmla="*/ 554 h 1395"/>
              <a:gd name="T14" fmla="*/ 82 w 312"/>
              <a:gd name="T15" fmla="*/ 572 h 1395"/>
              <a:gd name="T16" fmla="*/ 34 w 312"/>
              <a:gd name="T17" fmla="*/ 623 h 1395"/>
              <a:gd name="T18" fmla="*/ 8 w 312"/>
              <a:gd name="T19" fmla="*/ 688 h 1395"/>
              <a:gd name="T20" fmla="*/ 0 w 312"/>
              <a:gd name="T21" fmla="*/ 764 h 1395"/>
              <a:gd name="T22" fmla="*/ 5 w 312"/>
              <a:gd name="T23" fmla="*/ 806 h 1395"/>
              <a:gd name="T24" fmla="*/ 9 w 312"/>
              <a:gd name="T25" fmla="*/ 837 h 1395"/>
              <a:gd name="T26" fmla="*/ 5 w 312"/>
              <a:gd name="T27" fmla="*/ 871 h 1395"/>
              <a:gd name="T28" fmla="*/ 14 w 312"/>
              <a:gd name="T29" fmla="*/ 879 h 1395"/>
              <a:gd name="T30" fmla="*/ 18 w 312"/>
              <a:gd name="T31" fmla="*/ 885 h 1395"/>
              <a:gd name="T32" fmla="*/ 50 w 312"/>
              <a:gd name="T33" fmla="*/ 1048 h 1395"/>
              <a:gd name="T34" fmla="*/ 45 w 312"/>
              <a:gd name="T35" fmla="*/ 1083 h 1395"/>
              <a:gd name="T36" fmla="*/ 25 w 312"/>
              <a:gd name="T37" fmla="*/ 1353 h 1395"/>
              <a:gd name="T38" fmla="*/ 6 w 312"/>
              <a:gd name="T39" fmla="*/ 1376 h 1395"/>
              <a:gd name="T40" fmla="*/ 33 w 312"/>
              <a:gd name="T41" fmla="*/ 1385 h 1395"/>
              <a:gd name="T42" fmla="*/ 58 w 312"/>
              <a:gd name="T43" fmla="*/ 1386 h 1395"/>
              <a:gd name="T44" fmla="*/ 106 w 312"/>
              <a:gd name="T45" fmla="*/ 1375 h 1395"/>
              <a:gd name="T46" fmla="*/ 55 w 312"/>
              <a:gd name="T47" fmla="*/ 1179 h 1395"/>
              <a:gd name="T48" fmla="*/ 61 w 312"/>
              <a:gd name="T49" fmla="*/ 1108 h 1395"/>
              <a:gd name="T50" fmla="*/ 71 w 312"/>
              <a:gd name="T51" fmla="*/ 1080 h 1395"/>
              <a:gd name="T52" fmla="*/ 66 w 312"/>
              <a:gd name="T53" fmla="*/ 1032 h 1395"/>
              <a:gd name="T54" fmla="*/ 81 w 312"/>
              <a:gd name="T55" fmla="*/ 879 h 1395"/>
              <a:gd name="T56" fmla="*/ 151 w 312"/>
              <a:gd name="T57" fmla="*/ 891 h 1395"/>
              <a:gd name="T58" fmla="*/ 120 w 312"/>
              <a:gd name="T59" fmla="*/ 1075 h 1395"/>
              <a:gd name="T60" fmla="*/ 116 w 312"/>
              <a:gd name="T61" fmla="*/ 1103 h 1395"/>
              <a:gd name="T62" fmla="*/ 122 w 312"/>
              <a:gd name="T63" fmla="*/ 1168 h 1395"/>
              <a:gd name="T64" fmla="*/ 123 w 312"/>
              <a:gd name="T65" fmla="*/ 1342 h 1395"/>
              <a:gd name="T66" fmla="*/ 135 w 312"/>
              <a:gd name="T67" fmla="*/ 1379 h 1395"/>
              <a:gd name="T68" fmla="*/ 156 w 312"/>
              <a:gd name="T69" fmla="*/ 1390 h 1395"/>
              <a:gd name="T70" fmla="*/ 176 w 312"/>
              <a:gd name="T71" fmla="*/ 1375 h 1395"/>
              <a:gd name="T72" fmla="*/ 198 w 312"/>
              <a:gd name="T73" fmla="*/ 1369 h 1395"/>
              <a:gd name="T74" fmla="*/ 202 w 312"/>
              <a:gd name="T75" fmla="*/ 1355 h 1395"/>
              <a:gd name="T76" fmla="*/ 136 w 312"/>
              <a:gd name="T77" fmla="*/ 1118 h 1395"/>
              <a:gd name="T78" fmla="*/ 141 w 312"/>
              <a:gd name="T79" fmla="*/ 1063 h 1395"/>
              <a:gd name="T80" fmla="*/ 159 w 312"/>
              <a:gd name="T81" fmla="*/ 932 h 1395"/>
              <a:gd name="T82" fmla="*/ 171 w 312"/>
              <a:gd name="T83" fmla="*/ 902 h 1395"/>
              <a:gd name="T84" fmla="*/ 207 w 312"/>
              <a:gd name="T85" fmla="*/ 836 h 1395"/>
              <a:gd name="T86" fmla="*/ 256 w 312"/>
              <a:gd name="T87" fmla="*/ 734 h 1395"/>
              <a:gd name="T88" fmla="*/ 262 w 312"/>
              <a:gd name="T89" fmla="*/ 675 h 1395"/>
              <a:gd name="T90" fmla="*/ 232 w 312"/>
              <a:gd name="T91" fmla="*/ 603 h 1395"/>
              <a:gd name="T92" fmla="*/ 212 w 312"/>
              <a:gd name="T93" fmla="*/ 433 h 1395"/>
              <a:gd name="T94" fmla="*/ 202 w 312"/>
              <a:gd name="T95" fmla="*/ 252 h 1395"/>
              <a:gd name="T96" fmla="*/ 189 w 312"/>
              <a:gd name="T97" fmla="*/ 119 h 1395"/>
              <a:gd name="T98" fmla="*/ 219 w 312"/>
              <a:gd name="T99" fmla="*/ 81 h 1395"/>
              <a:gd name="T100" fmla="*/ 257 w 312"/>
              <a:gd name="T101" fmla="*/ 61 h 1395"/>
              <a:gd name="T102" fmla="*/ 286 w 312"/>
              <a:gd name="T103" fmla="*/ 77 h 1395"/>
              <a:gd name="T104" fmla="*/ 310 w 312"/>
              <a:gd name="T105" fmla="*/ 90 h 1395"/>
              <a:gd name="T106" fmla="*/ 307 w 312"/>
              <a:gd name="T107" fmla="*/ 56 h 1395"/>
              <a:gd name="T108" fmla="*/ 273 w 312"/>
              <a:gd name="T109" fmla="*/ 15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2" h="1395">
                <a:moveTo>
                  <a:pt x="267" y="10"/>
                </a:moveTo>
                <a:lnTo>
                  <a:pt x="267" y="10"/>
                </a:lnTo>
                <a:lnTo>
                  <a:pt x="267" y="8"/>
                </a:lnTo>
                <a:lnTo>
                  <a:pt x="267" y="6"/>
                </a:lnTo>
                <a:lnTo>
                  <a:pt x="266" y="4"/>
                </a:lnTo>
                <a:lnTo>
                  <a:pt x="263" y="3"/>
                </a:lnTo>
                <a:lnTo>
                  <a:pt x="259" y="0"/>
                </a:lnTo>
                <a:lnTo>
                  <a:pt x="254" y="0"/>
                </a:lnTo>
                <a:lnTo>
                  <a:pt x="247" y="0"/>
                </a:lnTo>
                <a:lnTo>
                  <a:pt x="247" y="0"/>
                </a:lnTo>
                <a:lnTo>
                  <a:pt x="234" y="3"/>
                </a:lnTo>
                <a:lnTo>
                  <a:pt x="228" y="5"/>
                </a:lnTo>
                <a:lnTo>
                  <a:pt x="219" y="8"/>
                </a:lnTo>
                <a:lnTo>
                  <a:pt x="202" y="10"/>
                </a:lnTo>
                <a:lnTo>
                  <a:pt x="202" y="10"/>
                </a:lnTo>
                <a:lnTo>
                  <a:pt x="179" y="13"/>
                </a:lnTo>
                <a:lnTo>
                  <a:pt x="170" y="14"/>
                </a:lnTo>
                <a:lnTo>
                  <a:pt x="161" y="18"/>
                </a:lnTo>
                <a:lnTo>
                  <a:pt x="154" y="22"/>
                </a:lnTo>
                <a:lnTo>
                  <a:pt x="147" y="29"/>
                </a:lnTo>
                <a:lnTo>
                  <a:pt x="141" y="38"/>
                </a:lnTo>
                <a:lnTo>
                  <a:pt x="136" y="51"/>
                </a:lnTo>
                <a:lnTo>
                  <a:pt x="136" y="51"/>
                </a:lnTo>
                <a:lnTo>
                  <a:pt x="134" y="58"/>
                </a:lnTo>
                <a:lnTo>
                  <a:pt x="132" y="68"/>
                </a:lnTo>
                <a:lnTo>
                  <a:pt x="132" y="93"/>
                </a:lnTo>
                <a:lnTo>
                  <a:pt x="135" y="122"/>
                </a:lnTo>
                <a:lnTo>
                  <a:pt x="139" y="155"/>
                </a:lnTo>
                <a:lnTo>
                  <a:pt x="147" y="222"/>
                </a:lnTo>
                <a:lnTo>
                  <a:pt x="150" y="253"/>
                </a:lnTo>
                <a:lnTo>
                  <a:pt x="151" y="282"/>
                </a:lnTo>
                <a:lnTo>
                  <a:pt x="151" y="282"/>
                </a:lnTo>
                <a:lnTo>
                  <a:pt x="146" y="554"/>
                </a:lnTo>
                <a:lnTo>
                  <a:pt x="146" y="554"/>
                </a:lnTo>
                <a:lnTo>
                  <a:pt x="142" y="554"/>
                </a:lnTo>
                <a:lnTo>
                  <a:pt x="134" y="554"/>
                </a:lnTo>
                <a:lnTo>
                  <a:pt x="118" y="557"/>
                </a:lnTo>
                <a:lnTo>
                  <a:pt x="102" y="563"/>
                </a:lnTo>
                <a:lnTo>
                  <a:pt x="92" y="567"/>
                </a:lnTo>
                <a:lnTo>
                  <a:pt x="82" y="572"/>
                </a:lnTo>
                <a:lnTo>
                  <a:pt x="72" y="579"/>
                </a:lnTo>
                <a:lnTo>
                  <a:pt x="62" y="588"/>
                </a:lnTo>
                <a:lnTo>
                  <a:pt x="52" y="598"/>
                </a:lnTo>
                <a:lnTo>
                  <a:pt x="43" y="609"/>
                </a:lnTo>
                <a:lnTo>
                  <a:pt x="34" y="623"/>
                </a:lnTo>
                <a:lnTo>
                  <a:pt x="25" y="640"/>
                </a:lnTo>
                <a:lnTo>
                  <a:pt x="25" y="640"/>
                </a:lnTo>
                <a:lnTo>
                  <a:pt x="18" y="656"/>
                </a:lnTo>
                <a:lnTo>
                  <a:pt x="13" y="672"/>
                </a:lnTo>
                <a:lnTo>
                  <a:pt x="8" y="688"/>
                </a:lnTo>
                <a:lnTo>
                  <a:pt x="4" y="700"/>
                </a:lnTo>
                <a:lnTo>
                  <a:pt x="3" y="714"/>
                </a:lnTo>
                <a:lnTo>
                  <a:pt x="0" y="725"/>
                </a:lnTo>
                <a:lnTo>
                  <a:pt x="0" y="747"/>
                </a:lnTo>
                <a:lnTo>
                  <a:pt x="0" y="764"/>
                </a:lnTo>
                <a:lnTo>
                  <a:pt x="3" y="778"/>
                </a:lnTo>
                <a:lnTo>
                  <a:pt x="4" y="788"/>
                </a:lnTo>
                <a:lnTo>
                  <a:pt x="5" y="796"/>
                </a:lnTo>
                <a:lnTo>
                  <a:pt x="5" y="796"/>
                </a:lnTo>
                <a:lnTo>
                  <a:pt x="5" y="806"/>
                </a:lnTo>
                <a:lnTo>
                  <a:pt x="8" y="812"/>
                </a:lnTo>
                <a:lnTo>
                  <a:pt x="9" y="818"/>
                </a:lnTo>
                <a:lnTo>
                  <a:pt x="10" y="826"/>
                </a:lnTo>
                <a:lnTo>
                  <a:pt x="10" y="826"/>
                </a:lnTo>
                <a:lnTo>
                  <a:pt x="9" y="837"/>
                </a:lnTo>
                <a:lnTo>
                  <a:pt x="6" y="851"/>
                </a:lnTo>
                <a:lnTo>
                  <a:pt x="4" y="865"/>
                </a:lnTo>
                <a:lnTo>
                  <a:pt x="4" y="869"/>
                </a:lnTo>
                <a:lnTo>
                  <a:pt x="5" y="871"/>
                </a:lnTo>
                <a:lnTo>
                  <a:pt x="5" y="871"/>
                </a:lnTo>
                <a:lnTo>
                  <a:pt x="9" y="873"/>
                </a:lnTo>
                <a:lnTo>
                  <a:pt x="11" y="873"/>
                </a:lnTo>
                <a:lnTo>
                  <a:pt x="15" y="871"/>
                </a:lnTo>
                <a:lnTo>
                  <a:pt x="15" y="871"/>
                </a:lnTo>
                <a:lnTo>
                  <a:pt x="14" y="879"/>
                </a:lnTo>
                <a:lnTo>
                  <a:pt x="13" y="884"/>
                </a:lnTo>
                <a:lnTo>
                  <a:pt x="14" y="885"/>
                </a:lnTo>
                <a:lnTo>
                  <a:pt x="15" y="886"/>
                </a:lnTo>
                <a:lnTo>
                  <a:pt x="15" y="886"/>
                </a:lnTo>
                <a:lnTo>
                  <a:pt x="18" y="885"/>
                </a:lnTo>
                <a:lnTo>
                  <a:pt x="21" y="881"/>
                </a:lnTo>
                <a:lnTo>
                  <a:pt x="30" y="869"/>
                </a:lnTo>
                <a:lnTo>
                  <a:pt x="40" y="851"/>
                </a:lnTo>
                <a:lnTo>
                  <a:pt x="50" y="866"/>
                </a:lnTo>
                <a:lnTo>
                  <a:pt x="50" y="1048"/>
                </a:lnTo>
                <a:lnTo>
                  <a:pt x="50" y="1048"/>
                </a:lnTo>
                <a:lnTo>
                  <a:pt x="48" y="1059"/>
                </a:lnTo>
                <a:lnTo>
                  <a:pt x="45" y="1072"/>
                </a:lnTo>
                <a:lnTo>
                  <a:pt x="45" y="1083"/>
                </a:lnTo>
                <a:lnTo>
                  <a:pt x="45" y="1083"/>
                </a:lnTo>
                <a:lnTo>
                  <a:pt x="45" y="1100"/>
                </a:lnTo>
                <a:lnTo>
                  <a:pt x="45" y="1108"/>
                </a:lnTo>
                <a:lnTo>
                  <a:pt x="45" y="1335"/>
                </a:lnTo>
                <a:lnTo>
                  <a:pt x="45" y="1335"/>
                </a:lnTo>
                <a:lnTo>
                  <a:pt x="25" y="1353"/>
                </a:lnTo>
                <a:lnTo>
                  <a:pt x="11" y="1367"/>
                </a:lnTo>
                <a:lnTo>
                  <a:pt x="5" y="1375"/>
                </a:lnTo>
                <a:lnTo>
                  <a:pt x="5" y="1375"/>
                </a:lnTo>
                <a:lnTo>
                  <a:pt x="5" y="1376"/>
                </a:lnTo>
                <a:lnTo>
                  <a:pt x="6" y="1376"/>
                </a:lnTo>
                <a:lnTo>
                  <a:pt x="11" y="1376"/>
                </a:lnTo>
                <a:lnTo>
                  <a:pt x="18" y="1377"/>
                </a:lnTo>
                <a:lnTo>
                  <a:pt x="25" y="1380"/>
                </a:lnTo>
                <a:lnTo>
                  <a:pt x="25" y="1380"/>
                </a:lnTo>
                <a:lnTo>
                  <a:pt x="33" y="1385"/>
                </a:lnTo>
                <a:lnTo>
                  <a:pt x="39" y="1389"/>
                </a:lnTo>
                <a:lnTo>
                  <a:pt x="45" y="1395"/>
                </a:lnTo>
                <a:lnTo>
                  <a:pt x="45" y="1395"/>
                </a:lnTo>
                <a:lnTo>
                  <a:pt x="52" y="1390"/>
                </a:lnTo>
                <a:lnTo>
                  <a:pt x="58" y="1386"/>
                </a:lnTo>
                <a:lnTo>
                  <a:pt x="62" y="1385"/>
                </a:lnTo>
                <a:lnTo>
                  <a:pt x="66" y="1385"/>
                </a:lnTo>
                <a:lnTo>
                  <a:pt x="66" y="1385"/>
                </a:lnTo>
                <a:lnTo>
                  <a:pt x="91" y="1390"/>
                </a:lnTo>
                <a:lnTo>
                  <a:pt x="106" y="1375"/>
                </a:lnTo>
                <a:lnTo>
                  <a:pt x="66" y="1330"/>
                </a:lnTo>
                <a:lnTo>
                  <a:pt x="66" y="1330"/>
                </a:lnTo>
                <a:lnTo>
                  <a:pt x="61" y="1267"/>
                </a:lnTo>
                <a:lnTo>
                  <a:pt x="58" y="1216"/>
                </a:lnTo>
                <a:lnTo>
                  <a:pt x="55" y="1179"/>
                </a:lnTo>
                <a:lnTo>
                  <a:pt x="55" y="1179"/>
                </a:lnTo>
                <a:lnTo>
                  <a:pt x="55" y="1153"/>
                </a:lnTo>
                <a:lnTo>
                  <a:pt x="58" y="1131"/>
                </a:lnTo>
                <a:lnTo>
                  <a:pt x="61" y="1108"/>
                </a:lnTo>
                <a:lnTo>
                  <a:pt x="61" y="1108"/>
                </a:lnTo>
                <a:lnTo>
                  <a:pt x="62" y="1105"/>
                </a:lnTo>
                <a:lnTo>
                  <a:pt x="66" y="1099"/>
                </a:lnTo>
                <a:lnTo>
                  <a:pt x="68" y="1094"/>
                </a:lnTo>
                <a:lnTo>
                  <a:pt x="69" y="1088"/>
                </a:lnTo>
                <a:lnTo>
                  <a:pt x="71" y="1080"/>
                </a:lnTo>
                <a:lnTo>
                  <a:pt x="71" y="1073"/>
                </a:lnTo>
                <a:lnTo>
                  <a:pt x="71" y="1073"/>
                </a:lnTo>
                <a:lnTo>
                  <a:pt x="68" y="1045"/>
                </a:lnTo>
                <a:lnTo>
                  <a:pt x="66" y="1032"/>
                </a:lnTo>
                <a:lnTo>
                  <a:pt x="66" y="1032"/>
                </a:lnTo>
                <a:lnTo>
                  <a:pt x="66" y="1006"/>
                </a:lnTo>
                <a:lnTo>
                  <a:pt x="68" y="953"/>
                </a:lnTo>
                <a:lnTo>
                  <a:pt x="71" y="876"/>
                </a:lnTo>
                <a:lnTo>
                  <a:pt x="71" y="876"/>
                </a:lnTo>
                <a:lnTo>
                  <a:pt x="81" y="879"/>
                </a:lnTo>
                <a:lnTo>
                  <a:pt x="111" y="886"/>
                </a:lnTo>
                <a:lnTo>
                  <a:pt x="111" y="886"/>
                </a:lnTo>
                <a:lnTo>
                  <a:pt x="141" y="891"/>
                </a:lnTo>
                <a:lnTo>
                  <a:pt x="149" y="893"/>
                </a:lnTo>
                <a:lnTo>
                  <a:pt x="151" y="891"/>
                </a:lnTo>
                <a:lnTo>
                  <a:pt x="151" y="891"/>
                </a:lnTo>
                <a:lnTo>
                  <a:pt x="136" y="982"/>
                </a:lnTo>
                <a:lnTo>
                  <a:pt x="121" y="1073"/>
                </a:lnTo>
                <a:lnTo>
                  <a:pt x="121" y="1073"/>
                </a:lnTo>
                <a:lnTo>
                  <a:pt x="120" y="1075"/>
                </a:lnTo>
                <a:lnTo>
                  <a:pt x="117" y="1082"/>
                </a:lnTo>
                <a:lnTo>
                  <a:pt x="116" y="1090"/>
                </a:lnTo>
                <a:lnTo>
                  <a:pt x="116" y="1097"/>
                </a:lnTo>
                <a:lnTo>
                  <a:pt x="116" y="1103"/>
                </a:lnTo>
                <a:lnTo>
                  <a:pt x="116" y="1103"/>
                </a:lnTo>
                <a:lnTo>
                  <a:pt x="120" y="1124"/>
                </a:lnTo>
                <a:lnTo>
                  <a:pt x="121" y="1132"/>
                </a:lnTo>
                <a:lnTo>
                  <a:pt x="121" y="1138"/>
                </a:lnTo>
                <a:lnTo>
                  <a:pt x="121" y="1138"/>
                </a:lnTo>
                <a:lnTo>
                  <a:pt x="122" y="1168"/>
                </a:lnTo>
                <a:lnTo>
                  <a:pt x="123" y="1226"/>
                </a:lnTo>
                <a:lnTo>
                  <a:pt x="126" y="1286"/>
                </a:lnTo>
                <a:lnTo>
                  <a:pt x="126" y="1320"/>
                </a:lnTo>
                <a:lnTo>
                  <a:pt x="126" y="1320"/>
                </a:lnTo>
                <a:lnTo>
                  <a:pt x="123" y="1342"/>
                </a:lnTo>
                <a:lnTo>
                  <a:pt x="121" y="1360"/>
                </a:lnTo>
                <a:lnTo>
                  <a:pt x="116" y="1380"/>
                </a:lnTo>
                <a:lnTo>
                  <a:pt x="116" y="1380"/>
                </a:lnTo>
                <a:lnTo>
                  <a:pt x="126" y="1379"/>
                </a:lnTo>
                <a:lnTo>
                  <a:pt x="135" y="1379"/>
                </a:lnTo>
                <a:lnTo>
                  <a:pt x="139" y="1379"/>
                </a:lnTo>
                <a:lnTo>
                  <a:pt x="141" y="1380"/>
                </a:lnTo>
                <a:lnTo>
                  <a:pt x="141" y="1380"/>
                </a:lnTo>
                <a:lnTo>
                  <a:pt x="156" y="1390"/>
                </a:lnTo>
                <a:lnTo>
                  <a:pt x="156" y="1390"/>
                </a:lnTo>
                <a:lnTo>
                  <a:pt x="162" y="1382"/>
                </a:lnTo>
                <a:lnTo>
                  <a:pt x="169" y="1377"/>
                </a:lnTo>
                <a:lnTo>
                  <a:pt x="173" y="1376"/>
                </a:lnTo>
                <a:lnTo>
                  <a:pt x="176" y="1375"/>
                </a:lnTo>
                <a:lnTo>
                  <a:pt x="176" y="1375"/>
                </a:lnTo>
                <a:lnTo>
                  <a:pt x="184" y="1374"/>
                </a:lnTo>
                <a:lnTo>
                  <a:pt x="190" y="1375"/>
                </a:lnTo>
                <a:lnTo>
                  <a:pt x="196" y="1375"/>
                </a:lnTo>
                <a:lnTo>
                  <a:pt x="196" y="1375"/>
                </a:lnTo>
                <a:lnTo>
                  <a:pt x="198" y="1369"/>
                </a:lnTo>
                <a:lnTo>
                  <a:pt x="200" y="1364"/>
                </a:lnTo>
                <a:lnTo>
                  <a:pt x="202" y="1360"/>
                </a:lnTo>
                <a:lnTo>
                  <a:pt x="202" y="1360"/>
                </a:lnTo>
                <a:lnTo>
                  <a:pt x="202" y="1359"/>
                </a:lnTo>
                <a:lnTo>
                  <a:pt x="202" y="1355"/>
                </a:lnTo>
                <a:lnTo>
                  <a:pt x="200" y="1348"/>
                </a:lnTo>
                <a:lnTo>
                  <a:pt x="196" y="1340"/>
                </a:lnTo>
                <a:lnTo>
                  <a:pt x="141" y="1325"/>
                </a:lnTo>
                <a:lnTo>
                  <a:pt x="136" y="1118"/>
                </a:lnTo>
                <a:lnTo>
                  <a:pt x="136" y="1118"/>
                </a:lnTo>
                <a:lnTo>
                  <a:pt x="139" y="1108"/>
                </a:lnTo>
                <a:lnTo>
                  <a:pt x="140" y="1098"/>
                </a:lnTo>
                <a:lnTo>
                  <a:pt x="141" y="1088"/>
                </a:lnTo>
                <a:lnTo>
                  <a:pt x="141" y="1063"/>
                </a:lnTo>
                <a:lnTo>
                  <a:pt x="141" y="1063"/>
                </a:lnTo>
                <a:lnTo>
                  <a:pt x="147" y="1007"/>
                </a:lnTo>
                <a:lnTo>
                  <a:pt x="152" y="967"/>
                </a:lnTo>
                <a:lnTo>
                  <a:pt x="156" y="942"/>
                </a:lnTo>
                <a:lnTo>
                  <a:pt x="156" y="942"/>
                </a:lnTo>
                <a:lnTo>
                  <a:pt x="159" y="932"/>
                </a:lnTo>
                <a:lnTo>
                  <a:pt x="162" y="923"/>
                </a:lnTo>
                <a:lnTo>
                  <a:pt x="166" y="917"/>
                </a:lnTo>
                <a:lnTo>
                  <a:pt x="166" y="917"/>
                </a:lnTo>
                <a:lnTo>
                  <a:pt x="171" y="902"/>
                </a:lnTo>
                <a:lnTo>
                  <a:pt x="171" y="902"/>
                </a:lnTo>
                <a:lnTo>
                  <a:pt x="175" y="888"/>
                </a:lnTo>
                <a:lnTo>
                  <a:pt x="176" y="881"/>
                </a:lnTo>
                <a:lnTo>
                  <a:pt x="176" y="881"/>
                </a:lnTo>
                <a:lnTo>
                  <a:pt x="185" y="868"/>
                </a:lnTo>
                <a:lnTo>
                  <a:pt x="207" y="836"/>
                </a:lnTo>
                <a:lnTo>
                  <a:pt x="229" y="796"/>
                </a:lnTo>
                <a:lnTo>
                  <a:pt x="239" y="777"/>
                </a:lnTo>
                <a:lnTo>
                  <a:pt x="247" y="761"/>
                </a:lnTo>
                <a:lnTo>
                  <a:pt x="247" y="761"/>
                </a:lnTo>
                <a:lnTo>
                  <a:pt x="256" y="734"/>
                </a:lnTo>
                <a:lnTo>
                  <a:pt x="261" y="714"/>
                </a:lnTo>
                <a:lnTo>
                  <a:pt x="263" y="704"/>
                </a:lnTo>
                <a:lnTo>
                  <a:pt x="263" y="695"/>
                </a:lnTo>
                <a:lnTo>
                  <a:pt x="263" y="685"/>
                </a:lnTo>
                <a:lnTo>
                  <a:pt x="262" y="675"/>
                </a:lnTo>
                <a:lnTo>
                  <a:pt x="262" y="675"/>
                </a:lnTo>
                <a:lnTo>
                  <a:pt x="259" y="664"/>
                </a:lnTo>
                <a:lnTo>
                  <a:pt x="254" y="651"/>
                </a:lnTo>
                <a:lnTo>
                  <a:pt x="243" y="625"/>
                </a:lnTo>
                <a:lnTo>
                  <a:pt x="232" y="603"/>
                </a:lnTo>
                <a:lnTo>
                  <a:pt x="227" y="594"/>
                </a:lnTo>
                <a:lnTo>
                  <a:pt x="227" y="594"/>
                </a:lnTo>
                <a:lnTo>
                  <a:pt x="222" y="540"/>
                </a:lnTo>
                <a:lnTo>
                  <a:pt x="217" y="489"/>
                </a:lnTo>
                <a:lnTo>
                  <a:pt x="212" y="433"/>
                </a:lnTo>
                <a:lnTo>
                  <a:pt x="212" y="433"/>
                </a:lnTo>
                <a:lnTo>
                  <a:pt x="208" y="382"/>
                </a:lnTo>
                <a:lnTo>
                  <a:pt x="207" y="333"/>
                </a:lnTo>
                <a:lnTo>
                  <a:pt x="202" y="252"/>
                </a:lnTo>
                <a:lnTo>
                  <a:pt x="202" y="252"/>
                </a:lnTo>
                <a:lnTo>
                  <a:pt x="198" y="213"/>
                </a:lnTo>
                <a:lnTo>
                  <a:pt x="191" y="169"/>
                </a:lnTo>
                <a:lnTo>
                  <a:pt x="190" y="149"/>
                </a:lnTo>
                <a:lnTo>
                  <a:pt x="189" y="131"/>
                </a:lnTo>
                <a:lnTo>
                  <a:pt x="189" y="119"/>
                </a:lnTo>
                <a:lnTo>
                  <a:pt x="190" y="113"/>
                </a:lnTo>
                <a:lnTo>
                  <a:pt x="191" y="111"/>
                </a:lnTo>
                <a:lnTo>
                  <a:pt x="191" y="111"/>
                </a:lnTo>
                <a:lnTo>
                  <a:pt x="203" y="98"/>
                </a:lnTo>
                <a:lnTo>
                  <a:pt x="219" y="81"/>
                </a:lnTo>
                <a:lnTo>
                  <a:pt x="229" y="72"/>
                </a:lnTo>
                <a:lnTo>
                  <a:pt x="239" y="66"/>
                </a:lnTo>
                <a:lnTo>
                  <a:pt x="248" y="62"/>
                </a:lnTo>
                <a:lnTo>
                  <a:pt x="253" y="61"/>
                </a:lnTo>
                <a:lnTo>
                  <a:pt x="257" y="61"/>
                </a:lnTo>
                <a:lnTo>
                  <a:pt x="257" y="61"/>
                </a:lnTo>
                <a:lnTo>
                  <a:pt x="264" y="63"/>
                </a:lnTo>
                <a:lnTo>
                  <a:pt x="272" y="67"/>
                </a:lnTo>
                <a:lnTo>
                  <a:pt x="280" y="72"/>
                </a:lnTo>
                <a:lnTo>
                  <a:pt x="286" y="77"/>
                </a:lnTo>
                <a:lnTo>
                  <a:pt x="298" y="87"/>
                </a:lnTo>
                <a:lnTo>
                  <a:pt x="304" y="90"/>
                </a:lnTo>
                <a:lnTo>
                  <a:pt x="307" y="91"/>
                </a:lnTo>
                <a:lnTo>
                  <a:pt x="307" y="91"/>
                </a:lnTo>
                <a:lnTo>
                  <a:pt x="310" y="90"/>
                </a:lnTo>
                <a:lnTo>
                  <a:pt x="312" y="87"/>
                </a:lnTo>
                <a:lnTo>
                  <a:pt x="312" y="83"/>
                </a:lnTo>
                <a:lnTo>
                  <a:pt x="312" y="78"/>
                </a:lnTo>
                <a:lnTo>
                  <a:pt x="310" y="67"/>
                </a:lnTo>
                <a:lnTo>
                  <a:pt x="307" y="56"/>
                </a:lnTo>
                <a:lnTo>
                  <a:pt x="307" y="56"/>
                </a:lnTo>
                <a:lnTo>
                  <a:pt x="305" y="49"/>
                </a:lnTo>
                <a:lnTo>
                  <a:pt x="300" y="43"/>
                </a:lnTo>
                <a:lnTo>
                  <a:pt x="286" y="28"/>
                </a:lnTo>
                <a:lnTo>
                  <a:pt x="273" y="15"/>
                </a:lnTo>
                <a:lnTo>
                  <a:pt x="267" y="10"/>
                </a:lnTo>
                <a:lnTo>
                  <a:pt x="267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3EACD2FD-A201-433C-B2C5-BC3A0428CB35}"/>
              </a:ext>
            </a:extLst>
          </p:cNvPr>
          <p:cNvSpPr>
            <a:spLocks/>
          </p:cNvSpPr>
          <p:nvPr/>
        </p:nvSpPr>
        <p:spPr bwMode="auto">
          <a:xfrm>
            <a:off x="490477" y="756731"/>
            <a:ext cx="1636713" cy="1700213"/>
          </a:xfrm>
          <a:custGeom>
            <a:avLst/>
            <a:gdLst>
              <a:gd name="T0" fmla="*/ 137 w 1031"/>
              <a:gd name="T1" fmla="*/ 700 h 1071"/>
              <a:gd name="T2" fmla="*/ 89 w 1031"/>
              <a:gd name="T3" fmla="*/ 729 h 1071"/>
              <a:gd name="T4" fmla="*/ 60 w 1031"/>
              <a:gd name="T5" fmla="*/ 808 h 1071"/>
              <a:gd name="T6" fmla="*/ 95 w 1031"/>
              <a:gd name="T7" fmla="*/ 787 h 1071"/>
              <a:gd name="T8" fmla="*/ 184 w 1031"/>
              <a:gd name="T9" fmla="*/ 779 h 1071"/>
              <a:gd name="T10" fmla="*/ 254 w 1031"/>
              <a:gd name="T11" fmla="*/ 706 h 1071"/>
              <a:gd name="T12" fmla="*/ 425 w 1031"/>
              <a:gd name="T13" fmla="*/ 639 h 1071"/>
              <a:gd name="T14" fmla="*/ 463 w 1031"/>
              <a:gd name="T15" fmla="*/ 702 h 1071"/>
              <a:gd name="T16" fmla="*/ 438 w 1031"/>
              <a:gd name="T17" fmla="*/ 953 h 1071"/>
              <a:gd name="T18" fmla="*/ 364 w 1031"/>
              <a:gd name="T19" fmla="*/ 997 h 1071"/>
              <a:gd name="T20" fmla="*/ 390 w 1031"/>
              <a:gd name="T21" fmla="*/ 1006 h 1071"/>
              <a:gd name="T22" fmla="*/ 425 w 1031"/>
              <a:gd name="T23" fmla="*/ 1022 h 1071"/>
              <a:gd name="T24" fmla="*/ 484 w 1031"/>
              <a:gd name="T25" fmla="*/ 1028 h 1071"/>
              <a:gd name="T26" fmla="*/ 463 w 1031"/>
              <a:gd name="T27" fmla="*/ 925 h 1071"/>
              <a:gd name="T28" fmla="*/ 484 w 1031"/>
              <a:gd name="T29" fmla="*/ 586 h 1071"/>
              <a:gd name="T30" fmla="*/ 545 w 1031"/>
              <a:gd name="T31" fmla="*/ 736 h 1071"/>
              <a:gd name="T32" fmla="*/ 507 w 1031"/>
              <a:gd name="T33" fmla="*/ 1035 h 1071"/>
              <a:gd name="T34" fmla="*/ 544 w 1031"/>
              <a:gd name="T35" fmla="*/ 1066 h 1071"/>
              <a:gd name="T36" fmla="*/ 596 w 1031"/>
              <a:gd name="T37" fmla="*/ 1070 h 1071"/>
              <a:gd name="T38" fmla="*/ 583 w 1031"/>
              <a:gd name="T39" fmla="*/ 1016 h 1071"/>
              <a:gd name="T40" fmla="*/ 569 w 1031"/>
              <a:gd name="T41" fmla="*/ 722 h 1071"/>
              <a:gd name="T42" fmla="*/ 627 w 1031"/>
              <a:gd name="T43" fmla="*/ 560 h 1071"/>
              <a:gd name="T44" fmla="*/ 706 w 1031"/>
              <a:gd name="T45" fmla="*/ 565 h 1071"/>
              <a:gd name="T46" fmla="*/ 871 w 1031"/>
              <a:gd name="T47" fmla="*/ 457 h 1071"/>
              <a:gd name="T48" fmla="*/ 950 w 1031"/>
              <a:gd name="T49" fmla="*/ 389 h 1071"/>
              <a:gd name="T50" fmla="*/ 1028 w 1031"/>
              <a:gd name="T51" fmla="*/ 340 h 1071"/>
              <a:gd name="T52" fmla="*/ 1022 w 1031"/>
              <a:gd name="T53" fmla="*/ 325 h 1071"/>
              <a:gd name="T54" fmla="*/ 882 w 1031"/>
              <a:gd name="T55" fmla="*/ 405 h 1071"/>
              <a:gd name="T56" fmla="*/ 862 w 1031"/>
              <a:gd name="T57" fmla="*/ 400 h 1071"/>
              <a:gd name="T58" fmla="*/ 936 w 1031"/>
              <a:gd name="T59" fmla="*/ 322 h 1071"/>
              <a:gd name="T60" fmla="*/ 915 w 1031"/>
              <a:gd name="T61" fmla="*/ 312 h 1071"/>
              <a:gd name="T62" fmla="*/ 879 w 1031"/>
              <a:gd name="T63" fmla="*/ 321 h 1071"/>
              <a:gd name="T64" fmla="*/ 856 w 1031"/>
              <a:gd name="T65" fmla="*/ 322 h 1071"/>
              <a:gd name="T66" fmla="*/ 846 w 1031"/>
              <a:gd name="T67" fmla="*/ 317 h 1071"/>
              <a:gd name="T68" fmla="*/ 814 w 1031"/>
              <a:gd name="T69" fmla="*/ 322 h 1071"/>
              <a:gd name="T70" fmla="*/ 633 w 1031"/>
              <a:gd name="T71" fmla="*/ 201 h 1071"/>
              <a:gd name="T72" fmla="*/ 652 w 1031"/>
              <a:gd name="T73" fmla="*/ 128 h 1071"/>
              <a:gd name="T74" fmla="*/ 620 w 1031"/>
              <a:gd name="T75" fmla="*/ 80 h 1071"/>
              <a:gd name="T76" fmla="*/ 589 w 1031"/>
              <a:gd name="T77" fmla="*/ 65 h 1071"/>
              <a:gd name="T78" fmla="*/ 569 w 1031"/>
              <a:gd name="T79" fmla="*/ 77 h 1071"/>
              <a:gd name="T80" fmla="*/ 551 w 1031"/>
              <a:gd name="T81" fmla="*/ 93 h 1071"/>
              <a:gd name="T82" fmla="*/ 484 w 1031"/>
              <a:gd name="T83" fmla="*/ 218 h 1071"/>
              <a:gd name="T84" fmla="*/ 443 w 1031"/>
              <a:gd name="T85" fmla="*/ 161 h 1071"/>
              <a:gd name="T86" fmla="*/ 365 w 1031"/>
              <a:gd name="T87" fmla="*/ 74 h 1071"/>
              <a:gd name="T88" fmla="*/ 322 w 1031"/>
              <a:gd name="T89" fmla="*/ 0 h 1071"/>
              <a:gd name="T90" fmla="*/ 337 w 1031"/>
              <a:gd name="T91" fmla="*/ 89 h 1071"/>
              <a:gd name="T92" fmla="*/ 311 w 1031"/>
              <a:gd name="T93" fmla="*/ 104 h 1071"/>
              <a:gd name="T94" fmla="*/ 274 w 1031"/>
              <a:gd name="T95" fmla="*/ 127 h 1071"/>
              <a:gd name="T96" fmla="*/ 253 w 1031"/>
              <a:gd name="T97" fmla="*/ 152 h 1071"/>
              <a:gd name="T98" fmla="*/ 234 w 1031"/>
              <a:gd name="T99" fmla="*/ 184 h 1071"/>
              <a:gd name="T100" fmla="*/ 87 w 1031"/>
              <a:gd name="T101" fmla="*/ 294 h 1071"/>
              <a:gd name="T102" fmla="*/ 10 w 1031"/>
              <a:gd name="T103" fmla="*/ 374 h 1071"/>
              <a:gd name="T104" fmla="*/ 1 w 1031"/>
              <a:gd name="T105" fmla="*/ 401 h 1071"/>
              <a:gd name="T106" fmla="*/ 55 w 1031"/>
              <a:gd name="T107" fmla="*/ 466 h 1071"/>
              <a:gd name="T108" fmla="*/ 136 w 1031"/>
              <a:gd name="T109" fmla="*/ 469 h 1071"/>
              <a:gd name="T110" fmla="*/ 267 w 1031"/>
              <a:gd name="T111" fmla="*/ 404 h 1071"/>
              <a:gd name="T112" fmla="*/ 299 w 1031"/>
              <a:gd name="T113" fmla="*/ 455 h 1071"/>
              <a:gd name="T114" fmla="*/ 375 w 1031"/>
              <a:gd name="T115" fmla="*/ 541 h 1071"/>
              <a:gd name="T116" fmla="*/ 365 w 1031"/>
              <a:gd name="T117" fmla="*/ 589 h 1071"/>
              <a:gd name="T118" fmla="*/ 190 w 1031"/>
              <a:gd name="T119" fmla="*/ 705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31" h="1071">
                <a:moveTo>
                  <a:pt x="190" y="705"/>
                </a:moveTo>
                <a:lnTo>
                  <a:pt x="190" y="705"/>
                </a:lnTo>
                <a:lnTo>
                  <a:pt x="187" y="703"/>
                </a:lnTo>
                <a:lnTo>
                  <a:pt x="180" y="701"/>
                </a:lnTo>
                <a:lnTo>
                  <a:pt x="166" y="698"/>
                </a:lnTo>
                <a:lnTo>
                  <a:pt x="157" y="698"/>
                </a:lnTo>
                <a:lnTo>
                  <a:pt x="147" y="698"/>
                </a:lnTo>
                <a:lnTo>
                  <a:pt x="147" y="698"/>
                </a:lnTo>
                <a:lnTo>
                  <a:pt x="137" y="700"/>
                </a:lnTo>
                <a:lnTo>
                  <a:pt x="129" y="702"/>
                </a:lnTo>
                <a:lnTo>
                  <a:pt x="123" y="705"/>
                </a:lnTo>
                <a:lnTo>
                  <a:pt x="118" y="709"/>
                </a:lnTo>
                <a:lnTo>
                  <a:pt x="113" y="715"/>
                </a:lnTo>
                <a:lnTo>
                  <a:pt x="112" y="717"/>
                </a:lnTo>
                <a:lnTo>
                  <a:pt x="112" y="717"/>
                </a:lnTo>
                <a:lnTo>
                  <a:pt x="107" y="719"/>
                </a:lnTo>
                <a:lnTo>
                  <a:pt x="95" y="725"/>
                </a:lnTo>
                <a:lnTo>
                  <a:pt x="89" y="729"/>
                </a:lnTo>
                <a:lnTo>
                  <a:pt x="83" y="735"/>
                </a:lnTo>
                <a:lnTo>
                  <a:pt x="76" y="741"/>
                </a:lnTo>
                <a:lnTo>
                  <a:pt x="70" y="749"/>
                </a:lnTo>
                <a:lnTo>
                  <a:pt x="70" y="749"/>
                </a:lnTo>
                <a:lnTo>
                  <a:pt x="66" y="759"/>
                </a:lnTo>
                <a:lnTo>
                  <a:pt x="63" y="770"/>
                </a:lnTo>
                <a:lnTo>
                  <a:pt x="61" y="783"/>
                </a:lnTo>
                <a:lnTo>
                  <a:pt x="60" y="795"/>
                </a:lnTo>
                <a:lnTo>
                  <a:pt x="60" y="808"/>
                </a:lnTo>
                <a:lnTo>
                  <a:pt x="60" y="818"/>
                </a:lnTo>
                <a:lnTo>
                  <a:pt x="61" y="824"/>
                </a:lnTo>
                <a:lnTo>
                  <a:pt x="63" y="827"/>
                </a:lnTo>
                <a:lnTo>
                  <a:pt x="64" y="827"/>
                </a:lnTo>
                <a:lnTo>
                  <a:pt x="64" y="827"/>
                </a:lnTo>
                <a:lnTo>
                  <a:pt x="68" y="826"/>
                </a:lnTo>
                <a:lnTo>
                  <a:pt x="73" y="822"/>
                </a:lnTo>
                <a:lnTo>
                  <a:pt x="83" y="807"/>
                </a:lnTo>
                <a:lnTo>
                  <a:pt x="95" y="787"/>
                </a:lnTo>
                <a:lnTo>
                  <a:pt x="95" y="787"/>
                </a:lnTo>
                <a:lnTo>
                  <a:pt x="102" y="788"/>
                </a:lnTo>
                <a:lnTo>
                  <a:pt x="119" y="790"/>
                </a:lnTo>
                <a:lnTo>
                  <a:pt x="131" y="790"/>
                </a:lnTo>
                <a:lnTo>
                  <a:pt x="144" y="790"/>
                </a:lnTo>
                <a:lnTo>
                  <a:pt x="158" y="788"/>
                </a:lnTo>
                <a:lnTo>
                  <a:pt x="175" y="783"/>
                </a:lnTo>
                <a:lnTo>
                  <a:pt x="175" y="783"/>
                </a:lnTo>
                <a:lnTo>
                  <a:pt x="184" y="779"/>
                </a:lnTo>
                <a:lnTo>
                  <a:pt x="190" y="773"/>
                </a:lnTo>
                <a:lnTo>
                  <a:pt x="195" y="766"/>
                </a:lnTo>
                <a:lnTo>
                  <a:pt x="199" y="758"/>
                </a:lnTo>
                <a:lnTo>
                  <a:pt x="204" y="750"/>
                </a:lnTo>
                <a:lnTo>
                  <a:pt x="209" y="741"/>
                </a:lnTo>
                <a:lnTo>
                  <a:pt x="216" y="732"/>
                </a:lnTo>
                <a:lnTo>
                  <a:pt x="228" y="724"/>
                </a:lnTo>
                <a:lnTo>
                  <a:pt x="228" y="724"/>
                </a:lnTo>
                <a:lnTo>
                  <a:pt x="254" y="706"/>
                </a:lnTo>
                <a:lnTo>
                  <a:pt x="280" y="688"/>
                </a:lnTo>
                <a:lnTo>
                  <a:pt x="293" y="681"/>
                </a:lnTo>
                <a:lnTo>
                  <a:pt x="307" y="673"/>
                </a:lnTo>
                <a:lnTo>
                  <a:pt x="321" y="668"/>
                </a:lnTo>
                <a:lnTo>
                  <a:pt x="335" y="664"/>
                </a:lnTo>
                <a:lnTo>
                  <a:pt x="335" y="664"/>
                </a:lnTo>
                <a:lnTo>
                  <a:pt x="387" y="651"/>
                </a:lnTo>
                <a:lnTo>
                  <a:pt x="409" y="644"/>
                </a:lnTo>
                <a:lnTo>
                  <a:pt x="425" y="639"/>
                </a:lnTo>
                <a:lnTo>
                  <a:pt x="425" y="639"/>
                </a:lnTo>
                <a:lnTo>
                  <a:pt x="432" y="636"/>
                </a:lnTo>
                <a:lnTo>
                  <a:pt x="439" y="630"/>
                </a:lnTo>
                <a:lnTo>
                  <a:pt x="450" y="620"/>
                </a:lnTo>
                <a:lnTo>
                  <a:pt x="463" y="608"/>
                </a:lnTo>
                <a:lnTo>
                  <a:pt x="469" y="677"/>
                </a:lnTo>
                <a:lnTo>
                  <a:pt x="469" y="677"/>
                </a:lnTo>
                <a:lnTo>
                  <a:pt x="463" y="702"/>
                </a:lnTo>
                <a:lnTo>
                  <a:pt x="463" y="702"/>
                </a:lnTo>
                <a:lnTo>
                  <a:pt x="463" y="710"/>
                </a:lnTo>
                <a:lnTo>
                  <a:pt x="464" y="719"/>
                </a:lnTo>
                <a:lnTo>
                  <a:pt x="466" y="726"/>
                </a:lnTo>
                <a:lnTo>
                  <a:pt x="466" y="726"/>
                </a:lnTo>
                <a:lnTo>
                  <a:pt x="453" y="834"/>
                </a:lnTo>
                <a:lnTo>
                  <a:pt x="444" y="911"/>
                </a:lnTo>
                <a:lnTo>
                  <a:pt x="440" y="939"/>
                </a:lnTo>
                <a:lnTo>
                  <a:pt x="438" y="953"/>
                </a:lnTo>
                <a:lnTo>
                  <a:pt x="438" y="953"/>
                </a:lnTo>
                <a:lnTo>
                  <a:pt x="434" y="962"/>
                </a:lnTo>
                <a:lnTo>
                  <a:pt x="432" y="968"/>
                </a:lnTo>
                <a:lnTo>
                  <a:pt x="429" y="972"/>
                </a:lnTo>
                <a:lnTo>
                  <a:pt x="429" y="972"/>
                </a:lnTo>
                <a:lnTo>
                  <a:pt x="416" y="975"/>
                </a:lnTo>
                <a:lnTo>
                  <a:pt x="391" y="983"/>
                </a:lnTo>
                <a:lnTo>
                  <a:pt x="379" y="988"/>
                </a:lnTo>
                <a:lnTo>
                  <a:pt x="370" y="993"/>
                </a:lnTo>
                <a:lnTo>
                  <a:pt x="364" y="997"/>
                </a:lnTo>
                <a:lnTo>
                  <a:pt x="364" y="998"/>
                </a:lnTo>
                <a:lnTo>
                  <a:pt x="366" y="1001"/>
                </a:lnTo>
                <a:lnTo>
                  <a:pt x="366" y="1001"/>
                </a:lnTo>
                <a:lnTo>
                  <a:pt x="371" y="1002"/>
                </a:lnTo>
                <a:lnTo>
                  <a:pt x="375" y="1002"/>
                </a:lnTo>
                <a:lnTo>
                  <a:pt x="381" y="1002"/>
                </a:lnTo>
                <a:lnTo>
                  <a:pt x="384" y="1003"/>
                </a:lnTo>
                <a:lnTo>
                  <a:pt x="386" y="1003"/>
                </a:lnTo>
                <a:lnTo>
                  <a:pt x="390" y="1006"/>
                </a:lnTo>
                <a:lnTo>
                  <a:pt x="394" y="1009"/>
                </a:lnTo>
                <a:lnTo>
                  <a:pt x="394" y="1009"/>
                </a:lnTo>
                <a:lnTo>
                  <a:pt x="401" y="1018"/>
                </a:lnTo>
                <a:lnTo>
                  <a:pt x="405" y="1024"/>
                </a:lnTo>
                <a:lnTo>
                  <a:pt x="406" y="1030"/>
                </a:lnTo>
                <a:lnTo>
                  <a:pt x="406" y="1031"/>
                </a:lnTo>
                <a:lnTo>
                  <a:pt x="406" y="1031"/>
                </a:lnTo>
                <a:lnTo>
                  <a:pt x="411" y="1028"/>
                </a:lnTo>
                <a:lnTo>
                  <a:pt x="425" y="1022"/>
                </a:lnTo>
                <a:lnTo>
                  <a:pt x="433" y="1018"/>
                </a:lnTo>
                <a:lnTo>
                  <a:pt x="440" y="1016"/>
                </a:lnTo>
                <a:lnTo>
                  <a:pt x="448" y="1014"/>
                </a:lnTo>
                <a:lnTo>
                  <a:pt x="453" y="1016"/>
                </a:lnTo>
                <a:lnTo>
                  <a:pt x="453" y="1016"/>
                </a:lnTo>
                <a:lnTo>
                  <a:pt x="473" y="1024"/>
                </a:lnTo>
                <a:lnTo>
                  <a:pt x="481" y="1028"/>
                </a:lnTo>
                <a:lnTo>
                  <a:pt x="483" y="1028"/>
                </a:lnTo>
                <a:lnTo>
                  <a:pt x="484" y="1028"/>
                </a:lnTo>
                <a:lnTo>
                  <a:pt x="484" y="1028"/>
                </a:lnTo>
                <a:lnTo>
                  <a:pt x="484" y="1026"/>
                </a:lnTo>
                <a:lnTo>
                  <a:pt x="481" y="1018"/>
                </a:lnTo>
                <a:lnTo>
                  <a:pt x="471" y="999"/>
                </a:lnTo>
                <a:lnTo>
                  <a:pt x="461" y="978"/>
                </a:lnTo>
                <a:lnTo>
                  <a:pt x="457" y="970"/>
                </a:lnTo>
                <a:lnTo>
                  <a:pt x="457" y="965"/>
                </a:lnTo>
                <a:lnTo>
                  <a:pt x="457" y="965"/>
                </a:lnTo>
                <a:lnTo>
                  <a:pt x="463" y="925"/>
                </a:lnTo>
                <a:lnTo>
                  <a:pt x="472" y="846"/>
                </a:lnTo>
                <a:lnTo>
                  <a:pt x="484" y="732"/>
                </a:lnTo>
                <a:lnTo>
                  <a:pt x="484" y="732"/>
                </a:lnTo>
                <a:lnTo>
                  <a:pt x="486" y="720"/>
                </a:lnTo>
                <a:lnTo>
                  <a:pt x="488" y="690"/>
                </a:lnTo>
                <a:lnTo>
                  <a:pt x="488" y="690"/>
                </a:lnTo>
                <a:lnTo>
                  <a:pt x="488" y="663"/>
                </a:lnTo>
                <a:lnTo>
                  <a:pt x="487" y="629"/>
                </a:lnTo>
                <a:lnTo>
                  <a:pt x="484" y="586"/>
                </a:lnTo>
                <a:lnTo>
                  <a:pt x="554" y="547"/>
                </a:lnTo>
                <a:lnTo>
                  <a:pt x="557" y="692"/>
                </a:lnTo>
                <a:lnTo>
                  <a:pt x="557" y="692"/>
                </a:lnTo>
                <a:lnTo>
                  <a:pt x="552" y="702"/>
                </a:lnTo>
                <a:lnTo>
                  <a:pt x="549" y="712"/>
                </a:lnTo>
                <a:lnTo>
                  <a:pt x="545" y="724"/>
                </a:lnTo>
                <a:lnTo>
                  <a:pt x="545" y="724"/>
                </a:lnTo>
                <a:lnTo>
                  <a:pt x="544" y="730"/>
                </a:lnTo>
                <a:lnTo>
                  <a:pt x="545" y="736"/>
                </a:lnTo>
                <a:lnTo>
                  <a:pt x="547" y="751"/>
                </a:lnTo>
                <a:lnTo>
                  <a:pt x="552" y="763"/>
                </a:lnTo>
                <a:lnTo>
                  <a:pt x="554" y="768"/>
                </a:lnTo>
                <a:lnTo>
                  <a:pt x="564" y="1013"/>
                </a:lnTo>
                <a:lnTo>
                  <a:pt x="564" y="1013"/>
                </a:lnTo>
                <a:lnTo>
                  <a:pt x="534" y="1023"/>
                </a:lnTo>
                <a:lnTo>
                  <a:pt x="513" y="1031"/>
                </a:lnTo>
                <a:lnTo>
                  <a:pt x="507" y="1035"/>
                </a:lnTo>
                <a:lnTo>
                  <a:pt x="507" y="1035"/>
                </a:lnTo>
                <a:lnTo>
                  <a:pt x="515" y="1037"/>
                </a:lnTo>
                <a:lnTo>
                  <a:pt x="526" y="1045"/>
                </a:lnTo>
                <a:lnTo>
                  <a:pt x="536" y="1053"/>
                </a:lnTo>
                <a:lnTo>
                  <a:pt x="540" y="1057"/>
                </a:lnTo>
                <a:lnTo>
                  <a:pt x="541" y="1060"/>
                </a:lnTo>
                <a:lnTo>
                  <a:pt x="541" y="1060"/>
                </a:lnTo>
                <a:lnTo>
                  <a:pt x="541" y="1062"/>
                </a:lnTo>
                <a:lnTo>
                  <a:pt x="542" y="1065"/>
                </a:lnTo>
                <a:lnTo>
                  <a:pt x="544" y="1066"/>
                </a:lnTo>
                <a:lnTo>
                  <a:pt x="547" y="1066"/>
                </a:lnTo>
                <a:lnTo>
                  <a:pt x="547" y="1066"/>
                </a:lnTo>
                <a:lnTo>
                  <a:pt x="566" y="1066"/>
                </a:lnTo>
                <a:lnTo>
                  <a:pt x="576" y="1067"/>
                </a:lnTo>
                <a:lnTo>
                  <a:pt x="585" y="1069"/>
                </a:lnTo>
                <a:lnTo>
                  <a:pt x="585" y="1069"/>
                </a:lnTo>
                <a:lnTo>
                  <a:pt x="590" y="1071"/>
                </a:lnTo>
                <a:lnTo>
                  <a:pt x="594" y="1071"/>
                </a:lnTo>
                <a:lnTo>
                  <a:pt x="596" y="1070"/>
                </a:lnTo>
                <a:lnTo>
                  <a:pt x="602" y="1066"/>
                </a:lnTo>
                <a:lnTo>
                  <a:pt x="602" y="1066"/>
                </a:lnTo>
                <a:lnTo>
                  <a:pt x="602" y="1065"/>
                </a:lnTo>
                <a:lnTo>
                  <a:pt x="603" y="1062"/>
                </a:lnTo>
                <a:lnTo>
                  <a:pt x="602" y="1056"/>
                </a:lnTo>
                <a:lnTo>
                  <a:pt x="599" y="1047"/>
                </a:lnTo>
                <a:lnTo>
                  <a:pt x="595" y="1038"/>
                </a:lnTo>
                <a:lnTo>
                  <a:pt x="588" y="1023"/>
                </a:lnTo>
                <a:lnTo>
                  <a:pt x="583" y="1016"/>
                </a:lnTo>
                <a:lnTo>
                  <a:pt x="583" y="1016"/>
                </a:lnTo>
                <a:lnTo>
                  <a:pt x="581" y="1006"/>
                </a:lnTo>
                <a:lnTo>
                  <a:pt x="579" y="980"/>
                </a:lnTo>
                <a:lnTo>
                  <a:pt x="574" y="902"/>
                </a:lnTo>
                <a:lnTo>
                  <a:pt x="569" y="821"/>
                </a:lnTo>
                <a:lnTo>
                  <a:pt x="566" y="774"/>
                </a:lnTo>
                <a:lnTo>
                  <a:pt x="566" y="774"/>
                </a:lnTo>
                <a:lnTo>
                  <a:pt x="568" y="753"/>
                </a:lnTo>
                <a:lnTo>
                  <a:pt x="569" y="722"/>
                </a:lnTo>
                <a:lnTo>
                  <a:pt x="573" y="677"/>
                </a:lnTo>
                <a:lnTo>
                  <a:pt x="573" y="677"/>
                </a:lnTo>
                <a:lnTo>
                  <a:pt x="574" y="604"/>
                </a:lnTo>
                <a:lnTo>
                  <a:pt x="574" y="540"/>
                </a:lnTo>
                <a:lnTo>
                  <a:pt x="595" y="520"/>
                </a:lnTo>
                <a:lnTo>
                  <a:pt x="595" y="520"/>
                </a:lnTo>
                <a:lnTo>
                  <a:pt x="602" y="528"/>
                </a:lnTo>
                <a:lnTo>
                  <a:pt x="617" y="549"/>
                </a:lnTo>
                <a:lnTo>
                  <a:pt x="627" y="560"/>
                </a:lnTo>
                <a:lnTo>
                  <a:pt x="637" y="569"/>
                </a:lnTo>
                <a:lnTo>
                  <a:pt x="647" y="576"/>
                </a:lnTo>
                <a:lnTo>
                  <a:pt x="653" y="579"/>
                </a:lnTo>
                <a:lnTo>
                  <a:pt x="658" y="579"/>
                </a:lnTo>
                <a:lnTo>
                  <a:pt x="658" y="579"/>
                </a:lnTo>
                <a:lnTo>
                  <a:pt x="663" y="579"/>
                </a:lnTo>
                <a:lnTo>
                  <a:pt x="670" y="578"/>
                </a:lnTo>
                <a:lnTo>
                  <a:pt x="686" y="573"/>
                </a:lnTo>
                <a:lnTo>
                  <a:pt x="706" y="565"/>
                </a:lnTo>
                <a:lnTo>
                  <a:pt x="729" y="556"/>
                </a:lnTo>
                <a:lnTo>
                  <a:pt x="751" y="544"/>
                </a:lnTo>
                <a:lnTo>
                  <a:pt x="775" y="531"/>
                </a:lnTo>
                <a:lnTo>
                  <a:pt x="797" y="517"/>
                </a:lnTo>
                <a:lnTo>
                  <a:pt x="818" y="503"/>
                </a:lnTo>
                <a:lnTo>
                  <a:pt x="818" y="503"/>
                </a:lnTo>
                <a:lnTo>
                  <a:pt x="836" y="491"/>
                </a:lnTo>
                <a:lnTo>
                  <a:pt x="850" y="478"/>
                </a:lnTo>
                <a:lnTo>
                  <a:pt x="871" y="457"/>
                </a:lnTo>
                <a:lnTo>
                  <a:pt x="887" y="440"/>
                </a:lnTo>
                <a:lnTo>
                  <a:pt x="895" y="435"/>
                </a:lnTo>
                <a:lnTo>
                  <a:pt x="902" y="432"/>
                </a:lnTo>
                <a:lnTo>
                  <a:pt x="902" y="432"/>
                </a:lnTo>
                <a:lnTo>
                  <a:pt x="911" y="428"/>
                </a:lnTo>
                <a:lnTo>
                  <a:pt x="920" y="421"/>
                </a:lnTo>
                <a:lnTo>
                  <a:pt x="929" y="413"/>
                </a:lnTo>
                <a:lnTo>
                  <a:pt x="936" y="404"/>
                </a:lnTo>
                <a:lnTo>
                  <a:pt x="950" y="389"/>
                </a:lnTo>
                <a:lnTo>
                  <a:pt x="955" y="381"/>
                </a:lnTo>
                <a:lnTo>
                  <a:pt x="955" y="381"/>
                </a:lnTo>
                <a:lnTo>
                  <a:pt x="996" y="362"/>
                </a:lnTo>
                <a:lnTo>
                  <a:pt x="1022" y="348"/>
                </a:lnTo>
                <a:lnTo>
                  <a:pt x="1030" y="343"/>
                </a:lnTo>
                <a:lnTo>
                  <a:pt x="1031" y="341"/>
                </a:lnTo>
                <a:lnTo>
                  <a:pt x="1031" y="341"/>
                </a:lnTo>
                <a:lnTo>
                  <a:pt x="1031" y="341"/>
                </a:lnTo>
                <a:lnTo>
                  <a:pt x="1028" y="340"/>
                </a:lnTo>
                <a:lnTo>
                  <a:pt x="1025" y="340"/>
                </a:lnTo>
                <a:lnTo>
                  <a:pt x="1014" y="341"/>
                </a:lnTo>
                <a:lnTo>
                  <a:pt x="1003" y="343"/>
                </a:lnTo>
                <a:lnTo>
                  <a:pt x="1003" y="343"/>
                </a:lnTo>
                <a:lnTo>
                  <a:pt x="1016" y="335"/>
                </a:lnTo>
                <a:lnTo>
                  <a:pt x="1023" y="327"/>
                </a:lnTo>
                <a:lnTo>
                  <a:pt x="1023" y="326"/>
                </a:lnTo>
                <a:lnTo>
                  <a:pt x="1022" y="325"/>
                </a:lnTo>
                <a:lnTo>
                  <a:pt x="1022" y="325"/>
                </a:lnTo>
                <a:lnTo>
                  <a:pt x="1014" y="327"/>
                </a:lnTo>
                <a:lnTo>
                  <a:pt x="1002" y="332"/>
                </a:lnTo>
                <a:lnTo>
                  <a:pt x="968" y="348"/>
                </a:lnTo>
                <a:lnTo>
                  <a:pt x="931" y="369"/>
                </a:lnTo>
                <a:lnTo>
                  <a:pt x="918" y="377"/>
                </a:lnTo>
                <a:lnTo>
                  <a:pt x="909" y="385"/>
                </a:lnTo>
                <a:lnTo>
                  <a:pt x="909" y="385"/>
                </a:lnTo>
                <a:lnTo>
                  <a:pt x="896" y="395"/>
                </a:lnTo>
                <a:lnTo>
                  <a:pt x="882" y="405"/>
                </a:lnTo>
                <a:lnTo>
                  <a:pt x="868" y="416"/>
                </a:lnTo>
                <a:lnTo>
                  <a:pt x="868" y="416"/>
                </a:lnTo>
                <a:lnTo>
                  <a:pt x="857" y="418"/>
                </a:lnTo>
                <a:lnTo>
                  <a:pt x="850" y="418"/>
                </a:lnTo>
                <a:lnTo>
                  <a:pt x="847" y="416"/>
                </a:lnTo>
                <a:lnTo>
                  <a:pt x="846" y="416"/>
                </a:lnTo>
                <a:lnTo>
                  <a:pt x="846" y="416"/>
                </a:lnTo>
                <a:lnTo>
                  <a:pt x="851" y="411"/>
                </a:lnTo>
                <a:lnTo>
                  <a:pt x="862" y="400"/>
                </a:lnTo>
                <a:lnTo>
                  <a:pt x="897" y="370"/>
                </a:lnTo>
                <a:lnTo>
                  <a:pt x="933" y="338"/>
                </a:lnTo>
                <a:lnTo>
                  <a:pt x="944" y="327"/>
                </a:lnTo>
                <a:lnTo>
                  <a:pt x="949" y="322"/>
                </a:lnTo>
                <a:lnTo>
                  <a:pt x="949" y="322"/>
                </a:lnTo>
                <a:lnTo>
                  <a:pt x="949" y="321"/>
                </a:lnTo>
                <a:lnTo>
                  <a:pt x="949" y="320"/>
                </a:lnTo>
                <a:lnTo>
                  <a:pt x="947" y="320"/>
                </a:lnTo>
                <a:lnTo>
                  <a:pt x="936" y="322"/>
                </a:lnTo>
                <a:lnTo>
                  <a:pt x="921" y="328"/>
                </a:lnTo>
                <a:lnTo>
                  <a:pt x="921" y="328"/>
                </a:lnTo>
                <a:lnTo>
                  <a:pt x="921" y="325"/>
                </a:lnTo>
                <a:lnTo>
                  <a:pt x="921" y="317"/>
                </a:lnTo>
                <a:lnTo>
                  <a:pt x="921" y="314"/>
                </a:lnTo>
                <a:lnTo>
                  <a:pt x="920" y="312"/>
                </a:lnTo>
                <a:lnTo>
                  <a:pt x="918" y="311"/>
                </a:lnTo>
                <a:lnTo>
                  <a:pt x="915" y="312"/>
                </a:lnTo>
                <a:lnTo>
                  <a:pt x="915" y="312"/>
                </a:lnTo>
                <a:lnTo>
                  <a:pt x="906" y="320"/>
                </a:lnTo>
                <a:lnTo>
                  <a:pt x="902" y="322"/>
                </a:lnTo>
                <a:lnTo>
                  <a:pt x="902" y="322"/>
                </a:lnTo>
                <a:lnTo>
                  <a:pt x="906" y="320"/>
                </a:lnTo>
                <a:lnTo>
                  <a:pt x="906" y="320"/>
                </a:lnTo>
                <a:lnTo>
                  <a:pt x="905" y="318"/>
                </a:lnTo>
                <a:lnTo>
                  <a:pt x="896" y="318"/>
                </a:lnTo>
                <a:lnTo>
                  <a:pt x="896" y="318"/>
                </a:lnTo>
                <a:lnTo>
                  <a:pt x="879" y="321"/>
                </a:lnTo>
                <a:lnTo>
                  <a:pt x="875" y="322"/>
                </a:lnTo>
                <a:lnTo>
                  <a:pt x="875" y="322"/>
                </a:lnTo>
                <a:lnTo>
                  <a:pt x="876" y="318"/>
                </a:lnTo>
                <a:lnTo>
                  <a:pt x="875" y="316"/>
                </a:lnTo>
                <a:lnTo>
                  <a:pt x="871" y="316"/>
                </a:lnTo>
                <a:lnTo>
                  <a:pt x="871" y="316"/>
                </a:lnTo>
                <a:lnTo>
                  <a:pt x="865" y="316"/>
                </a:lnTo>
                <a:lnTo>
                  <a:pt x="860" y="318"/>
                </a:lnTo>
                <a:lnTo>
                  <a:pt x="856" y="322"/>
                </a:lnTo>
                <a:lnTo>
                  <a:pt x="856" y="322"/>
                </a:lnTo>
                <a:lnTo>
                  <a:pt x="856" y="320"/>
                </a:lnTo>
                <a:lnTo>
                  <a:pt x="856" y="317"/>
                </a:lnTo>
                <a:lnTo>
                  <a:pt x="855" y="314"/>
                </a:lnTo>
                <a:lnTo>
                  <a:pt x="853" y="314"/>
                </a:lnTo>
                <a:lnTo>
                  <a:pt x="852" y="314"/>
                </a:lnTo>
                <a:lnTo>
                  <a:pt x="850" y="316"/>
                </a:lnTo>
                <a:lnTo>
                  <a:pt x="850" y="316"/>
                </a:lnTo>
                <a:lnTo>
                  <a:pt x="846" y="317"/>
                </a:lnTo>
                <a:lnTo>
                  <a:pt x="845" y="316"/>
                </a:lnTo>
                <a:lnTo>
                  <a:pt x="839" y="313"/>
                </a:lnTo>
                <a:lnTo>
                  <a:pt x="836" y="311"/>
                </a:lnTo>
                <a:lnTo>
                  <a:pt x="833" y="311"/>
                </a:lnTo>
                <a:lnTo>
                  <a:pt x="831" y="312"/>
                </a:lnTo>
                <a:lnTo>
                  <a:pt x="831" y="312"/>
                </a:lnTo>
                <a:lnTo>
                  <a:pt x="821" y="317"/>
                </a:lnTo>
                <a:lnTo>
                  <a:pt x="817" y="318"/>
                </a:lnTo>
                <a:lnTo>
                  <a:pt x="814" y="322"/>
                </a:lnTo>
                <a:lnTo>
                  <a:pt x="814" y="322"/>
                </a:lnTo>
                <a:lnTo>
                  <a:pt x="812" y="323"/>
                </a:lnTo>
                <a:lnTo>
                  <a:pt x="805" y="326"/>
                </a:lnTo>
                <a:lnTo>
                  <a:pt x="790" y="330"/>
                </a:lnTo>
                <a:lnTo>
                  <a:pt x="768" y="335"/>
                </a:lnTo>
                <a:lnTo>
                  <a:pt x="633" y="218"/>
                </a:lnTo>
                <a:lnTo>
                  <a:pt x="633" y="218"/>
                </a:lnTo>
                <a:lnTo>
                  <a:pt x="632" y="214"/>
                </a:lnTo>
                <a:lnTo>
                  <a:pt x="633" y="201"/>
                </a:lnTo>
                <a:lnTo>
                  <a:pt x="636" y="184"/>
                </a:lnTo>
                <a:lnTo>
                  <a:pt x="638" y="175"/>
                </a:lnTo>
                <a:lnTo>
                  <a:pt x="642" y="165"/>
                </a:lnTo>
                <a:lnTo>
                  <a:pt x="642" y="165"/>
                </a:lnTo>
                <a:lnTo>
                  <a:pt x="661" y="123"/>
                </a:lnTo>
                <a:lnTo>
                  <a:pt x="661" y="123"/>
                </a:lnTo>
                <a:lnTo>
                  <a:pt x="659" y="126"/>
                </a:lnTo>
                <a:lnTo>
                  <a:pt x="654" y="128"/>
                </a:lnTo>
                <a:lnTo>
                  <a:pt x="652" y="128"/>
                </a:lnTo>
                <a:lnTo>
                  <a:pt x="648" y="127"/>
                </a:lnTo>
                <a:lnTo>
                  <a:pt x="643" y="124"/>
                </a:lnTo>
                <a:lnTo>
                  <a:pt x="639" y="121"/>
                </a:lnTo>
                <a:lnTo>
                  <a:pt x="639" y="121"/>
                </a:lnTo>
                <a:lnTo>
                  <a:pt x="634" y="114"/>
                </a:lnTo>
                <a:lnTo>
                  <a:pt x="630" y="108"/>
                </a:lnTo>
                <a:lnTo>
                  <a:pt x="624" y="94"/>
                </a:lnTo>
                <a:lnTo>
                  <a:pt x="620" y="84"/>
                </a:lnTo>
                <a:lnTo>
                  <a:pt x="620" y="80"/>
                </a:lnTo>
                <a:lnTo>
                  <a:pt x="595" y="89"/>
                </a:lnTo>
                <a:lnTo>
                  <a:pt x="595" y="89"/>
                </a:lnTo>
                <a:lnTo>
                  <a:pt x="595" y="88"/>
                </a:lnTo>
                <a:lnTo>
                  <a:pt x="596" y="84"/>
                </a:lnTo>
                <a:lnTo>
                  <a:pt x="596" y="78"/>
                </a:lnTo>
                <a:lnTo>
                  <a:pt x="594" y="74"/>
                </a:lnTo>
                <a:lnTo>
                  <a:pt x="591" y="70"/>
                </a:lnTo>
                <a:lnTo>
                  <a:pt x="591" y="70"/>
                </a:lnTo>
                <a:lnTo>
                  <a:pt x="589" y="65"/>
                </a:lnTo>
                <a:lnTo>
                  <a:pt x="588" y="60"/>
                </a:lnTo>
                <a:lnTo>
                  <a:pt x="588" y="53"/>
                </a:lnTo>
                <a:lnTo>
                  <a:pt x="588" y="50"/>
                </a:lnTo>
                <a:lnTo>
                  <a:pt x="586" y="50"/>
                </a:lnTo>
                <a:lnTo>
                  <a:pt x="579" y="58"/>
                </a:lnTo>
                <a:lnTo>
                  <a:pt x="579" y="58"/>
                </a:lnTo>
                <a:lnTo>
                  <a:pt x="574" y="65"/>
                </a:lnTo>
                <a:lnTo>
                  <a:pt x="571" y="72"/>
                </a:lnTo>
                <a:lnTo>
                  <a:pt x="569" y="77"/>
                </a:lnTo>
                <a:lnTo>
                  <a:pt x="569" y="82"/>
                </a:lnTo>
                <a:lnTo>
                  <a:pt x="569" y="87"/>
                </a:lnTo>
                <a:lnTo>
                  <a:pt x="570" y="89"/>
                </a:lnTo>
                <a:lnTo>
                  <a:pt x="570" y="89"/>
                </a:lnTo>
                <a:lnTo>
                  <a:pt x="568" y="88"/>
                </a:lnTo>
                <a:lnTo>
                  <a:pt x="562" y="88"/>
                </a:lnTo>
                <a:lnTo>
                  <a:pt x="557" y="88"/>
                </a:lnTo>
                <a:lnTo>
                  <a:pt x="554" y="90"/>
                </a:lnTo>
                <a:lnTo>
                  <a:pt x="551" y="93"/>
                </a:lnTo>
                <a:lnTo>
                  <a:pt x="551" y="93"/>
                </a:lnTo>
                <a:lnTo>
                  <a:pt x="541" y="107"/>
                </a:lnTo>
                <a:lnTo>
                  <a:pt x="527" y="132"/>
                </a:lnTo>
                <a:lnTo>
                  <a:pt x="513" y="157"/>
                </a:lnTo>
                <a:lnTo>
                  <a:pt x="507" y="171"/>
                </a:lnTo>
                <a:lnTo>
                  <a:pt x="507" y="171"/>
                </a:lnTo>
                <a:lnTo>
                  <a:pt x="484" y="224"/>
                </a:lnTo>
                <a:lnTo>
                  <a:pt x="484" y="224"/>
                </a:lnTo>
                <a:lnTo>
                  <a:pt x="484" y="218"/>
                </a:lnTo>
                <a:lnTo>
                  <a:pt x="482" y="204"/>
                </a:lnTo>
                <a:lnTo>
                  <a:pt x="477" y="187"/>
                </a:lnTo>
                <a:lnTo>
                  <a:pt x="473" y="180"/>
                </a:lnTo>
                <a:lnTo>
                  <a:pt x="469" y="173"/>
                </a:lnTo>
                <a:lnTo>
                  <a:pt x="469" y="173"/>
                </a:lnTo>
                <a:lnTo>
                  <a:pt x="461" y="167"/>
                </a:lnTo>
                <a:lnTo>
                  <a:pt x="453" y="162"/>
                </a:lnTo>
                <a:lnTo>
                  <a:pt x="445" y="161"/>
                </a:lnTo>
                <a:lnTo>
                  <a:pt x="443" y="161"/>
                </a:lnTo>
                <a:lnTo>
                  <a:pt x="442" y="161"/>
                </a:lnTo>
                <a:lnTo>
                  <a:pt x="442" y="161"/>
                </a:lnTo>
                <a:lnTo>
                  <a:pt x="438" y="165"/>
                </a:lnTo>
                <a:lnTo>
                  <a:pt x="434" y="168"/>
                </a:lnTo>
                <a:lnTo>
                  <a:pt x="432" y="173"/>
                </a:lnTo>
                <a:lnTo>
                  <a:pt x="379" y="127"/>
                </a:lnTo>
                <a:lnTo>
                  <a:pt x="379" y="127"/>
                </a:lnTo>
                <a:lnTo>
                  <a:pt x="371" y="99"/>
                </a:lnTo>
                <a:lnTo>
                  <a:pt x="365" y="74"/>
                </a:lnTo>
                <a:lnTo>
                  <a:pt x="356" y="49"/>
                </a:lnTo>
                <a:lnTo>
                  <a:pt x="356" y="49"/>
                </a:lnTo>
                <a:lnTo>
                  <a:pt x="351" y="38"/>
                </a:lnTo>
                <a:lnTo>
                  <a:pt x="346" y="27"/>
                </a:lnTo>
                <a:lnTo>
                  <a:pt x="336" y="11"/>
                </a:lnTo>
                <a:lnTo>
                  <a:pt x="331" y="5"/>
                </a:lnTo>
                <a:lnTo>
                  <a:pt x="327" y="1"/>
                </a:lnTo>
                <a:lnTo>
                  <a:pt x="323" y="0"/>
                </a:lnTo>
                <a:lnTo>
                  <a:pt x="322" y="0"/>
                </a:lnTo>
                <a:lnTo>
                  <a:pt x="322" y="1"/>
                </a:lnTo>
                <a:lnTo>
                  <a:pt x="322" y="1"/>
                </a:lnTo>
                <a:lnTo>
                  <a:pt x="321" y="5"/>
                </a:lnTo>
                <a:lnTo>
                  <a:pt x="322" y="11"/>
                </a:lnTo>
                <a:lnTo>
                  <a:pt x="326" y="27"/>
                </a:lnTo>
                <a:lnTo>
                  <a:pt x="331" y="45"/>
                </a:lnTo>
                <a:lnTo>
                  <a:pt x="335" y="61"/>
                </a:lnTo>
                <a:lnTo>
                  <a:pt x="335" y="61"/>
                </a:lnTo>
                <a:lnTo>
                  <a:pt x="337" y="89"/>
                </a:lnTo>
                <a:lnTo>
                  <a:pt x="337" y="89"/>
                </a:lnTo>
                <a:lnTo>
                  <a:pt x="332" y="89"/>
                </a:lnTo>
                <a:lnTo>
                  <a:pt x="322" y="89"/>
                </a:lnTo>
                <a:lnTo>
                  <a:pt x="317" y="90"/>
                </a:lnTo>
                <a:lnTo>
                  <a:pt x="313" y="90"/>
                </a:lnTo>
                <a:lnTo>
                  <a:pt x="309" y="93"/>
                </a:lnTo>
                <a:lnTo>
                  <a:pt x="309" y="95"/>
                </a:lnTo>
                <a:lnTo>
                  <a:pt x="309" y="95"/>
                </a:lnTo>
                <a:lnTo>
                  <a:pt x="311" y="104"/>
                </a:lnTo>
                <a:lnTo>
                  <a:pt x="311" y="106"/>
                </a:lnTo>
                <a:lnTo>
                  <a:pt x="309" y="108"/>
                </a:lnTo>
                <a:lnTo>
                  <a:pt x="309" y="108"/>
                </a:lnTo>
                <a:lnTo>
                  <a:pt x="306" y="113"/>
                </a:lnTo>
                <a:lnTo>
                  <a:pt x="301" y="116"/>
                </a:lnTo>
                <a:lnTo>
                  <a:pt x="293" y="121"/>
                </a:lnTo>
                <a:lnTo>
                  <a:pt x="293" y="121"/>
                </a:lnTo>
                <a:lnTo>
                  <a:pt x="283" y="124"/>
                </a:lnTo>
                <a:lnTo>
                  <a:pt x="274" y="127"/>
                </a:lnTo>
                <a:lnTo>
                  <a:pt x="268" y="129"/>
                </a:lnTo>
                <a:lnTo>
                  <a:pt x="265" y="131"/>
                </a:lnTo>
                <a:lnTo>
                  <a:pt x="265" y="133"/>
                </a:lnTo>
                <a:lnTo>
                  <a:pt x="265" y="133"/>
                </a:lnTo>
                <a:lnTo>
                  <a:pt x="264" y="139"/>
                </a:lnTo>
                <a:lnTo>
                  <a:pt x="260" y="146"/>
                </a:lnTo>
                <a:lnTo>
                  <a:pt x="255" y="152"/>
                </a:lnTo>
                <a:lnTo>
                  <a:pt x="255" y="152"/>
                </a:lnTo>
                <a:lnTo>
                  <a:pt x="253" y="152"/>
                </a:lnTo>
                <a:lnTo>
                  <a:pt x="246" y="152"/>
                </a:lnTo>
                <a:lnTo>
                  <a:pt x="243" y="153"/>
                </a:lnTo>
                <a:lnTo>
                  <a:pt x="239" y="156"/>
                </a:lnTo>
                <a:lnTo>
                  <a:pt x="238" y="160"/>
                </a:lnTo>
                <a:lnTo>
                  <a:pt x="236" y="165"/>
                </a:lnTo>
                <a:lnTo>
                  <a:pt x="236" y="165"/>
                </a:lnTo>
                <a:lnTo>
                  <a:pt x="238" y="177"/>
                </a:lnTo>
                <a:lnTo>
                  <a:pt x="238" y="179"/>
                </a:lnTo>
                <a:lnTo>
                  <a:pt x="234" y="184"/>
                </a:lnTo>
                <a:lnTo>
                  <a:pt x="234" y="184"/>
                </a:lnTo>
                <a:lnTo>
                  <a:pt x="228" y="189"/>
                </a:lnTo>
                <a:lnTo>
                  <a:pt x="215" y="197"/>
                </a:lnTo>
                <a:lnTo>
                  <a:pt x="177" y="221"/>
                </a:lnTo>
                <a:lnTo>
                  <a:pt x="134" y="252"/>
                </a:lnTo>
                <a:lnTo>
                  <a:pt x="114" y="267"/>
                </a:lnTo>
                <a:lnTo>
                  <a:pt x="99" y="280"/>
                </a:lnTo>
                <a:lnTo>
                  <a:pt x="99" y="280"/>
                </a:lnTo>
                <a:lnTo>
                  <a:pt x="87" y="294"/>
                </a:lnTo>
                <a:lnTo>
                  <a:pt x="76" y="307"/>
                </a:lnTo>
                <a:lnTo>
                  <a:pt x="61" y="331"/>
                </a:lnTo>
                <a:lnTo>
                  <a:pt x="55" y="341"/>
                </a:lnTo>
                <a:lnTo>
                  <a:pt x="49" y="350"/>
                </a:lnTo>
                <a:lnTo>
                  <a:pt x="41" y="357"/>
                </a:lnTo>
                <a:lnTo>
                  <a:pt x="32" y="362"/>
                </a:lnTo>
                <a:lnTo>
                  <a:pt x="32" y="362"/>
                </a:lnTo>
                <a:lnTo>
                  <a:pt x="17" y="370"/>
                </a:lnTo>
                <a:lnTo>
                  <a:pt x="10" y="374"/>
                </a:lnTo>
                <a:lnTo>
                  <a:pt x="7" y="375"/>
                </a:lnTo>
                <a:lnTo>
                  <a:pt x="6" y="377"/>
                </a:lnTo>
                <a:lnTo>
                  <a:pt x="6" y="380"/>
                </a:lnTo>
                <a:lnTo>
                  <a:pt x="7" y="385"/>
                </a:lnTo>
                <a:lnTo>
                  <a:pt x="7" y="385"/>
                </a:lnTo>
                <a:lnTo>
                  <a:pt x="8" y="389"/>
                </a:lnTo>
                <a:lnTo>
                  <a:pt x="7" y="393"/>
                </a:lnTo>
                <a:lnTo>
                  <a:pt x="3" y="398"/>
                </a:lnTo>
                <a:lnTo>
                  <a:pt x="1" y="401"/>
                </a:lnTo>
                <a:lnTo>
                  <a:pt x="0" y="404"/>
                </a:lnTo>
                <a:lnTo>
                  <a:pt x="0" y="408"/>
                </a:lnTo>
                <a:lnTo>
                  <a:pt x="1" y="413"/>
                </a:lnTo>
                <a:lnTo>
                  <a:pt x="1" y="413"/>
                </a:lnTo>
                <a:lnTo>
                  <a:pt x="6" y="420"/>
                </a:lnTo>
                <a:lnTo>
                  <a:pt x="15" y="430"/>
                </a:lnTo>
                <a:lnTo>
                  <a:pt x="26" y="442"/>
                </a:lnTo>
                <a:lnTo>
                  <a:pt x="40" y="454"/>
                </a:lnTo>
                <a:lnTo>
                  <a:pt x="55" y="466"/>
                </a:lnTo>
                <a:lnTo>
                  <a:pt x="71" y="474"/>
                </a:lnTo>
                <a:lnTo>
                  <a:pt x="79" y="478"/>
                </a:lnTo>
                <a:lnTo>
                  <a:pt x="87" y="481"/>
                </a:lnTo>
                <a:lnTo>
                  <a:pt x="94" y="482"/>
                </a:lnTo>
                <a:lnTo>
                  <a:pt x="102" y="482"/>
                </a:lnTo>
                <a:lnTo>
                  <a:pt x="102" y="482"/>
                </a:lnTo>
                <a:lnTo>
                  <a:pt x="109" y="481"/>
                </a:lnTo>
                <a:lnTo>
                  <a:pt x="118" y="478"/>
                </a:lnTo>
                <a:lnTo>
                  <a:pt x="136" y="469"/>
                </a:lnTo>
                <a:lnTo>
                  <a:pt x="156" y="458"/>
                </a:lnTo>
                <a:lnTo>
                  <a:pt x="177" y="444"/>
                </a:lnTo>
                <a:lnTo>
                  <a:pt x="215" y="420"/>
                </a:lnTo>
                <a:lnTo>
                  <a:pt x="231" y="411"/>
                </a:lnTo>
                <a:lnTo>
                  <a:pt x="238" y="408"/>
                </a:lnTo>
                <a:lnTo>
                  <a:pt x="243" y="406"/>
                </a:lnTo>
                <a:lnTo>
                  <a:pt x="243" y="406"/>
                </a:lnTo>
                <a:lnTo>
                  <a:pt x="260" y="404"/>
                </a:lnTo>
                <a:lnTo>
                  <a:pt x="267" y="404"/>
                </a:lnTo>
                <a:lnTo>
                  <a:pt x="273" y="405"/>
                </a:lnTo>
                <a:lnTo>
                  <a:pt x="278" y="408"/>
                </a:lnTo>
                <a:lnTo>
                  <a:pt x="282" y="410"/>
                </a:lnTo>
                <a:lnTo>
                  <a:pt x="287" y="414"/>
                </a:lnTo>
                <a:lnTo>
                  <a:pt x="291" y="419"/>
                </a:lnTo>
                <a:lnTo>
                  <a:pt x="291" y="419"/>
                </a:lnTo>
                <a:lnTo>
                  <a:pt x="293" y="425"/>
                </a:lnTo>
                <a:lnTo>
                  <a:pt x="296" y="434"/>
                </a:lnTo>
                <a:lnTo>
                  <a:pt x="299" y="455"/>
                </a:lnTo>
                <a:lnTo>
                  <a:pt x="301" y="467"/>
                </a:lnTo>
                <a:lnTo>
                  <a:pt x="303" y="478"/>
                </a:lnTo>
                <a:lnTo>
                  <a:pt x="307" y="487"/>
                </a:lnTo>
                <a:lnTo>
                  <a:pt x="312" y="495"/>
                </a:lnTo>
                <a:lnTo>
                  <a:pt x="312" y="495"/>
                </a:lnTo>
                <a:lnTo>
                  <a:pt x="330" y="508"/>
                </a:lnTo>
                <a:lnTo>
                  <a:pt x="350" y="525"/>
                </a:lnTo>
                <a:lnTo>
                  <a:pt x="375" y="541"/>
                </a:lnTo>
                <a:lnTo>
                  <a:pt x="375" y="541"/>
                </a:lnTo>
                <a:lnTo>
                  <a:pt x="376" y="544"/>
                </a:lnTo>
                <a:lnTo>
                  <a:pt x="380" y="550"/>
                </a:lnTo>
                <a:lnTo>
                  <a:pt x="382" y="560"/>
                </a:lnTo>
                <a:lnTo>
                  <a:pt x="382" y="566"/>
                </a:lnTo>
                <a:lnTo>
                  <a:pt x="381" y="573"/>
                </a:lnTo>
                <a:lnTo>
                  <a:pt x="381" y="573"/>
                </a:lnTo>
                <a:lnTo>
                  <a:pt x="380" y="576"/>
                </a:lnTo>
                <a:lnTo>
                  <a:pt x="376" y="580"/>
                </a:lnTo>
                <a:lnTo>
                  <a:pt x="365" y="589"/>
                </a:lnTo>
                <a:lnTo>
                  <a:pt x="350" y="599"/>
                </a:lnTo>
                <a:lnTo>
                  <a:pt x="332" y="608"/>
                </a:lnTo>
                <a:lnTo>
                  <a:pt x="297" y="625"/>
                </a:lnTo>
                <a:lnTo>
                  <a:pt x="274" y="636"/>
                </a:lnTo>
                <a:lnTo>
                  <a:pt x="274" y="636"/>
                </a:lnTo>
                <a:lnTo>
                  <a:pt x="267" y="641"/>
                </a:lnTo>
                <a:lnTo>
                  <a:pt x="255" y="651"/>
                </a:lnTo>
                <a:lnTo>
                  <a:pt x="226" y="673"/>
                </a:lnTo>
                <a:lnTo>
                  <a:pt x="190" y="705"/>
                </a:lnTo>
                <a:lnTo>
                  <a:pt x="190" y="7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87F455DC-2376-4D36-B7D5-80BE3535DC5D}"/>
              </a:ext>
            </a:extLst>
          </p:cNvPr>
          <p:cNvSpPr>
            <a:spLocks noEditPoints="1"/>
          </p:cNvSpPr>
          <p:nvPr/>
        </p:nvSpPr>
        <p:spPr bwMode="auto">
          <a:xfrm>
            <a:off x="2709862" y="837709"/>
            <a:ext cx="749289" cy="1629498"/>
          </a:xfrm>
          <a:custGeom>
            <a:avLst/>
            <a:gdLst>
              <a:gd name="T0" fmla="*/ 99 w 641"/>
              <a:gd name="T1" fmla="*/ 1019 h 1394"/>
              <a:gd name="T2" fmla="*/ 84 w 641"/>
              <a:gd name="T3" fmla="*/ 1060 h 1394"/>
              <a:gd name="T4" fmla="*/ 177 w 641"/>
              <a:gd name="T5" fmla="*/ 1296 h 1394"/>
              <a:gd name="T6" fmla="*/ 155 w 641"/>
              <a:gd name="T7" fmla="*/ 1315 h 1394"/>
              <a:gd name="T8" fmla="*/ 221 w 641"/>
              <a:gd name="T9" fmla="*/ 1347 h 1394"/>
              <a:gd name="T10" fmla="*/ 267 w 641"/>
              <a:gd name="T11" fmla="*/ 1394 h 1394"/>
              <a:gd name="T12" fmla="*/ 279 w 641"/>
              <a:gd name="T13" fmla="*/ 1372 h 1394"/>
              <a:gd name="T14" fmla="*/ 287 w 641"/>
              <a:gd name="T15" fmla="*/ 1359 h 1394"/>
              <a:gd name="T16" fmla="*/ 311 w 641"/>
              <a:gd name="T17" fmla="*/ 1340 h 1394"/>
              <a:gd name="T18" fmla="*/ 305 w 641"/>
              <a:gd name="T19" fmla="*/ 1334 h 1394"/>
              <a:gd name="T20" fmla="*/ 236 w 641"/>
              <a:gd name="T21" fmla="*/ 1321 h 1394"/>
              <a:gd name="T22" fmla="*/ 198 w 641"/>
              <a:gd name="T23" fmla="*/ 1082 h 1394"/>
              <a:gd name="T24" fmla="*/ 199 w 641"/>
              <a:gd name="T25" fmla="*/ 1043 h 1394"/>
              <a:gd name="T26" fmla="*/ 245 w 641"/>
              <a:gd name="T27" fmla="*/ 867 h 1394"/>
              <a:gd name="T28" fmla="*/ 295 w 641"/>
              <a:gd name="T29" fmla="*/ 844 h 1394"/>
              <a:gd name="T30" fmla="*/ 403 w 641"/>
              <a:gd name="T31" fmla="*/ 733 h 1394"/>
              <a:gd name="T32" fmla="*/ 445 w 641"/>
              <a:gd name="T33" fmla="*/ 673 h 1394"/>
              <a:gd name="T34" fmla="*/ 469 w 641"/>
              <a:gd name="T35" fmla="*/ 571 h 1394"/>
              <a:gd name="T36" fmla="*/ 502 w 641"/>
              <a:gd name="T37" fmla="*/ 416 h 1394"/>
              <a:gd name="T38" fmla="*/ 510 w 641"/>
              <a:gd name="T39" fmla="*/ 321 h 1394"/>
              <a:gd name="T40" fmla="*/ 483 w 641"/>
              <a:gd name="T41" fmla="*/ 169 h 1394"/>
              <a:gd name="T42" fmla="*/ 484 w 641"/>
              <a:gd name="T43" fmla="*/ 104 h 1394"/>
              <a:gd name="T44" fmla="*/ 547 w 641"/>
              <a:gd name="T45" fmla="*/ 62 h 1394"/>
              <a:gd name="T46" fmla="*/ 566 w 641"/>
              <a:gd name="T47" fmla="*/ 50 h 1394"/>
              <a:gd name="T48" fmla="*/ 616 w 641"/>
              <a:gd name="T49" fmla="*/ 65 h 1394"/>
              <a:gd name="T50" fmla="*/ 622 w 641"/>
              <a:gd name="T51" fmla="*/ 35 h 1394"/>
              <a:gd name="T52" fmla="*/ 604 w 641"/>
              <a:gd name="T53" fmla="*/ 12 h 1394"/>
              <a:gd name="T54" fmla="*/ 576 w 641"/>
              <a:gd name="T55" fmla="*/ 2 h 1394"/>
              <a:gd name="T56" fmla="*/ 522 w 641"/>
              <a:gd name="T57" fmla="*/ 6 h 1394"/>
              <a:gd name="T58" fmla="*/ 469 w 641"/>
              <a:gd name="T59" fmla="*/ 11 h 1394"/>
              <a:gd name="T60" fmla="*/ 447 w 641"/>
              <a:gd name="T61" fmla="*/ 27 h 1394"/>
              <a:gd name="T62" fmla="*/ 442 w 641"/>
              <a:gd name="T63" fmla="*/ 127 h 1394"/>
              <a:gd name="T64" fmla="*/ 452 w 641"/>
              <a:gd name="T65" fmla="*/ 226 h 1394"/>
              <a:gd name="T66" fmla="*/ 465 w 641"/>
              <a:gd name="T67" fmla="*/ 341 h 1394"/>
              <a:gd name="T68" fmla="*/ 456 w 641"/>
              <a:gd name="T69" fmla="*/ 424 h 1394"/>
              <a:gd name="T70" fmla="*/ 420 w 641"/>
              <a:gd name="T71" fmla="*/ 522 h 1394"/>
              <a:gd name="T72" fmla="*/ 388 w 641"/>
              <a:gd name="T73" fmla="*/ 548 h 1394"/>
              <a:gd name="T74" fmla="*/ 330 w 641"/>
              <a:gd name="T75" fmla="*/ 556 h 1394"/>
              <a:gd name="T76" fmla="*/ 238 w 641"/>
              <a:gd name="T77" fmla="*/ 582 h 1394"/>
              <a:gd name="T78" fmla="*/ 172 w 641"/>
              <a:gd name="T79" fmla="*/ 629 h 1394"/>
              <a:gd name="T80" fmla="*/ 87 w 641"/>
              <a:gd name="T81" fmla="*/ 726 h 1394"/>
              <a:gd name="T82" fmla="*/ 23 w 641"/>
              <a:gd name="T83" fmla="*/ 825 h 1394"/>
              <a:gd name="T84" fmla="*/ 10 w 641"/>
              <a:gd name="T85" fmla="*/ 853 h 1394"/>
              <a:gd name="T86" fmla="*/ 0 w 641"/>
              <a:gd name="T87" fmla="*/ 888 h 1394"/>
              <a:gd name="T88" fmla="*/ 2 w 641"/>
              <a:gd name="T89" fmla="*/ 941 h 1394"/>
              <a:gd name="T90" fmla="*/ 9 w 641"/>
              <a:gd name="T91" fmla="*/ 932 h 1394"/>
              <a:gd name="T92" fmla="*/ 29 w 641"/>
              <a:gd name="T93" fmla="*/ 887 h 1394"/>
              <a:gd name="T94" fmla="*/ 118 w 641"/>
              <a:gd name="T95" fmla="*/ 857 h 1394"/>
              <a:gd name="T96" fmla="*/ 173 w 641"/>
              <a:gd name="T97" fmla="*/ 851 h 1394"/>
              <a:gd name="T98" fmla="*/ 196 w 641"/>
              <a:gd name="T99" fmla="*/ 926 h 1394"/>
              <a:gd name="T100" fmla="*/ 174 w 641"/>
              <a:gd name="T101" fmla="*/ 1068 h 1394"/>
              <a:gd name="T102" fmla="*/ 177 w 641"/>
              <a:gd name="T103" fmla="*/ 1111 h 1394"/>
              <a:gd name="T104" fmla="*/ 114 w 641"/>
              <a:gd name="T105" fmla="*/ 1071 h 1394"/>
              <a:gd name="T106" fmla="*/ 111 w 641"/>
              <a:gd name="T107" fmla="*/ 1033 h 1394"/>
              <a:gd name="T108" fmla="*/ 196 w 641"/>
              <a:gd name="T109" fmla="*/ 1262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1" h="1394">
                <a:moveTo>
                  <a:pt x="208" y="857"/>
                </a:moveTo>
                <a:lnTo>
                  <a:pt x="204" y="882"/>
                </a:lnTo>
                <a:lnTo>
                  <a:pt x="204" y="882"/>
                </a:lnTo>
                <a:lnTo>
                  <a:pt x="141" y="961"/>
                </a:lnTo>
                <a:lnTo>
                  <a:pt x="99" y="1019"/>
                </a:lnTo>
                <a:lnTo>
                  <a:pt x="85" y="1039"/>
                </a:lnTo>
                <a:lnTo>
                  <a:pt x="81" y="1046"/>
                </a:lnTo>
                <a:lnTo>
                  <a:pt x="80" y="1048"/>
                </a:lnTo>
                <a:lnTo>
                  <a:pt x="80" y="1048"/>
                </a:lnTo>
                <a:lnTo>
                  <a:pt x="84" y="1060"/>
                </a:lnTo>
                <a:lnTo>
                  <a:pt x="96" y="1082"/>
                </a:lnTo>
                <a:lnTo>
                  <a:pt x="130" y="1146"/>
                </a:lnTo>
                <a:lnTo>
                  <a:pt x="179" y="1237"/>
                </a:lnTo>
                <a:lnTo>
                  <a:pt x="177" y="1296"/>
                </a:lnTo>
                <a:lnTo>
                  <a:pt x="177" y="1296"/>
                </a:lnTo>
                <a:lnTo>
                  <a:pt x="165" y="1304"/>
                </a:lnTo>
                <a:lnTo>
                  <a:pt x="158" y="1310"/>
                </a:lnTo>
                <a:lnTo>
                  <a:pt x="155" y="1314"/>
                </a:lnTo>
                <a:lnTo>
                  <a:pt x="155" y="1315"/>
                </a:lnTo>
                <a:lnTo>
                  <a:pt x="155" y="1315"/>
                </a:lnTo>
                <a:lnTo>
                  <a:pt x="158" y="1319"/>
                </a:lnTo>
                <a:lnTo>
                  <a:pt x="165" y="1323"/>
                </a:lnTo>
                <a:lnTo>
                  <a:pt x="188" y="1334"/>
                </a:lnTo>
                <a:lnTo>
                  <a:pt x="221" y="1347"/>
                </a:lnTo>
                <a:lnTo>
                  <a:pt x="221" y="1347"/>
                </a:lnTo>
                <a:lnTo>
                  <a:pt x="243" y="1372"/>
                </a:lnTo>
                <a:lnTo>
                  <a:pt x="260" y="1388"/>
                </a:lnTo>
                <a:lnTo>
                  <a:pt x="265" y="1393"/>
                </a:lnTo>
                <a:lnTo>
                  <a:pt x="267" y="1394"/>
                </a:lnTo>
                <a:lnTo>
                  <a:pt x="267" y="1394"/>
                </a:lnTo>
                <a:lnTo>
                  <a:pt x="267" y="1394"/>
                </a:lnTo>
                <a:lnTo>
                  <a:pt x="277" y="1382"/>
                </a:lnTo>
                <a:lnTo>
                  <a:pt x="277" y="1382"/>
                </a:lnTo>
                <a:lnTo>
                  <a:pt x="279" y="1377"/>
                </a:lnTo>
                <a:lnTo>
                  <a:pt x="279" y="1372"/>
                </a:lnTo>
                <a:lnTo>
                  <a:pt x="279" y="1367"/>
                </a:lnTo>
                <a:lnTo>
                  <a:pt x="280" y="1363"/>
                </a:lnTo>
                <a:lnTo>
                  <a:pt x="280" y="1363"/>
                </a:lnTo>
                <a:lnTo>
                  <a:pt x="284" y="1360"/>
                </a:lnTo>
                <a:lnTo>
                  <a:pt x="287" y="1359"/>
                </a:lnTo>
                <a:lnTo>
                  <a:pt x="293" y="1357"/>
                </a:lnTo>
                <a:lnTo>
                  <a:pt x="296" y="1353"/>
                </a:lnTo>
                <a:lnTo>
                  <a:pt x="296" y="1353"/>
                </a:lnTo>
                <a:lnTo>
                  <a:pt x="305" y="1345"/>
                </a:lnTo>
                <a:lnTo>
                  <a:pt x="311" y="1340"/>
                </a:lnTo>
                <a:lnTo>
                  <a:pt x="311" y="1340"/>
                </a:lnTo>
                <a:lnTo>
                  <a:pt x="311" y="1339"/>
                </a:lnTo>
                <a:lnTo>
                  <a:pt x="309" y="1336"/>
                </a:lnTo>
                <a:lnTo>
                  <a:pt x="308" y="1335"/>
                </a:lnTo>
                <a:lnTo>
                  <a:pt x="305" y="1334"/>
                </a:lnTo>
                <a:lnTo>
                  <a:pt x="305" y="1334"/>
                </a:lnTo>
                <a:lnTo>
                  <a:pt x="271" y="1329"/>
                </a:lnTo>
                <a:lnTo>
                  <a:pt x="247" y="1325"/>
                </a:lnTo>
                <a:lnTo>
                  <a:pt x="240" y="1323"/>
                </a:lnTo>
                <a:lnTo>
                  <a:pt x="236" y="1321"/>
                </a:lnTo>
                <a:lnTo>
                  <a:pt x="236" y="1321"/>
                </a:lnTo>
                <a:lnTo>
                  <a:pt x="192" y="1224"/>
                </a:lnTo>
                <a:lnTo>
                  <a:pt x="196" y="1092"/>
                </a:lnTo>
                <a:lnTo>
                  <a:pt x="196" y="1092"/>
                </a:lnTo>
                <a:lnTo>
                  <a:pt x="198" y="1082"/>
                </a:lnTo>
                <a:lnTo>
                  <a:pt x="201" y="1072"/>
                </a:lnTo>
                <a:lnTo>
                  <a:pt x="202" y="1061"/>
                </a:lnTo>
                <a:lnTo>
                  <a:pt x="202" y="1061"/>
                </a:lnTo>
                <a:lnTo>
                  <a:pt x="201" y="1051"/>
                </a:lnTo>
                <a:lnTo>
                  <a:pt x="199" y="1043"/>
                </a:lnTo>
                <a:lnTo>
                  <a:pt x="196" y="1036"/>
                </a:lnTo>
                <a:lnTo>
                  <a:pt x="211" y="901"/>
                </a:lnTo>
                <a:lnTo>
                  <a:pt x="240" y="867"/>
                </a:lnTo>
                <a:lnTo>
                  <a:pt x="240" y="867"/>
                </a:lnTo>
                <a:lnTo>
                  <a:pt x="245" y="867"/>
                </a:lnTo>
                <a:lnTo>
                  <a:pt x="251" y="866"/>
                </a:lnTo>
                <a:lnTo>
                  <a:pt x="260" y="863"/>
                </a:lnTo>
                <a:lnTo>
                  <a:pt x="270" y="859"/>
                </a:lnTo>
                <a:lnTo>
                  <a:pt x="282" y="853"/>
                </a:lnTo>
                <a:lnTo>
                  <a:pt x="295" y="844"/>
                </a:lnTo>
                <a:lnTo>
                  <a:pt x="309" y="832"/>
                </a:lnTo>
                <a:lnTo>
                  <a:pt x="309" y="832"/>
                </a:lnTo>
                <a:lnTo>
                  <a:pt x="343" y="796"/>
                </a:lnTo>
                <a:lnTo>
                  <a:pt x="384" y="755"/>
                </a:lnTo>
                <a:lnTo>
                  <a:pt x="403" y="733"/>
                </a:lnTo>
                <a:lnTo>
                  <a:pt x="420" y="713"/>
                </a:lnTo>
                <a:lnTo>
                  <a:pt x="432" y="697"/>
                </a:lnTo>
                <a:lnTo>
                  <a:pt x="440" y="684"/>
                </a:lnTo>
                <a:lnTo>
                  <a:pt x="440" y="684"/>
                </a:lnTo>
                <a:lnTo>
                  <a:pt x="445" y="673"/>
                </a:lnTo>
                <a:lnTo>
                  <a:pt x="447" y="660"/>
                </a:lnTo>
                <a:lnTo>
                  <a:pt x="454" y="630"/>
                </a:lnTo>
                <a:lnTo>
                  <a:pt x="460" y="600"/>
                </a:lnTo>
                <a:lnTo>
                  <a:pt x="464" y="585"/>
                </a:lnTo>
                <a:lnTo>
                  <a:pt x="469" y="571"/>
                </a:lnTo>
                <a:lnTo>
                  <a:pt x="469" y="571"/>
                </a:lnTo>
                <a:lnTo>
                  <a:pt x="474" y="555"/>
                </a:lnTo>
                <a:lnTo>
                  <a:pt x="479" y="535"/>
                </a:lnTo>
                <a:lnTo>
                  <a:pt x="490" y="480"/>
                </a:lnTo>
                <a:lnTo>
                  <a:pt x="502" y="416"/>
                </a:lnTo>
                <a:lnTo>
                  <a:pt x="505" y="384"/>
                </a:lnTo>
                <a:lnTo>
                  <a:pt x="509" y="352"/>
                </a:lnTo>
                <a:lnTo>
                  <a:pt x="509" y="352"/>
                </a:lnTo>
                <a:lnTo>
                  <a:pt x="510" y="336"/>
                </a:lnTo>
                <a:lnTo>
                  <a:pt x="510" y="321"/>
                </a:lnTo>
                <a:lnTo>
                  <a:pt x="509" y="292"/>
                </a:lnTo>
                <a:lnTo>
                  <a:pt x="505" y="264"/>
                </a:lnTo>
                <a:lnTo>
                  <a:pt x="499" y="239"/>
                </a:lnTo>
                <a:lnTo>
                  <a:pt x="488" y="191"/>
                </a:lnTo>
                <a:lnTo>
                  <a:pt x="483" y="169"/>
                </a:lnTo>
                <a:lnTo>
                  <a:pt x="481" y="147"/>
                </a:lnTo>
                <a:lnTo>
                  <a:pt x="481" y="147"/>
                </a:lnTo>
                <a:lnTo>
                  <a:pt x="481" y="129"/>
                </a:lnTo>
                <a:lnTo>
                  <a:pt x="481" y="114"/>
                </a:lnTo>
                <a:lnTo>
                  <a:pt x="484" y="104"/>
                </a:lnTo>
                <a:lnTo>
                  <a:pt x="485" y="98"/>
                </a:lnTo>
                <a:lnTo>
                  <a:pt x="488" y="94"/>
                </a:lnTo>
                <a:lnTo>
                  <a:pt x="489" y="91"/>
                </a:lnTo>
                <a:lnTo>
                  <a:pt x="490" y="91"/>
                </a:lnTo>
                <a:lnTo>
                  <a:pt x="547" y="62"/>
                </a:lnTo>
                <a:lnTo>
                  <a:pt x="547" y="62"/>
                </a:lnTo>
                <a:lnTo>
                  <a:pt x="549" y="60"/>
                </a:lnTo>
                <a:lnTo>
                  <a:pt x="556" y="54"/>
                </a:lnTo>
                <a:lnTo>
                  <a:pt x="561" y="51"/>
                </a:lnTo>
                <a:lnTo>
                  <a:pt x="566" y="50"/>
                </a:lnTo>
                <a:lnTo>
                  <a:pt x="572" y="49"/>
                </a:lnTo>
                <a:lnTo>
                  <a:pt x="578" y="50"/>
                </a:lnTo>
                <a:lnTo>
                  <a:pt x="578" y="50"/>
                </a:lnTo>
                <a:lnTo>
                  <a:pt x="596" y="56"/>
                </a:lnTo>
                <a:lnTo>
                  <a:pt x="616" y="65"/>
                </a:lnTo>
                <a:lnTo>
                  <a:pt x="641" y="75"/>
                </a:lnTo>
                <a:lnTo>
                  <a:pt x="641" y="75"/>
                </a:lnTo>
                <a:lnTo>
                  <a:pt x="638" y="64"/>
                </a:lnTo>
                <a:lnTo>
                  <a:pt x="631" y="51"/>
                </a:lnTo>
                <a:lnTo>
                  <a:pt x="622" y="35"/>
                </a:lnTo>
                <a:lnTo>
                  <a:pt x="622" y="35"/>
                </a:lnTo>
                <a:lnTo>
                  <a:pt x="617" y="26"/>
                </a:lnTo>
                <a:lnTo>
                  <a:pt x="612" y="20"/>
                </a:lnTo>
                <a:lnTo>
                  <a:pt x="607" y="16"/>
                </a:lnTo>
                <a:lnTo>
                  <a:pt x="604" y="12"/>
                </a:lnTo>
                <a:lnTo>
                  <a:pt x="597" y="10"/>
                </a:lnTo>
                <a:lnTo>
                  <a:pt x="595" y="10"/>
                </a:lnTo>
                <a:lnTo>
                  <a:pt x="595" y="10"/>
                </a:lnTo>
                <a:lnTo>
                  <a:pt x="586" y="5"/>
                </a:lnTo>
                <a:lnTo>
                  <a:pt x="576" y="2"/>
                </a:lnTo>
                <a:lnTo>
                  <a:pt x="563" y="0"/>
                </a:lnTo>
                <a:lnTo>
                  <a:pt x="563" y="0"/>
                </a:lnTo>
                <a:lnTo>
                  <a:pt x="548" y="0"/>
                </a:lnTo>
                <a:lnTo>
                  <a:pt x="534" y="2"/>
                </a:lnTo>
                <a:lnTo>
                  <a:pt x="522" y="6"/>
                </a:lnTo>
                <a:lnTo>
                  <a:pt x="522" y="6"/>
                </a:lnTo>
                <a:lnTo>
                  <a:pt x="513" y="6"/>
                </a:lnTo>
                <a:lnTo>
                  <a:pt x="493" y="6"/>
                </a:lnTo>
                <a:lnTo>
                  <a:pt x="480" y="7"/>
                </a:lnTo>
                <a:lnTo>
                  <a:pt x="469" y="11"/>
                </a:lnTo>
                <a:lnTo>
                  <a:pt x="457" y="15"/>
                </a:lnTo>
                <a:lnTo>
                  <a:pt x="454" y="18"/>
                </a:lnTo>
                <a:lnTo>
                  <a:pt x="450" y="22"/>
                </a:lnTo>
                <a:lnTo>
                  <a:pt x="450" y="22"/>
                </a:lnTo>
                <a:lnTo>
                  <a:pt x="447" y="27"/>
                </a:lnTo>
                <a:lnTo>
                  <a:pt x="445" y="36"/>
                </a:lnTo>
                <a:lnTo>
                  <a:pt x="444" y="47"/>
                </a:lnTo>
                <a:lnTo>
                  <a:pt x="442" y="61"/>
                </a:lnTo>
                <a:lnTo>
                  <a:pt x="442" y="91"/>
                </a:lnTo>
                <a:lnTo>
                  <a:pt x="442" y="127"/>
                </a:lnTo>
                <a:lnTo>
                  <a:pt x="445" y="161"/>
                </a:lnTo>
                <a:lnTo>
                  <a:pt x="447" y="191"/>
                </a:lnTo>
                <a:lnTo>
                  <a:pt x="450" y="214"/>
                </a:lnTo>
                <a:lnTo>
                  <a:pt x="452" y="226"/>
                </a:lnTo>
                <a:lnTo>
                  <a:pt x="452" y="226"/>
                </a:lnTo>
                <a:lnTo>
                  <a:pt x="455" y="236"/>
                </a:lnTo>
                <a:lnTo>
                  <a:pt x="459" y="255"/>
                </a:lnTo>
                <a:lnTo>
                  <a:pt x="461" y="280"/>
                </a:lnTo>
                <a:lnTo>
                  <a:pt x="464" y="309"/>
                </a:lnTo>
                <a:lnTo>
                  <a:pt x="465" y="341"/>
                </a:lnTo>
                <a:lnTo>
                  <a:pt x="465" y="372"/>
                </a:lnTo>
                <a:lnTo>
                  <a:pt x="464" y="386"/>
                </a:lnTo>
                <a:lnTo>
                  <a:pt x="461" y="400"/>
                </a:lnTo>
                <a:lnTo>
                  <a:pt x="459" y="412"/>
                </a:lnTo>
                <a:lnTo>
                  <a:pt x="456" y="424"/>
                </a:lnTo>
                <a:lnTo>
                  <a:pt x="456" y="424"/>
                </a:lnTo>
                <a:lnTo>
                  <a:pt x="444" y="463"/>
                </a:lnTo>
                <a:lnTo>
                  <a:pt x="432" y="497"/>
                </a:lnTo>
                <a:lnTo>
                  <a:pt x="427" y="511"/>
                </a:lnTo>
                <a:lnTo>
                  <a:pt x="420" y="522"/>
                </a:lnTo>
                <a:lnTo>
                  <a:pt x="412" y="532"/>
                </a:lnTo>
                <a:lnTo>
                  <a:pt x="407" y="537"/>
                </a:lnTo>
                <a:lnTo>
                  <a:pt x="402" y="540"/>
                </a:lnTo>
                <a:lnTo>
                  <a:pt x="402" y="540"/>
                </a:lnTo>
                <a:lnTo>
                  <a:pt x="388" y="548"/>
                </a:lnTo>
                <a:lnTo>
                  <a:pt x="383" y="551"/>
                </a:lnTo>
                <a:lnTo>
                  <a:pt x="378" y="552"/>
                </a:lnTo>
                <a:lnTo>
                  <a:pt x="363" y="553"/>
                </a:lnTo>
                <a:lnTo>
                  <a:pt x="330" y="556"/>
                </a:lnTo>
                <a:lnTo>
                  <a:pt x="330" y="556"/>
                </a:lnTo>
                <a:lnTo>
                  <a:pt x="309" y="558"/>
                </a:lnTo>
                <a:lnTo>
                  <a:pt x="290" y="562"/>
                </a:lnTo>
                <a:lnTo>
                  <a:pt x="271" y="569"/>
                </a:lnTo>
                <a:lnTo>
                  <a:pt x="255" y="575"/>
                </a:lnTo>
                <a:lnTo>
                  <a:pt x="238" y="582"/>
                </a:lnTo>
                <a:lnTo>
                  <a:pt x="222" y="592"/>
                </a:lnTo>
                <a:lnTo>
                  <a:pt x="206" y="603"/>
                </a:lnTo>
                <a:lnTo>
                  <a:pt x="189" y="615"/>
                </a:lnTo>
                <a:lnTo>
                  <a:pt x="189" y="615"/>
                </a:lnTo>
                <a:lnTo>
                  <a:pt x="172" y="629"/>
                </a:lnTo>
                <a:lnTo>
                  <a:pt x="154" y="647"/>
                </a:lnTo>
                <a:lnTo>
                  <a:pt x="136" y="664"/>
                </a:lnTo>
                <a:lnTo>
                  <a:pt x="120" y="684"/>
                </a:lnTo>
                <a:lnTo>
                  <a:pt x="102" y="705"/>
                </a:lnTo>
                <a:lnTo>
                  <a:pt x="87" y="726"/>
                </a:lnTo>
                <a:lnTo>
                  <a:pt x="73" y="746"/>
                </a:lnTo>
                <a:lnTo>
                  <a:pt x="61" y="766"/>
                </a:lnTo>
                <a:lnTo>
                  <a:pt x="61" y="766"/>
                </a:lnTo>
                <a:lnTo>
                  <a:pt x="39" y="800"/>
                </a:lnTo>
                <a:lnTo>
                  <a:pt x="23" y="825"/>
                </a:lnTo>
                <a:lnTo>
                  <a:pt x="13" y="842"/>
                </a:lnTo>
                <a:lnTo>
                  <a:pt x="10" y="847"/>
                </a:lnTo>
                <a:lnTo>
                  <a:pt x="10" y="851"/>
                </a:lnTo>
                <a:lnTo>
                  <a:pt x="10" y="851"/>
                </a:lnTo>
                <a:lnTo>
                  <a:pt x="10" y="853"/>
                </a:lnTo>
                <a:lnTo>
                  <a:pt x="9" y="857"/>
                </a:lnTo>
                <a:lnTo>
                  <a:pt x="5" y="864"/>
                </a:lnTo>
                <a:lnTo>
                  <a:pt x="2" y="876"/>
                </a:lnTo>
                <a:lnTo>
                  <a:pt x="2" y="882"/>
                </a:lnTo>
                <a:lnTo>
                  <a:pt x="0" y="888"/>
                </a:lnTo>
                <a:lnTo>
                  <a:pt x="0" y="888"/>
                </a:lnTo>
                <a:lnTo>
                  <a:pt x="0" y="906"/>
                </a:lnTo>
                <a:lnTo>
                  <a:pt x="0" y="924"/>
                </a:lnTo>
                <a:lnTo>
                  <a:pt x="0" y="937"/>
                </a:lnTo>
                <a:lnTo>
                  <a:pt x="2" y="941"/>
                </a:lnTo>
                <a:lnTo>
                  <a:pt x="3" y="942"/>
                </a:lnTo>
                <a:lnTo>
                  <a:pt x="4" y="942"/>
                </a:lnTo>
                <a:lnTo>
                  <a:pt x="4" y="942"/>
                </a:lnTo>
                <a:lnTo>
                  <a:pt x="7" y="939"/>
                </a:lnTo>
                <a:lnTo>
                  <a:pt x="9" y="932"/>
                </a:lnTo>
                <a:lnTo>
                  <a:pt x="16" y="915"/>
                </a:lnTo>
                <a:lnTo>
                  <a:pt x="18" y="906"/>
                </a:lnTo>
                <a:lnTo>
                  <a:pt x="23" y="897"/>
                </a:lnTo>
                <a:lnTo>
                  <a:pt x="27" y="890"/>
                </a:lnTo>
                <a:lnTo>
                  <a:pt x="29" y="887"/>
                </a:lnTo>
                <a:lnTo>
                  <a:pt x="32" y="886"/>
                </a:lnTo>
                <a:lnTo>
                  <a:pt x="32" y="886"/>
                </a:lnTo>
                <a:lnTo>
                  <a:pt x="52" y="877"/>
                </a:lnTo>
                <a:lnTo>
                  <a:pt x="82" y="867"/>
                </a:lnTo>
                <a:lnTo>
                  <a:pt x="118" y="857"/>
                </a:lnTo>
                <a:lnTo>
                  <a:pt x="134" y="853"/>
                </a:lnTo>
                <a:lnTo>
                  <a:pt x="149" y="851"/>
                </a:lnTo>
                <a:lnTo>
                  <a:pt x="149" y="851"/>
                </a:lnTo>
                <a:lnTo>
                  <a:pt x="162" y="851"/>
                </a:lnTo>
                <a:lnTo>
                  <a:pt x="173" y="851"/>
                </a:lnTo>
                <a:lnTo>
                  <a:pt x="192" y="853"/>
                </a:lnTo>
                <a:lnTo>
                  <a:pt x="203" y="856"/>
                </a:lnTo>
                <a:lnTo>
                  <a:pt x="208" y="857"/>
                </a:lnTo>
                <a:lnTo>
                  <a:pt x="208" y="857"/>
                </a:lnTo>
                <a:close/>
                <a:moveTo>
                  <a:pt x="196" y="926"/>
                </a:moveTo>
                <a:lnTo>
                  <a:pt x="196" y="926"/>
                </a:lnTo>
                <a:lnTo>
                  <a:pt x="187" y="988"/>
                </a:lnTo>
                <a:lnTo>
                  <a:pt x="177" y="1058"/>
                </a:lnTo>
                <a:lnTo>
                  <a:pt x="177" y="1058"/>
                </a:lnTo>
                <a:lnTo>
                  <a:pt x="174" y="1068"/>
                </a:lnTo>
                <a:lnTo>
                  <a:pt x="173" y="1072"/>
                </a:lnTo>
                <a:lnTo>
                  <a:pt x="173" y="1077"/>
                </a:lnTo>
                <a:lnTo>
                  <a:pt x="173" y="1077"/>
                </a:lnTo>
                <a:lnTo>
                  <a:pt x="175" y="1095"/>
                </a:lnTo>
                <a:lnTo>
                  <a:pt x="177" y="1111"/>
                </a:lnTo>
                <a:lnTo>
                  <a:pt x="177" y="1111"/>
                </a:lnTo>
                <a:lnTo>
                  <a:pt x="183" y="1206"/>
                </a:lnTo>
                <a:lnTo>
                  <a:pt x="183" y="1206"/>
                </a:lnTo>
                <a:lnTo>
                  <a:pt x="114" y="1071"/>
                </a:lnTo>
                <a:lnTo>
                  <a:pt x="114" y="1071"/>
                </a:lnTo>
                <a:lnTo>
                  <a:pt x="111" y="1062"/>
                </a:lnTo>
                <a:lnTo>
                  <a:pt x="110" y="1051"/>
                </a:lnTo>
                <a:lnTo>
                  <a:pt x="110" y="1039"/>
                </a:lnTo>
                <a:lnTo>
                  <a:pt x="111" y="1033"/>
                </a:lnTo>
                <a:lnTo>
                  <a:pt x="111" y="1033"/>
                </a:lnTo>
                <a:lnTo>
                  <a:pt x="125" y="1014"/>
                </a:lnTo>
                <a:lnTo>
                  <a:pt x="154" y="978"/>
                </a:lnTo>
                <a:lnTo>
                  <a:pt x="196" y="926"/>
                </a:lnTo>
                <a:lnTo>
                  <a:pt x="196" y="926"/>
                </a:lnTo>
                <a:close/>
                <a:moveTo>
                  <a:pt x="196" y="1262"/>
                </a:moveTo>
                <a:lnTo>
                  <a:pt x="208" y="1313"/>
                </a:lnTo>
                <a:lnTo>
                  <a:pt x="189" y="1309"/>
                </a:lnTo>
                <a:lnTo>
                  <a:pt x="196" y="12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B189032A-5974-4524-B4ED-9FF5BB7CB19B}"/>
              </a:ext>
            </a:extLst>
          </p:cNvPr>
          <p:cNvSpPr>
            <a:spLocks/>
          </p:cNvSpPr>
          <p:nvPr/>
        </p:nvSpPr>
        <p:spPr bwMode="auto">
          <a:xfrm>
            <a:off x="8150225" y="754916"/>
            <a:ext cx="939523" cy="1712291"/>
          </a:xfrm>
          <a:custGeom>
            <a:avLst/>
            <a:gdLst>
              <a:gd name="T0" fmla="*/ 93 w 1386"/>
              <a:gd name="T1" fmla="*/ 0 h 2526"/>
              <a:gd name="T2" fmla="*/ 38 w 1386"/>
              <a:gd name="T3" fmla="*/ 20 h 2526"/>
              <a:gd name="T4" fmla="*/ 1 w 1386"/>
              <a:gd name="T5" fmla="*/ 90 h 2526"/>
              <a:gd name="T6" fmla="*/ 72 w 1386"/>
              <a:gd name="T7" fmla="*/ 79 h 2526"/>
              <a:gd name="T8" fmla="*/ 145 w 1386"/>
              <a:gd name="T9" fmla="*/ 110 h 2526"/>
              <a:gd name="T10" fmla="*/ 242 w 1386"/>
              <a:gd name="T11" fmla="*/ 253 h 2526"/>
              <a:gd name="T12" fmla="*/ 258 w 1386"/>
              <a:gd name="T13" fmla="*/ 537 h 2526"/>
              <a:gd name="T14" fmla="*/ 277 w 1386"/>
              <a:gd name="T15" fmla="*/ 877 h 2526"/>
              <a:gd name="T16" fmla="*/ 357 w 1386"/>
              <a:gd name="T17" fmla="*/ 1180 h 2526"/>
              <a:gd name="T18" fmla="*/ 404 w 1386"/>
              <a:gd name="T19" fmla="*/ 1339 h 2526"/>
              <a:gd name="T20" fmla="*/ 727 w 1386"/>
              <a:gd name="T21" fmla="*/ 1616 h 2526"/>
              <a:gd name="T22" fmla="*/ 822 w 1386"/>
              <a:gd name="T23" fmla="*/ 1928 h 2526"/>
              <a:gd name="T24" fmla="*/ 807 w 1386"/>
              <a:gd name="T25" fmla="*/ 1999 h 2526"/>
              <a:gd name="T26" fmla="*/ 816 w 1386"/>
              <a:gd name="T27" fmla="*/ 2184 h 2526"/>
              <a:gd name="T28" fmla="*/ 766 w 1386"/>
              <a:gd name="T29" fmla="*/ 2422 h 2526"/>
              <a:gd name="T30" fmla="*/ 724 w 1386"/>
              <a:gd name="T31" fmla="*/ 2432 h 2526"/>
              <a:gd name="T32" fmla="*/ 673 w 1386"/>
              <a:gd name="T33" fmla="*/ 2476 h 2526"/>
              <a:gd name="T34" fmla="*/ 708 w 1386"/>
              <a:gd name="T35" fmla="*/ 2495 h 2526"/>
              <a:gd name="T36" fmla="*/ 738 w 1386"/>
              <a:gd name="T37" fmla="*/ 2521 h 2526"/>
              <a:gd name="T38" fmla="*/ 832 w 1386"/>
              <a:gd name="T39" fmla="*/ 2507 h 2526"/>
              <a:gd name="T40" fmla="*/ 841 w 1386"/>
              <a:gd name="T41" fmla="*/ 2437 h 2526"/>
              <a:gd name="T42" fmla="*/ 841 w 1386"/>
              <a:gd name="T43" fmla="*/ 2167 h 2526"/>
              <a:gd name="T44" fmla="*/ 872 w 1386"/>
              <a:gd name="T45" fmla="*/ 2001 h 2526"/>
              <a:gd name="T46" fmla="*/ 858 w 1386"/>
              <a:gd name="T47" fmla="*/ 1898 h 2526"/>
              <a:gd name="T48" fmla="*/ 816 w 1386"/>
              <a:gd name="T49" fmla="*/ 1616 h 2526"/>
              <a:gd name="T50" fmla="*/ 1019 w 1386"/>
              <a:gd name="T51" fmla="*/ 1606 h 2526"/>
              <a:gd name="T52" fmla="*/ 1208 w 1386"/>
              <a:gd name="T53" fmla="*/ 1788 h 2526"/>
              <a:gd name="T54" fmla="*/ 1143 w 1386"/>
              <a:gd name="T55" fmla="*/ 2076 h 2526"/>
              <a:gd name="T56" fmla="*/ 1064 w 1386"/>
              <a:gd name="T57" fmla="*/ 2346 h 2526"/>
              <a:gd name="T58" fmla="*/ 1125 w 1386"/>
              <a:gd name="T59" fmla="*/ 2431 h 2526"/>
              <a:gd name="T60" fmla="*/ 1140 w 1386"/>
              <a:gd name="T61" fmla="*/ 2417 h 2526"/>
              <a:gd name="T62" fmla="*/ 1145 w 1386"/>
              <a:gd name="T63" fmla="*/ 2392 h 2526"/>
              <a:gd name="T64" fmla="*/ 1125 w 1386"/>
              <a:gd name="T65" fmla="*/ 2316 h 2526"/>
              <a:gd name="T66" fmla="*/ 1125 w 1386"/>
              <a:gd name="T67" fmla="*/ 2232 h 2526"/>
              <a:gd name="T68" fmla="*/ 1261 w 1386"/>
              <a:gd name="T69" fmla="*/ 1843 h 2526"/>
              <a:gd name="T70" fmla="*/ 1266 w 1386"/>
              <a:gd name="T71" fmla="*/ 1778 h 2526"/>
              <a:gd name="T72" fmla="*/ 1130 w 1386"/>
              <a:gd name="T73" fmla="*/ 1671 h 2526"/>
              <a:gd name="T74" fmla="*/ 1113 w 1386"/>
              <a:gd name="T75" fmla="*/ 1600 h 2526"/>
              <a:gd name="T76" fmla="*/ 1204 w 1386"/>
              <a:gd name="T77" fmla="*/ 1622 h 2526"/>
              <a:gd name="T78" fmla="*/ 1281 w 1386"/>
              <a:gd name="T79" fmla="*/ 1719 h 2526"/>
              <a:gd name="T80" fmla="*/ 1327 w 1386"/>
              <a:gd name="T81" fmla="*/ 1801 h 2526"/>
              <a:gd name="T82" fmla="*/ 1322 w 1386"/>
              <a:gd name="T83" fmla="*/ 1727 h 2526"/>
              <a:gd name="T84" fmla="*/ 1306 w 1386"/>
              <a:gd name="T85" fmla="*/ 1653 h 2526"/>
              <a:gd name="T86" fmla="*/ 1351 w 1386"/>
              <a:gd name="T87" fmla="*/ 1661 h 2526"/>
              <a:gd name="T88" fmla="*/ 1386 w 1386"/>
              <a:gd name="T89" fmla="*/ 1702 h 2526"/>
              <a:gd name="T90" fmla="*/ 1312 w 1386"/>
              <a:gd name="T91" fmla="*/ 1592 h 2526"/>
              <a:gd name="T92" fmla="*/ 1302 w 1386"/>
              <a:gd name="T93" fmla="*/ 1535 h 2526"/>
              <a:gd name="T94" fmla="*/ 1288 w 1386"/>
              <a:gd name="T95" fmla="*/ 1508 h 2526"/>
              <a:gd name="T96" fmla="*/ 1141 w 1386"/>
              <a:gd name="T97" fmla="*/ 1410 h 2526"/>
              <a:gd name="T98" fmla="*/ 981 w 1386"/>
              <a:gd name="T99" fmla="*/ 1231 h 2526"/>
              <a:gd name="T100" fmla="*/ 792 w 1386"/>
              <a:gd name="T101" fmla="*/ 1120 h 2526"/>
              <a:gd name="T102" fmla="*/ 566 w 1386"/>
              <a:gd name="T103" fmla="*/ 1081 h 2526"/>
              <a:gd name="T104" fmla="*/ 422 w 1386"/>
              <a:gd name="T105" fmla="*/ 1005 h 2526"/>
              <a:gd name="T106" fmla="*/ 374 w 1386"/>
              <a:gd name="T107" fmla="*/ 868 h 2526"/>
              <a:gd name="T108" fmla="*/ 331 w 1386"/>
              <a:gd name="T109" fmla="*/ 452 h 2526"/>
              <a:gd name="T110" fmla="*/ 311 w 1386"/>
              <a:gd name="T111" fmla="*/ 233 h 2526"/>
              <a:gd name="T112" fmla="*/ 305 w 1386"/>
              <a:gd name="T113" fmla="*/ 102 h 2526"/>
              <a:gd name="T114" fmla="*/ 228 w 1386"/>
              <a:gd name="T115" fmla="*/ 40 h 2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86" h="2526">
                <a:moveTo>
                  <a:pt x="158" y="30"/>
                </a:moveTo>
                <a:lnTo>
                  <a:pt x="158" y="30"/>
                </a:lnTo>
                <a:lnTo>
                  <a:pt x="151" y="25"/>
                </a:lnTo>
                <a:lnTo>
                  <a:pt x="144" y="20"/>
                </a:lnTo>
                <a:lnTo>
                  <a:pt x="134" y="13"/>
                </a:lnTo>
                <a:lnTo>
                  <a:pt x="121" y="7"/>
                </a:lnTo>
                <a:lnTo>
                  <a:pt x="109" y="3"/>
                </a:lnTo>
                <a:lnTo>
                  <a:pt x="93" y="0"/>
                </a:lnTo>
                <a:lnTo>
                  <a:pt x="85" y="0"/>
                </a:lnTo>
                <a:lnTo>
                  <a:pt x="77" y="0"/>
                </a:lnTo>
                <a:lnTo>
                  <a:pt x="77" y="0"/>
                </a:lnTo>
                <a:lnTo>
                  <a:pt x="69" y="1"/>
                </a:lnTo>
                <a:lnTo>
                  <a:pt x="61" y="5"/>
                </a:lnTo>
                <a:lnTo>
                  <a:pt x="53" y="8"/>
                </a:lnTo>
                <a:lnTo>
                  <a:pt x="46" y="13"/>
                </a:lnTo>
                <a:lnTo>
                  <a:pt x="38" y="20"/>
                </a:lnTo>
                <a:lnTo>
                  <a:pt x="32" y="27"/>
                </a:lnTo>
                <a:lnTo>
                  <a:pt x="19" y="42"/>
                </a:lnTo>
                <a:lnTo>
                  <a:pt x="10" y="58"/>
                </a:lnTo>
                <a:lnTo>
                  <a:pt x="4" y="73"/>
                </a:lnTo>
                <a:lnTo>
                  <a:pt x="0" y="84"/>
                </a:lnTo>
                <a:lnTo>
                  <a:pt x="0" y="88"/>
                </a:lnTo>
                <a:lnTo>
                  <a:pt x="1" y="90"/>
                </a:lnTo>
                <a:lnTo>
                  <a:pt x="1" y="90"/>
                </a:lnTo>
                <a:lnTo>
                  <a:pt x="4" y="92"/>
                </a:lnTo>
                <a:lnTo>
                  <a:pt x="7" y="93"/>
                </a:lnTo>
                <a:lnTo>
                  <a:pt x="14" y="92"/>
                </a:lnTo>
                <a:lnTo>
                  <a:pt x="24" y="90"/>
                </a:lnTo>
                <a:lnTo>
                  <a:pt x="37" y="86"/>
                </a:lnTo>
                <a:lnTo>
                  <a:pt x="48" y="83"/>
                </a:lnTo>
                <a:lnTo>
                  <a:pt x="61" y="80"/>
                </a:lnTo>
                <a:lnTo>
                  <a:pt x="72" y="79"/>
                </a:lnTo>
                <a:lnTo>
                  <a:pt x="77" y="79"/>
                </a:lnTo>
                <a:lnTo>
                  <a:pt x="82" y="80"/>
                </a:lnTo>
                <a:lnTo>
                  <a:pt x="82" y="80"/>
                </a:lnTo>
                <a:lnTo>
                  <a:pt x="101" y="86"/>
                </a:lnTo>
                <a:lnTo>
                  <a:pt x="121" y="95"/>
                </a:lnTo>
                <a:lnTo>
                  <a:pt x="143" y="105"/>
                </a:lnTo>
                <a:lnTo>
                  <a:pt x="143" y="105"/>
                </a:lnTo>
                <a:lnTo>
                  <a:pt x="145" y="110"/>
                </a:lnTo>
                <a:lnTo>
                  <a:pt x="163" y="141"/>
                </a:lnTo>
                <a:lnTo>
                  <a:pt x="163" y="141"/>
                </a:lnTo>
                <a:lnTo>
                  <a:pt x="171" y="154"/>
                </a:lnTo>
                <a:lnTo>
                  <a:pt x="184" y="168"/>
                </a:lnTo>
                <a:lnTo>
                  <a:pt x="212" y="202"/>
                </a:lnTo>
                <a:lnTo>
                  <a:pt x="224" y="221"/>
                </a:lnTo>
                <a:lnTo>
                  <a:pt x="237" y="241"/>
                </a:lnTo>
                <a:lnTo>
                  <a:pt x="242" y="253"/>
                </a:lnTo>
                <a:lnTo>
                  <a:pt x="247" y="264"/>
                </a:lnTo>
                <a:lnTo>
                  <a:pt x="251" y="275"/>
                </a:lnTo>
                <a:lnTo>
                  <a:pt x="253" y="287"/>
                </a:lnTo>
                <a:lnTo>
                  <a:pt x="253" y="287"/>
                </a:lnTo>
                <a:lnTo>
                  <a:pt x="256" y="302"/>
                </a:lnTo>
                <a:lnTo>
                  <a:pt x="257" y="323"/>
                </a:lnTo>
                <a:lnTo>
                  <a:pt x="258" y="382"/>
                </a:lnTo>
                <a:lnTo>
                  <a:pt x="258" y="537"/>
                </a:lnTo>
                <a:lnTo>
                  <a:pt x="258" y="623"/>
                </a:lnTo>
                <a:lnTo>
                  <a:pt x="260" y="705"/>
                </a:lnTo>
                <a:lnTo>
                  <a:pt x="263" y="775"/>
                </a:lnTo>
                <a:lnTo>
                  <a:pt x="266" y="805"/>
                </a:lnTo>
                <a:lnTo>
                  <a:pt x="268" y="830"/>
                </a:lnTo>
                <a:lnTo>
                  <a:pt x="268" y="830"/>
                </a:lnTo>
                <a:lnTo>
                  <a:pt x="272" y="853"/>
                </a:lnTo>
                <a:lnTo>
                  <a:pt x="277" y="877"/>
                </a:lnTo>
                <a:lnTo>
                  <a:pt x="290" y="927"/>
                </a:lnTo>
                <a:lnTo>
                  <a:pt x="304" y="979"/>
                </a:lnTo>
                <a:lnTo>
                  <a:pt x="319" y="1027"/>
                </a:lnTo>
                <a:lnTo>
                  <a:pt x="343" y="1102"/>
                </a:lnTo>
                <a:lnTo>
                  <a:pt x="354" y="1133"/>
                </a:lnTo>
                <a:lnTo>
                  <a:pt x="354" y="1133"/>
                </a:lnTo>
                <a:lnTo>
                  <a:pt x="355" y="1155"/>
                </a:lnTo>
                <a:lnTo>
                  <a:pt x="357" y="1180"/>
                </a:lnTo>
                <a:lnTo>
                  <a:pt x="360" y="1211"/>
                </a:lnTo>
                <a:lnTo>
                  <a:pt x="367" y="1245"/>
                </a:lnTo>
                <a:lnTo>
                  <a:pt x="370" y="1262"/>
                </a:lnTo>
                <a:lnTo>
                  <a:pt x="375" y="1279"/>
                </a:lnTo>
                <a:lnTo>
                  <a:pt x="380" y="1296"/>
                </a:lnTo>
                <a:lnTo>
                  <a:pt x="388" y="1311"/>
                </a:lnTo>
                <a:lnTo>
                  <a:pt x="396" y="1326"/>
                </a:lnTo>
                <a:lnTo>
                  <a:pt x="404" y="1339"/>
                </a:lnTo>
                <a:lnTo>
                  <a:pt x="404" y="1339"/>
                </a:lnTo>
                <a:lnTo>
                  <a:pt x="416" y="1353"/>
                </a:lnTo>
                <a:lnTo>
                  <a:pt x="432" y="1369"/>
                </a:lnTo>
                <a:lnTo>
                  <a:pt x="475" y="1408"/>
                </a:lnTo>
                <a:lnTo>
                  <a:pt x="527" y="1454"/>
                </a:lnTo>
                <a:lnTo>
                  <a:pt x="581" y="1499"/>
                </a:lnTo>
                <a:lnTo>
                  <a:pt x="680" y="1578"/>
                </a:lnTo>
                <a:lnTo>
                  <a:pt x="727" y="1616"/>
                </a:lnTo>
                <a:lnTo>
                  <a:pt x="727" y="1616"/>
                </a:lnTo>
                <a:lnTo>
                  <a:pt x="733" y="1621"/>
                </a:lnTo>
                <a:lnTo>
                  <a:pt x="738" y="1625"/>
                </a:lnTo>
                <a:lnTo>
                  <a:pt x="742" y="1626"/>
                </a:lnTo>
                <a:lnTo>
                  <a:pt x="742" y="1626"/>
                </a:lnTo>
                <a:lnTo>
                  <a:pt x="781" y="1770"/>
                </a:lnTo>
                <a:lnTo>
                  <a:pt x="809" y="1872"/>
                </a:lnTo>
                <a:lnTo>
                  <a:pt x="822" y="1928"/>
                </a:lnTo>
                <a:lnTo>
                  <a:pt x="822" y="1928"/>
                </a:lnTo>
                <a:lnTo>
                  <a:pt x="822" y="1937"/>
                </a:lnTo>
                <a:lnTo>
                  <a:pt x="822" y="1946"/>
                </a:lnTo>
                <a:lnTo>
                  <a:pt x="820" y="1956"/>
                </a:lnTo>
                <a:lnTo>
                  <a:pt x="817" y="1966"/>
                </a:lnTo>
                <a:lnTo>
                  <a:pt x="811" y="1985"/>
                </a:lnTo>
                <a:lnTo>
                  <a:pt x="807" y="1999"/>
                </a:lnTo>
                <a:lnTo>
                  <a:pt x="807" y="1999"/>
                </a:lnTo>
                <a:lnTo>
                  <a:pt x="807" y="2004"/>
                </a:lnTo>
                <a:lnTo>
                  <a:pt x="807" y="2010"/>
                </a:lnTo>
                <a:lnTo>
                  <a:pt x="811" y="2020"/>
                </a:lnTo>
                <a:lnTo>
                  <a:pt x="815" y="2030"/>
                </a:lnTo>
                <a:lnTo>
                  <a:pt x="817" y="2039"/>
                </a:lnTo>
                <a:lnTo>
                  <a:pt x="817" y="2039"/>
                </a:lnTo>
                <a:lnTo>
                  <a:pt x="817" y="2087"/>
                </a:lnTo>
                <a:lnTo>
                  <a:pt x="816" y="2184"/>
                </a:lnTo>
                <a:lnTo>
                  <a:pt x="815" y="2283"/>
                </a:lnTo>
                <a:lnTo>
                  <a:pt x="812" y="2336"/>
                </a:lnTo>
                <a:lnTo>
                  <a:pt x="812" y="2336"/>
                </a:lnTo>
                <a:lnTo>
                  <a:pt x="804" y="2389"/>
                </a:lnTo>
                <a:lnTo>
                  <a:pt x="797" y="2427"/>
                </a:lnTo>
                <a:lnTo>
                  <a:pt x="797" y="2427"/>
                </a:lnTo>
                <a:lnTo>
                  <a:pt x="787" y="2424"/>
                </a:lnTo>
                <a:lnTo>
                  <a:pt x="766" y="2422"/>
                </a:lnTo>
                <a:lnTo>
                  <a:pt x="754" y="2419"/>
                </a:lnTo>
                <a:lnTo>
                  <a:pt x="743" y="2419"/>
                </a:lnTo>
                <a:lnTo>
                  <a:pt x="736" y="2419"/>
                </a:lnTo>
                <a:lnTo>
                  <a:pt x="733" y="2420"/>
                </a:lnTo>
                <a:lnTo>
                  <a:pt x="732" y="2422"/>
                </a:lnTo>
                <a:lnTo>
                  <a:pt x="732" y="2422"/>
                </a:lnTo>
                <a:lnTo>
                  <a:pt x="729" y="2425"/>
                </a:lnTo>
                <a:lnTo>
                  <a:pt x="724" y="2432"/>
                </a:lnTo>
                <a:lnTo>
                  <a:pt x="709" y="2447"/>
                </a:lnTo>
                <a:lnTo>
                  <a:pt x="691" y="2462"/>
                </a:lnTo>
                <a:lnTo>
                  <a:pt x="683" y="2468"/>
                </a:lnTo>
                <a:lnTo>
                  <a:pt x="676" y="2472"/>
                </a:lnTo>
                <a:lnTo>
                  <a:pt x="676" y="2472"/>
                </a:lnTo>
                <a:lnTo>
                  <a:pt x="673" y="2475"/>
                </a:lnTo>
                <a:lnTo>
                  <a:pt x="673" y="2475"/>
                </a:lnTo>
                <a:lnTo>
                  <a:pt x="673" y="2476"/>
                </a:lnTo>
                <a:lnTo>
                  <a:pt x="675" y="2477"/>
                </a:lnTo>
                <a:lnTo>
                  <a:pt x="680" y="2478"/>
                </a:lnTo>
                <a:lnTo>
                  <a:pt x="691" y="2482"/>
                </a:lnTo>
                <a:lnTo>
                  <a:pt x="697" y="2485"/>
                </a:lnTo>
                <a:lnTo>
                  <a:pt x="702" y="2487"/>
                </a:lnTo>
                <a:lnTo>
                  <a:pt x="702" y="2487"/>
                </a:lnTo>
                <a:lnTo>
                  <a:pt x="705" y="2491"/>
                </a:lnTo>
                <a:lnTo>
                  <a:pt x="708" y="2495"/>
                </a:lnTo>
                <a:lnTo>
                  <a:pt x="712" y="2505"/>
                </a:lnTo>
                <a:lnTo>
                  <a:pt x="717" y="2522"/>
                </a:lnTo>
                <a:lnTo>
                  <a:pt x="717" y="2522"/>
                </a:lnTo>
                <a:lnTo>
                  <a:pt x="718" y="2525"/>
                </a:lnTo>
                <a:lnTo>
                  <a:pt x="719" y="2526"/>
                </a:lnTo>
                <a:lnTo>
                  <a:pt x="722" y="2526"/>
                </a:lnTo>
                <a:lnTo>
                  <a:pt x="725" y="2525"/>
                </a:lnTo>
                <a:lnTo>
                  <a:pt x="738" y="2521"/>
                </a:lnTo>
                <a:lnTo>
                  <a:pt x="748" y="2519"/>
                </a:lnTo>
                <a:lnTo>
                  <a:pt x="762" y="2517"/>
                </a:lnTo>
                <a:lnTo>
                  <a:pt x="762" y="2517"/>
                </a:lnTo>
                <a:lnTo>
                  <a:pt x="788" y="2516"/>
                </a:lnTo>
                <a:lnTo>
                  <a:pt x="810" y="2515"/>
                </a:lnTo>
                <a:lnTo>
                  <a:pt x="819" y="2514"/>
                </a:lnTo>
                <a:lnTo>
                  <a:pt x="826" y="2511"/>
                </a:lnTo>
                <a:lnTo>
                  <a:pt x="832" y="2507"/>
                </a:lnTo>
                <a:lnTo>
                  <a:pt x="838" y="2502"/>
                </a:lnTo>
                <a:lnTo>
                  <a:pt x="838" y="2502"/>
                </a:lnTo>
                <a:lnTo>
                  <a:pt x="841" y="2495"/>
                </a:lnTo>
                <a:lnTo>
                  <a:pt x="844" y="2485"/>
                </a:lnTo>
                <a:lnTo>
                  <a:pt x="845" y="2472"/>
                </a:lnTo>
                <a:lnTo>
                  <a:pt x="845" y="2459"/>
                </a:lnTo>
                <a:lnTo>
                  <a:pt x="844" y="2448"/>
                </a:lnTo>
                <a:lnTo>
                  <a:pt x="841" y="2437"/>
                </a:lnTo>
                <a:lnTo>
                  <a:pt x="840" y="2428"/>
                </a:lnTo>
                <a:lnTo>
                  <a:pt x="838" y="2422"/>
                </a:lnTo>
                <a:lnTo>
                  <a:pt x="838" y="2422"/>
                </a:lnTo>
                <a:lnTo>
                  <a:pt x="836" y="2415"/>
                </a:lnTo>
                <a:lnTo>
                  <a:pt x="836" y="2403"/>
                </a:lnTo>
                <a:lnTo>
                  <a:pt x="836" y="2360"/>
                </a:lnTo>
                <a:lnTo>
                  <a:pt x="839" y="2235"/>
                </a:lnTo>
                <a:lnTo>
                  <a:pt x="841" y="2167"/>
                </a:lnTo>
                <a:lnTo>
                  <a:pt x="845" y="2107"/>
                </a:lnTo>
                <a:lnTo>
                  <a:pt x="849" y="2059"/>
                </a:lnTo>
                <a:lnTo>
                  <a:pt x="850" y="2044"/>
                </a:lnTo>
                <a:lnTo>
                  <a:pt x="853" y="2034"/>
                </a:lnTo>
                <a:lnTo>
                  <a:pt x="853" y="2034"/>
                </a:lnTo>
                <a:lnTo>
                  <a:pt x="858" y="2024"/>
                </a:lnTo>
                <a:lnTo>
                  <a:pt x="861" y="2015"/>
                </a:lnTo>
                <a:lnTo>
                  <a:pt x="872" y="2001"/>
                </a:lnTo>
                <a:lnTo>
                  <a:pt x="875" y="1995"/>
                </a:lnTo>
                <a:lnTo>
                  <a:pt x="878" y="1989"/>
                </a:lnTo>
                <a:lnTo>
                  <a:pt x="879" y="1980"/>
                </a:lnTo>
                <a:lnTo>
                  <a:pt x="878" y="1969"/>
                </a:lnTo>
                <a:lnTo>
                  <a:pt x="878" y="1969"/>
                </a:lnTo>
                <a:lnTo>
                  <a:pt x="873" y="1947"/>
                </a:lnTo>
                <a:lnTo>
                  <a:pt x="868" y="1931"/>
                </a:lnTo>
                <a:lnTo>
                  <a:pt x="858" y="1898"/>
                </a:lnTo>
                <a:lnTo>
                  <a:pt x="858" y="1898"/>
                </a:lnTo>
                <a:lnTo>
                  <a:pt x="824" y="1768"/>
                </a:lnTo>
                <a:lnTo>
                  <a:pt x="792" y="1646"/>
                </a:lnTo>
                <a:lnTo>
                  <a:pt x="792" y="1646"/>
                </a:lnTo>
                <a:lnTo>
                  <a:pt x="788" y="1629"/>
                </a:lnTo>
                <a:lnTo>
                  <a:pt x="787" y="1621"/>
                </a:lnTo>
                <a:lnTo>
                  <a:pt x="787" y="1621"/>
                </a:lnTo>
                <a:lnTo>
                  <a:pt x="816" y="1616"/>
                </a:lnTo>
                <a:lnTo>
                  <a:pt x="850" y="1611"/>
                </a:lnTo>
                <a:lnTo>
                  <a:pt x="893" y="1606"/>
                </a:lnTo>
                <a:lnTo>
                  <a:pt x="893" y="1606"/>
                </a:lnTo>
                <a:lnTo>
                  <a:pt x="917" y="1605"/>
                </a:lnTo>
                <a:lnTo>
                  <a:pt x="940" y="1603"/>
                </a:lnTo>
                <a:lnTo>
                  <a:pt x="980" y="1603"/>
                </a:lnTo>
                <a:lnTo>
                  <a:pt x="1007" y="1605"/>
                </a:lnTo>
                <a:lnTo>
                  <a:pt x="1019" y="1606"/>
                </a:lnTo>
                <a:lnTo>
                  <a:pt x="1019" y="1606"/>
                </a:lnTo>
                <a:lnTo>
                  <a:pt x="1109" y="1688"/>
                </a:lnTo>
                <a:lnTo>
                  <a:pt x="1174" y="1748"/>
                </a:lnTo>
                <a:lnTo>
                  <a:pt x="1195" y="1770"/>
                </a:lnTo>
                <a:lnTo>
                  <a:pt x="1201" y="1777"/>
                </a:lnTo>
                <a:lnTo>
                  <a:pt x="1205" y="1782"/>
                </a:lnTo>
                <a:lnTo>
                  <a:pt x="1205" y="1782"/>
                </a:lnTo>
                <a:lnTo>
                  <a:pt x="1208" y="1788"/>
                </a:lnTo>
                <a:lnTo>
                  <a:pt x="1209" y="1796"/>
                </a:lnTo>
                <a:lnTo>
                  <a:pt x="1211" y="1815"/>
                </a:lnTo>
                <a:lnTo>
                  <a:pt x="1213" y="1833"/>
                </a:lnTo>
                <a:lnTo>
                  <a:pt x="1211" y="1840"/>
                </a:lnTo>
                <a:lnTo>
                  <a:pt x="1210" y="1848"/>
                </a:lnTo>
                <a:lnTo>
                  <a:pt x="1210" y="1848"/>
                </a:lnTo>
                <a:lnTo>
                  <a:pt x="1174" y="1975"/>
                </a:lnTo>
                <a:lnTo>
                  <a:pt x="1143" y="2076"/>
                </a:lnTo>
                <a:lnTo>
                  <a:pt x="1115" y="2165"/>
                </a:lnTo>
                <a:lnTo>
                  <a:pt x="1115" y="2165"/>
                </a:lnTo>
                <a:lnTo>
                  <a:pt x="1092" y="2232"/>
                </a:lnTo>
                <a:lnTo>
                  <a:pt x="1075" y="2283"/>
                </a:lnTo>
                <a:lnTo>
                  <a:pt x="1069" y="2303"/>
                </a:lnTo>
                <a:lnTo>
                  <a:pt x="1065" y="2321"/>
                </a:lnTo>
                <a:lnTo>
                  <a:pt x="1064" y="2335"/>
                </a:lnTo>
                <a:lnTo>
                  <a:pt x="1064" y="2346"/>
                </a:lnTo>
                <a:lnTo>
                  <a:pt x="1064" y="2346"/>
                </a:lnTo>
                <a:lnTo>
                  <a:pt x="1065" y="2351"/>
                </a:lnTo>
                <a:lnTo>
                  <a:pt x="1068" y="2358"/>
                </a:lnTo>
                <a:lnTo>
                  <a:pt x="1075" y="2370"/>
                </a:lnTo>
                <a:lnTo>
                  <a:pt x="1084" y="2383"/>
                </a:lnTo>
                <a:lnTo>
                  <a:pt x="1096" y="2397"/>
                </a:lnTo>
                <a:lnTo>
                  <a:pt x="1117" y="2420"/>
                </a:lnTo>
                <a:lnTo>
                  <a:pt x="1125" y="2431"/>
                </a:lnTo>
                <a:lnTo>
                  <a:pt x="1130" y="2437"/>
                </a:lnTo>
                <a:lnTo>
                  <a:pt x="1130" y="2437"/>
                </a:lnTo>
                <a:lnTo>
                  <a:pt x="1132" y="2441"/>
                </a:lnTo>
                <a:lnTo>
                  <a:pt x="1133" y="2441"/>
                </a:lnTo>
                <a:lnTo>
                  <a:pt x="1135" y="2439"/>
                </a:lnTo>
                <a:lnTo>
                  <a:pt x="1136" y="2436"/>
                </a:lnTo>
                <a:lnTo>
                  <a:pt x="1137" y="2427"/>
                </a:lnTo>
                <a:lnTo>
                  <a:pt x="1140" y="2417"/>
                </a:lnTo>
                <a:lnTo>
                  <a:pt x="1140" y="2417"/>
                </a:lnTo>
                <a:lnTo>
                  <a:pt x="1142" y="2413"/>
                </a:lnTo>
                <a:lnTo>
                  <a:pt x="1143" y="2410"/>
                </a:lnTo>
                <a:lnTo>
                  <a:pt x="1149" y="2408"/>
                </a:lnTo>
                <a:lnTo>
                  <a:pt x="1149" y="2405"/>
                </a:lnTo>
                <a:lnTo>
                  <a:pt x="1149" y="2403"/>
                </a:lnTo>
                <a:lnTo>
                  <a:pt x="1147" y="2398"/>
                </a:lnTo>
                <a:lnTo>
                  <a:pt x="1145" y="2392"/>
                </a:lnTo>
                <a:lnTo>
                  <a:pt x="1145" y="2392"/>
                </a:lnTo>
                <a:lnTo>
                  <a:pt x="1138" y="2380"/>
                </a:lnTo>
                <a:lnTo>
                  <a:pt x="1133" y="2373"/>
                </a:lnTo>
                <a:lnTo>
                  <a:pt x="1131" y="2366"/>
                </a:lnTo>
                <a:lnTo>
                  <a:pt x="1130" y="2356"/>
                </a:lnTo>
                <a:lnTo>
                  <a:pt x="1130" y="2356"/>
                </a:lnTo>
                <a:lnTo>
                  <a:pt x="1127" y="2330"/>
                </a:lnTo>
                <a:lnTo>
                  <a:pt x="1125" y="2316"/>
                </a:lnTo>
                <a:lnTo>
                  <a:pt x="1125" y="2316"/>
                </a:lnTo>
                <a:lnTo>
                  <a:pt x="1122" y="2307"/>
                </a:lnTo>
                <a:lnTo>
                  <a:pt x="1120" y="2291"/>
                </a:lnTo>
                <a:lnTo>
                  <a:pt x="1120" y="2291"/>
                </a:lnTo>
                <a:lnTo>
                  <a:pt x="1120" y="2284"/>
                </a:lnTo>
                <a:lnTo>
                  <a:pt x="1120" y="2276"/>
                </a:lnTo>
                <a:lnTo>
                  <a:pt x="1121" y="2254"/>
                </a:lnTo>
                <a:lnTo>
                  <a:pt x="1125" y="2232"/>
                </a:lnTo>
                <a:lnTo>
                  <a:pt x="1130" y="2215"/>
                </a:lnTo>
                <a:lnTo>
                  <a:pt x="1130" y="2215"/>
                </a:lnTo>
                <a:lnTo>
                  <a:pt x="1170" y="2089"/>
                </a:lnTo>
                <a:lnTo>
                  <a:pt x="1215" y="1943"/>
                </a:lnTo>
                <a:lnTo>
                  <a:pt x="1215" y="1943"/>
                </a:lnTo>
                <a:lnTo>
                  <a:pt x="1225" y="1914"/>
                </a:lnTo>
                <a:lnTo>
                  <a:pt x="1235" y="1890"/>
                </a:lnTo>
                <a:lnTo>
                  <a:pt x="1261" y="1843"/>
                </a:lnTo>
                <a:lnTo>
                  <a:pt x="1261" y="1843"/>
                </a:lnTo>
                <a:lnTo>
                  <a:pt x="1267" y="1830"/>
                </a:lnTo>
                <a:lnTo>
                  <a:pt x="1271" y="1819"/>
                </a:lnTo>
                <a:lnTo>
                  <a:pt x="1273" y="1809"/>
                </a:lnTo>
                <a:lnTo>
                  <a:pt x="1273" y="1800"/>
                </a:lnTo>
                <a:lnTo>
                  <a:pt x="1272" y="1792"/>
                </a:lnTo>
                <a:lnTo>
                  <a:pt x="1269" y="1785"/>
                </a:lnTo>
                <a:lnTo>
                  <a:pt x="1266" y="1778"/>
                </a:lnTo>
                <a:lnTo>
                  <a:pt x="1261" y="1772"/>
                </a:lnTo>
                <a:lnTo>
                  <a:pt x="1261" y="1772"/>
                </a:lnTo>
                <a:lnTo>
                  <a:pt x="1252" y="1765"/>
                </a:lnTo>
                <a:lnTo>
                  <a:pt x="1238" y="1753"/>
                </a:lnTo>
                <a:lnTo>
                  <a:pt x="1199" y="1726"/>
                </a:lnTo>
                <a:lnTo>
                  <a:pt x="1160" y="1697"/>
                </a:lnTo>
                <a:lnTo>
                  <a:pt x="1142" y="1683"/>
                </a:lnTo>
                <a:lnTo>
                  <a:pt x="1130" y="1671"/>
                </a:lnTo>
                <a:lnTo>
                  <a:pt x="1130" y="1671"/>
                </a:lnTo>
                <a:lnTo>
                  <a:pt x="1107" y="1649"/>
                </a:lnTo>
                <a:lnTo>
                  <a:pt x="1082" y="1626"/>
                </a:lnTo>
                <a:lnTo>
                  <a:pt x="1054" y="1601"/>
                </a:lnTo>
                <a:lnTo>
                  <a:pt x="1054" y="1601"/>
                </a:lnTo>
                <a:lnTo>
                  <a:pt x="1065" y="1600"/>
                </a:lnTo>
                <a:lnTo>
                  <a:pt x="1096" y="1600"/>
                </a:lnTo>
                <a:lnTo>
                  <a:pt x="1113" y="1600"/>
                </a:lnTo>
                <a:lnTo>
                  <a:pt x="1132" y="1601"/>
                </a:lnTo>
                <a:lnTo>
                  <a:pt x="1152" y="1602"/>
                </a:lnTo>
                <a:lnTo>
                  <a:pt x="1170" y="1606"/>
                </a:lnTo>
                <a:lnTo>
                  <a:pt x="1170" y="1606"/>
                </a:lnTo>
                <a:lnTo>
                  <a:pt x="1179" y="1608"/>
                </a:lnTo>
                <a:lnTo>
                  <a:pt x="1188" y="1612"/>
                </a:lnTo>
                <a:lnTo>
                  <a:pt x="1195" y="1617"/>
                </a:lnTo>
                <a:lnTo>
                  <a:pt x="1204" y="1622"/>
                </a:lnTo>
                <a:lnTo>
                  <a:pt x="1220" y="1636"/>
                </a:lnTo>
                <a:lnTo>
                  <a:pt x="1235" y="1650"/>
                </a:lnTo>
                <a:lnTo>
                  <a:pt x="1248" y="1665"/>
                </a:lnTo>
                <a:lnTo>
                  <a:pt x="1259" y="1679"/>
                </a:lnTo>
                <a:lnTo>
                  <a:pt x="1267" y="1689"/>
                </a:lnTo>
                <a:lnTo>
                  <a:pt x="1271" y="1697"/>
                </a:lnTo>
                <a:lnTo>
                  <a:pt x="1271" y="1697"/>
                </a:lnTo>
                <a:lnTo>
                  <a:pt x="1281" y="1719"/>
                </a:lnTo>
                <a:lnTo>
                  <a:pt x="1297" y="1756"/>
                </a:lnTo>
                <a:lnTo>
                  <a:pt x="1306" y="1775"/>
                </a:lnTo>
                <a:lnTo>
                  <a:pt x="1315" y="1790"/>
                </a:lnTo>
                <a:lnTo>
                  <a:pt x="1321" y="1800"/>
                </a:lnTo>
                <a:lnTo>
                  <a:pt x="1324" y="1802"/>
                </a:lnTo>
                <a:lnTo>
                  <a:pt x="1326" y="1802"/>
                </a:lnTo>
                <a:lnTo>
                  <a:pt x="1326" y="1802"/>
                </a:lnTo>
                <a:lnTo>
                  <a:pt x="1327" y="1801"/>
                </a:lnTo>
                <a:lnTo>
                  <a:pt x="1329" y="1797"/>
                </a:lnTo>
                <a:lnTo>
                  <a:pt x="1329" y="1788"/>
                </a:lnTo>
                <a:lnTo>
                  <a:pt x="1329" y="1776"/>
                </a:lnTo>
                <a:lnTo>
                  <a:pt x="1327" y="1763"/>
                </a:lnTo>
                <a:lnTo>
                  <a:pt x="1324" y="1738"/>
                </a:lnTo>
                <a:lnTo>
                  <a:pt x="1321" y="1727"/>
                </a:lnTo>
                <a:lnTo>
                  <a:pt x="1321" y="1727"/>
                </a:lnTo>
                <a:lnTo>
                  <a:pt x="1322" y="1727"/>
                </a:lnTo>
                <a:lnTo>
                  <a:pt x="1324" y="1726"/>
                </a:lnTo>
                <a:lnTo>
                  <a:pt x="1325" y="1719"/>
                </a:lnTo>
                <a:lnTo>
                  <a:pt x="1326" y="1707"/>
                </a:lnTo>
                <a:lnTo>
                  <a:pt x="1326" y="1707"/>
                </a:lnTo>
                <a:lnTo>
                  <a:pt x="1325" y="1697"/>
                </a:lnTo>
                <a:lnTo>
                  <a:pt x="1320" y="1683"/>
                </a:lnTo>
                <a:lnTo>
                  <a:pt x="1313" y="1669"/>
                </a:lnTo>
                <a:lnTo>
                  <a:pt x="1306" y="1653"/>
                </a:lnTo>
                <a:lnTo>
                  <a:pt x="1292" y="1627"/>
                </a:lnTo>
                <a:lnTo>
                  <a:pt x="1286" y="1616"/>
                </a:lnTo>
                <a:lnTo>
                  <a:pt x="1286" y="1616"/>
                </a:lnTo>
                <a:lnTo>
                  <a:pt x="1313" y="1632"/>
                </a:lnTo>
                <a:lnTo>
                  <a:pt x="1335" y="1648"/>
                </a:lnTo>
                <a:lnTo>
                  <a:pt x="1345" y="1655"/>
                </a:lnTo>
                <a:lnTo>
                  <a:pt x="1351" y="1661"/>
                </a:lnTo>
                <a:lnTo>
                  <a:pt x="1351" y="1661"/>
                </a:lnTo>
                <a:lnTo>
                  <a:pt x="1363" y="1676"/>
                </a:lnTo>
                <a:lnTo>
                  <a:pt x="1373" y="1692"/>
                </a:lnTo>
                <a:lnTo>
                  <a:pt x="1378" y="1699"/>
                </a:lnTo>
                <a:lnTo>
                  <a:pt x="1381" y="1703"/>
                </a:lnTo>
                <a:lnTo>
                  <a:pt x="1385" y="1704"/>
                </a:lnTo>
                <a:lnTo>
                  <a:pt x="1385" y="1703"/>
                </a:lnTo>
                <a:lnTo>
                  <a:pt x="1386" y="1702"/>
                </a:lnTo>
                <a:lnTo>
                  <a:pt x="1386" y="1702"/>
                </a:lnTo>
                <a:lnTo>
                  <a:pt x="1386" y="1697"/>
                </a:lnTo>
                <a:lnTo>
                  <a:pt x="1386" y="1690"/>
                </a:lnTo>
                <a:lnTo>
                  <a:pt x="1383" y="1675"/>
                </a:lnTo>
                <a:lnTo>
                  <a:pt x="1378" y="1663"/>
                </a:lnTo>
                <a:lnTo>
                  <a:pt x="1371" y="1651"/>
                </a:lnTo>
                <a:lnTo>
                  <a:pt x="1371" y="1651"/>
                </a:lnTo>
                <a:lnTo>
                  <a:pt x="1350" y="1629"/>
                </a:lnTo>
                <a:lnTo>
                  <a:pt x="1312" y="1592"/>
                </a:lnTo>
                <a:lnTo>
                  <a:pt x="1261" y="1540"/>
                </a:lnTo>
                <a:lnTo>
                  <a:pt x="1261" y="1540"/>
                </a:lnTo>
                <a:lnTo>
                  <a:pt x="1268" y="1542"/>
                </a:lnTo>
                <a:lnTo>
                  <a:pt x="1276" y="1542"/>
                </a:lnTo>
                <a:lnTo>
                  <a:pt x="1284" y="1542"/>
                </a:lnTo>
                <a:lnTo>
                  <a:pt x="1292" y="1540"/>
                </a:lnTo>
                <a:lnTo>
                  <a:pt x="1300" y="1538"/>
                </a:lnTo>
                <a:lnTo>
                  <a:pt x="1302" y="1535"/>
                </a:lnTo>
                <a:lnTo>
                  <a:pt x="1305" y="1533"/>
                </a:lnTo>
                <a:lnTo>
                  <a:pt x="1306" y="1529"/>
                </a:lnTo>
                <a:lnTo>
                  <a:pt x="1306" y="1525"/>
                </a:lnTo>
                <a:lnTo>
                  <a:pt x="1306" y="1525"/>
                </a:lnTo>
                <a:lnTo>
                  <a:pt x="1305" y="1520"/>
                </a:lnTo>
                <a:lnTo>
                  <a:pt x="1301" y="1517"/>
                </a:lnTo>
                <a:lnTo>
                  <a:pt x="1295" y="1512"/>
                </a:lnTo>
                <a:lnTo>
                  <a:pt x="1288" y="1508"/>
                </a:lnTo>
                <a:lnTo>
                  <a:pt x="1271" y="1499"/>
                </a:lnTo>
                <a:lnTo>
                  <a:pt x="1249" y="1491"/>
                </a:lnTo>
                <a:lnTo>
                  <a:pt x="1213" y="1480"/>
                </a:lnTo>
                <a:lnTo>
                  <a:pt x="1195" y="1475"/>
                </a:lnTo>
                <a:lnTo>
                  <a:pt x="1195" y="1475"/>
                </a:lnTo>
                <a:lnTo>
                  <a:pt x="1169" y="1446"/>
                </a:lnTo>
                <a:lnTo>
                  <a:pt x="1149" y="1421"/>
                </a:lnTo>
                <a:lnTo>
                  <a:pt x="1141" y="1410"/>
                </a:lnTo>
                <a:lnTo>
                  <a:pt x="1135" y="1400"/>
                </a:lnTo>
                <a:lnTo>
                  <a:pt x="1135" y="1400"/>
                </a:lnTo>
                <a:lnTo>
                  <a:pt x="1125" y="1384"/>
                </a:lnTo>
                <a:lnTo>
                  <a:pt x="1103" y="1359"/>
                </a:lnTo>
                <a:lnTo>
                  <a:pt x="1074" y="1325"/>
                </a:lnTo>
                <a:lnTo>
                  <a:pt x="1039" y="1289"/>
                </a:lnTo>
                <a:lnTo>
                  <a:pt x="1001" y="1250"/>
                </a:lnTo>
                <a:lnTo>
                  <a:pt x="981" y="1231"/>
                </a:lnTo>
                <a:lnTo>
                  <a:pt x="961" y="1214"/>
                </a:lnTo>
                <a:lnTo>
                  <a:pt x="942" y="1198"/>
                </a:lnTo>
                <a:lnTo>
                  <a:pt x="923" y="1184"/>
                </a:lnTo>
                <a:lnTo>
                  <a:pt x="904" y="1172"/>
                </a:lnTo>
                <a:lnTo>
                  <a:pt x="888" y="1163"/>
                </a:lnTo>
                <a:lnTo>
                  <a:pt x="888" y="1163"/>
                </a:lnTo>
                <a:lnTo>
                  <a:pt x="824" y="1133"/>
                </a:lnTo>
                <a:lnTo>
                  <a:pt x="792" y="1120"/>
                </a:lnTo>
                <a:lnTo>
                  <a:pt x="759" y="1107"/>
                </a:lnTo>
                <a:lnTo>
                  <a:pt x="727" y="1097"/>
                </a:lnTo>
                <a:lnTo>
                  <a:pt x="694" y="1090"/>
                </a:lnTo>
                <a:lnTo>
                  <a:pt x="660" y="1085"/>
                </a:lnTo>
                <a:lnTo>
                  <a:pt x="644" y="1084"/>
                </a:lnTo>
                <a:lnTo>
                  <a:pt x="626" y="1082"/>
                </a:lnTo>
                <a:lnTo>
                  <a:pt x="626" y="1082"/>
                </a:lnTo>
                <a:lnTo>
                  <a:pt x="566" y="1081"/>
                </a:lnTo>
                <a:lnTo>
                  <a:pt x="523" y="1081"/>
                </a:lnTo>
                <a:lnTo>
                  <a:pt x="490" y="1082"/>
                </a:lnTo>
                <a:lnTo>
                  <a:pt x="490" y="1082"/>
                </a:lnTo>
                <a:lnTo>
                  <a:pt x="477" y="1072"/>
                </a:lnTo>
                <a:lnTo>
                  <a:pt x="465" y="1060"/>
                </a:lnTo>
                <a:lnTo>
                  <a:pt x="448" y="1042"/>
                </a:lnTo>
                <a:lnTo>
                  <a:pt x="431" y="1019"/>
                </a:lnTo>
                <a:lnTo>
                  <a:pt x="422" y="1005"/>
                </a:lnTo>
                <a:lnTo>
                  <a:pt x="413" y="990"/>
                </a:lnTo>
                <a:lnTo>
                  <a:pt x="406" y="974"/>
                </a:lnTo>
                <a:lnTo>
                  <a:pt x="398" y="956"/>
                </a:lnTo>
                <a:lnTo>
                  <a:pt x="391" y="937"/>
                </a:lnTo>
                <a:lnTo>
                  <a:pt x="384" y="916"/>
                </a:lnTo>
                <a:lnTo>
                  <a:pt x="384" y="916"/>
                </a:lnTo>
                <a:lnTo>
                  <a:pt x="379" y="893"/>
                </a:lnTo>
                <a:lnTo>
                  <a:pt x="374" y="868"/>
                </a:lnTo>
                <a:lnTo>
                  <a:pt x="364" y="812"/>
                </a:lnTo>
                <a:lnTo>
                  <a:pt x="357" y="750"/>
                </a:lnTo>
                <a:lnTo>
                  <a:pt x="350" y="687"/>
                </a:lnTo>
                <a:lnTo>
                  <a:pt x="344" y="627"/>
                </a:lnTo>
                <a:lnTo>
                  <a:pt x="340" y="570"/>
                </a:lnTo>
                <a:lnTo>
                  <a:pt x="334" y="483"/>
                </a:lnTo>
                <a:lnTo>
                  <a:pt x="334" y="483"/>
                </a:lnTo>
                <a:lnTo>
                  <a:pt x="331" y="452"/>
                </a:lnTo>
                <a:lnTo>
                  <a:pt x="326" y="419"/>
                </a:lnTo>
                <a:lnTo>
                  <a:pt x="318" y="356"/>
                </a:lnTo>
                <a:lnTo>
                  <a:pt x="314" y="326"/>
                </a:lnTo>
                <a:lnTo>
                  <a:pt x="310" y="298"/>
                </a:lnTo>
                <a:lnTo>
                  <a:pt x="309" y="273"/>
                </a:lnTo>
                <a:lnTo>
                  <a:pt x="309" y="251"/>
                </a:lnTo>
                <a:lnTo>
                  <a:pt x="309" y="251"/>
                </a:lnTo>
                <a:lnTo>
                  <a:pt x="311" y="233"/>
                </a:lnTo>
                <a:lnTo>
                  <a:pt x="315" y="216"/>
                </a:lnTo>
                <a:lnTo>
                  <a:pt x="321" y="186"/>
                </a:lnTo>
                <a:lnTo>
                  <a:pt x="323" y="172"/>
                </a:lnTo>
                <a:lnTo>
                  <a:pt x="323" y="156"/>
                </a:lnTo>
                <a:lnTo>
                  <a:pt x="320" y="139"/>
                </a:lnTo>
                <a:lnTo>
                  <a:pt x="314" y="120"/>
                </a:lnTo>
                <a:lnTo>
                  <a:pt x="314" y="120"/>
                </a:lnTo>
                <a:lnTo>
                  <a:pt x="305" y="102"/>
                </a:lnTo>
                <a:lnTo>
                  <a:pt x="295" y="86"/>
                </a:lnTo>
                <a:lnTo>
                  <a:pt x="284" y="74"/>
                </a:lnTo>
                <a:lnTo>
                  <a:pt x="271" y="63"/>
                </a:lnTo>
                <a:lnTo>
                  <a:pt x="260" y="55"/>
                </a:lnTo>
                <a:lnTo>
                  <a:pt x="248" y="49"/>
                </a:lnTo>
                <a:lnTo>
                  <a:pt x="237" y="44"/>
                </a:lnTo>
                <a:lnTo>
                  <a:pt x="228" y="40"/>
                </a:lnTo>
                <a:lnTo>
                  <a:pt x="228" y="40"/>
                </a:lnTo>
                <a:lnTo>
                  <a:pt x="218" y="37"/>
                </a:lnTo>
                <a:lnTo>
                  <a:pt x="208" y="35"/>
                </a:lnTo>
                <a:lnTo>
                  <a:pt x="184" y="32"/>
                </a:lnTo>
                <a:lnTo>
                  <a:pt x="158" y="30"/>
                </a:lnTo>
                <a:lnTo>
                  <a:pt x="158" y="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846BC71A-FD57-404D-8F8D-E58746113C77}"/>
              </a:ext>
            </a:extLst>
          </p:cNvPr>
          <p:cNvSpPr>
            <a:spLocks noEditPoints="1"/>
          </p:cNvSpPr>
          <p:nvPr/>
        </p:nvSpPr>
        <p:spPr bwMode="auto">
          <a:xfrm>
            <a:off x="2612843" y="4642726"/>
            <a:ext cx="749289" cy="1719097"/>
          </a:xfrm>
          <a:custGeom>
            <a:avLst/>
            <a:gdLst>
              <a:gd name="T0" fmla="*/ 5 w 948"/>
              <a:gd name="T1" fmla="*/ 1453 h 2175"/>
              <a:gd name="T2" fmla="*/ 4 w 948"/>
              <a:gd name="T3" fmla="*/ 1532 h 2175"/>
              <a:gd name="T4" fmla="*/ 25 w 948"/>
              <a:gd name="T5" fmla="*/ 1474 h 2175"/>
              <a:gd name="T6" fmla="*/ 109 w 948"/>
              <a:gd name="T7" fmla="*/ 1394 h 2175"/>
              <a:gd name="T8" fmla="*/ 200 w 948"/>
              <a:gd name="T9" fmla="*/ 1353 h 2175"/>
              <a:gd name="T10" fmla="*/ 480 w 948"/>
              <a:gd name="T11" fmla="*/ 1375 h 2175"/>
              <a:gd name="T12" fmla="*/ 473 w 948"/>
              <a:gd name="T13" fmla="*/ 1538 h 2175"/>
              <a:gd name="T14" fmla="*/ 456 w 948"/>
              <a:gd name="T15" fmla="*/ 1729 h 2175"/>
              <a:gd name="T16" fmla="*/ 534 w 948"/>
              <a:gd name="T17" fmla="*/ 1921 h 2175"/>
              <a:gd name="T18" fmla="*/ 579 w 948"/>
              <a:gd name="T19" fmla="*/ 2128 h 2175"/>
              <a:gd name="T20" fmla="*/ 645 w 948"/>
              <a:gd name="T21" fmla="*/ 2163 h 2175"/>
              <a:gd name="T22" fmla="*/ 685 w 948"/>
              <a:gd name="T23" fmla="*/ 2173 h 2175"/>
              <a:gd name="T24" fmla="*/ 725 w 948"/>
              <a:gd name="T25" fmla="*/ 2152 h 2175"/>
              <a:gd name="T26" fmla="*/ 729 w 948"/>
              <a:gd name="T27" fmla="*/ 2134 h 2175"/>
              <a:gd name="T28" fmla="*/ 735 w 948"/>
              <a:gd name="T29" fmla="*/ 2113 h 2175"/>
              <a:gd name="T30" fmla="*/ 695 w 948"/>
              <a:gd name="T31" fmla="*/ 2087 h 2175"/>
              <a:gd name="T32" fmla="*/ 710 w 948"/>
              <a:gd name="T33" fmla="*/ 2062 h 2175"/>
              <a:gd name="T34" fmla="*/ 700 w 948"/>
              <a:gd name="T35" fmla="*/ 2052 h 2175"/>
              <a:gd name="T36" fmla="*/ 656 w 948"/>
              <a:gd name="T37" fmla="*/ 2055 h 2175"/>
              <a:gd name="T38" fmla="*/ 606 w 948"/>
              <a:gd name="T39" fmla="*/ 2032 h 2175"/>
              <a:gd name="T40" fmla="*/ 575 w 948"/>
              <a:gd name="T41" fmla="*/ 1886 h 2175"/>
              <a:gd name="T42" fmla="*/ 550 w 948"/>
              <a:gd name="T43" fmla="*/ 1696 h 2175"/>
              <a:gd name="T44" fmla="*/ 529 w 948"/>
              <a:gd name="T45" fmla="*/ 1624 h 2175"/>
              <a:gd name="T46" fmla="*/ 519 w 948"/>
              <a:gd name="T47" fmla="*/ 1435 h 2175"/>
              <a:gd name="T48" fmla="*/ 544 w 948"/>
              <a:gd name="T49" fmla="*/ 1357 h 2175"/>
              <a:gd name="T50" fmla="*/ 670 w 948"/>
              <a:gd name="T51" fmla="*/ 1241 h 2175"/>
              <a:gd name="T52" fmla="*/ 861 w 948"/>
              <a:gd name="T53" fmla="*/ 996 h 2175"/>
              <a:gd name="T54" fmla="*/ 894 w 948"/>
              <a:gd name="T55" fmla="*/ 777 h 2175"/>
              <a:gd name="T56" fmla="*/ 861 w 948"/>
              <a:gd name="T57" fmla="*/ 528 h 2175"/>
              <a:gd name="T58" fmla="*/ 783 w 948"/>
              <a:gd name="T59" fmla="*/ 290 h 2175"/>
              <a:gd name="T60" fmla="*/ 770 w 948"/>
              <a:gd name="T61" fmla="*/ 184 h 2175"/>
              <a:gd name="T62" fmla="*/ 807 w 948"/>
              <a:gd name="T63" fmla="*/ 132 h 2175"/>
              <a:gd name="T64" fmla="*/ 849 w 948"/>
              <a:gd name="T65" fmla="*/ 113 h 2175"/>
              <a:gd name="T66" fmla="*/ 896 w 948"/>
              <a:gd name="T67" fmla="*/ 111 h 2175"/>
              <a:gd name="T68" fmla="*/ 934 w 948"/>
              <a:gd name="T69" fmla="*/ 152 h 2175"/>
              <a:gd name="T70" fmla="*/ 948 w 948"/>
              <a:gd name="T71" fmla="*/ 141 h 2175"/>
              <a:gd name="T72" fmla="*/ 918 w 948"/>
              <a:gd name="T73" fmla="*/ 76 h 2175"/>
              <a:gd name="T74" fmla="*/ 870 w 948"/>
              <a:gd name="T75" fmla="*/ 48 h 2175"/>
              <a:gd name="T76" fmla="*/ 830 w 948"/>
              <a:gd name="T77" fmla="*/ 10 h 2175"/>
              <a:gd name="T78" fmla="*/ 757 w 948"/>
              <a:gd name="T79" fmla="*/ 4 h 2175"/>
              <a:gd name="T80" fmla="*/ 718 w 948"/>
              <a:gd name="T81" fmla="*/ 48 h 2175"/>
              <a:gd name="T82" fmla="*/ 710 w 948"/>
              <a:gd name="T83" fmla="*/ 213 h 2175"/>
              <a:gd name="T84" fmla="*/ 764 w 948"/>
              <a:gd name="T85" fmla="*/ 447 h 2175"/>
              <a:gd name="T86" fmla="*/ 810 w 948"/>
              <a:gd name="T87" fmla="*/ 651 h 2175"/>
              <a:gd name="T88" fmla="*/ 801 w 948"/>
              <a:gd name="T89" fmla="*/ 849 h 2175"/>
              <a:gd name="T90" fmla="*/ 755 w 948"/>
              <a:gd name="T91" fmla="*/ 903 h 2175"/>
              <a:gd name="T92" fmla="*/ 608 w 948"/>
              <a:gd name="T93" fmla="*/ 879 h 2175"/>
              <a:gd name="T94" fmla="*/ 491 w 948"/>
              <a:gd name="T95" fmla="*/ 901 h 2175"/>
              <a:gd name="T96" fmla="*/ 332 w 948"/>
              <a:gd name="T97" fmla="*/ 990 h 2175"/>
              <a:gd name="T98" fmla="*/ 230 w 948"/>
              <a:gd name="T99" fmla="*/ 1098 h 2175"/>
              <a:gd name="T100" fmla="*/ 101 w 948"/>
              <a:gd name="T101" fmla="*/ 1288 h 2175"/>
              <a:gd name="T102" fmla="*/ 31 w 948"/>
              <a:gd name="T103" fmla="*/ 1327 h 2175"/>
              <a:gd name="T104" fmla="*/ 15 w 948"/>
              <a:gd name="T105" fmla="*/ 1357 h 2175"/>
              <a:gd name="T106" fmla="*/ 524 w 948"/>
              <a:gd name="T107" fmla="*/ 1734 h 2175"/>
              <a:gd name="T108" fmla="*/ 554 w 948"/>
              <a:gd name="T109" fmla="*/ 1891 h 2175"/>
              <a:gd name="T110" fmla="*/ 512 w 948"/>
              <a:gd name="T111" fmla="*/ 1746 h 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48" h="2175">
                <a:moveTo>
                  <a:pt x="55" y="1357"/>
                </a:moveTo>
                <a:lnTo>
                  <a:pt x="55" y="1357"/>
                </a:lnTo>
                <a:lnTo>
                  <a:pt x="49" y="1367"/>
                </a:lnTo>
                <a:lnTo>
                  <a:pt x="34" y="1391"/>
                </a:lnTo>
                <a:lnTo>
                  <a:pt x="18" y="1423"/>
                </a:lnTo>
                <a:lnTo>
                  <a:pt x="10" y="1439"/>
                </a:lnTo>
                <a:lnTo>
                  <a:pt x="5" y="1453"/>
                </a:lnTo>
                <a:lnTo>
                  <a:pt x="5" y="1453"/>
                </a:lnTo>
                <a:lnTo>
                  <a:pt x="2" y="1467"/>
                </a:lnTo>
                <a:lnTo>
                  <a:pt x="0" y="1481"/>
                </a:lnTo>
                <a:lnTo>
                  <a:pt x="0" y="1494"/>
                </a:lnTo>
                <a:lnTo>
                  <a:pt x="1" y="1507"/>
                </a:lnTo>
                <a:lnTo>
                  <a:pt x="2" y="1527"/>
                </a:lnTo>
                <a:lnTo>
                  <a:pt x="4" y="1532"/>
                </a:lnTo>
                <a:lnTo>
                  <a:pt x="5" y="1533"/>
                </a:lnTo>
                <a:lnTo>
                  <a:pt x="5" y="1533"/>
                </a:lnTo>
                <a:lnTo>
                  <a:pt x="5" y="1526"/>
                </a:lnTo>
                <a:lnTo>
                  <a:pt x="6" y="1517"/>
                </a:lnTo>
                <a:lnTo>
                  <a:pt x="10" y="1506"/>
                </a:lnTo>
                <a:lnTo>
                  <a:pt x="15" y="1491"/>
                </a:lnTo>
                <a:lnTo>
                  <a:pt x="25" y="1474"/>
                </a:lnTo>
                <a:lnTo>
                  <a:pt x="40" y="1454"/>
                </a:lnTo>
                <a:lnTo>
                  <a:pt x="49" y="1444"/>
                </a:lnTo>
                <a:lnTo>
                  <a:pt x="60" y="1433"/>
                </a:lnTo>
                <a:lnTo>
                  <a:pt x="60" y="1433"/>
                </a:lnTo>
                <a:lnTo>
                  <a:pt x="72" y="1421"/>
                </a:lnTo>
                <a:lnTo>
                  <a:pt x="84" y="1411"/>
                </a:lnTo>
                <a:lnTo>
                  <a:pt x="109" y="1394"/>
                </a:lnTo>
                <a:lnTo>
                  <a:pt x="132" y="1380"/>
                </a:lnTo>
                <a:lnTo>
                  <a:pt x="155" y="1370"/>
                </a:lnTo>
                <a:lnTo>
                  <a:pt x="174" y="1361"/>
                </a:lnTo>
                <a:lnTo>
                  <a:pt x="189" y="1356"/>
                </a:lnTo>
                <a:lnTo>
                  <a:pt x="201" y="1352"/>
                </a:lnTo>
                <a:lnTo>
                  <a:pt x="201" y="1352"/>
                </a:lnTo>
                <a:lnTo>
                  <a:pt x="200" y="1353"/>
                </a:lnTo>
                <a:lnTo>
                  <a:pt x="201" y="1353"/>
                </a:lnTo>
                <a:lnTo>
                  <a:pt x="204" y="1355"/>
                </a:lnTo>
                <a:lnTo>
                  <a:pt x="216" y="1356"/>
                </a:lnTo>
                <a:lnTo>
                  <a:pt x="247" y="1357"/>
                </a:lnTo>
                <a:lnTo>
                  <a:pt x="478" y="1357"/>
                </a:lnTo>
                <a:lnTo>
                  <a:pt x="478" y="1357"/>
                </a:lnTo>
                <a:lnTo>
                  <a:pt x="480" y="1375"/>
                </a:lnTo>
                <a:lnTo>
                  <a:pt x="482" y="1420"/>
                </a:lnTo>
                <a:lnTo>
                  <a:pt x="482" y="1449"/>
                </a:lnTo>
                <a:lnTo>
                  <a:pt x="482" y="1479"/>
                </a:lnTo>
                <a:lnTo>
                  <a:pt x="478" y="1510"/>
                </a:lnTo>
                <a:lnTo>
                  <a:pt x="476" y="1525"/>
                </a:lnTo>
                <a:lnTo>
                  <a:pt x="473" y="1538"/>
                </a:lnTo>
                <a:lnTo>
                  <a:pt x="473" y="1538"/>
                </a:lnTo>
                <a:lnTo>
                  <a:pt x="461" y="1595"/>
                </a:lnTo>
                <a:lnTo>
                  <a:pt x="449" y="1647"/>
                </a:lnTo>
                <a:lnTo>
                  <a:pt x="443" y="1686"/>
                </a:lnTo>
                <a:lnTo>
                  <a:pt x="442" y="1698"/>
                </a:lnTo>
                <a:lnTo>
                  <a:pt x="443" y="1705"/>
                </a:lnTo>
                <a:lnTo>
                  <a:pt x="443" y="1705"/>
                </a:lnTo>
                <a:lnTo>
                  <a:pt x="456" y="1729"/>
                </a:lnTo>
                <a:lnTo>
                  <a:pt x="468" y="1752"/>
                </a:lnTo>
                <a:lnTo>
                  <a:pt x="482" y="1780"/>
                </a:lnTo>
                <a:lnTo>
                  <a:pt x="496" y="1814"/>
                </a:lnTo>
                <a:lnTo>
                  <a:pt x="511" y="1849"/>
                </a:lnTo>
                <a:lnTo>
                  <a:pt x="524" y="1886"/>
                </a:lnTo>
                <a:lnTo>
                  <a:pt x="534" y="1921"/>
                </a:lnTo>
                <a:lnTo>
                  <a:pt x="534" y="1921"/>
                </a:lnTo>
                <a:lnTo>
                  <a:pt x="565" y="2051"/>
                </a:lnTo>
                <a:lnTo>
                  <a:pt x="579" y="2113"/>
                </a:lnTo>
                <a:lnTo>
                  <a:pt x="579" y="2113"/>
                </a:lnTo>
                <a:lnTo>
                  <a:pt x="578" y="2116"/>
                </a:lnTo>
                <a:lnTo>
                  <a:pt x="578" y="2119"/>
                </a:lnTo>
                <a:lnTo>
                  <a:pt x="578" y="2124"/>
                </a:lnTo>
                <a:lnTo>
                  <a:pt x="579" y="2128"/>
                </a:lnTo>
                <a:lnTo>
                  <a:pt x="582" y="2133"/>
                </a:lnTo>
                <a:lnTo>
                  <a:pt x="587" y="2138"/>
                </a:lnTo>
                <a:lnTo>
                  <a:pt x="594" y="2143"/>
                </a:lnTo>
                <a:lnTo>
                  <a:pt x="594" y="2143"/>
                </a:lnTo>
                <a:lnTo>
                  <a:pt x="609" y="2150"/>
                </a:lnTo>
                <a:lnTo>
                  <a:pt x="619" y="2155"/>
                </a:lnTo>
                <a:lnTo>
                  <a:pt x="645" y="2163"/>
                </a:lnTo>
                <a:lnTo>
                  <a:pt x="645" y="2163"/>
                </a:lnTo>
                <a:lnTo>
                  <a:pt x="660" y="2169"/>
                </a:lnTo>
                <a:lnTo>
                  <a:pt x="671" y="2174"/>
                </a:lnTo>
                <a:lnTo>
                  <a:pt x="675" y="2175"/>
                </a:lnTo>
                <a:lnTo>
                  <a:pt x="679" y="2175"/>
                </a:lnTo>
                <a:lnTo>
                  <a:pt x="682" y="2175"/>
                </a:lnTo>
                <a:lnTo>
                  <a:pt x="685" y="2173"/>
                </a:lnTo>
                <a:lnTo>
                  <a:pt x="685" y="2173"/>
                </a:lnTo>
                <a:lnTo>
                  <a:pt x="691" y="2167"/>
                </a:lnTo>
                <a:lnTo>
                  <a:pt x="697" y="2160"/>
                </a:lnTo>
                <a:lnTo>
                  <a:pt x="705" y="2155"/>
                </a:lnTo>
                <a:lnTo>
                  <a:pt x="710" y="2153"/>
                </a:lnTo>
                <a:lnTo>
                  <a:pt x="710" y="2153"/>
                </a:lnTo>
                <a:lnTo>
                  <a:pt x="725" y="2152"/>
                </a:lnTo>
                <a:lnTo>
                  <a:pt x="733" y="2149"/>
                </a:lnTo>
                <a:lnTo>
                  <a:pt x="734" y="2149"/>
                </a:lnTo>
                <a:lnTo>
                  <a:pt x="735" y="2148"/>
                </a:lnTo>
                <a:lnTo>
                  <a:pt x="735" y="2148"/>
                </a:lnTo>
                <a:lnTo>
                  <a:pt x="734" y="2145"/>
                </a:lnTo>
                <a:lnTo>
                  <a:pt x="730" y="2140"/>
                </a:lnTo>
                <a:lnTo>
                  <a:pt x="729" y="2134"/>
                </a:lnTo>
                <a:lnTo>
                  <a:pt x="729" y="2130"/>
                </a:lnTo>
                <a:lnTo>
                  <a:pt x="730" y="2128"/>
                </a:lnTo>
                <a:lnTo>
                  <a:pt x="730" y="2128"/>
                </a:lnTo>
                <a:lnTo>
                  <a:pt x="733" y="2123"/>
                </a:lnTo>
                <a:lnTo>
                  <a:pt x="734" y="2119"/>
                </a:lnTo>
                <a:lnTo>
                  <a:pt x="735" y="2113"/>
                </a:lnTo>
                <a:lnTo>
                  <a:pt x="735" y="2113"/>
                </a:lnTo>
                <a:lnTo>
                  <a:pt x="733" y="2111"/>
                </a:lnTo>
                <a:lnTo>
                  <a:pt x="726" y="2109"/>
                </a:lnTo>
                <a:lnTo>
                  <a:pt x="705" y="2106"/>
                </a:lnTo>
                <a:lnTo>
                  <a:pt x="675" y="2102"/>
                </a:lnTo>
                <a:lnTo>
                  <a:pt x="675" y="2102"/>
                </a:lnTo>
                <a:lnTo>
                  <a:pt x="695" y="2087"/>
                </a:lnTo>
                <a:lnTo>
                  <a:pt x="695" y="2087"/>
                </a:lnTo>
                <a:lnTo>
                  <a:pt x="709" y="2079"/>
                </a:lnTo>
                <a:lnTo>
                  <a:pt x="720" y="2072"/>
                </a:lnTo>
                <a:lnTo>
                  <a:pt x="720" y="2072"/>
                </a:lnTo>
                <a:lnTo>
                  <a:pt x="721" y="2071"/>
                </a:lnTo>
                <a:lnTo>
                  <a:pt x="720" y="2068"/>
                </a:lnTo>
                <a:lnTo>
                  <a:pt x="715" y="2066"/>
                </a:lnTo>
                <a:lnTo>
                  <a:pt x="710" y="2062"/>
                </a:lnTo>
                <a:lnTo>
                  <a:pt x="710" y="2062"/>
                </a:lnTo>
                <a:lnTo>
                  <a:pt x="709" y="2060"/>
                </a:lnTo>
                <a:lnTo>
                  <a:pt x="709" y="2057"/>
                </a:lnTo>
                <a:lnTo>
                  <a:pt x="710" y="2055"/>
                </a:lnTo>
                <a:lnTo>
                  <a:pt x="711" y="2053"/>
                </a:lnTo>
                <a:lnTo>
                  <a:pt x="710" y="2053"/>
                </a:lnTo>
                <a:lnTo>
                  <a:pt x="700" y="2052"/>
                </a:lnTo>
                <a:lnTo>
                  <a:pt x="700" y="2052"/>
                </a:lnTo>
                <a:lnTo>
                  <a:pt x="692" y="2052"/>
                </a:lnTo>
                <a:lnTo>
                  <a:pt x="686" y="2053"/>
                </a:lnTo>
                <a:lnTo>
                  <a:pt x="676" y="2056"/>
                </a:lnTo>
                <a:lnTo>
                  <a:pt x="671" y="2056"/>
                </a:lnTo>
                <a:lnTo>
                  <a:pt x="663" y="2056"/>
                </a:lnTo>
                <a:lnTo>
                  <a:pt x="656" y="2055"/>
                </a:lnTo>
                <a:lnTo>
                  <a:pt x="645" y="2052"/>
                </a:lnTo>
                <a:lnTo>
                  <a:pt x="645" y="2052"/>
                </a:lnTo>
                <a:lnTo>
                  <a:pt x="633" y="2048"/>
                </a:lnTo>
                <a:lnTo>
                  <a:pt x="624" y="2045"/>
                </a:lnTo>
                <a:lnTo>
                  <a:pt x="617" y="2041"/>
                </a:lnTo>
                <a:lnTo>
                  <a:pt x="611" y="2037"/>
                </a:lnTo>
                <a:lnTo>
                  <a:pt x="606" y="2032"/>
                </a:lnTo>
                <a:lnTo>
                  <a:pt x="602" y="2026"/>
                </a:lnTo>
                <a:lnTo>
                  <a:pt x="594" y="2012"/>
                </a:lnTo>
                <a:lnTo>
                  <a:pt x="594" y="2012"/>
                </a:lnTo>
                <a:lnTo>
                  <a:pt x="592" y="2006"/>
                </a:lnTo>
                <a:lnTo>
                  <a:pt x="590" y="1995"/>
                </a:lnTo>
                <a:lnTo>
                  <a:pt x="585" y="1967"/>
                </a:lnTo>
                <a:lnTo>
                  <a:pt x="575" y="1886"/>
                </a:lnTo>
                <a:lnTo>
                  <a:pt x="565" y="1804"/>
                </a:lnTo>
                <a:lnTo>
                  <a:pt x="561" y="1773"/>
                </a:lnTo>
                <a:lnTo>
                  <a:pt x="559" y="1755"/>
                </a:lnTo>
                <a:lnTo>
                  <a:pt x="559" y="1755"/>
                </a:lnTo>
                <a:lnTo>
                  <a:pt x="555" y="1735"/>
                </a:lnTo>
                <a:lnTo>
                  <a:pt x="551" y="1715"/>
                </a:lnTo>
                <a:lnTo>
                  <a:pt x="550" y="1696"/>
                </a:lnTo>
                <a:lnTo>
                  <a:pt x="549" y="1679"/>
                </a:lnTo>
                <a:lnTo>
                  <a:pt x="549" y="1679"/>
                </a:lnTo>
                <a:lnTo>
                  <a:pt x="548" y="1672"/>
                </a:lnTo>
                <a:lnTo>
                  <a:pt x="545" y="1663"/>
                </a:lnTo>
                <a:lnTo>
                  <a:pt x="539" y="1645"/>
                </a:lnTo>
                <a:lnTo>
                  <a:pt x="533" y="1632"/>
                </a:lnTo>
                <a:lnTo>
                  <a:pt x="529" y="1624"/>
                </a:lnTo>
                <a:lnTo>
                  <a:pt x="529" y="1624"/>
                </a:lnTo>
                <a:lnTo>
                  <a:pt x="525" y="1547"/>
                </a:lnTo>
                <a:lnTo>
                  <a:pt x="521" y="1492"/>
                </a:lnTo>
                <a:lnTo>
                  <a:pt x="519" y="1458"/>
                </a:lnTo>
                <a:lnTo>
                  <a:pt x="519" y="1458"/>
                </a:lnTo>
                <a:lnTo>
                  <a:pt x="519" y="1448"/>
                </a:lnTo>
                <a:lnTo>
                  <a:pt x="519" y="1435"/>
                </a:lnTo>
                <a:lnTo>
                  <a:pt x="522" y="1405"/>
                </a:lnTo>
                <a:lnTo>
                  <a:pt x="529" y="1367"/>
                </a:lnTo>
                <a:lnTo>
                  <a:pt x="529" y="1367"/>
                </a:lnTo>
                <a:lnTo>
                  <a:pt x="534" y="1365"/>
                </a:lnTo>
                <a:lnTo>
                  <a:pt x="539" y="1361"/>
                </a:lnTo>
                <a:lnTo>
                  <a:pt x="544" y="1357"/>
                </a:lnTo>
                <a:lnTo>
                  <a:pt x="544" y="1357"/>
                </a:lnTo>
                <a:lnTo>
                  <a:pt x="555" y="1348"/>
                </a:lnTo>
                <a:lnTo>
                  <a:pt x="580" y="1330"/>
                </a:lnTo>
                <a:lnTo>
                  <a:pt x="598" y="1314"/>
                </a:lnTo>
                <a:lnTo>
                  <a:pt x="618" y="1296"/>
                </a:lnTo>
                <a:lnTo>
                  <a:pt x="642" y="1270"/>
                </a:lnTo>
                <a:lnTo>
                  <a:pt x="670" y="1241"/>
                </a:lnTo>
                <a:lnTo>
                  <a:pt x="670" y="1241"/>
                </a:lnTo>
                <a:lnTo>
                  <a:pt x="699" y="1209"/>
                </a:lnTo>
                <a:lnTo>
                  <a:pt x="728" y="1173"/>
                </a:lnTo>
                <a:lnTo>
                  <a:pt x="782" y="1105"/>
                </a:lnTo>
                <a:lnTo>
                  <a:pt x="826" y="1046"/>
                </a:lnTo>
                <a:lnTo>
                  <a:pt x="856" y="1005"/>
                </a:lnTo>
                <a:lnTo>
                  <a:pt x="856" y="1005"/>
                </a:lnTo>
                <a:lnTo>
                  <a:pt x="861" y="996"/>
                </a:lnTo>
                <a:lnTo>
                  <a:pt x="866" y="982"/>
                </a:lnTo>
                <a:lnTo>
                  <a:pt x="870" y="967"/>
                </a:lnTo>
                <a:lnTo>
                  <a:pt x="874" y="949"/>
                </a:lnTo>
                <a:lnTo>
                  <a:pt x="881" y="908"/>
                </a:lnTo>
                <a:lnTo>
                  <a:pt x="886" y="862"/>
                </a:lnTo>
                <a:lnTo>
                  <a:pt x="891" y="817"/>
                </a:lnTo>
                <a:lnTo>
                  <a:pt x="894" y="777"/>
                </a:lnTo>
                <a:lnTo>
                  <a:pt x="896" y="723"/>
                </a:lnTo>
                <a:lnTo>
                  <a:pt x="896" y="723"/>
                </a:lnTo>
                <a:lnTo>
                  <a:pt x="895" y="701"/>
                </a:lnTo>
                <a:lnTo>
                  <a:pt x="889" y="667"/>
                </a:lnTo>
                <a:lnTo>
                  <a:pt x="881" y="625"/>
                </a:lnTo>
                <a:lnTo>
                  <a:pt x="872" y="577"/>
                </a:lnTo>
                <a:lnTo>
                  <a:pt x="861" y="528"/>
                </a:lnTo>
                <a:lnTo>
                  <a:pt x="849" y="480"/>
                </a:lnTo>
                <a:lnTo>
                  <a:pt x="837" y="438"/>
                </a:lnTo>
                <a:lnTo>
                  <a:pt x="826" y="405"/>
                </a:lnTo>
                <a:lnTo>
                  <a:pt x="826" y="405"/>
                </a:lnTo>
                <a:lnTo>
                  <a:pt x="803" y="349"/>
                </a:lnTo>
                <a:lnTo>
                  <a:pt x="793" y="320"/>
                </a:lnTo>
                <a:lnTo>
                  <a:pt x="783" y="290"/>
                </a:lnTo>
                <a:lnTo>
                  <a:pt x="776" y="261"/>
                </a:lnTo>
                <a:lnTo>
                  <a:pt x="770" y="233"/>
                </a:lnTo>
                <a:lnTo>
                  <a:pt x="769" y="219"/>
                </a:lnTo>
                <a:lnTo>
                  <a:pt x="769" y="207"/>
                </a:lnTo>
                <a:lnTo>
                  <a:pt x="769" y="195"/>
                </a:lnTo>
                <a:lnTo>
                  <a:pt x="770" y="184"/>
                </a:lnTo>
                <a:lnTo>
                  <a:pt x="770" y="184"/>
                </a:lnTo>
                <a:lnTo>
                  <a:pt x="773" y="174"/>
                </a:lnTo>
                <a:lnTo>
                  <a:pt x="777" y="165"/>
                </a:lnTo>
                <a:lnTo>
                  <a:pt x="781" y="157"/>
                </a:lnTo>
                <a:lnTo>
                  <a:pt x="786" y="150"/>
                </a:lnTo>
                <a:lnTo>
                  <a:pt x="791" y="145"/>
                </a:lnTo>
                <a:lnTo>
                  <a:pt x="796" y="140"/>
                </a:lnTo>
                <a:lnTo>
                  <a:pt x="807" y="132"/>
                </a:lnTo>
                <a:lnTo>
                  <a:pt x="818" y="127"/>
                </a:lnTo>
                <a:lnTo>
                  <a:pt x="828" y="123"/>
                </a:lnTo>
                <a:lnTo>
                  <a:pt x="836" y="121"/>
                </a:lnTo>
                <a:lnTo>
                  <a:pt x="841" y="118"/>
                </a:lnTo>
                <a:lnTo>
                  <a:pt x="841" y="118"/>
                </a:lnTo>
                <a:lnTo>
                  <a:pt x="845" y="116"/>
                </a:lnTo>
                <a:lnTo>
                  <a:pt x="849" y="113"/>
                </a:lnTo>
                <a:lnTo>
                  <a:pt x="859" y="111"/>
                </a:lnTo>
                <a:lnTo>
                  <a:pt x="871" y="108"/>
                </a:lnTo>
                <a:lnTo>
                  <a:pt x="871" y="108"/>
                </a:lnTo>
                <a:lnTo>
                  <a:pt x="875" y="108"/>
                </a:lnTo>
                <a:lnTo>
                  <a:pt x="884" y="108"/>
                </a:lnTo>
                <a:lnTo>
                  <a:pt x="890" y="110"/>
                </a:lnTo>
                <a:lnTo>
                  <a:pt x="896" y="111"/>
                </a:lnTo>
                <a:lnTo>
                  <a:pt x="901" y="115"/>
                </a:lnTo>
                <a:lnTo>
                  <a:pt x="906" y="118"/>
                </a:lnTo>
                <a:lnTo>
                  <a:pt x="906" y="118"/>
                </a:lnTo>
                <a:lnTo>
                  <a:pt x="915" y="130"/>
                </a:lnTo>
                <a:lnTo>
                  <a:pt x="924" y="141"/>
                </a:lnTo>
                <a:lnTo>
                  <a:pt x="932" y="150"/>
                </a:lnTo>
                <a:lnTo>
                  <a:pt x="934" y="152"/>
                </a:lnTo>
                <a:lnTo>
                  <a:pt x="937" y="154"/>
                </a:lnTo>
                <a:lnTo>
                  <a:pt x="937" y="154"/>
                </a:lnTo>
                <a:lnTo>
                  <a:pt x="939" y="154"/>
                </a:lnTo>
                <a:lnTo>
                  <a:pt x="942" y="152"/>
                </a:lnTo>
                <a:lnTo>
                  <a:pt x="944" y="150"/>
                </a:lnTo>
                <a:lnTo>
                  <a:pt x="947" y="146"/>
                </a:lnTo>
                <a:lnTo>
                  <a:pt x="948" y="141"/>
                </a:lnTo>
                <a:lnTo>
                  <a:pt x="948" y="134"/>
                </a:lnTo>
                <a:lnTo>
                  <a:pt x="945" y="125"/>
                </a:lnTo>
                <a:lnTo>
                  <a:pt x="942" y="113"/>
                </a:lnTo>
                <a:lnTo>
                  <a:pt x="942" y="113"/>
                </a:lnTo>
                <a:lnTo>
                  <a:pt x="933" y="95"/>
                </a:lnTo>
                <a:lnTo>
                  <a:pt x="925" y="83"/>
                </a:lnTo>
                <a:lnTo>
                  <a:pt x="918" y="76"/>
                </a:lnTo>
                <a:lnTo>
                  <a:pt x="906" y="68"/>
                </a:lnTo>
                <a:lnTo>
                  <a:pt x="906" y="68"/>
                </a:lnTo>
                <a:lnTo>
                  <a:pt x="893" y="61"/>
                </a:lnTo>
                <a:lnTo>
                  <a:pt x="881" y="56"/>
                </a:lnTo>
                <a:lnTo>
                  <a:pt x="871" y="53"/>
                </a:lnTo>
                <a:lnTo>
                  <a:pt x="871" y="53"/>
                </a:lnTo>
                <a:lnTo>
                  <a:pt x="870" y="48"/>
                </a:lnTo>
                <a:lnTo>
                  <a:pt x="865" y="38"/>
                </a:lnTo>
                <a:lnTo>
                  <a:pt x="861" y="32"/>
                </a:lnTo>
                <a:lnTo>
                  <a:pt x="857" y="27"/>
                </a:lnTo>
                <a:lnTo>
                  <a:pt x="852" y="22"/>
                </a:lnTo>
                <a:lnTo>
                  <a:pt x="846" y="18"/>
                </a:lnTo>
                <a:lnTo>
                  <a:pt x="846" y="18"/>
                </a:lnTo>
                <a:lnTo>
                  <a:pt x="830" y="10"/>
                </a:lnTo>
                <a:lnTo>
                  <a:pt x="818" y="6"/>
                </a:lnTo>
                <a:lnTo>
                  <a:pt x="806" y="3"/>
                </a:lnTo>
                <a:lnTo>
                  <a:pt x="792" y="0"/>
                </a:lnTo>
                <a:lnTo>
                  <a:pt x="778" y="0"/>
                </a:lnTo>
                <a:lnTo>
                  <a:pt x="770" y="0"/>
                </a:lnTo>
                <a:lnTo>
                  <a:pt x="764" y="3"/>
                </a:lnTo>
                <a:lnTo>
                  <a:pt x="757" y="4"/>
                </a:lnTo>
                <a:lnTo>
                  <a:pt x="750" y="8"/>
                </a:lnTo>
                <a:lnTo>
                  <a:pt x="750" y="8"/>
                </a:lnTo>
                <a:lnTo>
                  <a:pt x="744" y="11"/>
                </a:lnTo>
                <a:lnTo>
                  <a:pt x="738" y="16"/>
                </a:lnTo>
                <a:lnTo>
                  <a:pt x="729" y="25"/>
                </a:lnTo>
                <a:lnTo>
                  <a:pt x="721" y="37"/>
                </a:lnTo>
                <a:lnTo>
                  <a:pt x="718" y="48"/>
                </a:lnTo>
                <a:lnTo>
                  <a:pt x="714" y="59"/>
                </a:lnTo>
                <a:lnTo>
                  <a:pt x="711" y="69"/>
                </a:lnTo>
                <a:lnTo>
                  <a:pt x="710" y="88"/>
                </a:lnTo>
                <a:lnTo>
                  <a:pt x="710" y="88"/>
                </a:lnTo>
                <a:lnTo>
                  <a:pt x="709" y="121"/>
                </a:lnTo>
                <a:lnTo>
                  <a:pt x="709" y="179"/>
                </a:lnTo>
                <a:lnTo>
                  <a:pt x="710" y="213"/>
                </a:lnTo>
                <a:lnTo>
                  <a:pt x="713" y="247"/>
                </a:lnTo>
                <a:lnTo>
                  <a:pt x="715" y="280"/>
                </a:lnTo>
                <a:lnTo>
                  <a:pt x="720" y="310"/>
                </a:lnTo>
                <a:lnTo>
                  <a:pt x="720" y="310"/>
                </a:lnTo>
                <a:lnTo>
                  <a:pt x="728" y="339"/>
                </a:lnTo>
                <a:lnTo>
                  <a:pt x="738" y="373"/>
                </a:lnTo>
                <a:lnTo>
                  <a:pt x="764" y="447"/>
                </a:lnTo>
                <a:lnTo>
                  <a:pt x="777" y="487"/>
                </a:lnTo>
                <a:lnTo>
                  <a:pt x="789" y="529"/>
                </a:lnTo>
                <a:lnTo>
                  <a:pt x="799" y="570"/>
                </a:lnTo>
                <a:lnTo>
                  <a:pt x="803" y="592"/>
                </a:lnTo>
                <a:lnTo>
                  <a:pt x="806" y="612"/>
                </a:lnTo>
                <a:lnTo>
                  <a:pt x="806" y="612"/>
                </a:lnTo>
                <a:lnTo>
                  <a:pt x="810" y="651"/>
                </a:lnTo>
                <a:lnTo>
                  <a:pt x="813" y="687"/>
                </a:lnTo>
                <a:lnTo>
                  <a:pt x="815" y="721"/>
                </a:lnTo>
                <a:lnTo>
                  <a:pt x="816" y="752"/>
                </a:lnTo>
                <a:lnTo>
                  <a:pt x="815" y="779"/>
                </a:lnTo>
                <a:lnTo>
                  <a:pt x="812" y="805"/>
                </a:lnTo>
                <a:lnTo>
                  <a:pt x="807" y="828"/>
                </a:lnTo>
                <a:lnTo>
                  <a:pt x="801" y="849"/>
                </a:lnTo>
                <a:lnTo>
                  <a:pt x="801" y="849"/>
                </a:lnTo>
                <a:lnTo>
                  <a:pt x="793" y="866"/>
                </a:lnTo>
                <a:lnTo>
                  <a:pt x="784" y="879"/>
                </a:lnTo>
                <a:lnTo>
                  <a:pt x="777" y="889"/>
                </a:lnTo>
                <a:lnTo>
                  <a:pt x="768" y="896"/>
                </a:lnTo>
                <a:lnTo>
                  <a:pt x="762" y="900"/>
                </a:lnTo>
                <a:lnTo>
                  <a:pt x="755" y="903"/>
                </a:lnTo>
                <a:lnTo>
                  <a:pt x="750" y="904"/>
                </a:lnTo>
                <a:lnTo>
                  <a:pt x="750" y="904"/>
                </a:lnTo>
                <a:lnTo>
                  <a:pt x="733" y="900"/>
                </a:lnTo>
                <a:lnTo>
                  <a:pt x="690" y="890"/>
                </a:lnTo>
                <a:lnTo>
                  <a:pt x="662" y="886"/>
                </a:lnTo>
                <a:lnTo>
                  <a:pt x="634" y="881"/>
                </a:lnTo>
                <a:lnTo>
                  <a:pt x="608" y="879"/>
                </a:lnTo>
                <a:lnTo>
                  <a:pt x="584" y="879"/>
                </a:lnTo>
                <a:lnTo>
                  <a:pt x="584" y="879"/>
                </a:lnTo>
                <a:lnTo>
                  <a:pt x="572" y="880"/>
                </a:lnTo>
                <a:lnTo>
                  <a:pt x="559" y="881"/>
                </a:lnTo>
                <a:lnTo>
                  <a:pt x="544" y="885"/>
                </a:lnTo>
                <a:lnTo>
                  <a:pt x="526" y="889"/>
                </a:lnTo>
                <a:lnTo>
                  <a:pt x="491" y="901"/>
                </a:lnTo>
                <a:lnTo>
                  <a:pt x="452" y="918"/>
                </a:lnTo>
                <a:lnTo>
                  <a:pt x="432" y="927"/>
                </a:lnTo>
                <a:lnTo>
                  <a:pt x="412" y="938"/>
                </a:lnTo>
                <a:lnTo>
                  <a:pt x="391" y="949"/>
                </a:lnTo>
                <a:lnTo>
                  <a:pt x="371" y="962"/>
                </a:lnTo>
                <a:lnTo>
                  <a:pt x="351" y="975"/>
                </a:lnTo>
                <a:lnTo>
                  <a:pt x="332" y="990"/>
                </a:lnTo>
                <a:lnTo>
                  <a:pt x="315" y="1003"/>
                </a:lnTo>
                <a:lnTo>
                  <a:pt x="297" y="1020"/>
                </a:lnTo>
                <a:lnTo>
                  <a:pt x="297" y="1020"/>
                </a:lnTo>
                <a:lnTo>
                  <a:pt x="281" y="1037"/>
                </a:lnTo>
                <a:lnTo>
                  <a:pt x="263" y="1056"/>
                </a:lnTo>
                <a:lnTo>
                  <a:pt x="247" y="1076"/>
                </a:lnTo>
                <a:lnTo>
                  <a:pt x="230" y="1098"/>
                </a:lnTo>
                <a:lnTo>
                  <a:pt x="198" y="1142"/>
                </a:lnTo>
                <a:lnTo>
                  <a:pt x="169" y="1186"/>
                </a:lnTo>
                <a:lnTo>
                  <a:pt x="143" y="1225"/>
                </a:lnTo>
                <a:lnTo>
                  <a:pt x="123" y="1258"/>
                </a:lnTo>
                <a:lnTo>
                  <a:pt x="106" y="1287"/>
                </a:lnTo>
                <a:lnTo>
                  <a:pt x="106" y="1287"/>
                </a:lnTo>
                <a:lnTo>
                  <a:pt x="101" y="1288"/>
                </a:lnTo>
                <a:lnTo>
                  <a:pt x="88" y="1293"/>
                </a:lnTo>
                <a:lnTo>
                  <a:pt x="70" y="1301"/>
                </a:lnTo>
                <a:lnTo>
                  <a:pt x="60" y="1306"/>
                </a:lnTo>
                <a:lnTo>
                  <a:pt x="50" y="1312"/>
                </a:lnTo>
                <a:lnTo>
                  <a:pt x="50" y="1312"/>
                </a:lnTo>
                <a:lnTo>
                  <a:pt x="40" y="1319"/>
                </a:lnTo>
                <a:lnTo>
                  <a:pt x="31" y="1327"/>
                </a:lnTo>
                <a:lnTo>
                  <a:pt x="15" y="1342"/>
                </a:lnTo>
                <a:lnTo>
                  <a:pt x="5" y="1353"/>
                </a:lnTo>
                <a:lnTo>
                  <a:pt x="4" y="1356"/>
                </a:lnTo>
                <a:lnTo>
                  <a:pt x="4" y="1357"/>
                </a:lnTo>
                <a:lnTo>
                  <a:pt x="5" y="1357"/>
                </a:lnTo>
                <a:lnTo>
                  <a:pt x="5" y="1357"/>
                </a:lnTo>
                <a:lnTo>
                  <a:pt x="15" y="1357"/>
                </a:lnTo>
                <a:lnTo>
                  <a:pt x="33" y="1357"/>
                </a:lnTo>
                <a:lnTo>
                  <a:pt x="55" y="1357"/>
                </a:lnTo>
                <a:lnTo>
                  <a:pt x="55" y="1357"/>
                </a:lnTo>
                <a:close/>
                <a:moveTo>
                  <a:pt x="514" y="1705"/>
                </a:moveTo>
                <a:lnTo>
                  <a:pt x="514" y="1705"/>
                </a:lnTo>
                <a:lnTo>
                  <a:pt x="517" y="1713"/>
                </a:lnTo>
                <a:lnTo>
                  <a:pt x="524" y="1734"/>
                </a:lnTo>
                <a:lnTo>
                  <a:pt x="531" y="1763"/>
                </a:lnTo>
                <a:lnTo>
                  <a:pt x="539" y="1790"/>
                </a:lnTo>
                <a:lnTo>
                  <a:pt x="539" y="1790"/>
                </a:lnTo>
                <a:lnTo>
                  <a:pt x="545" y="1820"/>
                </a:lnTo>
                <a:lnTo>
                  <a:pt x="549" y="1853"/>
                </a:lnTo>
                <a:lnTo>
                  <a:pt x="554" y="1891"/>
                </a:lnTo>
                <a:lnTo>
                  <a:pt x="554" y="1891"/>
                </a:lnTo>
                <a:lnTo>
                  <a:pt x="548" y="1877"/>
                </a:lnTo>
                <a:lnTo>
                  <a:pt x="535" y="1842"/>
                </a:lnTo>
                <a:lnTo>
                  <a:pt x="521" y="1803"/>
                </a:lnTo>
                <a:lnTo>
                  <a:pt x="516" y="1784"/>
                </a:lnTo>
                <a:lnTo>
                  <a:pt x="514" y="1770"/>
                </a:lnTo>
                <a:lnTo>
                  <a:pt x="514" y="1770"/>
                </a:lnTo>
                <a:lnTo>
                  <a:pt x="512" y="1746"/>
                </a:lnTo>
                <a:lnTo>
                  <a:pt x="512" y="1726"/>
                </a:lnTo>
                <a:lnTo>
                  <a:pt x="512" y="1711"/>
                </a:lnTo>
                <a:lnTo>
                  <a:pt x="514" y="1705"/>
                </a:lnTo>
                <a:lnTo>
                  <a:pt x="514" y="17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8B42DE0C-5A0B-4513-B2CB-1F5EE76044DF}"/>
              </a:ext>
            </a:extLst>
          </p:cNvPr>
          <p:cNvSpPr>
            <a:spLocks/>
          </p:cNvSpPr>
          <p:nvPr/>
        </p:nvSpPr>
        <p:spPr bwMode="auto">
          <a:xfrm>
            <a:off x="937290" y="4610528"/>
            <a:ext cx="284760" cy="1733420"/>
          </a:xfrm>
          <a:custGeom>
            <a:avLst/>
            <a:gdLst>
              <a:gd name="T0" fmla="*/ 131 w 378"/>
              <a:gd name="T1" fmla="*/ 1440 h 2301"/>
              <a:gd name="T2" fmla="*/ 151 w 378"/>
              <a:gd name="T3" fmla="*/ 1762 h 2301"/>
              <a:gd name="T4" fmla="*/ 149 w 378"/>
              <a:gd name="T5" fmla="*/ 2107 h 2301"/>
              <a:gd name="T6" fmla="*/ 134 w 378"/>
              <a:gd name="T7" fmla="*/ 2178 h 2301"/>
              <a:gd name="T8" fmla="*/ 116 w 378"/>
              <a:gd name="T9" fmla="*/ 2211 h 2301"/>
              <a:gd name="T10" fmla="*/ 15 w 378"/>
              <a:gd name="T11" fmla="*/ 2219 h 2301"/>
              <a:gd name="T12" fmla="*/ 46 w 378"/>
              <a:gd name="T13" fmla="*/ 2251 h 2301"/>
              <a:gd name="T14" fmla="*/ 102 w 378"/>
              <a:gd name="T15" fmla="*/ 2294 h 2301"/>
              <a:gd name="T16" fmla="*/ 197 w 378"/>
              <a:gd name="T17" fmla="*/ 2286 h 2301"/>
              <a:gd name="T18" fmla="*/ 209 w 378"/>
              <a:gd name="T19" fmla="*/ 2270 h 2301"/>
              <a:gd name="T20" fmla="*/ 177 w 378"/>
              <a:gd name="T21" fmla="*/ 2197 h 2301"/>
              <a:gd name="T22" fmla="*/ 177 w 378"/>
              <a:gd name="T23" fmla="*/ 1757 h 2301"/>
              <a:gd name="T24" fmla="*/ 187 w 378"/>
              <a:gd name="T25" fmla="*/ 1706 h 2301"/>
              <a:gd name="T26" fmla="*/ 172 w 378"/>
              <a:gd name="T27" fmla="*/ 1606 h 2301"/>
              <a:gd name="T28" fmla="*/ 162 w 378"/>
              <a:gd name="T29" fmla="*/ 1429 h 2301"/>
              <a:gd name="T30" fmla="*/ 164 w 378"/>
              <a:gd name="T31" fmla="*/ 1392 h 2301"/>
              <a:gd name="T32" fmla="*/ 178 w 378"/>
              <a:gd name="T33" fmla="*/ 1361 h 2301"/>
              <a:gd name="T34" fmla="*/ 232 w 378"/>
              <a:gd name="T35" fmla="*/ 1351 h 2301"/>
              <a:gd name="T36" fmla="*/ 253 w 378"/>
              <a:gd name="T37" fmla="*/ 1400 h 2301"/>
              <a:gd name="T38" fmla="*/ 267 w 378"/>
              <a:gd name="T39" fmla="*/ 1465 h 2301"/>
              <a:gd name="T40" fmla="*/ 262 w 378"/>
              <a:gd name="T41" fmla="*/ 1722 h 2301"/>
              <a:gd name="T42" fmla="*/ 252 w 378"/>
              <a:gd name="T43" fmla="*/ 2194 h 2301"/>
              <a:gd name="T44" fmla="*/ 209 w 378"/>
              <a:gd name="T45" fmla="*/ 2235 h 2301"/>
              <a:gd name="T46" fmla="*/ 216 w 378"/>
              <a:gd name="T47" fmla="*/ 2241 h 2301"/>
              <a:gd name="T48" fmla="*/ 252 w 378"/>
              <a:gd name="T49" fmla="*/ 2261 h 2301"/>
              <a:gd name="T50" fmla="*/ 295 w 378"/>
              <a:gd name="T51" fmla="*/ 2280 h 2301"/>
              <a:gd name="T52" fmla="*/ 352 w 378"/>
              <a:gd name="T53" fmla="*/ 2269 h 2301"/>
              <a:gd name="T54" fmla="*/ 378 w 378"/>
              <a:gd name="T55" fmla="*/ 2251 h 2301"/>
              <a:gd name="T56" fmla="*/ 319 w 378"/>
              <a:gd name="T57" fmla="*/ 2172 h 2301"/>
              <a:gd name="T58" fmla="*/ 287 w 378"/>
              <a:gd name="T59" fmla="*/ 1692 h 2301"/>
              <a:gd name="T60" fmla="*/ 292 w 378"/>
              <a:gd name="T61" fmla="*/ 1440 h 2301"/>
              <a:gd name="T62" fmla="*/ 300 w 378"/>
              <a:gd name="T63" fmla="*/ 1370 h 2301"/>
              <a:gd name="T64" fmla="*/ 316 w 378"/>
              <a:gd name="T65" fmla="*/ 1357 h 2301"/>
              <a:gd name="T66" fmla="*/ 343 w 378"/>
              <a:gd name="T67" fmla="*/ 1275 h 2301"/>
              <a:gd name="T68" fmla="*/ 353 w 378"/>
              <a:gd name="T69" fmla="*/ 1098 h 2301"/>
              <a:gd name="T70" fmla="*/ 329 w 378"/>
              <a:gd name="T71" fmla="*/ 995 h 2301"/>
              <a:gd name="T72" fmla="*/ 289 w 378"/>
              <a:gd name="T73" fmla="*/ 935 h 2301"/>
              <a:gd name="T74" fmla="*/ 179 w 378"/>
              <a:gd name="T75" fmla="*/ 895 h 2301"/>
              <a:gd name="T76" fmla="*/ 141 w 378"/>
              <a:gd name="T77" fmla="*/ 539 h 2301"/>
              <a:gd name="T78" fmla="*/ 86 w 378"/>
              <a:gd name="T79" fmla="*/ 217 h 2301"/>
              <a:gd name="T80" fmla="*/ 87 w 378"/>
              <a:gd name="T81" fmla="*/ 165 h 2301"/>
              <a:gd name="T82" fmla="*/ 126 w 378"/>
              <a:gd name="T83" fmla="*/ 145 h 2301"/>
              <a:gd name="T84" fmla="*/ 190 w 378"/>
              <a:gd name="T85" fmla="*/ 111 h 2301"/>
              <a:gd name="T86" fmla="*/ 226 w 378"/>
              <a:gd name="T87" fmla="*/ 106 h 2301"/>
              <a:gd name="T88" fmla="*/ 267 w 378"/>
              <a:gd name="T89" fmla="*/ 141 h 2301"/>
              <a:gd name="T90" fmla="*/ 266 w 378"/>
              <a:gd name="T91" fmla="*/ 94 h 2301"/>
              <a:gd name="T92" fmla="*/ 230 w 378"/>
              <a:gd name="T93" fmla="*/ 62 h 2301"/>
              <a:gd name="T94" fmla="*/ 189 w 378"/>
              <a:gd name="T95" fmla="*/ 29 h 2301"/>
              <a:gd name="T96" fmla="*/ 138 w 378"/>
              <a:gd name="T97" fmla="*/ 1 h 2301"/>
              <a:gd name="T98" fmla="*/ 56 w 378"/>
              <a:gd name="T99" fmla="*/ 16 h 2301"/>
              <a:gd name="T100" fmla="*/ 14 w 378"/>
              <a:gd name="T101" fmla="*/ 71 h 2301"/>
              <a:gd name="T102" fmla="*/ 21 w 378"/>
              <a:gd name="T103" fmla="*/ 258 h 2301"/>
              <a:gd name="T104" fmla="*/ 55 w 378"/>
              <a:gd name="T105" fmla="*/ 541 h 2301"/>
              <a:gd name="T106" fmla="*/ 44 w 378"/>
              <a:gd name="T107" fmla="*/ 957 h 2301"/>
              <a:gd name="T108" fmla="*/ 19 w 378"/>
              <a:gd name="T109" fmla="*/ 1017 h 2301"/>
              <a:gd name="T110" fmla="*/ 0 w 378"/>
              <a:gd name="T111" fmla="*/ 1099 h 2301"/>
              <a:gd name="T112" fmla="*/ 48 w 378"/>
              <a:gd name="T113" fmla="*/ 1298 h 2301"/>
              <a:gd name="T114" fmla="*/ 89 w 378"/>
              <a:gd name="T115" fmla="*/ 1362 h 2301"/>
              <a:gd name="T116" fmla="*/ 111 w 378"/>
              <a:gd name="T117" fmla="*/ 1370 h 2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8" h="2301">
                <a:moveTo>
                  <a:pt x="111" y="1370"/>
                </a:moveTo>
                <a:lnTo>
                  <a:pt x="111" y="1370"/>
                </a:lnTo>
                <a:lnTo>
                  <a:pt x="120" y="1404"/>
                </a:lnTo>
                <a:lnTo>
                  <a:pt x="128" y="1428"/>
                </a:lnTo>
                <a:lnTo>
                  <a:pt x="131" y="1440"/>
                </a:lnTo>
                <a:lnTo>
                  <a:pt x="131" y="1440"/>
                </a:lnTo>
                <a:lnTo>
                  <a:pt x="135" y="1447"/>
                </a:lnTo>
                <a:lnTo>
                  <a:pt x="136" y="1450"/>
                </a:lnTo>
                <a:lnTo>
                  <a:pt x="136" y="1450"/>
                </a:lnTo>
                <a:lnTo>
                  <a:pt x="144" y="1600"/>
                </a:lnTo>
                <a:lnTo>
                  <a:pt x="150" y="1706"/>
                </a:lnTo>
                <a:lnTo>
                  <a:pt x="151" y="1762"/>
                </a:lnTo>
                <a:lnTo>
                  <a:pt x="151" y="1762"/>
                </a:lnTo>
                <a:lnTo>
                  <a:pt x="151" y="1827"/>
                </a:lnTo>
                <a:lnTo>
                  <a:pt x="153" y="1953"/>
                </a:lnTo>
                <a:lnTo>
                  <a:pt x="151" y="2021"/>
                </a:lnTo>
                <a:lnTo>
                  <a:pt x="150" y="2081"/>
                </a:lnTo>
                <a:lnTo>
                  <a:pt x="149" y="2107"/>
                </a:lnTo>
                <a:lnTo>
                  <a:pt x="146" y="2129"/>
                </a:lnTo>
                <a:lnTo>
                  <a:pt x="144" y="2145"/>
                </a:lnTo>
                <a:lnTo>
                  <a:pt x="141" y="2155"/>
                </a:lnTo>
                <a:lnTo>
                  <a:pt x="141" y="2155"/>
                </a:lnTo>
                <a:lnTo>
                  <a:pt x="136" y="2168"/>
                </a:lnTo>
                <a:lnTo>
                  <a:pt x="134" y="2178"/>
                </a:lnTo>
                <a:lnTo>
                  <a:pt x="131" y="2192"/>
                </a:lnTo>
                <a:lnTo>
                  <a:pt x="130" y="2198"/>
                </a:lnTo>
                <a:lnTo>
                  <a:pt x="129" y="2203"/>
                </a:lnTo>
                <a:lnTo>
                  <a:pt x="124" y="2207"/>
                </a:lnTo>
                <a:lnTo>
                  <a:pt x="116" y="2211"/>
                </a:lnTo>
                <a:lnTo>
                  <a:pt x="116" y="2211"/>
                </a:lnTo>
                <a:lnTo>
                  <a:pt x="105" y="2213"/>
                </a:lnTo>
                <a:lnTo>
                  <a:pt x="89" y="2216"/>
                </a:lnTo>
                <a:lnTo>
                  <a:pt x="53" y="2216"/>
                </a:lnTo>
                <a:lnTo>
                  <a:pt x="24" y="2217"/>
                </a:lnTo>
                <a:lnTo>
                  <a:pt x="17" y="2218"/>
                </a:lnTo>
                <a:lnTo>
                  <a:pt x="15" y="2219"/>
                </a:lnTo>
                <a:lnTo>
                  <a:pt x="15" y="2221"/>
                </a:lnTo>
                <a:lnTo>
                  <a:pt x="15" y="2221"/>
                </a:lnTo>
                <a:lnTo>
                  <a:pt x="23" y="2228"/>
                </a:lnTo>
                <a:lnTo>
                  <a:pt x="33" y="2237"/>
                </a:lnTo>
                <a:lnTo>
                  <a:pt x="42" y="2246"/>
                </a:lnTo>
                <a:lnTo>
                  <a:pt x="46" y="2251"/>
                </a:lnTo>
                <a:lnTo>
                  <a:pt x="46" y="2251"/>
                </a:lnTo>
                <a:lnTo>
                  <a:pt x="52" y="2261"/>
                </a:lnTo>
                <a:lnTo>
                  <a:pt x="63" y="2277"/>
                </a:lnTo>
                <a:lnTo>
                  <a:pt x="81" y="2301"/>
                </a:lnTo>
                <a:lnTo>
                  <a:pt x="81" y="2301"/>
                </a:lnTo>
                <a:lnTo>
                  <a:pt x="102" y="2294"/>
                </a:lnTo>
                <a:lnTo>
                  <a:pt x="124" y="2289"/>
                </a:lnTo>
                <a:lnTo>
                  <a:pt x="135" y="2287"/>
                </a:lnTo>
                <a:lnTo>
                  <a:pt x="146" y="2286"/>
                </a:lnTo>
                <a:lnTo>
                  <a:pt x="146" y="2286"/>
                </a:lnTo>
                <a:lnTo>
                  <a:pt x="182" y="2286"/>
                </a:lnTo>
                <a:lnTo>
                  <a:pt x="197" y="2286"/>
                </a:lnTo>
                <a:lnTo>
                  <a:pt x="197" y="2286"/>
                </a:lnTo>
                <a:lnTo>
                  <a:pt x="199" y="2285"/>
                </a:lnTo>
                <a:lnTo>
                  <a:pt x="202" y="2284"/>
                </a:lnTo>
                <a:lnTo>
                  <a:pt x="204" y="2280"/>
                </a:lnTo>
                <a:lnTo>
                  <a:pt x="207" y="2276"/>
                </a:lnTo>
                <a:lnTo>
                  <a:pt x="209" y="2270"/>
                </a:lnTo>
                <a:lnTo>
                  <a:pt x="211" y="2265"/>
                </a:lnTo>
                <a:lnTo>
                  <a:pt x="209" y="2258"/>
                </a:lnTo>
                <a:lnTo>
                  <a:pt x="207" y="2251"/>
                </a:lnTo>
                <a:lnTo>
                  <a:pt x="207" y="2251"/>
                </a:lnTo>
                <a:lnTo>
                  <a:pt x="185" y="2214"/>
                </a:lnTo>
                <a:lnTo>
                  <a:pt x="177" y="2197"/>
                </a:lnTo>
                <a:lnTo>
                  <a:pt x="173" y="2191"/>
                </a:lnTo>
                <a:lnTo>
                  <a:pt x="172" y="2185"/>
                </a:lnTo>
                <a:lnTo>
                  <a:pt x="172" y="2185"/>
                </a:lnTo>
                <a:lnTo>
                  <a:pt x="172" y="2115"/>
                </a:lnTo>
                <a:lnTo>
                  <a:pt x="174" y="1968"/>
                </a:lnTo>
                <a:lnTo>
                  <a:pt x="177" y="1757"/>
                </a:lnTo>
                <a:lnTo>
                  <a:pt x="177" y="1757"/>
                </a:lnTo>
                <a:lnTo>
                  <a:pt x="182" y="1746"/>
                </a:lnTo>
                <a:lnTo>
                  <a:pt x="184" y="1734"/>
                </a:lnTo>
                <a:lnTo>
                  <a:pt x="187" y="1717"/>
                </a:lnTo>
                <a:lnTo>
                  <a:pt x="187" y="1717"/>
                </a:lnTo>
                <a:lnTo>
                  <a:pt x="187" y="1706"/>
                </a:lnTo>
                <a:lnTo>
                  <a:pt x="184" y="1692"/>
                </a:lnTo>
                <a:lnTo>
                  <a:pt x="179" y="1658"/>
                </a:lnTo>
                <a:lnTo>
                  <a:pt x="174" y="1625"/>
                </a:lnTo>
                <a:lnTo>
                  <a:pt x="172" y="1614"/>
                </a:lnTo>
                <a:lnTo>
                  <a:pt x="172" y="1606"/>
                </a:lnTo>
                <a:lnTo>
                  <a:pt x="172" y="1606"/>
                </a:lnTo>
                <a:lnTo>
                  <a:pt x="170" y="1574"/>
                </a:lnTo>
                <a:lnTo>
                  <a:pt x="164" y="1513"/>
                </a:lnTo>
                <a:lnTo>
                  <a:pt x="156" y="1430"/>
                </a:lnTo>
                <a:lnTo>
                  <a:pt x="156" y="1430"/>
                </a:lnTo>
                <a:lnTo>
                  <a:pt x="158" y="1430"/>
                </a:lnTo>
                <a:lnTo>
                  <a:pt x="162" y="1429"/>
                </a:lnTo>
                <a:lnTo>
                  <a:pt x="165" y="1425"/>
                </a:lnTo>
                <a:lnTo>
                  <a:pt x="167" y="1423"/>
                </a:lnTo>
                <a:lnTo>
                  <a:pt x="167" y="1420"/>
                </a:lnTo>
                <a:lnTo>
                  <a:pt x="167" y="1420"/>
                </a:lnTo>
                <a:lnTo>
                  <a:pt x="165" y="1409"/>
                </a:lnTo>
                <a:lnTo>
                  <a:pt x="164" y="1392"/>
                </a:lnTo>
                <a:lnTo>
                  <a:pt x="164" y="1384"/>
                </a:lnTo>
                <a:lnTo>
                  <a:pt x="165" y="1376"/>
                </a:lnTo>
                <a:lnTo>
                  <a:pt x="168" y="1370"/>
                </a:lnTo>
                <a:lnTo>
                  <a:pt x="172" y="1365"/>
                </a:lnTo>
                <a:lnTo>
                  <a:pt x="172" y="1365"/>
                </a:lnTo>
                <a:lnTo>
                  <a:pt x="178" y="1361"/>
                </a:lnTo>
                <a:lnTo>
                  <a:pt x="185" y="1358"/>
                </a:lnTo>
                <a:lnTo>
                  <a:pt x="194" y="1355"/>
                </a:lnTo>
                <a:lnTo>
                  <a:pt x="204" y="1352"/>
                </a:lnTo>
                <a:lnTo>
                  <a:pt x="214" y="1351"/>
                </a:lnTo>
                <a:lnTo>
                  <a:pt x="223" y="1350"/>
                </a:lnTo>
                <a:lnTo>
                  <a:pt x="232" y="1351"/>
                </a:lnTo>
                <a:lnTo>
                  <a:pt x="235" y="1353"/>
                </a:lnTo>
                <a:lnTo>
                  <a:pt x="237" y="1355"/>
                </a:lnTo>
                <a:lnTo>
                  <a:pt x="237" y="1355"/>
                </a:lnTo>
                <a:lnTo>
                  <a:pt x="241" y="1361"/>
                </a:lnTo>
                <a:lnTo>
                  <a:pt x="246" y="1372"/>
                </a:lnTo>
                <a:lnTo>
                  <a:pt x="253" y="1400"/>
                </a:lnTo>
                <a:lnTo>
                  <a:pt x="260" y="1429"/>
                </a:lnTo>
                <a:lnTo>
                  <a:pt x="262" y="1445"/>
                </a:lnTo>
                <a:lnTo>
                  <a:pt x="262" y="1445"/>
                </a:lnTo>
                <a:lnTo>
                  <a:pt x="264" y="1452"/>
                </a:lnTo>
                <a:lnTo>
                  <a:pt x="265" y="1457"/>
                </a:lnTo>
                <a:lnTo>
                  <a:pt x="267" y="1465"/>
                </a:lnTo>
                <a:lnTo>
                  <a:pt x="267" y="1465"/>
                </a:lnTo>
                <a:lnTo>
                  <a:pt x="267" y="1507"/>
                </a:lnTo>
                <a:lnTo>
                  <a:pt x="265" y="1590"/>
                </a:lnTo>
                <a:lnTo>
                  <a:pt x="262" y="1712"/>
                </a:lnTo>
                <a:lnTo>
                  <a:pt x="262" y="1712"/>
                </a:lnTo>
                <a:lnTo>
                  <a:pt x="262" y="1722"/>
                </a:lnTo>
                <a:lnTo>
                  <a:pt x="262" y="1747"/>
                </a:lnTo>
                <a:lnTo>
                  <a:pt x="262" y="1747"/>
                </a:lnTo>
                <a:lnTo>
                  <a:pt x="287" y="2160"/>
                </a:lnTo>
                <a:lnTo>
                  <a:pt x="287" y="2160"/>
                </a:lnTo>
                <a:lnTo>
                  <a:pt x="270" y="2178"/>
                </a:lnTo>
                <a:lnTo>
                  <a:pt x="252" y="2194"/>
                </a:lnTo>
                <a:lnTo>
                  <a:pt x="232" y="2211"/>
                </a:lnTo>
                <a:lnTo>
                  <a:pt x="232" y="2211"/>
                </a:lnTo>
                <a:lnTo>
                  <a:pt x="223" y="2218"/>
                </a:lnTo>
                <a:lnTo>
                  <a:pt x="217" y="2224"/>
                </a:lnTo>
                <a:lnTo>
                  <a:pt x="212" y="2230"/>
                </a:lnTo>
                <a:lnTo>
                  <a:pt x="209" y="2235"/>
                </a:lnTo>
                <a:lnTo>
                  <a:pt x="207" y="2238"/>
                </a:lnTo>
                <a:lnTo>
                  <a:pt x="208" y="2240"/>
                </a:lnTo>
                <a:lnTo>
                  <a:pt x="209" y="2241"/>
                </a:lnTo>
                <a:lnTo>
                  <a:pt x="212" y="2241"/>
                </a:lnTo>
                <a:lnTo>
                  <a:pt x="212" y="2241"/>
                </a:lnTo>
                <a:lnTo>
                  <a:pt x="216" y="2241"/>
                </a:lnTo>
                <a:lnTo>
                  <a:pt x="221" y="2242"/>
                </a:lnTo>
                <a:lnTo>
                  <a:pt x="233" y="2247"/>
                </a:lnTo>
                <a:lnTo>
                  <a:pt x="245" y="2255"/>
                </a:lnTo>
                <a:lnTo>
                  <a:pt x="250" y="2258"/>
                </a:lnTo>
                <a:lnTo>
                  <a:pt x="252" y="2261"/>
                </a:lnTo>
                <a:lnTo>
                  <a:pt x="252" y="2261"/>
                </a:lnTo>
                <a:lnTo>
                  <a:pt x="265" y="2281"/>
                </a:lnTo>
                <a:lnTo>
                  <a:pt x="272" y="2296"/>
                </a:lnTo>
                <a:lnTo>
                  <a:pt x="272" y="2296"/>
                </a:lnTo>
                <a:lnTo>
                  <a:pt x="276" y="2292"/>
                </a:lnTo>
                <a:lnTo>
                  <a:pt x="287" y="2284"/>
                </a:lnTo>
                <a:lnTo>
                  <a:pt x="295" y="2280"/>
                </a:lnTo>
                <a:lnTo>
                  <a:pt x="304" y="2276"/>
                </a:lnTo>
                <a:lnTo>
                  <a:pt x="313" y="2272"/>
                </a:lnTo>
                <a:lnTo>
                  <a:pt x="323" y="2271"/>
                </a:lnTo>
                <a:lnTo>
                  <a:pt x="323" y="2271"/>
                </a:lnTo>
                <a:lnTo>
                  <a:pt x="343" y="2270"/>
                </a:lnTo>
                <a:lnTo>
                  <a:pt x="352" y="2269"/>
                </a:lnTo>
                <a:lnTo>
                  <a:pt x="360" y="2267"/>
                </a:lnTo>
                <a:lnTo>
                  <a:pt x="368" y="2265"/>
                </a:lnTo>
                <a:lnTo>
                  <a:pt x="373" y="2261"/>
                </a:lnTo>
                <a:lnTo>
                  <a:pt x="377" y="2257"/>
                </a:lnTo>
                <a:lnTo>
                  <a:pt x="378" y="2251"/>
                </a:lnTo>
                <a:lnTo>
                  <a:pt x="378" y="2251"/>
                </a:lnTo>
                <a:lnTo>
                  <a:pt x="377" y="2247"/>
                </a:lnTo>
                <a:lnTo>
                  <a:pt x="376" y="2242"/>
                </a:lnTo>
                <a:lnTo>
                  <a:pt x="367" y="2230"/>
                </a:lnTo>
                <a:lnTo>
                  <a:pt x="355" y="2214"/>
                </a:lnTo>
                <a:lnTo>
                  <a:pt x="343" y="2199"/>
                </a:lnTo>
                <a:lnTo>
                  <a:pt x="319" y="2172"/>
                </a:lnTo>
                <a:lnTo>
                  <a:pt x="308" y="2160"/>
                </a:lnTo>
                <a:lnTo>
                  <a:pt x="287" y="1742"/>
                </a:lnTo>
                <a:lnTo>
                  <a:pt x="287" y="1742"/>
                </a:lnTo>
                <a:lnTo>
                  <a:pt x="289" y="1722"/>
                </a:lnTo>
                <a:lnTo>
                  <a:pt x="289" y="1706"/>
                </a:lnTo>
                <a:lnTo>
                  <a:pt x="287" y="1692"/>
                </a:lnTo>
                <a:lnTo>
                  <a:pt x="287" y="1692"/>
                </a:lnTo>
                <a:lnTo>
                  <a:pt x="287" y="1677"/>
                </a:lnTo>
                <a:lnTo>
                  <a:pt x="287" y="1647"/>
                </a:lnTo>
                <a:lnTo>
                  <a:pt x="289" y="1561"/>
                </a:lnTo>
                <a:lnTo>
                  <a:pt x="292" y="1440"/>
                </a:lnTo>
                <a:lnTo>
                  <a:pt x="292" y="1440"/>
                </a:lnTo>
                <a:lnTo>
                  <a:pt x="295" y="1420"/>
                </a:lnTo>
                <a:lnTo>
                  <a:pt x="296" y="1404"/>
                </a:lnTo>
                <a:lnTo>
                  <a:pt x="298" y="1390"/>
                </a:lnTo>
                <a:lnTo>
                  <a:pt x="298" y="1390"/>
                </a:lnTo>
                <a:lnTo>
                  <a:pt x="299" y="1380"/>
                </a:lnTo>
                <a:lnTo>
                  <a:pt x="300" y="1370"/>
                </a:lnTo>
                <a:lnTo>
                  <a:pt x="303" y="1360"/>
                </a:lnTo>
                <a:lnTo>
                  <a:pt x="303" y="1360"/>
                </a:lnTo>
                <a:lnTo>
                  <a:pt x="305" y="1361"/>
                </a:lnTo>
                <a:lnTo>
                  <a:pt x="308" y="1361"/>
                </a:lnTo>
                <a:lnTo>
                  <a:pt x="313" y="1361"/>
                </a:lnTo>
                <a:lnTo>
                  <a:pt x="316" y="1357"/>
                </a:lnTo>
                <a:lnTo>
                  <a:pt x="321" y="1351"/>
                </a:lnTo>
                <a:lnTo>
                  <a:pt x="328" y="1339"/>
                </a:lnTo>
                <a:lnTo>
                  <a:pt x="333" y="1324"/>
                </a:lnTo>
                <a:lnTo>
                  <a:pt x="333" y="1324"/>
                </a:lnTo>
                <a:lnTo>
                  <a:pt x="338" y="1303"/>
                </a:lnTo>
                <a:lnTo>
                  <a:pt x="343" y="1275"/>
                </a:lnTo>
                <a:lnTo>
                  <a:pt x="348" y="1245"/>
                </a:lnTo>
                <a:lnTo>
                  <a:pt x="350" y="1212"/>
                </a:lnTo>
                <a:lnTo>
                  <a:pt x="353" y="1180"/>
                </a:lnTo>
                <a:lnTo>
                  <a:pt x="354" y="1148"/>
                </a:lnTo>
                <a:lnTo>
                  <a:pt x="354" y="1120"/>
                </a:lnTo>
                <a:lnTo>
                  <a:pt x="353" y="1098"/>
                </a:lnTo>
                <a:lnTo>
                  <a:pt x="353" y="1098"/>
                </a:lnTo>
                <a:lnTo>
                  <a:pt x="350" y="1078"/>
                </a:lnTo>
                <a:lnTo>
                  <a:pt x="347" y="1056"/>
                </a:lnTo>
                <a:lnTo>
                  <a:pt x="342" y="1035"/>
                </a:lnTo>
                <a:lnTo>
                  <a:pt x="335" y="1015"/>
                </a:lnTo>
                <a:lnTo>
                  <a:pt x="329" y="995"/>
                </a:lnTo>
                <a:lnTo>
                  <a:pt x="321" y="976"/>
                </a:lnTo>
                <a:lnTo>
                  <a:pt x="313" y="961"/>
                </a:lnTo>
                <a:lnTo>
                  <a:pt x="303" y="947"/>
                </a:lnTo>
                <a:lnTo>
                  <a:pt x="303" y="947"/>
                </a:lnTo>
                <a:lnTo>
                  <a:pt x="296" y="940"/>
                </a:lnTo>
                <a:lnTo>
                  <a:pt x="289" y="935"/>
                </a:lnTo>
                <a:lnTo>
                  <a:pt x="279" y="930"/>
                </a:lnTo>
                <a:lnTo>
                  <a:pt x="269" y="925"/>
                </a:lnTo>
                <a:lnTo>
                  <a:pt x="246" y="915"/>
                </a:lnTo>
                <a:lnTo>
                  <a:pt x="222" y="908"/>
                </a:lnTo>
                <a:lnTo>
                  <a:pt x="199" y="900"/>
                </a:lnTo>
                <a:lnTo>
                  <a:pt x="179" y="895"/>
                </a:lnTo>
                <a:lnTo>
                  <a:pt x="162" y="891"/>
                </a:lnTo>
                <a:lnTo>
                  <a:pt x="162" y="891"/>
                </a:lnTo>
                <a:lnTo>
                  <a:pt x="151" y="742"/>
                </a:lnTo>
                <a:lnTo>
                  <a:pt x="145" y="623"/>
                </a:lnTo>
                <a:lnTo>
                  <a:pt x="141" y="539"/>
                </a:lnTo>
                <a:lnTo>
                  <a:pt x="141" y="539"/>
                </a:lnTo>
                <a:lnTo>
                  <a:pt x="139" y="506"/>
                </a:lnTo>
                <a:lnTo>
                  <a:pt x="134" y="463"/>
                </a:lnTo>
                <a:lnTo>
                  <a:pt x="125" y="414"/>
                </a:lnTo>
                <a:lnTo>
                  <a:pt x="116" y="363"/>
                </a:lnTo>
                <a:lnTo>
                  <a:pt x="97" y="269"/>
                </a:lnTo>
                <a:lnTo>
                  <a:pt x="86" y="217"/>
                </a:lnTo>
                <a:lnTo>
                  <a:pt x="86" y="217"/>
                </a:lnTo>
                <a:lnTo>
                  <a:pt x="83" y="205"/>
                </a:lnTo>
                <a:lnTo>
                  <a:pt x="83" y="195"/>
                </a:lnTo>
                <a:lnTo>
                  <a:pt x="83" y="186"/>
                </a:lnTo>
                <a:lnTo>
                  <a:pt x="83" y="179"/>
                </a:lnTo>
                <a:lnTo>
                  <a:pt x="87" y="165"/>
                </a:lnTo>
                <a:lnTo>
                  <a:pt x="91" y="156"/>
                </a:lnTo>
                <a:lnTo>
                  <a:pt x="91" y="156"/>
                </a:lnTo>
                <a:lnTo>
                  <a:pt x="95" y="152"/>
                </a:lnTo>
                <a:lnTo>
                  <a:pt x="100" y="151"/>
                </a:lnTo>
                <a:lnTo>
                  <a:pt x="116" y="147"/>
                </a:lnTo>
                <a:lnTo>
                  <a:pt x="126" y="145"/>
                </a:lnTo>
                <a:lnTo>
                  <a:pt x="138" y="141"/>
                </a:lnTo>
                <a:lnTo>
                  <a:pt x="150" y="137"/>
                </a:lnTo>
                <a:lnTo>
                  <a:pt x="162" y="131"/>
                </a:lnTo>
                <a:lnTo>
                  <a:pt x="162" y="131"/>
                </a:lnTo>
                <a:lnTo>
                  <a:pt x="180" y="120"/>
                </a:lnTo>
                <a:lnTo>
                  <a:pt x="190" y="111"/>
                </a:lnTo>
                <a:lnTo>
                  <a:pt x="197" y="106"/>
                </a:lnTo>
                <a:lnTo>
                  <a:pt x="197" y="106"/>
                </a:lnTo>
                <a:lnTo>
                  <a:pt x="201" y="105"/>
                </a:lnTo>
                <a:lnTo>
                  <a:pt x="212" y="103"/>
                </a:lnTo>
                <a:lnTo>
                  <a:pt x="218" y="105"/>
                </a:lnTo>
                <a:lnTo>
                  <a:pt x="226" y="106"/>
                </a:lnTo>
                <a:lnTo>
                  <a:pt x="235" y="110"/>
                </a:lnTo>
                <a:lnTo>
                  <a:pt x="242" y="116"/>
                </a:lnTo>
                <a:lnTo>
                  <a:pt x="242" y="116"/>
                </a:lnTo>
                <a:lnTo>
                  <a:pt x="255" y="127"/>
                </a:lnTo>
                <a:lnTo>
                  <a:pt x="262" y="136"/>
                </a:lnTo>
                <a:lnTo>
                  <a:pt x="267" y="141"/>
                </a:lnTo>
                <a:lnTo>
                  <a:pt x="267" y="141"/>
                </a:lnTo>
                <a:lnTo>
                  <a:pt x="269" y="136"/>
                </a:lnTo>
                <a:lnTo>
                  <a:pt x="270" y="122"/>
                </a:lnTo>
                <a:lnTo>
                  <a:pt x="270" y="113"/>
                </a:lnTo>
                <a:lnTo>
                  <a:pt x="269" y="105"/>
                </a:lnTo>
                <a:lnTo>
                  <a:pt x="266" y="94"/>
                </a:lnTo>
                <a:lnTo>
                  <a:pt x="262" y="86"/>
                </a:lnTo>
                <a:lnTo>
                  <a:pt x="262" y="86"/>
                </a:lnTo>
                <a:lnTo>
                  <a:pt x="256" y="78"/>
                </a:lnTo>
                <a:lnTo>
                  <a:pt x="248" y="71"/>
                </a:lnTo>
                <a:lnTo>
                  <a:pt x="240" y="66"/>
                </a:lnTo>
                <a:lnTo>
                  <a:pt x="230" y="62"/>
                </a:lnTo>
                <a:lnTo>
                  <a:pt x="213" y="57"/>
                </a:lnTo>
                <a:lnTo>
                  <a:pt x="207" y="55"/>
                </a:lnTo>
                <a:lnTo>
                  <a:pt x="207" y="55"/>
                </a:lnTo>
                <a:lnTo>
                  <a:pt x="203" y="47"/>
                </a:lnTo>
                <a:lnTo>
                  <a:pt x="198" y="39"/>
                </a:lnTo>
                <a:lnTo>
                  <a:pt x="189" y="29"/>
                </a:lnTo>
                <a:lnTo>
                  <a:pt x="179" y="19"/>
                </a:lnTo>
                <a:lnTo>
                  <a:pt x="173" y="14"/>
                </a:lnTo>
                <a:lnTo>
                  <a:pt x="165" y="10"/>
                </a:lnTo>
                <a:lnTo>
                  <a:pt x="156" y="6"/>
                </a:lnTo>
                <a:lnTo>
                  <a:pt x="148" y="3"/>
                </a:lnTo>
                <a:lnTo>
                  <a:pt x="138" y="1"/>
                </a:lnTo>
                <a:lnTo>
                  <a:pt x="126" y="0"/>
                </a:lnTo>
                <a:lnTo>
                  <a:pt x="126" y="0"/>
                </a:lnTo>
                <a:lnTo>
                  <a:pt x="105" y="0"/>
                </a:lnTo>
                <a:lnTo>
                  <a:pt x="86" y="4"/>
                </a:lnTo>
                <a:lnTo>
                  <a:pt x="70" y="9"/>
                </a:lnTo>
                <a:lnTo>
                  <a:pt x="56" y="16"/>
                </a:lnTo>
                <a:lnTo>
                  <a:pt x="43" y="26"/>
                </a:lnTo>
                <a:lnTo>
                  <a:pt x="33" y="38"/>
                </a:lnTo>
                <a:lnTo>
                  <a:pt x="24" y="50"/>
                </a:lnTo>
                <a:lnTo>
                  <a:pt x="15" y="66"/>
                </a:lnTo>
                <a:lnTo>
                  <a:pt x="15" y="66"/>
                </a:lnTo>
                <a:lnTo>
                  <a:pt x="14" y="71"/>
                </a:lnTo>
                <a:lnTo>
                  <a:pt x="12" y="76"/>
                </a:lnTo>
                <a:lnTo>
                  <a:pt x="10" y="92"/>
                </a:lnTo>
                <a:lnTo>
                  <a:pt x="9" y="112"/>
                </a:lnTo>
                <a:lnTo>
                  <a:pt x="10" y="136"/>
                </a:lnTo>
                <a:lnTo>
                  <a:pt x="13" y="194"/>
                </a:lnTo>
                <a:lnTo>
                  <a:pt x="21" y="258"/>
                </a:lnTo>
                <a:lnTo>
                  <a:pt x="28" y="326"/>
                </a:lnTo>
                <a:lnTo>
                  <a:pt x="37" y="392"/>
                </a:lnTo>
                <a:lnTo>
                  <a:pt x="51" y="494"/>
                </a:lnTo>
                <a:lnTo>
                  <a:pt x="51" y="494"/>
                </a:lnTo>
                <a:lnTo>
                  <a:pt x="53" y="515"/>
                </a:lnTo>
                <a:lnTo>
                  <a:pt x="55" y="541"/>
                </a:lnTo>
                <a:lnTo>
                  <a:pt x="56" y="608"/>
                </a:lnTo>
                <a:lnTo>
                  <a:pt x="56" y="686"/>
                </a:lnTo>
                <a:lnTo>
                  <a:pt x="53" y="767"/>
                </a:lnTo>
                <a:lnTo>
                  <a:pt x="51" y="845"/>
                </a:lnTo>
                <a:lnTo>
                  <a:pt x="47" y="910"/>
                </a:lnTo>
                <a:lnTo>
                  <a:pt x="44" y="957"/>
                </a:lnTo>
                <a:lnTo>
                  <a:pt x="42" y="971"/>
                </a:lnTo>
                <a:lnTo>
                  <a:pt x="41" y="977"/>
                </a:lnTo>
                <a:lnTo>
                  <a:pt x="41" y="977"/>
                </a:lnTo>
                <a:lnTo>
                  <a:pt x="32" y="991"/>
                </a:lnTo>
                <a:lnTo>
                  <a:pt x="26" y="1003"/>
                </a:lnTo>
                <a:lnTo>
                  <a:pt x="19" y="1017"/>
                </a:lnTo>
                <a:lnTo>
                  <a:pt x="13" y="1034"/>
                </a:lnTo>
                <a:lnTo>
                  <a:pt x="7" y="1050"/>
                </a:lnTo>
                <a:lnTo>
                  <a:pt x="3" y="1069"/>
                </a:lnTo>
                <a:lnTo>
                  <a:pt x="0" y="1088"/>
                </a:lnTo>
                <a:lnTo>
                  <a:pt x="0" y="1088"/>
                </a:lnTo>
                <a:lnTo>
                  <a:pt x="0" y="1099"/>
                </a:lnTo>
                <a:lnTo>
                  <a:pt x="2" y="1112"/>
                </a:lnTo>
                <a:lnTo>
                  <a:pt x="5" y="1144"/>
                </a:lnTo>
                <a:lnTo>
                  <a:pt x="14" y="1182"/>
                </a:lnTo>
                <a:lnTo>
                  <a:pt x="24" y="1222"/>
                </a:lnTo>
                <a:lnTo>
                  <a:pt x="36" y="1263"/>
                </a:lnTo>
                <a:lnTo>
                  <a:pt x="48" y="1298"/>
                </a:lnTo>
                <a:lnTo>
                  <a:pt x="60" y="1326"/>
                </a:lnTo>
                <a:lnTo>
                  <a:pt x="66" y="1337"/>
                </a:lnTo>
                <a:lnTo>
                  <a:pt x="71" y="1345"/>
                </a:lnTo>
                <a:lnTo>
                  <a:pt x="71" y="1345"/>
                </a:lnTo>
                <a:lnTo>
                  <a:pt x="81" y="1355"/>
                </a:lnTo>
                <a:lnTo>
                  <a:pt x="89" y="1362"/>
                </a:lnTo>
                <a:lnTo>
                  <a:pt x="96" y="1367"/>
                </a:lnTo>
                <a:lnTo>
                  <a:pt x="101" y="1370"/>
                </a:lnTo>
                <a:lnTo>
                  <a:pt x="106" y="1371"/>
                </a:lnTo>
                <a:lnTo>
                  <a:pt x="109" y="1371"/>
                </a:lnTo>
                <a:lnTo>
                  <a:pt x="111" y="1370"/>
                </a:lnTo>
                <a:lnTo>
                  <a:pt x="111" y="13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EFB9C1AE-8F09-4ABA-B152-AFA66BFB22BA}"/>
              </a:ext>
            </a:extLst>
          </p:cNvPr>
          <p:cNvSpPr>
            <a:spLocks/>
          </p:cNvSpPr>
          <p:nvPr/>
        </p:nvSpPr>
        <p:spPr bwMode="auto">
          <a:xfrm>
            <a:off x="4476375" y="2618570"/>
            <a:ext cx="801397" cy="1803412"/>
          </a:xfrm>
          <a:custGeom>
            <a:avLst/>
            <a:gdLst>
              <a:gd name="T0" fmla="*/ 645 w 743"/>
              <a:gd name="T1" fmla="*/ 92 h 1672"/>
              <a:gd name="T2" fmla="*/ 578 w 743"/>
              <a:gd name="T3" fmla="*/ 66 h 1672"/>
              <a:gd name="T4" fmla="*/ 517 w 743"/>
              <a:gd name="T5" fmla="*/ 106 h 1672"/>
              <a:gd name="T6" fmla="*/ 507 w 743"/>
              <a:gd name="T7" fmla="*/ 146 h 1672"/>
              <a:gd name="T8" fmla="*/ 560 w 743"/>
              <a:gd name="T9" fmla="*/ 274 h 1672"/>
              <a:gd name="T10" fmla="*/ 598 w 743"/>
              <a:gd name="T11" fmla="*/ 423 h 1672"/>
              <a:gd name="T12" fmla="*/ 613 w 743"/>
              <a:gd name="T13" fmla="*/ 615 h 1672"/>
              <a:gd name="T14" fmla="*/ 573 w 743"/>
              <a:gd name="T15" fmla="*/ 904 h 1672"/>
              <a:gd name="T16" fmla="*/ 522 w 743"/>
              <a:gd name="T17" fmla="*/ 1020 h 1672"/>
              <a:gd name="T18" fmla="*/ 467 w 743"/>
              <a:gd name="T19" fmla="*/ 1083 h 1672"/>
              <a:gd name="T20" fmla="*/ 457 w 743"/>
              <a:gd name="T21" fmla="*/ 1108 h 1672"/>
              <a:gd name="T22" fmla="*/ 444 w 743"/>
              <a:gd name="T23" fmla="*/ 1135 h 1672"/>
              <a:gd name="T24" fmla="*/ 432 w 743"/>
              <a:gd name="T25" fmla="*/ 1350 h 1672"/>
              <a:gd name="T26" fmla="*/ 613 w 743"/>
              <a:gd name="T27" fmla="*/ 1521 h 1672"/>
              <a:gd name="T28" fmla="*/ 653 w 743"/>
              <a:gd name="T29" fmla="*/ 1496 h 1672"/>
              <a:gd name="T30" fmla="*/ 692 w 743"/>
              <a:gd name="T31" fmla="*/ 1515 h 1672"/>
              <a:gd name="T32" fmla="*/ 718 w 743"/>
              <a:gd name="T33" fmla="*/ 1524 h 1672"/>
              <a:gd name="T34" fmla="*/ 743 w 743"/>
              <a:gd name="T35" fmla="*/ 1534 h 1672"/>
              <a:gd name="T36" fmla="*/ 650 w 743"/>
              <a:gd name="T37" fmla="*/ 1551 h 1672"/>
              <a:gd name="T38" fmla="*/ 602 w 743"/>
              <a:gd name="T39" fmla="*/ 1545 h 1672"/>
              <a:gd name="T40" fmla="*/ 530 w 743"/>
              <a:gd name="T41" fmla="*/ 1475 h 1672"/>
              <a:gd name="T42" fmla="*/ 398 w 743"/>
              <a:gd name="T43" fmla="*/ 1376 h 1672"/>
              <a:gd name="T44" fmla="*/ 413 w 743"/>
              <a:gd name="T45" fmla="*/ 1185 h 1672"/>
              <a:gd name="T46" fmla="*/ 349 w 743"/>
              <a:gd name="T47" fmla="*/ 1117 h 1672"/>
              <a:gd name="T48" fmla="*/ 336 w 743"/>
              <a:gd name="T49" fmla="*/ 1385 h 1672"/>
              <a:gd name="T50" fmla="*/ 331 w 743"/>
              <a:gd name="T51" fmla="*/ 1415 h 1672"/>
              <a:gd name="T52" fmla="*/ 340 w 743"/>
              <a:gd name="T53" fmla="*/ 1618 h 1672"/>
              <a:gd name="T54" fmla="*/ 376 w 743"/>
              <a:gd name="T55" fmla="*/ 1617 h 1672"/>
              <a:gd name="T56" fmla="*/ 395 w 743"/>
              <a:gd name="T57" fmla="*/ 1638 h 1672"/>
              <a:gd name="T58" fmla="*/ 422 w 743"/>
              <a:gd name="T59" fmla="*/ 1649 h 1672"/>
              <a:gd name="T60" fmla="*/ 417 w 743"/>
              <a:gd name="T61" fmla="*/ 1670 h 1672"/>
              <a:gd name="T62" fmla="*/ 344 w 743"/>
              <a:gd name="T63" fmla="*/ 1660 h 1672"/>
              <a:gd name="T64" fmla="*/ 291 w 743"/>
              <a:gd name="T65" fmla="*/ 1636 h 1672"/>
              <a:gd name="T66" fmla="*/ 306 w 743"/>
              <a:gd name="T67" fmla="*/ 1400 h 1672"/>
              <a:gd name="T68" fmla="*/ 300 w 743"/>
              <a:gd name="T69" fmla="*/ 1378 h 1672"/>
              <a:gd name="T70" fmla="*/ 302 w 743"/>
              <a:gd name="T71" fmla="*/ 1310 h 1672"/>
              <a:gd name="T72" fmla="*/ 306 w 743"/>
              <a:gd name="T73" fmla="*/ 1116 h 1672"/>
              <a:gd name="T74" fmla="*/ 254 w 743"/>
              <a:gd name="T75" fmla="*/ 1111 h 1672"/>
              <a:gd name="T76" fmla="*/ 165 w 743"/>
              <a:gd name="T77" fmla="*/ 1177 h 1672"/>
              <a:gd name="T78" fmla="*/ 133 w 743"/>
              <a:gd name="T79" fmla="*/ 1198 h 1672"/>
              <a:gd name="T80" fmla="*/ 34 w 743"/>
              <a:gd name="T81" fmla="*/ 1288 h 1672"/>
              <a:gd name="T82" fmla="*/ 24 w 743"/>
              <a:gd name="T83" fmla="*/ 1272 h 1672"/>
              <a:gd name="T84" fmla="*/ 5 w 743"/>
              <a:gd name="T85" fmla="*/ 1206 h 1672"/>
              <a:gd name="T86" fmla="*/ 4 w 743"/>
              <a:gd name="T87" fmla="*/ 1194 h 1672"/>
              <a:gd name="T88" fmla="*/ 103 w 743"/>
              <a:gd name="T89" fmla="*/ 1070 h 1672"/>
              <a:gd name="T90" fmla="*/ 162 w 743"/>
              <a:gd name="T91" fmla="*/ 928 h 1672"/>
              <a:gd name="T92" fmla="*/ 253 w 743"/>
              <a:gd name="T93" fmla="*/ 744 h 1672"/>
              <a:gd name="T94" fmla="*/ 321 w 743"/>
              <a:gd name="T95" fmla="*/ 680 h 1672"/>
              <a:gd name="T96" fmla="*/ 457 w 743"/>
              <a:gd name="T97" fmla="*/ 637 h 1672"/>
              <a:gd name="T98" fmla="*/ 502 w 743"/>
              <a:gd name="T99" fmla="*/ 574 h 1672"/>
              <a:gd name="T100" fmla="*/ 510 w 743"/>
              <a:gd name="T101" fmla="*/ 446 h 1672"/>
              <a:gd name="T102" fmla="*/ 465 w 743"/>
              <a:gd name="T103" fmla="*/ 232 h 1672"/>
              <a:gd name="T104" fmla="*/ 423 w 743"/>
              <a:gd name="T105" fmla="*/ 94 h 1672"/>
              <a:gd name="T106" fmla="*/ 432 w 743"/>
              <a:gd name="T107" fmla="*/ 42 h 1672"/>
              <a:gd name="T108" fmla="*/ 473 w 743"/>
              <a:gd name="T109" fmla="*/ 9 h 1672"/>
              <a:gd name="T110" fmla="*/ 527 w 743"/>
              <a:gd name="T111" fmla="*/ 5 h 1672"/>
              <a:gd name="T112" fmla="*/ 619 w 743"/>
              <a:gd name="T113" fmla="*/ 7 h 1672"/>
              <a:gd name="T114" fmla="*/ 658 w 743"/>
              <a:gd name="T115" fmla="*/ 46 h 1672"/>
              <a:gd name="T116" fmla="*/ 668 w 743"/>
              <a:gd name="T117" fmla="*/ 106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3" h="1672">
                <a:moveTo>
                  <a:pt x="668" y="106"/>
                </a:moveTo>
                <a:lnTo>
                  <a:pt x="668" y="106"/>
                </a:lnTo>
                <a:lnTo>
                  <a:pt x="667" y="106"/>
                </a:lnTo>
                <a:lnTo>
                  <a:pt x="665" y="106"/>
                </a:lnTo>
                <a:lnTo>
                  <a:pt x="660" y="104"/>
                </a:lnTo>
                <a:lnTo>
                  <a:pt x="645" y="92"/>
                </a:lnTo>
                <a:lnTo>
                  <a:pt x="623" y="76"/>
                </a:lnTo>
                <a:lnTo>
                  <a:pt x="623" y="76"/>
                </a:lnTo>
                <a:lnTo>
                  <a:pt x="603" y="70"/>
                </a:lnTo>
                <a:lnTo>
                  <a:pt x="588" y="66"/>
                </a:lnTo>
                <a:lnTo>
                  <a:pt x="582" y="66"/>
                </a:lnTo>
                <a:lnTo>
                  <a:pt x="578" y="66"/>
                </a:lnTo>
                <a:lnTo>
                  <a:pt x="578" y="66"/>
                </a:lnTo>
                <a:lnTo>
                  <a:pt x="568" y="72"/>
                </a:lnTo>
                <a:lnTo>
                  <a:pt x="550" y="82"/>
                </a:lnTo>
                <a:lnTo>
                  <a:pt x="531" y="95"/>
                </a:lnTo>
                <a:lnTo>
                  <a:pt x="517" y="106"/>
                </a:lnTo>
                <a:lnTo>
                  <a:pt x="517" y="106"/>
                </a:lnTo>
                <a:lnTo>
                  <a:pt x="514" y="111"/>
                </a:lnTo>
                <a:lnTo>
                  <a:pt x="510" y="115"/>
                </a:lnTo>
                <a:lnTo>
                  <a:pt x="509" y="120"/>
                </a:lnTo>
                <a:lnTo>
                  <a:pt x="507" y="125"/>
                </a:lnTo>
                <a:lnTo>
                  <a:pt x="506" y="136"/>
                </a:lnTo>
                <a:lnTo>
                  <a:pt x="507" y="146"/>
                </a:lnTo>
                <a:lnTo>
                  <a:pt x="507" y="146"/>
                </a:lnTo>
                <a:lnTo>
                  <a:pt x="510" y="155"/>
                </a:lnTo>
                <a:lnTo>
                  <a:pt x="516" y="172"/>
                </a:lnTo>
                <a:lnTo>
                  <a:pt x="538" y="218"/>
                </a:lnTo>
                <a:lnTo>
                  <a:pt x="549" y="245"/>
                </a:lnTo>
                <a:lnTo>
                  <a:pt x="560" y="274"/>
                </a:lnTo>
                <a:lnTo>
                  <a:pt x="570" y="301"/>
                </a:lnTo>
                <a:lnTo>
                  <a:pt x="578" y="328"/>
                </a:lnTo>
                <a:lnTo>
                  <a:pt x="578" y="328"/>
                </a:lnTo>
                <a:lnTo>
                  <a:pt x="584" y="355"/>
                </a:lnTo>
                <a:lnTo>
                  <a:pt x="592" y="387"/>
                </a:lnTo>
                <a:lnTo>
                  <a:pt x="598" y="423"/>
                </a:lnTo>
                <a:lnTo>
                  <a:pt x="604" y="461"/>
                </a:lnTo>
                <a:lnTo>
                  <a:pt x="609" y="501"/>
                </a:lnTo>
                <a:lnTo>
                  <a:pt x="613" y="540"/>
                </a:lnTo>
                <a:lnTo>
                  <a:pt x="614" y="579"/>
                </a:lnTo>
                <a:lnTo>
                  <a:pt x="613" y="615"/>
                </a:lnTo>
                <a:lnTo>
                  <a:pt x="613" y="615"/>
                </a:lnTo>
                <a:lnTo>
                  <a:pt x="607" y="694"/>
                </a:lnTo>
                <a:lnTo>
                  <a:pt x="602" y="741"/>
                </a:lnTo>
                <a:lnTo>
                  <a:pt x="595" y="788"/>
                </a:lnTo>
                <a:lnTo>
                  <a:pt x="587" y="836"/>
                </a:lnTo>
                <a:lnTo>
                  <a:pt x="578" y="882"/>
                </a:lnTo>
                <a:lnTo>
                  <a:pt x="573" y="904"/>
                </a:lnTo>
                <a:lnTo>
                  <a:pt x="566" y="924"/>
                </a:lnTo>
                <a:lnTo>
                  <a:pt x="560" y="945"/>
                </a:lnTo>
                <a:lnTo>
                  <a:pt x="553" y="962"/>
                </a:lnTo>
                <a:lnTo>
                  <a:pt x="553" y="962"/>
                </a:lnTo>
                <a:lnTo>
                  <a:pt x="538" y="994"/>
                </a:lnTo>
                <a:lnTo>
                  <a:pt x="522" y="1020"/>
                </a:lnTo>
                <a:lnTo>
                  <a:pt x="509" y="1040"/>
                </a:lnTo>
                <a:lnTo>
                  <a:pt x="495" y="1057"/>
                </a:lnTo>
                <a:lnTo>
                  <a:pt x="483" y="1069"/>
                </a:lnTo>
                <a:lnTo>
                  <a:pt x="475" y="1077"/>
                </a:lnTo>
                <a:lnTo>
                  <a:pt x="467" y="1083"/>
                </a:lnTo>
                <a:lnTo>
                  <a:pt x="467" y="1083"/>
                </a:lnTo>
                <a:lnTo>
                  <a:pt x="467" y="1086"/>
                </a:lnTo>
                <a:lnTo>
                  <a:pt x="466" y="1092"/>
                </a:lnTo>
                <a:lnTo>
                  <a:pt x="463" y="1101"/>
                </a:lnTo>
                <a:lnTo>
                  <a:pt x="461" y="1104"/>
                </a:lnTo>
                <a:lnTo>
                  <a:pt x="457" y="1108"/>
                </a:lnTo>
                <a:lnTo>
                  <a:pt x="457" y="1108"/>
                </a:lnTo>
                <a:lnTo>
                  <a:pt x="452" y="1113"/>
                </a:lnTo>
                <a:lnTo>
                  <a:pt x="449" y="1117"/>
                </a:lnTo>
                <a:lnTo>
                  <a:pt x="449" y="1119"/>
                </a:lnTo>
                <a:lnTo>
                  <a:pt x="447" y="1123"/>
                </a:lnTo>
                <a:lnTo>
                  <a:pt x="447" y="1123"/>
                </a:lnTo>
                <a:lnTo>
                  <a:pt x="444" y="1135"/>
                </a:lnTo>
                <a:lnTo>
                  <a:pt x="443" y="1160"/>
                </a:lnTo>
                <a:lnTo>
                  <a:pt x="439" y="1237"/>
                </a:lnTo>
                <a:lnTo>
                  <a:pt x="436" y="1312"/>
                </a:lnTo>
                <a:lnTo>
                  <a:pt x="433" y="1339"/>
                </a:lnTo>
                <a:lnTo>
                  <a:pt x="432" y="1350"/>
                </a:lnTo>
                <a:lnTo>
                  <a:pt x="432" y="1350"/>
                </a:lnTo>
                <a:lnTo>
                  <a:pt x="433" y="1354"/>
                </a:lnTo>
                <a:lnTo>
                  <a:pt x="438" y="1360"/>
                </a:lnTo>
                <a:lnTo>
                  <a:pt x="458" y="1380"/>
                </a:lnTo>
                <a:lnTo>
                  <a:pt x="521" y="1438"/>
                </a:lnTo>
                <a:lnTo>
                  <a:pt x="584" y="1496"/>
                </a:lnTo>
                <a:lnTo>
                  <a:pt x="613" y="1521"/>
                </a:lnTo>
                <a:lnTo>
                  <a:pt x="613" y="1521"/>
                </a:lnTo>
                <a:lnTo>
                  <a:pt x="632" y="1508"/>
                </a:lnTo>
                <a:lnTo>
                  <a:pt x="645" y="1500"/>
                </a:lnTo>
                <a:lnTo>
                  <a:pt x="650" y="1497"/>
                </a:lnTo>
                <a:lnTo>
                  <a:pt x="653" y="1496"/>
                </a:lnTo>
                <a:lnTo>
                  <a:pt x="653" y="1496"/>
                </a:lnTo>
                <a:lnTo>
                  <a:pt x="656" y="1497"/>
                </a:lnTo>
                <a:lnTo>
                  <a:pt x="660" y="1500"/>
                </a:lnTo>
                <a:lnTo>
                  <a:pt x="666" y="1505"/>
                </a:lnTo>
                <a:lnTo>
                  <a:pt x="679" y="1511"/>
                </a:lnTo>
                <a:lnTo>
                  <a:pt x="679" y="1511"/>
                </a:lnTo>
                <a:lnTo>
                  <a:pt x="692" y="1515"/>
                </a:lnTo>
                <a:lnTo>
                  <a:pt x="701" y="1516"/>
                </a:lnTo>
                <a:lnTo>
                  <a:pt x="708" y="1517"/>
                </a:lnTo>
                <a:lnTo>
                  <a:pt x="711" y="1519"/>
                </a:lnTo>
                <a:lnTo>
                  <a:pt x="714" y="1521"/>
                </a:lnTo>
                <a:lnTo>
                  <a:pt x="714" y="1521"/>
                </a:lnTo>
                <a:lnTo>
                  <a:pt x="718" y="1524"/>
                </a:lnTo>
                <a:lnTo>
                  <a:pt x="723" y="1526"/>
                </a:lnTo>
                <a:lnTo>
                  <a:pt x="734" y="1529"/>
                </a:lnTo>
                <a:lnTo>
                  <a:pt x="739" y="1530"/>
                </a:lnTo>
                <a:lnTo>
                  <a:pt x="742" y="1531"/>
                </a:lnTo>
                <a:lnTo>
                  <a:pt x="743" y="1532"/>
                </a:lnTo>
                <a:lnTo>
                  <a:pt x="743" y="1534"/>
                </a:lnTo>
                <a:lnTo>
                  <a:pt x="739" y="1536"/>
                </a:lnTo>
                <a:lnTo>
                  <a:pt x="739" y="1536"/>
                </a:lnTo>
                <a:lnTo>
                  <a:pt x="730" y="1539"/>
                </a:lnTo>
                <a:lnTo>
                  <a:pt x="714" y="1542"/>
                </a:lnTo>
                <a:lnTo>
                  <a:pt x="672" y="1549"/>
                </a:lnTo>
                <a:lnTo>
                  <a:pt x="650" y="1551"/>
                </a:lnTo>
                <a:lnTo>
                  <a:pt x="631" y="1553"/>
                </a:lnTo>
                <a:lnTo>
                  <a:pt x="616" y="1553"/>
                </a:lnTo>
                <a:lnTo>
                  <a:pt x="611" y="1553"/>
                </a:lnTo>
                <a:lnTo>
                  <a:pt x="608" y="1551"/>
                </a:lnTo>
                <a:lnTo>
                  <a:pt x="608" y="1551"/>
                </a:lnTo>
                <a:lnTo>
                  <a:pt x="602" y="1545"/>
                </a:lnTo>
                <a:lnTo>
                  <a:pt x="597" y="1539"/>
                </a:lnTo>
                <a:lnTo>
                  <a:pt x="593" y="1531"/>
                </a:lnTo>
                <a:lnTo>
                  <a:pt x="593" y="1531"/>
                </a:lnTo>
                <a:lnTo>
                  <a:pt x="585" y="1524"/>
                </a:lnTo>
                <a:lnTo>
                  <a:pt x="563" y="1503"/>
                </a:lnTo>
                <a:lnTo>
                  <a:pt x="530" y="1475"/>
                </a:lnTo>
                <a:lnTo>
                  <a:pt x="487" y="1441"/>
                </a:lnTo>
                <a:lnTo>
                  <a:pt x="487" y="1441"/>
                </a:lnTo>
                <a:lnTo>
                  <a:pt x="446" y="1412"/>
                </a:lnTo>
                <a:lnTo>
                  <a:pt x="417" y="1390"/>
                </a:lnTo>
                <a:lnTo>
                  <a:pt x="405" y="1383"/>
                </a:lnTo>
                <a:lnTo>
                  <a:pt x="398" y="1376"/>
                </a:lnTo>
                <a:lnTo>
                  <a:pt x="393" y="1370"/>
                </a:lnTo>
                <a:lnTo>
                  <a:pt x="391" y="1365"/>
                </a:lnTo>
                <a:lnTo>
                  <a:pt x="391" y="1365"/>
                </a:lnTo>
                <a:lnTo>
                  <a:pt x="395" y="1327"/>
                </a:lnTo>
                <a:lnTo>
                  <a:pt x="404" y="1255"/>
                </a:lnTo>
                <a:lnTo>
                  <a:pt x="413" y="1185"/>
                </a:lnTo>
                <a:lnTo>
                  <a:pt x="417" y="1148"/>
                </a:lnTo>
                <a:lnTo>
                  <a:pt x="417" y="1123"/>
                </a:lnTo>
                <a:lnTo>
                  <a:pt x="397" y="1108"/>
                </a:lnTo>
                <a:lnTo>
                  <a:pt x="371" y="1113"/>
                </a:lnTo>
                <a:lnTo>
                  <a:pt x="371" y="1113"/>
                </a:lnTo>
                <a:lnTo>
                  <a:pt x="349" y="1117"/>
                </a:lnTo>
                <a:lnTo>
                  <a:pt x="336" y="1118"/>
                </a:lnTo>
                <a:lnTo>
                  <a:pt x="331" y="1355"/>
                </a:lnTo>
                <a:lnTo>
                  <a:pt x="331" y="1355"/>
                </a:lnTo>
                <a:lnTo>
                  <a:pt x="334" y="1365"/>
                </a:lnTo>
                <a:lnTo>
                  <a:pt x="335" y="1375"/>
                </a:lnTo>
                <a:lnTo>
                  <a:pt x="336" y="1385"/>
                </a:lnTo>
                <a:lnTo>
                  <a:pt x="336" y="1385"/>
                </a:lnTo>
                <a:lnTo>
                  <a:pt x="335" y="1395"/>
                </a:lnTo>
                <a:lnTo>
                  <a:pt x="334" y="1403"/>
                </a:lnTo>
                <a:lnTo>
                  <a:pt x="331" y="1410"/>
                </a:lnTo>
                <a:lnTo>
                  <a:pt x="331" y="1410"/>
                </a:lnTo>
                <a:lnTo>
                  <a:pt x="331" y="1415"/>
                </a:lnTo>
                <a:lnTo>
                  <a:pt x="331" y="1430"/>
                </a:lnTo>
                <a:lnTo>
                  <a:pt x="331" y="1430"/>
                </a:lnTo>
                <a:lnTo>
                  <a:pt x="311" y="1627"/>
                </a:lnTo>
                <a:lnTo>
                  <a:pt x="311" y="1627"/>
                </a:lnTo>
                <a:lnTo>
                  <a:pt x="320" y="1624"/>
                </a:lnTo>
                <a:lnTo>
                  <a:pt x="340" y="1618"/>
                </a:lnTo>
                <a:lnTo>
                  <a:pt x="351" y="1615"/>
                </a:lnTo>
                <a:lnTo>
                  <a:pt x="363" y="1614"/>
                </a:lnTo>
                <a:lnTo>
                  <a:pt x="370" y="1614"/>
                </a:lnTo>
                <a:lnTo>
                  <a:pt x="374" y="1615"/>
                </a:lnTo>
                <a:lnTo>
                  <a:pt x="376" y="1617"/>
                </a:lnTo>
                <a:lnTo>
                  <a:pt x="376" y="1617"/>
                </a:lnTo>
                <a:lnTo>
                  <a:pt x="383" y="1623"/>
                </a:lnTo>
                <a:lnTo>
                  <a:pt x="386" y="1631"/>
                </a:lnTo>
                <a:lnTo>
                  <a:pt x="389" y="1634"/>
                </a:lnTo>
                <a:lnTo>
                  <a:pt x="391" y="1637"/>
                </a:lnTo>
                <a:lnTo>
                  <a:pt x="391" y="1637"/>
                </a:lnTo>
                <a:lnTo>
                  <a:pt x="395" y="1638"/>
                </a:lnTo>
                <a:lnTo>
                  <a:pt x="400" y="1642"/>
                </a:lnTo>
                <a:lnTo>
                  <a:pt x="407" y="1647"/>
                </a:lnTo>
                <a:lnTo>
                  <a:pt x="407" y="1647"/>
                </a:lnTo>
                <a:lnTo>
                  <a:pt x="414" y="1647"/>
                </a:lnTo>
                <a:lnTo>
                  <a:pt x="420" y="1648"/>
                </a:lnTo>
                <a:lnTo>
                  <a:pt x="422" y="1649"/>
                </a:lnTo>
                <a:lnTo>
                  <a:pt x="422" y="1652"/>
                </a:lnTo>
                <a:lnTo>
                  <a:pt x="422" y="1652"/>
                </a:lnTo>
                <a:lnTo>
                  <a:pt x="422" y="1658"/>
                </a:lnTo>
                <a:lnTo>
                  <a:pt x="420" y="1662"/>
                </a:lnTo>
                <a:lnTo>
                  <a:pt x="419" y="1666"/>
                </a:lnTo>
                <a:lnTo>
                  <a:pt x="417" y="1670"/>
                </a:lnTo>
                <a:lnTo>
                  <a:pt x="412" y="1671"/>
                </a:lnTo>
                <a:lnTo>
                  <a:pt x="405" y="1672"/>
                </a:lnTo>
                <a:lnTo>
                  <a:pt x="397" y="1672"/>
                </a:lnTo>
                <a:lnTo>
                  <a:pt x="397" y="1672"/>
                </a:lnTo>
                <a:lnTo>
                  <a:pt x="371" y="1667"/>
                </a:lnTo>
                <a:lnTo>
                  <a:pt x="344" y="1660"/>
                </a:lnTo>
                <a:lnTo>
                  <a:pt x="301" y="1647"/>
                </a:lnTo>
                <a:lnTo>
                  <a:pt x="301" y="1647"/>
                </a:lnTo>
                <a:lnTo>
                  <a:pt x="297" y="1644"/>
                </a:lnTo>
                <a:lnTo>
                  <a:pt x="295" y="1642"/>
                </a:lnTo>
                <a:lnTo>
                  <a:pt x="292" y="1639"/>
                </a:lnTo>
                <a:lnTo>
                  <a:pt x="291" y="1636"/>
                </a:lnTo>
                <a:lnTo>
                  <a:pt x="291" y="1629"/>
                </a:lnTo>
                <a:lnTo>
                  <a:pt x="291" y="1627"/>
                </a:lnTo>
                <a:lnTo>
                  <a:pt x="291" y="1627"/>
                </a:lnTo>
                <a:lnTo>
                  <a:pt x="298" y="1516"/>
                </a:lnTo>
                <a:lnTo>
                  <a:pt x="306" y="1400"/>
                </a:lnTo>
                <a:lnTo>
                  <a:pt x="306" y="1400"/>
                </a:lnTo>
                <a:lnTo>
                  <a:pt x="306" y="1396"/>
                </a:lnTo>
                <a:lnTo>
                  <a:pt x="306" y="1396"/>
                </a:lnTo>
                <a:lnTo>
                  <a:pt x="305" y="1394"/>
                </a:lnTo>
                <a:lnTo>
                  <a:pt x="301" y="1385"/>
                </a:lnTo>
                <a:lnTo>
                  <a:pt x="301" y="1385"/>
                </a:lnTo>
                <a:lnTo>
                  <a:pt x="300" y="1378"/>
                </a:lnTo>
                <a:lnTo>
                  <a:pt x="300" y="1373"/>
                </a:lnTo>
                <a:lnTo>
                  <a:pt x="301" y="1366"/>
                </a:lnTo>
                <a:lnTo>
                  <a:pt x="301" y="1355"/>
                </a:lnTo>
                <a:lnTo>
                  <a:pt x="301" y="1355"/>
                </a:lnTo>
                <a:lnTo>
                  <a:pt x="301" y="1339"/>
                </a:lnTo>
                <a:lnTo>
                  <a:pt x="302" y="1310"/>
                </a:lnTo>
                <a:lnTo>
                  <a:pt x="306" y="1229"/>
                </a:lnTo>
                <a:lnTo>
                  <a:pt x="311" y="1153"/>
                </a:lnTo>
                <a:lnTo>
                  <a:pt x="311" y="1128"/>
                </a:lnTo>
                <a:lnTo>
                  <a:pt x="311" y="1118"/>
                </a:lnTo>
                <a:lnTo>
                  <a:pt x="311" y="1118"/>
                </a:lnTo>
                <a:lnTo>
                  <a:pt x="306" y="1116"/>
                </a:lnTo>
                <a:lnTo>
                  <a:pt x="296" y="1112"/>
                </a:lnTo>
                <a:lnTo>
                  <a:pt x="282" y="1109"/>
                </a:lnTo>
                <a:lnTo>
                  <a:pt x="266" y="1108"/>
                </a:lnTo>
                <a:lnTo>
                  <a:pt x="266" y="1108"/>
                </a:lnTo>
                <a:lnTo>
                  <a:pt x="261" y="1109"/>
                </a:lnTo>
                <a:lnTo>
                  <a:pt x="254" y="1111"/>
                </a:lnTo>
                <a:lnTo>
                  <a:pt x="240" y="1118"/>
                </a:lnTo>
                <a:lnTo>
                  <a:pt x="223" y="1130"/>
                </a:lnTo>
                <a:lnTo>
                  <a:pt x="205" y="1142"/>
                </a:lnTo>
                <a:lnTo>
                  <a:pt x="189" y="1155"/>
                </a:lnTo>
                <a:lnTo>
                  <a:pt x="175" y="1167"/>
                </a:lnTo>
                <a:lnTo>
                  <a:pt x="165" y="1177"/>
                </a:lnTo>
                <a:lnTo>
                  <a:pt x="160" y="1184"/>
                </a:lnTo>
                <a:lnTo>
                  <a:pt x="160" y="1184"/>
                </a:lnTo>
                <a:lnTo>
                  <a:pt x="157" y="1187"/>
                </a:lnTo>
                <a:lnTo>
                  <a:pt x="154" y="1190"/>
                </a:lnTo>
                <a:lnTo>
                  <a:pt x="143" y="1195"/>
                </a:lnTo>
                <a:lnTo>
                  <a:pt x="133" y="1198"/>
                </a:lnTo>
                <a:lnTo>
                  <a:pt x="130" y="1199"/>
                </a:lnTo>
                <a:lnTo>
                  <a:pt x="130" y="1199"/>
                </a:lnTo>
                <a:lnTo>
                  <a:pt x="112" y="1216"/>
                </a:lnTo>
                <a:lnTo>
                  <a:pt x="72" y="1254"/>
                </a:lnTo>
                <a:lnTo>
                  <a:pt x="52" y="1273"/>
                </a:lnTo>
                <a:lnTo>
                  <a:pt x="34" y="1288"/>
                </a:lnTo>
                <a:lnTo>
                  <a:pt x="21" y="1296"/>
                </a:lnTo>
                <a:lnTo>
                  <a:pt x="19" y="1297"/>
                </a:lnTo>
                <a:lnTo>
                  <a:pt x="19" y="1294"/>
                </a:lnTo>
                <a:lnTo>
                  <a:pt x="19" y="1294"/>
                </a:lnTo>
                <a:lnTo>
                  <a:pt x="21" y="1284"/>
                </a:lnTo>
                <a:lnTo>
                  <a:pt x="24" y="1272"/>
                </a:lnTo>
                <a:lnTo>
                  <a:pt x="29" y="1242"/>
                </a:lnTo>
                <a:lnTo>
                  <a:pt x="34" y="1204"/>
                </a:lnTo>
                <a:lnTo>
                  <a:pt x="34" y="1204"/>
                </a:lnTo>
                <a:lnTo>
                  <a:pt x="26" y="1205"/>
                </a:lnTo>
                <a:lnTo>
                  <a:pt x="11" y="1206"/>
                </a:lnTo>
                <a:lnTo>
                  <a:pt x="5" y="1206"/>
                </a:lnTo>
                <a:lnTo>
                  <a:pt x="1" y="1204"/>
                </a:lnTo>
                <a:lnTo>
                  <a:pt x="0" y="1203"/>
                </a:lnTo>
                <a:lnTo>
                  <a:pt x="0" y="1200"/>
                </a:lnTo>
                <a:lnTo>
                  <a:pt x="1" y="1198"/>
                </a:lnTo>
                <a:lnTo>
                  <a:pt x="4" y="1194"/>
                </a:lnTo>
                <a:lnTo>
                  <a:pt x="4" y="1194"/>
                </a:lnTo>
                <a:lnTo>
                  <a:pt x="30" y="1164"/>
                </a:lnTo>
                <a:lnTo>
                  <a:pt x="74" y="1113"/>
                </a:lnTo>
                <a:lnTo>
                  <a:pt x="74" y="1113"/>
                </a:lnTo>
                <a:lnTo>
                  <a:pt x="82" y="1104"/>
                </a:lnTo>
                <a:lnTo>
                  <a:pt x="89" y="1093"/>
                </a:lnTo>
                <a:lnTo>
                  <a:pt x="103" y="1070"/>
                </a:lnTo>
                <a:lnTo>
                  <a:pt x="117" y="1046"/>
                </a:lnTo>
                <a:lnTo>
                  <a:pt x="127" y="1023"/>
                </a:lnTo>
                <a:lnTo>
                  <a:pt x="143" y="984"/>
                </a:lnTo>
                <a:lnTo>
                  <a:pt x="150" y="967"/>
                </a:lnTo>
                <a:lnTo>
                  <a:pt x="150" y="967"/>
                </a:lnTo>
                <a:lnTo>
                  <a:pt x="162" y="928"/>
                </a:lnTo>
                <a:lnTo>
                  <a:pt x="177" y="888"/>
                </a:lnTo>
                <a:lnTo>
                  <a:pt x="199" y="840"/>
                </a:lnTo>
                <a:lnTo>
                  <a:pt x="210" y="816"/>
                </a:lnTo>
                <a:lnTo>
                  <a:pt x="224" y="791"/>
                </a:lnTo>
                <a:lnTo>
                  <a:pt x="238" y="767"/>
                </a:lnTo>
                <a:lnTo>
                  <a:pt x="253" y="744"/>
                </a:lnTo>
                <a:lnTo>
                  <a:pt x="268" y="723"/>
                </a:lnTo>
                <a:lnTo>
                  <a:pt x="286" y="705"/>
                </a:lnTo>
                <a:lnTo>
                  <a:pt x="295" y="698"/>
                </a:lnTo>
                <a:lnTo>
                  <a:pt x="303" y="690"/>
                </a:lnTo>
                <a:lnTo>
                  <a:pt x="312" y="685"/>
                </a:lnTo>
                <a:lnTo>
                  <a:pt x="321" y="680"/>
                </a:lnTo>
                <a:lnTo>
                  <a:pt x="321" y="680"/>
                </a:lnTo>
                <a:lnTo>
                  <a:pt x="356" y="665"/>
                </a:lnTo>
                <a:lnTo>
                  <a:pt x="388" y="654"/>
                </a:lnTo>
                <a:lnTo>
                  <a:pt x="415" y="646"/>
                </a:lnTo>
                <a:lnTo>
                  <a:pt x="438" y="640"/>
                </a:lnTo>
                <a:lnTo>
                  <a:pt x="457" y="637"/>
                </a:lnTo>
                <a:lnTo>
                  <a:pt x="471" y="636"/>
                </a:lnTo>
                <a:lnTo>
                  <a:pt x="482" y="635"/>
                </a:lnTo>
                <a:lnTo>
                  <a:pt x="482" y="635"/>
                </a:lnTo>
                <a:lnTo>
                  <a:pt x="488" y="618"/>
                </a:lnTo>
                <a:lnTo>
                  <a:pt x="496" y="600"/>
                </a:lnTo>
                <a:lnTo>
                  <a:pt x="502" y="574"/>
                </a:lnTo>
                <a:lnTo>
                  <a:pt x="509" y="543"/>
                </a:lnTo>
                <a:lnTo>
                  <a:pt x="510" y="527"/>
                </a:lnTo>
                <a:lnTo>
                  <a:pt x="512" y="508"/>
                </a:lnTo>
                <a:lnTo>
                  <a:pt x="512" y="488"/>
                </a:lnTo>
                <a:lnTo>
                  <a:pt x="512" y="467"/>
                </a:lnTo>
                <a:lnTo>
                  <a:pt x="510" y="446"/>
                </a:lnTo>
                <a:lnTo>
                  <a:pt x="507" y="423"/>
                </a:lnTo>
                <a:lnTo>
                  <a:pt x="507" y="423"/>
                </a:lnTo>
                <a:lnTo>
                  <a:pt x="499" y="375"/>
                </a:lnTo>
                <a:lnTo>
                  <a:pt x="488" y="326"/>
                </a:lnTo>
                <a:lnTo>
                  <a:pt x="476" y="277"/>
                </a:lnTo>
                <a:lnTo>
                  <a:pt x="465" y="232"/>
                </a:lnTo>
                <a:lnTo>
                  <a:pt x="446" y="160"/>
                </a:lnTo>
                <a:lnTo>
                  <a:pt x="437" y="131"/>
                </a:lnTo>
                <a:lnTo>
                  <a:pt x="437" y="131"/>
                </a:lnTo>
                <a:lnTo>
                  <a:pt x="432" y="120"/>
                </a:lnTo>
                <a:lnTo>
                  <a:pt x="427" y="109"/>
                </a:lnTo>
                <a:lnTo>
                  <a:pt x="423" y="94"/>
                </a:lnTo>
                <a:lnTo>
                  <a:pt x="422" y="85"/>
                </a:lnTo>
                <a:lnTo>
                  <a:pt x="422" y="77"/>
                </a:lnTo>
                <a:lnTo>
                  <a:pt x="422" y="68"/>
                </a:lnTo>
                <a:lnTo>
                  <a:pt x="424" y="60"/>
                </a:lnTo>
                <a:lnTo>
                  <a:pt x="427" y="51"/>
                </a:lnTo>
                <a:lnTo>
                  <a:pt x="432" y="42"/>
                </a:lnTo>
                <a:lnTo>
                  <a:pt x="438" y="33"/>
                </a:lnTo>
                <a:lnTo>
                  <a:pt x="447" y="26"/>
                </a:lnTo>
                <a:lnTo>
                  <a:pt x="447" y="26"/>
                </a:lnTo>
                <a:lnTo>
                  <a:pt x="456" y="19"/>
                </a:lnTo>
                <a:lnTo>
                  <a:pt x="465" y="13"/>
                </a:lnTo>
                <a:lnTo>
                  <a:pt x="473" y="9"/>
                </a:lnTo>
                <a:lnTo>
                  <a:pt x="481" y="5"/>
                </a:lnTo>
                <a:lnTo>
                  <a:pt x="495" y="2"/>
                </a:lnTo>
                <a:lnTo>
                  <a:pt x="506" y="0"/>
                </a:lnTo>
                <a:lnTo>
                  <a:pt x="515" y="2"/>
                </a:lnTo>
                <a:lnTo>
                  <a:pt x="522" y="3"/>
                </a:lnTo>
                <a:lnTo>
                  <a:pt x="527" y="5"/>
                </a:lnTo>
                <a:lnTo>
                  <a:pt x="527" y="5"/>
                </a:lnTo>
                <a:lnTo>
                  <a:pt x="565" y="4"/>
                </a:lnTo>
                <a:lnTo>
                  <a:pt x="593" y="4"/>
                </a:lnTo>
                <a:lnTo>
                  <a:pt x="613" y="5"/>
                </a:lnTo>
                <a:lnTo>
                  <a:pt x="613" y="5"/>
                </a:lnTo>
                <a:lnTo>
                  <a:pt x="619" y="7"/>
                </a:lnTo>
                <a:lnTo>
                  <a:pt x="626" y="10"/>
                </a:lnTo>
                <a:lnTo>
                  <a:pt x="632" y="15"/>
                </a:lnTo>
                <a:lnTo>
                  <a:pt x="640" y="22"/>
                </a:lnTo>
                <a:lnTo>
                  <a:pt x="651" y="34"/>
                </a:lnTo>
                <a:lnTo>
                  <a:pt x="656" y="41"/>
                </a:lnTo>
                <a:lnTo>
                  <a:pt x="658" y="46"/>
                </a:lnTo>
                <a:lnTo>
                  <a:pt x="658" y="46"/>
                </a:lnTo>
                <a:lnTo>
                  <a:pt x="663" y="61"/>
                </a:lnTo>
                <a:lnTo>
                  <a:pt x="667" y="80"/>
                </a:lnTo>
                <a:lnTo>
                  <a:pt x="670" y="96"/>
                </a:lnTo>
                <a:lnTo>
                  <a:pt x="670" y="102"/>
                </a:lnTo>
                <a:lnTo>
                  <a:pt x="668" y="106"/>
                </a:lnTo>
                <a:lnTo>
                  <a:pt x="668" y="1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3D97726C-5443-4615-BE98-F5AAB79ED8C0}"/>
              </a:ext>
            </a:extLst>
          </p:cNvPr>
          <p:cNvSpPr>
            <a:spLocks noEditPoints="1"/>
          </p:cNvSpPr>
          <p:nvPr/>
        </p:nvSpPr>
        <p:spPr bwMode="auto">
          <a:xfrm>
            <a:off x="4795160" y="4869159"/>
            <a:ext cx="607659" cy="1482127"/>
          </a:xfrm>
          <a:custGeom>
            <a:avLst/>
            <a:gdLst>
              <a:gd name="T0" fmla="*/ 258 w 476"/>
              <a:gd name="T1" fmla="*/ 18 h 1161"/>
              <a:gd name="T2" fmla="*/ 139 w 476"/>
              <a:gd name="T3" fmla="*/ 1 h 1161"/>
              <a:gd name="T4" fmla="*/ 33 w 476"/>
              <a:gd name="T5" fmla="*/ 38 h 1161"/>
              <a:gd name="T6" fmla="*/ 7 w 476"/>
              <a:gd name="T7" fmla="*/ 58 h 1161"/>
              <a:gd name="T8" fmla="*/ 1 w 476"/>
              <a:gd name="T9" fmla="*/ 155 h 1161"/>
              <a:gd name="T10" fmla="*/ 0 w 476"/>
              <a:gd name="T11" fmla="*/ 227 h 1161"/>
              <a:gd name="T12" fmla="*/ 44 w 476"/>
              <a:gd name="T13" fmla="*/ 335 h 1161"/>
              <a:gd name="T14" fmla="*/ 67 w 476"/>
              <a:gd name="T15" fmla="*/ 384 h 1161"/>
              <a:gd name="T16" fmla="*/ 83 w 476"/>
              <a:gd name="T17" fmla="*/ 431 h 1161"/>
              <a:gd name="T18" fmla="*/ 83 w 476"/>
              <a:gd name="T19" fmla="*/ 743 h 1161"/>
              <a:gd name="T20" fmla="*/ 92 w 476"/>
              <a:gd name="T21" fmla="*/ 938 h 1161"/>
              <a:gd name="T22" fmla="*/ 53 w 476"/>
              <a:gd name="T23" fmla="*/ 1128 h 1161"/>
              <a:gd name="T24" fmla="*/ 61 w 476"/>
              <a:gd name="T25" fmla="*/ 1141 h 1161"/>
              <a:gd name="T26" fmla="*/ 78 w 476"/>
              <a:gd name="T27" fmla="*/ 1156 h 1161"/>
              <a:gd name="T28" fmla="*/ 112 w 476"/>
              <a:gd name="T29" fmla="*/ 1151 h 1161"/>
              <a:gd name="T30" fmla="*/ 129 w 476"/>
              <a:gd name="T31" fmla="*/ 1156 h 1161"/>
              <a:gd name="T32" fmla="*/ 119 w 476"/>
              <a:gd name="T33" fmla="*/ 1090 h 1161"/>
              <a:gd name="T34" fmla="*/ 114 w 476"/>
              <a:gd name="T35" fmla="*/ 1050 h 1161"/>
              <a:gd name="T36" fmla="*/ 116 w 476"/>
              <a:gd name="T37" fmla="*/ 772 h 1161"/>
              <a:gd name="T38" fmla="*/ 119 w 476"/>
              <a:gd name="T39" fmla="*/ 700 h 1161"/>
              <a:gd name="T40" fmla="*/ 110 w 476"/>
              <a:gd name="T41" fmla="*/ 548 h 1161"/>
              <a:gd name="T42" fmla="*/ 134 w 476"/>
              <a:gd name="T43" fmla="*/ 405 h 1161"/>
              <a:gd name="T44" fmla="*/ 179 w 476"/>
              <a:gd name="T45" fmla="*/ 425 h 1161"/>
              <a:gd name="T46" fmla="*/ 213 w 476"/>
              <a:gd name="T47" fmla="*/ 463 h 1161"/>
              <a:gd name="T48" fmla="*/ 213 w 476"/>
              <a:gd name="T49" fmla="*/ 602 h 1161"/>
              <a:gd name="T50" fmla="*/ 209 w 476"/>
              <a:gd name="T51" fmla="*/ 702 h 1161"/>
              <a:gd name="T52" fmla="*/ 210 w 476"/>
              <a:gd name="T53" fmla="*/ 743 h 1161"/>
              <a:gd name="T54" fmla="*/ 221 w 476"/>
              <a:gd name="T55" fmla="*/ 804 h 1161"/>
              <a:gd name="T56" fmla="*/ 244 w 476"/>
              <a:gd name="T57" fmla="*/ 1026 h 1161"/>
              <a:gd name="T58" fmla="*/ 255 w 476"/>
              <a:gd name="T59" fmla="*/ 1085 h 1161"/>
              <a:gd name="T60" fmla="*/ 250 w 476"/>
              <a:gd name="T61" fmla="*/ 1110 h 1161"/>
              <a:gd name="T62" fmla="*/ 224 w 476"/>
              <a:gd name="T63" fmla="*/ 1125 h 1161"/>
              <a:gd name="T64" fmla="*/ 224 w 476"/>
              <a:gd name="T65" fmla="*/ 1156 h 1161"/>
              <a:gd name="T66" fmla="*/ 270 w 476"/>
              <a:gd name="T67" fmla="*/ 1161 h 1161"/>
              <a:gd name="T68" fmla="*/ 307 w 476"/>
              <a:gd name="T69" fmla="*/ 1146 h 1161"/>
              <a:gd name="T70" fmla="*/ 287 w 476"/>
              <a:gd name="T71" fmla="*/ 1107 h 1161"/>
              <a:gd name="T72" fmla="*/ 253 w 476"/>
              <a:gd name="T73" fmla="*/ 968 h 1161"/>
              <a:gd name="T74" fmla="*/ 234 w 476"/>
              <a:gd name="T75" fmla="*/ 718 h 1161"/>
              <a:gd name="T76" fmla="*/ 229 w 476"/>
              <a:gd name="T77" fmla="*/ 628 h 1161"/>
              <a:gd name="T78" fmla="*/ 266 w 476"/>
              <a:gd name="T79" fmla="*/ 447 h 1161"/>
              <a:gd name="T80" fmla="*/ 326 w 476"/>
              <a:gd name="T81" fmla="*/ 433 h 1161"/>
              <a:gd name="T82" fmla="*/ 380 w 476"/>
              <a:gd name="T83" fmla="*/ 370 h 1161"/>
              <a:gd name="T84" fmla="*/ 389 w 476"/>
              <a:gd name="T85" fmla="*/ 273 h 1161"/>
              <a:gd name="T86" fmla="*/ 408 w 476"/>
              <a:gd name="T87" fmla="*/ 244 h 1161"/>
              <a:gd name="T88" fmla="*/ 462 w 476"/>
              <a:gd name="T89" fmla="*/ 214 h 1161"/>
              <a:gd name="T90" fmla="*/ 476 w 476"/>
              <a:gd name="T91" fmla="*/ 175 h 1161"/>
              <a:gd name="T92" fmla="*/ 451 w 476"/>
              <a:gd name="T93" fmla="*/ 123 h 1161"/>
              <a:gd name="T94" fmla="*/ 423 w 476"/>
              <a:gd name="T95" fmla="*/ 60 h 1161"/>
              <a:gd name="T96" fmla="*/ 360 w 476"/>
              <a:gd name="T97" fmla="*/ 14 h 1161"/>
              <a:gd name="T98" fmla="*/ 316 w 476"/>
              <a:gd name="T99" fmla="*/ 18 h 1161"/>
              <a:gd name="T100" fmla="*/ 325 w 476"/>
              <a:gd name="T101" fmla="*/ 83 h 1161"/>
              <a:gd name="T102" fmla="*/ 341 w 476"/>
              <a:gd name="T103" fmla="*/ 74 h 1161"/>
              <a:gd name="T104" fmla="*/ 380 w 476"/>
              <a:gd name="T105" fmla="*/ 83 h 1161"/>
              <a:gd name="T106" fmla="*/ 397 w 476"/>
              <a:gd name="T107" fmla="*/ 123 h 1161"/>
              <a:gd name="T108" fmla="*/ 375 w 476"/>
              <a:gd name="T109" fmla="*/ 159 h 1161"/>
              <a:gd name="T110" fmla="*/ 355 w 476"/>
              <a:gd name="T111" fmla="*/ 194 h 1161"/>
              <a:gd name="T112" fmla="*/ 321 w 476"/>
              <a:gd name="T113" fmla="*/ 120 h 1161"/>
              <a:gd name="T114" fmla="*/ 325 w 476"/>
              <a:gd name="T115" fmla="*/ 83 h 1161"/>
              <a:gd name="T116" fmla="*/ 311 w 476"/>
              <a:gd name="T117" fmla="*/ 346 h 1161"/>
              <a:gd name="T118" fmla="*/ 282 w 476"/>
              <a:gd name="T119" fmla="*/ 375 h 1161"/>
              <a:gd name="T120" fmla="*/ 270 w 476"/>
              <a:gd name="T121" fmla="*/ 360 h 1161"/>
              <a:gd name="T122" fmla="*/ 295 w 476"/>
              <a:gd name="T123" fmla="*/ 335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6" h="1161">
                <a:moveTo>
                  <a:pt x="285" y="38"/>
                </a:moveTo>
                <a:lnTo>
                  <a:pt x="285" y="38"/>
                </a:lnTo>
                <a:lnTo>
                  <a:pt x="282" y="34"/>
                </a:lnTo>
                <a:lnTo>
                  <a:pt x="277" y="29"/>
                </a:lnTo>
                <a:lnTo>
                  <a:pt x="270" y="24"/>
                </a:lnTo>
                <a:lnTo>
                  <a:pt x="258" y="18"/>
                </a:lnTo>
                <a:lnTo>
                  <a:pt x="242" y="11"/>
                </a:lnTo>
                <a:lnTo>
                  <a:pt x="221" y="6"/>
                </a:lnTo>
                <a:lnTo>
                  <a:pt x="194" y="3"/>
                </a:lnTo>
                <a:lnTo>
                  <a:pt x="194" y="3"/>
                </a:lnTo>
                <a:lnTo>
                  <a:pt x="165" y="0"/>
                </a:lnTo>
                <a:lnTo>
                  <a:pt x="139" y="1"/>
                </a:lnTo>
                <a:lnTo>
                  <a:pt x="114" y="4"/>
                </a:lnTo>
                <a:lnTo>
                  <a:pt x="92" y="9"/>
                </a:lnTo>
                <a:lnTo>
                  <a:pt x="73" y="14"/>
                </a:lnTo>
                <a:lnTo>
                  <a:pt x="57" y="21"/>
                </a:lnTo>
                <a:lnTo>
                  <a:pt x="43" y="29"/>
                </a:lnTo>
                <a:lnTo>
                  <a:pt x="33" y="38"/>
                </a:lnTo>
                <a:lnTo>
                  <a:pt x="33" y="38"/>
                </a:lnTo>
                <a:lnTo>
                  <a:pt x="25" y="44"/>
                </a:lnTo>
                <a:lnTo>
                  <a:pt x="19" y="49"/>
                </a:lnTo>
                <a:lnTo>
                  <a:pt x="14" y="52"/>
                </a:lnTo>
                <a:lnTo>
                  <a:pt x="10" y="54"/>
                </a:lnTo>
                <a:lnTo>
                  <a:pt x="7" y="58"/>
                </a:lnTo>
                <a:lnTo>
                  <a:pt x="5" y="64"/>
                </a:lnTo>
                <a:lnTo>
                  <a:pt x="4" y="74"/>
                </a:lnTo>
                <a:lnTo>
                  <a:pt x="3" y="88"/>
                </a:lnTo>
                <a:lnTo>
                  <a:pt x="3" y="88"/>
                </a:lnTo>
                <a:lnTo>
                  <a:pt x="1" y="123"/>
                </a:lnTo>
                <a:lnTo>
                  <a:pt x="1" y="155"/>
                </a:lnTo>
                <a:lnTo>
                  <a:pt x="3" y="189"/>
                </a:lnTo>
                <a:lnTo>
                  <a:pt x="3" y="189"/>
                </a:lnTo>
                <a:lnTo>
                  <a:pt x="1" y="195"/>
                </a:lnTo>
                <a:lnTo>
                  <a:pt x="0" y="204"/>
                </a:lnTo>
                <a:lnTo>
                  <a:pt x="0" y="214"/>
                </a:lnTo>
                <a:lnTo>
                  <a:pt x="0" y="227"/>
                </a:lnTo>
                <a:lnTo>
                  <a:pt x="3" y="242"/>
                </a:lnTo>
                <a:lnTo>
                  <a:pt x="7" y="257"/>
                </a:lnTo>
                <a:lnTo>
                  <a:pt x="13" y="274"/>
                </a:lnTo>
                <a:lnTo>
                  <a:pt x="13" y="274"/>
                </a:lnTo>
                <a:lnTo>
                  <a:pt x="29" y="307"/>
                </a:lnTo>
                <a:lnTo>
                  <a:pt x="44" y="335"/>
                </a:lnTo>
                <a:lnTo>
                  <a:pt x="54" y="354"/>
                </a:lnTo>
                <a:lnTo>
                  <a:pt x="58" y="360"/>
                </a:lnTo>
                <a:lnTo>
                  <a:pt x="58" y="360"/>
                </a:lnTo>
                <a:lnTo>
                  <a:pt x="58" y="361"/>
                </a:lnTo>
                <a:lnTo>
                  <a:pt x="61" y="366"/>
                </a:lnTo>
                <a:lnTo>
                  <a:pt x="67" y="384"/>
                </a:lnTo>
                <a:lnTo>
                  <a:pt x="75" y="403"/>
                </a:lnTo>
                <a:lnTo>
                  <a:pt x="78" y="415"/>
                </a:lnTo>
                <a:lnTo>
                  <a:pt x="78" y="415"/>
                </a:lnTo>
                <a:lnTo>
                  <a:pt x="80" y="422"/>
                </a:lnTo>
                <a:lnTo>
                  <a:pt x="81" y="427"/>
                </a:lnTo>
                <a:lnTo>
                  <a:pt x="83" y="431"/>
                </a:lnTo>
                <a:lnTo>
                  <a:pt x="93" y="687"/>
                </a:lnTo>
                <a:lnTo>
                  <a:pt x="93" y="687"/>
                </a:lnTo>
                <a:lnTo>
                  <a:pt x="88" y="709"/>
                </a:lnTo>
                <a:lnTo>
                  <a:pt x="85" y="728"/>
                </a:lnTo>
                <a:lnTo>
                  <a:pt x="83" y="735"/>
                </a:lnTo>
                <a:lnTo>
                  <a:pt x="83" y="743"/>
                </a:lnTo>
                <a:lnTo>
                  <a:pt x="83" y="743"/>
                </a:lnTo>
                <a:lnTo>
                  <a:pt x="86" y="755"/>
                </a:lnTo>
                <a:lnTo>
                  <a:pt x="88" y="769"/>
                </a:lnTo>
                <a:lnTo>
                  <a:pt x="93" y="783"/>
                </a:lnTo>
                <a:lnTo>
                  <a:pt x="93" y="783"/>
                </a:lnTo>
                <a:lnTo>
                  <a:pt x="92" y="938"/>
                </a:lnTo>
                <a:lnTo>
                  <a:pt x="90" y="1045"/>
                </a:lnTo>
                <a:lnTo>
                  <a:pt x="88" y="1095"/>
                </a:lnTo>
                <a:lnTo>
                  <a:pt x="88" y="1095"/>
                </a:lnTo>
                <a:lnTo>
                  <a:pt x="81" y="1103"/>
                </a:lnTo>
                <a:lnTo>
                  <a:pt x="67" y="1115"/>
                </a:lnTo>
                <a:lnTo>
                  <a:pt x="53" y="1128"/>
                </a:lnTo>
                <a:lnTo>
                  <a:pt x="49" y="1133"/>
                </a:lnTo>
                <a:lnTo>
                  <a:pt x="48" y="1134"/>
                </a:lnTo>
                <a:lnTo>
                  <a:pt x="48" y="1136"/>
                </a:lnTo>
                <a:lnTo>
                  <a:pt x="48" y="1136"/>
                </a:lnTo>
                <a:lnTo>
                  <a:pt x="53" y="1138"/>
                </a:lnTo>
                <a:lnTo>
                  <a:pt x="61" y="1141"/>
                </a:lnTo>
                <a:lnTo>
                  <a:pt x="68" y="1144"/>
                </a:lnTo>
                <a:lnTo>
                  <a:pt x="71" y="1147"/>
                </a:lnTo>
                <a:lnTo>
                  <a:pt x="73" y="1151"/>
                </a:lnTo>
                <a:lnTo>
                  <a:pt x="73" y="1151"/>
                </a:lnTo>
                <a:lnTo>
                  <a:pt x="76" y="1153"/>
                </a:lnTo>
                <a:lnTo>
                  <a:pt x="78" y="1156"/>
                </a:lnTo>
                <a:lnTo>
                  <a:pt x="83" y="1156"/>
                </a:lnTo>
                <a:lnTo>
                  <a:pt x="88" y="1154"/>
                </a:lnTo>
                <a:lnTo>
                  <a:pt x="98" y="1153"/>
                </a:lnTo>
                <a:lnTo>
                  <a:pt x="108" y="1151"/>
                </a:lnTo>
                <a:lnTo>
                  <a:pt x="108" y="1151"/>
                </a:lnTo>
                <a:lnTo>
                  <a:pt x="112" y="1151"/>
                </a:lnTo>
                <a:lnTo>
                  <a:pt x="116" y="1151"/>
                </a:lnTo>
                <a:lnTo>
                  <a:pt x="121" y="1153"/>
                </a:lnTo>
                <a:lnTo>
                  <a:pt x="125" y="1156"/>
                </a:lnTo>
                <a:lnTo>
                  <a:pt x="127" y="1156"/>
                </a:lnTo>
                <a:lnTo>
                  <a:pt x="129" y="1156"/>
                </a:lnTo>
                <a:lnTo>
                  <a:pt x="129" y="1156"/>
                </a:lnTo>
                <a:lnTo>
                  <a:pt x="144" y="1144"/>
                </a:lnTo>
                <a:lnTo>
                  <a:pt x="154" y="1136"/>
                </a:lnTo>
                <a:lnTo>
                  <a:pt x="154" y="1136"/>
                </a:lnTo>
                <a:lnTo>
                  <a:pt x="148" y="1129"/>
                </a:lnTo>
                <a:lnTo>
                  <a:pt x="136" y="1114"/>
                </a:lnTo>
                <a:lnTo>
                  <a:pt x="119" y="1090"/>
                </a:lnTo>
                <a:lnTo>
                  <a:pt x="119" y="1090"/>
                </a:lnTo>
                <a:lnTo>
                  <a:pt x="116" y="1085"/>
                </a:lnTo>
                <a:lnTo>
                  <a:pt x="115" y="1076"/>
                </a:lnTo>
                <a:lnTo>
                  <a:pt x="114" y="1064"/>
                </a:lnTo>
                <a:lnTo>
                  <a:pt x="114" y="1050"/>
                </a:lnTo>
                <a:lnTo>
                  <a:pt x="114" y="1050"/>
                </a:lnTo>
                <a:lnTo>
                  <a:pt x="114" y="1000"/>
                </a:lnTo>
                <a:lnTo>
                  <a:pt x="114" y="908"/>
                </a:lnTo>
                <a:lnTo>
                  <a:pt x="114" y="818"/>
                </a:lnTo>
                <a:lnTo>
                  <a:pt x="114" y="778"/>
                </a:lnTo>
                <a:lnTo>
                  <a:pt x="114" y="778"/>
                </a:lnTo>
                <a:lnTo>
                  <a:pt x="116" y="772"/>
                </a:lnTo>
                <a:lnTo>
                  <a:pt x="120" y="758"/>
                </a:lnTo>
                <a:lnTo>
                  <a:pt x="124" y="741"/>
                </a:lnTo>
                <a:lnTo>
                  <a:pt x="124" y="734"/>
                </a:lnTo>
                <a:lnTo>
                  <a:pt x="124" y="728"/>
                </a:lnTo>
                <a:lnTo>
                  <a:pt x="124" y="728"/>
                </a:lnTo>
                <a:lnTo>
                  <a:pt x="119" y="700"/>
                </a:lnTo>
                <a:lnTo>
                  <a:pt x="116" y="687"/>
                </a:lnTo>
                <a:lnTo>
                  <a:pt x="114" y="682"/>
                </a:lnTo>
                <a:lnTo>
                  <a:pt x="114" y="682"/>
                </a:lnTo>
                <a:lnTo>
                  <a:pt x="112" y="670"/>
                </a:lnTo>
                <a:lnTo>
                  <a:pt x="112" y="640"/>
                </a:lnTo>
                <a:lnTo>
                  <a:pt x="110" y="548"/>
                </a:lnTo>
                <a:lnTo>
                  <a:pt x="108" y="415"/>
                </a:lnTo>
                <a:lnTo>
                  <a:pt x="108" y="415"/>
                </a:lnTo>
                <a:lnTo>
                  <a:pt x="119" y="413"/>
                </a:lnTo>
                <a:lnTo>
                  <a:pt x="126" y="410"/>
                </a:lnTo>
                <a:lnTo>
                  <a:pt x="130" y="408"/>
                </a:lnTo>
                <a:lnTo>
                  <a:pt x="134" y="405"/>
                </a:lnTo>
                <a:lnTo>
                  <a:pt x="134" y="405"/>
                </a:lnTo>
                <a:lnTo>
                  <a:pt x="144" y="395"/>
                </a:lnTo>
                <a:lnTo>
                  <a:pt x="144" y="395"/>
                </a:lnTo>
                <a:lnTo>
                  <a:pt x="155" y="407"/>
                </a:lnTo>
                <a:lnTo>
                  <a:pt x="166" y="417"/>
                </a:lnTo>
                <a:lnTo>
                  <a:pt x="179" y="425"/>
                </a:lnTo>
                <a:lnTo>
                  <a:pt x="179" y="425"/>
                </a:lnTo>
                <a:lnTo>
                  <a:pt x="192" y="432"/>
                </a:lnTo>
                <a:lnTo>
                  <a:pt x="203" y="437"/>
                </a:lnTo>
                <a:lnTo>
                  <a:pt x="214" y="441"/>
                </a:lnTo>
                <a:lnTo>
                  <a:pt x="214" y="441"/>
                </a:lnTo>
                <a:lnTo>
                  <a:pt x="213" y="463"/>
                </a:lnTo>
                <a:lnTo>
                  <a:pt x="214" y="514"/>
                </a:lnTo>
                <a:lnTo>
                  <a:pt x="214" y="587"/>
                </a:lnTo>
                <a:lnTo>
                  <a:pt x="214" y="587"/>
                </a:lnTo>
                <a:lnTo>
                  <a:pt x="213" y="588"/>
                </a:lnTo>
                <a:lnTo>
                  <a:pt x="213" y="593"/>
                </a:lnTo>
                <a:lnTo>
                  <a:pt x="213" y="602"/>
                </a:lnTo>
                <a:lnTo>
                  <a:pt x="214" y="612"/>
                </a:lnTo>
                <a:lnTo>
                  <a:pt x="214" y="612"/>
                </a:lnTo>
                <a:lnTo>
                  <a:pt x="216" y="621"/>
                </a:lnTo>
                <a:lnTo>
                  <a:pt x="214" y="632"/>
                </a:lnTo>
                <a:lnTo>
                  <a:pt x="213" y="662"/>
                </a:lnTo>
                <a:lnTo>
                  <a:pt x="209" y="702"/>
                </a:lnTo>
                <a:lnTo>
                  <a:pt x="209" y="702"/>
                </a:lnTo>
                <a:lnTo>
                  <a:pt x="208" y="711"/>
                </a:lnTo>
                <a:lnTo>
                  <a:pt x="208" y="721"/>
                </a:lnTo>
                <a:lnTo>
                  <a:pt x="209" y="733"/>
                </a:lnTo>
                <a:lnTo>
                  <a:pt x="209" y="733"/>
                </a:lnTo>
                <a:lnTo>
                  <a:pt x="210" y="743"/>
                </a:lnTo>
                <a:lnTo>
                  <a:pt x="212" y="750"/>
                </a:lnTo>
                <a:lnTo>
                  <a:pt x="212" y="757"/>
                </a:lnTo>
                <a:lnTo>
                  <a:pt x="214" y="763"/>
                </a:lnTo>
                <a:lnTo>
                  <a:pt x="214" y="763"/>
                </a:lnTo>
                <a:lnTo>
                  <a:pt x="217" y="775"/>
                </a:lnTo>
                <a:lnTo>
                  <a:pt x="221" y="804"/>
                </a:lnTo>
                <a:lnTo>
                  <a:pt x="232" y="890"/>
                </a:lnTo>
                <a:lnTo>
                  <a:pt x="241" y="976"/>
                </a:lnTo>
                <a:lnTo>
                  <a:pt x="244" y="1006"/>
                </a:lnTo>
                <a:lnTo>
                  <a:pt x="244" y="1020"/>
                </a:lnTo>
                <a:lnTo>
                  <a:pt x="244" y="1020"/>
                </a:lnTo>
                <a:lnTo>
                  <a:pt x="244" y="1026"/>
                </a:lnTo>
                <a:lnTo>
                  <a:pt x="246" y="1035"/>
                </a:lnTo>
                <a:lnTo>
                  <a:pt x="250" y="1056"/>
                </a:lnTo>
                <a:lnTo>
                  <a:pt x="253" y="1075"/>
                </a:lnTo>
                <a:lnTo>
                  <a:pt x="255" y="1083"/>
                </a:lnTo>
                <a:lnTo>
                  <a:pt x="255" y="1085"/>
                </a:lnTo>
                <a:lnTo>
                  <a:pt x="255" y="1085"/>
                </a:lnTo>
                <a:lnTo>
                  <a:pt x="253" y="1090"/>
                </a:lnTo>
                <a:lnTo>
                  <a:pt x="252" y="1098"/>
                </a:lnTo>
                <a:lnTo>
                  <a:pt x="251" y="1105"/>
                </a:lnTo>
                <a:lnTo>
                  <a:pt x="251" y="1109"/>
                </a:lnTo>
                <a:lnTo>
                  <a:pt x="250" y="1110"/>
                </a:lnTo>
                <a:lnTo>
                  <a:pt x="250" y="1110"/>
                </a:lnTo>
                <a:lnTo>
                  <a:pt x="244" y="1113"/>
                </a:lnTo>
                <a:lnTo>
                  <a:pt x="236" y="1115"/>
                </a:lnTo>
                <a:lnTo>
                  <a:pt x="231" y="1118"/>
                </a:lnTo>
                <a:lnTo>
                  <a:pt x="227" y="1119"/>
                </a:lnTo>
                <a:lnTo>
                  <a:pt x="224" y="1123"/>
                </a:lnTo>
                <a:lnTo>
                  <a:pt x="224" y="1125"/>
                </a:lnTo>
                <a:lnTo>
                  <a:pt x="224" y="1125"/>
                </a:lnTo>
                <a:lnTo>
                  <a:pt x="224" y="1134"/>
                </a:lnTo>
                <a:lnTo>
                  <a:pt x="224" y="1144"/>
                </a:lnTo>
                <a:lnTo>
                  <a:pt x="224" y="1153"/>
                </a:lnTo>
                <a:lnTo>
                  <a:pt x="224" y="1156"/>
                </a:lnTo>
                <a:lnTo>
                  <a:pt x="224" y="1156"/>
                </a:lnTo>
                <a:lnTo>
                  <a:pt x="224" y="1156"/>
                </a:lnTo>
                <a:lnTo>
                  <a:pt x="232" y="1156"/>
                </a:lnTo>
                <a:lnTo>
                  <a:pt x="247" y="1158"/>
                </a:lnTo>
                <a:lnTo>
                  <a:pt x="262" y="1161"/>
                </a:lnTo>
                <a:lnTo>
                  <a:pt x="270" y="1161"/>
                </a:lnTo>
                <a:lnTo>
                  <a:pt x="270" y="1161"/>
                </a:lnTo>
                <a:lnTo>
                  <a:pt x="273" y="1159"/>
                </a:lnTo>
                <a:lnTo>
                  <a:pt x="281" y="1158"/>
                </a:lnTo>
                <a:lnTo>
                  <a:pt x="290" y="1157"/>
                </a:lnTo>
                <a:lnTo>
                  <a:pt x="295" y="1156"/>
                </a:lnTo>
                <a:lnTo>
                  <a:pt x="295" y="1156"/>
                </a:lnTo>
                <a:lnTo>
                  <a:pt x="307" y="1146"/>
                </a:lnTo>
                <a:lnTo>
                  <a:pt x="312" y="1139"/>
                </a:lnTo>
                <a:lnTo>
                  <a:pt x="315" y="1137"/>
                </a:lnTo>
                <a:lnTo>
                  <a:pt x="315" y="1136"/>
                </a:lnTo>
                <a:lnTo>
                  <a:pt x="315" y="1136"/>
                </a:lnTo>
                <a:lnTo>
                  <a:pt x="300" y="1119"/>
                </a:lnTo>
                <a:lnTo>
                  <a:pt x="287" y="1107"/>
                </a:lnTo>
                <a:lnTo>
                  <a:pt x="280" y="1095"/>
                </a:lnTo>
                <a:lnTo>
                  <a:pt x="280" y="1095"/>
                </a:lnTo>
                <a:lnTo>
                  <a:pt x="277" y="1086"/>
                </a:lnTo>
                <a:lnTo>
                  <a:pt x="272" y="1069"/>
                </a:lnTo>
                <a:lnTo>
                  <a:pt x="263" y="1018"/>
                </a:lnTo>
                <a:lnTo>
                  <a:pt x="253" y="968"/>
                </a:lnTo>
                <a:lnTo>
                  <a:pt x="250" y="939"/>
                </a:lnTo>
                <a:lnTo>
                  <a:pt x="250" y="939"/>
                </a:lnTo>
                <a:lnTo>
                  <a:pt x="229" y="753"/>
                </a:lnTo>
                <a:lnTo>
                  <a:pt x="229" y="753"/>
                </a:lnTo>
                <a:lnTo>
                  <a:pt x="234" y="718"/>
                </a:lnTo>
                <a:lnTo>
                  <a:pt x="234" y="718"/>
                </a:lnTo>
                <a:lnTo>
                  <a:pt x="234" y="705"/>
                </a:lnTo>
                <a:lnTo>
                  <a:pt x="233" y="686"/>
                </a:lnTo>
                <a:lnTo>
                  <a:pt x="231" y="670"/>
                </a:lnTo>
                <a:lnTo>
                  <a:pt x="229" y="662"/>
                </a:lnTo>
                <a:lnTo>
                  <a:pt x="229" y="662"/>
                </a:lnTo>
                <a:lnTo>
                  <a:pt x="229" y="628"/>
                </a:lnTo>
                <a:lnTo>
                  <a:pt x="231" y="554"/>
                </a:lnTo>
                <a:lnTo>
                  <a:pt x="233" y="480"/>
                </a:lnTo>
                <a:lnTo>
                  <a:pt x="234" y="446"/>
                </a:lnTo>
                <a:lnTo>
                  <a:pt x="234" y="446"/>
                </a:lnTo>
                <a:lnTo>
                  <a:pt x="244" y="446"/>
                </a:lnTo>
                <a:lnTo>
                  <a:pt x="266" y="447"/>
                </a:lnTo>
                <a:lnTo>
                  <a:pt x="277" y="447"/>
                </a:lnTo>
                <a:lnTo>
                  <a:pt x="290" y="446"/>
                </a:lnTo>
                <a:lnTo>
                  <a:pt x="301" y="443"/>
                </a:lnTo>
                <a:lnTo>
                  <a:pt x="310" y="441"/>
                </a:lnTo>
                <a:lnTo>
                  <a:pt x="310" y="441"/>
                </a:lnTo>
                <a:lnTo>
                  <a:pt x="326" y="433"/>
                </a:lnTo>
                <a:lnTo>
                  <a:pt x="336" y="429"/>
                </a:lnTo>
                <a:lnTo>
                  <a:pt x="345" y="423"/>
                </a:lnTo>
                <a:lnTo>
                  <a:pt x="355" y="414"/>
                </a:lnTo>
                <a:lnTo>
                  <a:pt x="364" y="404"/>
                </a:lnTo>
                <a:lnTo>
                  <a:pt x="373" y="389"/>
                </a:lnTo>
                <a:lnTo>
                  <a:pt x="380" y="370"/>
                </a:lnTo>
                <a:lnTo>
                  <a:pt x="380" y="370"/>
                </a:lnTo>
                <a:lnTo>
                  <a:pt x="385" y="349"/>
                </a:lnTo>
                <a:lnTo>
                  <a:pt x="389" y="327"/>
                </a:lnTo>
                <a:lnTo>
                  <a:pt x="391" y="307"/>
                </a:lnTo>
                <a:lnTo>
                  <a:pt x="389" y="290"/>
                </a:lnTo>
                <a:lnTo>
                  <a:pt x="389" y="273"/>
                </a:lnTo>
                <a:lnTo>
                  <a:pt x="387" y="262"/>
                </a:lnTo>
                <a:lnTo>
                  <a:pt x="385" y="249"/>
                </a:lnTo>
                <a:lnTo>
                  <a:pt x="385" y="249"/>
                </a:lnTo>
                <a:lnTo>
                  <a:pt x="388" y="248"/>
                </a:lnTo>
                <a:lnTo>
                  <a:pt x="393" y="247"/>
                </a:lnTo>
                <a:lnTo>
                  <a:pt x="408" y="244"/>
                </a:lnTo>
                <a:lnTo>
                  <a:pt x="427" y="240"/>
                </a:lnTo>
                <a:lnTo>
                  <a:pt x="435" y="238"/>
                </a:lnTo>
                <a:lnTo>
                  <a:pt x="441" y="234"/>
                </a:lnTo>
                <a:lnTo>
                  <a:pt x="441" y="234"/>
                </a:lnTo>
                <a:lnTo>
                  <a:pt x="451" y="225"/>
                </a:lnTo>
                <a:lnTo>
                  <a:pt x="462" y="214"/>
                </a:lnTo>
                <a:lnTo>
                  <a:pt x="467" y="208"/>
                </a:lnTo>
                <a:lnTo>
                  <a:pt x="471" y="200"/>
                </a:lnTo>
                <a:lnTo>
                  <a:pt x="475" y="193"/>
                </a:lnTo>
                <a:lnTo>
                  <a:pt x="476" y="184"/>
                </a:lnTo>
                <a:lnTo>
                  <a:pt x="476" y="184"/>
                </a:lnTo>
                <a:lnTo>
                  <a:pt x="476" y="175"/>
                </a:lnTo>
                <a:lnTo>
                  <a:pt x="474" y="165"/>
                </a:lnTo>
                <a:lnTo>
                  <a:pt x="469" y="155"/>
                </a:lnTo>
                <a:lnTo>
                  <a:pt x="465" y="145"/>
                </a:lnTo>
                <a:lnTo>
                  <a:pt x="455" y="130"/>
                </a:lnTo>
                <a:lnTo>
                  <a:pt x="451" y="123"/>
                </a:lnTo>
                <a:lnTo>
                  <a:pt x="451" y="123"/>
                </a:lnTo>
                <a:lnTo>
                  <a:pt x="450" y="116"/>
                </a:lnTo>
                <a:lnTo>
                  <a:pt x="448" y="108"/>
                </a:lnTo>
                <a:lnTo>
                  <a:pt x="446" y="98"/>
                </a:lnTo>
                <a:lnTo>
                  <a:pt x="441" y="87"/>
                </a:lnTo>
                <a:lnTo>
                  <a:pt x="433" y="74"/>
                </a:lnTo>
                <a:lnTo>
                  <a:pt x="423" y="60"/>
                </a:lnTo>
                <a:lnTo>
                  <a:pt x="411" y="48"/>
                </a:lnTo>
                <a:lnTo>
                  <a:pt x="411" y="48"/>
                </a:lnTo>
                <a:lnTo>
                  <a:pt x="385" y="28"/>
                </a:lnTo>
                <a:lnTo>
                  <a:pt x="377" y="21"/>
                </a:lnTo>
                <a:lnTo>
                  <a:pt x="368" y="16"/>
                </a:lnTo>
                <a:lnTo>
                  <a:pt x="360" y="14"/>
                </a:lnTo>
                <a:lnTo>
                  <a:pt x="353" y="13"/>
                </a:lnTo>
                <a:lnTo>
                  <a:pt x="344" y="13"/>
                </a:lnTo>
                <a:lnTo>
                  <a:pt x="335" y="13"/>
                </a:lnTo>
                <a:lnTo>
                  <a:pt x="335" y="13"/>
                </a:lnTo>
                <a:lnTo>
                  <a:pt x="325" y="14"/>
                </a:lnTo>
                <a:lnTo>
                  <a:pt x="316" y="18"/>
                </a:lnTo>
                <a:lnTo>
                  <a:pt x="307" y="21"/>
                </a:lnTo>
                <a:lnTo>
                  <a:pt x="300" y="26"/>
                </a:lnTo>
                <a:lnTo>
                  <a:pt x="289" y="34"/>
                </a:lnTo>
                <a:lnTo>
                  <a:pt x="285" y="38"/>
                </a:lnTo>
                <a:lnTo>
                  <a:pt x="285" y="38"/>
                </a:lnTo>
                <a:close/>
                <a:moveTo>
                  <a:pt x="325" y="83"/>
                </a:moveTo>
                <a:lnTo>
                  <a:pt x="325" y="83"/>
                </a:lnTo>
                <a:lnTo>
                  <a:pt x="326" y="83"/>
                </a:lnTo>
                <a:lnTo>
                  <a:pt x="328" y="83"/>
                </a:lnTo>
                <a:lnTo>
                  <a:pt x="331" y="79"/>
                </a:lnTo>
                <a:lnTo>
                  <a:pt x="338" y="76"/>
                </a:lnTo>
                <a:lnTo>
                  <a:pt x="341" y="74"/>
                </a:lnTo>
                <a:lnTo>
                  <a:pt x="345" y="73"/>
                </a:lnTo>
                <a:lnTo>
                  <a:pt x="345" y="73"/>
                </a:lnTo>
                <a:lnTo>
                  <a:pt x="353" y="73"/>
                </a:lnTo>
                <a:lnTo>
                  <a:pt x="362" y="74"/>
                </a:lnTo>
                <a:lnTo>
                  <a:pt x="370" y="77"/>
                </a:lnTo>
                <a:lnTo>
                  <a:pt x="380" y="83"/>
                </a:lnTo>
                <a:lnTo>
                  <a:pt x="380" y="83"/>
                </a:lnTo>
                <a:lnTo>
                  <a:pt x="385" y="88"/>
                </a:lnTo>
                <a:lnTo>
                  <a:pt x="389" y="94"/>
                </a:lnTo>
                <a:lnTo>
                  <a:pt x="393" y="101"/>
                </a:lnTo>
                <a:lnTo>
                  <a:pt x="394" y="110"/>
                </a:lnTo>
                <a:lnTo>
                  <a:pt x="397" y="123"/>
                </a:lnTo>
                <a:lnTo>
                  <a:pt x="396" y="133"/>
                </a:lnTo>
                <a:lnTo>
                  <a:pt x="396" y="133"/>
                </a:lnTo>
                <a:lnTo>
                  <a:pt x="393" y="138"/>
                </a:lnTo>
                <a:lnTo>
                  <a:pt x="388" y="144"/>
                </a:lnTo>
                <a:lnTo>
                  <a:pt x="382" y="150"/>
                </a:lnTo>
                <a:lnTo>
                  <a:pt x="375" y="159"/>
                </a:lnTo>
                <a:lnTo>
                  <a:pt x="375" y="159"/>
                </a:lnTo>
                <a:lnTo>
                  <a:pt x="370" y="167"/>
                </a:lnTo>
                <a:lnTo>
                  <a:pt x="368" y="176"/>
                </a:lnTo>
                <a:lnTo>
                  <a:pt x="365" y="184"/>
                </a:lnTo>
                <a:lnTo>
                  <a:pt x="355" y="194"/>
                </a:lnTo>
                <a:lnTo>
                  <a:pt x="355" y="194"/>
                </a:lnTo>
                <a:lnTo>
                  <a:pt x="344" y="175"/>
                </a:lnTo>
                <a:lnTo>
                  <a:pt x="334" y="157"/>
                </a:lnTo>
                <a:lnTo>
                  <a:pt x="325" y="138"/>
                </a:lnTo>
                <a:lnTo>
                  <a:pt x="325" y="138"/>
                </a:lnTo>
                <a:lnTo>
                  <a:pt x="323" y="128"/>
                </a:lnTo>
                <a:lnTo>
                  <a:pt x="321" y="120"/>
                </a:lnTo>
                <a:lnTo>
                  <a:pt x="320" y="110"/>
                </a:lnTo>
                <a:lnTo>
                  <a:pt x="321" y="101"/>
                </a:lnTo>
                <a:lnTo>
                  <a:pt x="323" y="87"/>
                </a:lnTo>
                <a:lnTo>
                  <a:pt x="324" y="84"/>
                </a:lnTo>
                <a:lnTo>
                  <a:pt x="325" y="83"/>
                </a:lnTo>
                <a:lnTo>
                  <a:pt x="325" y="83"/>
                </a:lnTo>
                <a:close/>
                <a:moveTo>
                  <a:pt x="320" y="315"/>
                </a:moveTo>
                <a:lnTo>
                  <a:pt x="320" y="315"/>
                </a:lnTo>
                <a:lnTo>
                  <a:pt x="320" y="317"/>
                </a:lnTo>
                <a:lnTo>
                  <a:pt x="319" y="325"/>
                </a:lnTo>
                <a:lnTo>
                  <a:pt x="315" y="337"/>
                </a:lnTo>
                <a:lnTo>
                  <a:pt x="311" y="346"/>
                </a:lnTo>
                <a:lnTo>
                  <a:pt x="305" y="355"/>
                </a:lnTo>
                <a:lnTo>
                  <a:pt x="305" y="355"/>
                </a:lnTo>
                <a:lnTo>
                  <a:pt x="299" y="364"/>
                </a:lnTo>
                <a:lnTo>
                  <a:pt x="292" y="370"/>
                </a:lnTo>
                <a:lnTo>
                  <a:pt x="287" y="373"/>
                </a:lnTo>
                <a:lnTo>
                  <a:pt x="282" y="375"/>
                </a:lnTo>
                <a:lnTo>
                  <a:pt x="277" y="374"/>
                </a:lnTo>
                <a:lnTo>
                  <a:pt x="273" y="373"/>
                </a:lnTo>
                <a:lnTo>
                  <a:pt x="271" y="369"/>
                </a:lnTo>
                <a:lnTo>
                  <a:pt x="270" y="365"/>
                </a:lnTo>
                <a:lnTo>
                  <a:pt x="270" y="365"/>
                </a:lnTo>
                <a:lnTo>
                  <a:pt x="270" y="360"/>
                </a:lnTo>
                <a:lnTo>
                  <a:pt x="272" y="356"/>
                </a:lnTo>
                <a:lnTo>
                  <a:pt x="276" y="351"/>
                </a:lnTo>
                <a:lnTo>
                  <a:pt x="281" y="347"/>
                </a:lnTo>
                <a:lnTo>
                  <a:pt x="290" y="340"/>
                </a:lnTo>
                <a:lnTo>
                  <a:pt x="295" y="335"/>
                </a:lnTo>
                <a:lnTo>
                  <a:pt x="295" y="335"/>
                </a:lnTo>
                <a:lnTo>
                  <a:pt x="300" y="330"/>
                </a:lnTo>
                <a:lnTo>
                  <a:pt x="309" y="322"/>
                </a:lnTo>
                <a:lnTo>
                  <a:pt x="320" y="315"/>
                </a:lnTo>
                <a:lnTo>
                  <a:pt x="320" y="3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4B20F4DC-D9C8-4E9D-A360-1F9238A6E6D7}"/>
              </a:ext>
            </a:extLst>
          </p:cNvPr>
          <p:cNvSpPr>
            <a:spLocks/>
          </p:cNvSpPr>
          <p:nvPr/>
        </p:nvSpPr>
        <p:spPr bwMode="auto">
          <a:xfrm>
            <a:off x="6441652" y="813594"/>
            <a:ext cx="667174" cy="1589609"/>
          </a:xfrm>
          <a:custGeom>
            <a:avLst/>
            <a:gdLst>
              <a:gd name="T0" fmla="*/ 55 w 954"/>
              <a:gd name="T1" fmla="*/ 1495 h 2273"/>
              <a:gd name="T2" fmla="*/ 42 w 954"/>
              <a:gd name="T3" fmla="*/ 1558 h 2273"/>
              <a:gd name="T4" fmla="*/ 0 w 954"/>
              <a:gd name="T5" fmla="*/ 1641 h 2273"/>
              <a:gd name="T6" fmla="*/ 25 w 954"/>
              <a:gd name="T7" fmla="*/ 1646 h 2273"/>
              <a:gd name="T8" fmla="*/ 50 w 954"/>
              <a:gd name="T9" fmla="*/ 1626 h 2273"/>
              <a:gd name="T10" fmla="*/ 69 w 954"/>
              <a:gd name="T11" fmla="*/ 1698 h 2273"/>
              <a:gd name="T12" fmla="*/ 105 w 954"/>
              <a:gd name="T13" fmla="*/ 1586 h 2273"/>
              <a:gd name="T14" fmla="*/ 222 w 954"/>
              <a:gd name="T15" fmla="*/ 1519 h 2273"/>
              <a:gd name="T16" fmla="*/ 317 w 954"/>
              <a:gd name="T17" fmla="*/ 1480 h 2273"/>
              <a:gd name="T18" fmla="*/ 248 w 954"/>
              <a:gd name="T19" fmla="*/ 1792 h 2273"/>
              <a:gd name="T20" fmla="*/ 244 w 954"/>
              <a:gd name="T21" fmla="*/ 1844 h 2273"/>
              <a:gd name="T22" fmla="*/ 254 w 954"/>
              <a:gd name="T23" fmla="*/ 1994 h 2273"/>
              <a:gd name="T24" fmla="*/ 251 w 954"/>
              <a:gd name="T25" fmla="*/ 2195 h 2273"/>
              <a:gd name="T26" fmla="*/ 248 w 954"/>
              <a:gd name="T27" fmla="*/ 2228 h 2273"/>
              <a:gd name="T28" fmla="*/ 302 w 954"/>
              <a:gd name="T29" fmla="*/ 2225 h 2273"/>
              <a:gd name="T30" fmla="*/ 352 w 954"/>
              <a:gd name="T31" fmla="*/ 2201 h 2273"/>
              <a:gd name="T32" fmla="*/ 327 w 954"/>
              <a:gd name="T33" fmla="*/ 2185 h 2273"/>
              <a:gd name="T34" fmla="*/ 299 w 954"/>
              <a:gd name="T35" fmla="*/ 2182 h 2273"/>
              <a:gd name="T36" fmla="*/ 282 w 954"/>
              <a:gd name="T37" fmla="*/ 1848 h 2273"/>
              <a:gd name="T38" fmla="*/ 322 w 954"/>
              <a:gd name="T39" fmla="*/ 1571 h 2273"/>
              <a:gd name="T40" fmla="*/ 392 w 954"/>
              <a:gd name="T41" fmla="*/ 1495 h 2273"/>
              <a:gd name="T42" fmla="*/ 423 w 954"/>
              <a:gd name="T43" fmla="*/ 1510 h 2273"/>
              <a:gd name="T44" fmla="*/ 332 w 954"/>
              <a:gd name="T45" fmla="*/ 1821 h 2273"/>
              <a:gd name="T46" fmla="*/ 345 w 954"/>
              <a:gd name="T47" fmla="*/ 1939 h 2273"/>
              <a:gd name="T48" fmla="*/ 382 w 954"/>
              <a:gd name="T49" fmla="*/ 2175 h 2273"/>
              <a:gd name="T50" fmla="*/ 389 w 954"/>
              <a:gd name="T51" fmla="*/ 2266 h 2273"/>
              <a:gd name="T52" fmla="*/ 472 w 954"/>
              <a:gd name="T53" fmla="*/ 2272 h 2273"/>
              <a:gd name="T54" fmla="*/ 469 w 954"/>
              <a:gd name="T55" fmla="*/ 2259 h 2273"/>
              <a:gd name="T56" fmla="*/ 464 w 954"/>
              <a:gd name="T57" fmla="*/ 2220 h 2273"/>
              <a:gd name="T58" fmla="*/ 453 w 954"/>
              <a:gd name="T59" fmla="*/ 2225 h 2273"/>
              <a:gd name="T60" fmla="*/ 369 w 954"/>
              <a:gd name="T61" fmla="*/ 1909 h 2273"/>
              <a:gd name="T62" fmla="*/ 367 w 954"/>
              <a:gd name="T63" fmla="*/ 1824 h 2273"/>
              <a:gd name="T64" fmla="*/ 439 w 954"/>
              <a:gd name="T65" fmla="*/ 1581 h 2273"/>
              <a:gd name="T66" fmla="*/ 468 w 954"/>
              <a:gd name="T67" fmla="*/ 1515 h 2273"/>
              <a:gd name="T68" fmla="*/ 554 w 954"/>
              <a:gd name="T69" fmla="*/ 1343 h 2273"/>
              <a:gd name="T70" fmla="*/ 662 w 954"/>
              <a:gd name="T71" fmla="*/ 1173 h 2273"/>
              <a:gd name="T72" fmla="*/ 695 w 954"/>
              <a:gd name="T73" fmla="*/ 971 h 2273"/>
              <a:gd name="T74" fmla="*/ 705 w 954"/>
              <a:gd name="T75" fmla="*/ 830 h 2273"/>
              <a:gd name="T76" fmla="*/ 716 w 954"/>
              <a:gd name="T77" fmla="*/ 526 h 2273"/>
              <a:gd name="T78" fmla="*/ 690 w 954"/>
              <a:gd name="T79" fmla="*/ 224 h 2273"/>
              <a:gd name="T80" fmla="*/ 703 w 954"/>
              <a:gd name="T81" fmla="*/ 164 h 2273"/>
              <a:gd name="T82" fmla="*/ 765 w 954"/>
              <a:gd name="T83" fmla="*/ 115 h 2273"/>
              <a:gd name="T84" fmla="*/ 821 w 954"/>
              <a:gd name="T85" fmla="*/ 75 h 2273"/>
              <a:gd name="T86" fmla="*/ 896 w 954"/>
              <a:gd name="T87" fmla="*/ 76 h 2273"/>
              <a:gd name="T88" fmla="*/ 951 w 954"/>
              <a:gd name="T89" fmla="*/ 95 h 2273"/>
              <a:gd name="T90" fmla="*/ 936 w 954"/>
              <a:gd name="T91" fmla="*/ 65 h 2273"/>
              <a:gd name="T92" fmla="*/ 837 w 954"/>
              <a:gd name="T93" fmla="*/ 2 h 2273"/>
              <a:gd name="T94" fmla="*/ 769 w 954"/>
              <a:gd name="T95" fmla="*/ 16 h 2273"/>
              <a:gd name="T96" fmla="*/ 685 w 954"/>
              <a:gd name="T97" fmla="*/ 32 h 2273"/>
              <a:gd name="T98" fmla="*/ 633 w 954"/>
              <a:gd name="T99" fmla="*/ 69 h 2273"/>
              <a:gd name="T100" fmla="*/ 624 w 954"/>
              <a:gd name="T101" fmla="*/ 158 h 2273"/>
              <a:gd name="T102" fmla="*/ 643 w 954"/>
              <a:gd name="T103" fmla="*/ 261 h 2273"/>
              <a:gd name="T104" fmla="*/ 659 w 954"/>
              <a:gd name="T105" fmla="*/ 498 h 2273"/>
              <a:gd name="T106" fmla="*/ 627 w 954"/>
              <a:gd name="T107" fmla="*/ 822 h 2273"/>
              <a:gd name="T108" fmla="*/ 571 w 954"/>
              <a:gd name="T109" fmla="*/ 911 h 2273"/>
              <a:gd name="T110" fmla="*/ 435 w 954"/>
              <a:gd name="T111" fmla="*/ 988 h 2273"/>
              <a:gd name="T112" fmla="*/ 307 w 954"/>
              <a:gd name="T113" fmla="*/ 1077 h 2273"/>
              <a:gd name="T114" fmla="*/ 181 w 954"/>
              <a:gd name="T115" fmla="*/ 1243 h 2273"/>
              <a:gd name="T116" fmla="*/ 114 w 954"/>
              <a:gd name="T117" fmla="*/ 1407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4" h="2273">
                <a:moveTo>
                  <a:pt x="110" y="1425"/>
                </a:moveTo>
                <a:lnTo>
                  <a:pt x="110" y="1425"/>
                </a:lnTo>
                <a:lnTo>
                  <a:pt x="83" y="1457"/>
                </a:lnTo>
                <a:lnTo>
                  <a:pt x="63" y="1481"/>
                </a:lnTo>
                <a:lnTo>
                  <a:pt x="58" y="1490"/>
                </a:lnTo>
                <a:lnTo>
                  <a:pt x="55" y="1495"/>
                </a:lnTo>
                <a:lnTo>
                  <a:pt x="55" y="1495"/>
                </a:lnTo>
                <a:lnTo>
                  <a:pt x="55" y="1505"/>
                </a:lnTo>
                <a:lnTo>
                  <a:pt x="52" y="1522"/>
                </a:lnTo>
                <a:lnTo>
                  <a:pt x="50" y="1537"/>
                </a:lnTo>
                <a:lnTo>
                  <a:pt x="50" y="1545"/>
                </a:lnTo>
                <a:lnTo>
                  <a:pt x="50" y="1545"/>
                </a:lnTo>
                <a:lnTo>
                  <a:pt x="49" y="1549"/>
                </a:lnTo>
                <a:lnTo>
                  <a:pt x="42" y="1558"/>
                </a:lnTo>
                <a:lnTo>
                  <a:pt x="26" y="1586"/>
                </a:lnTo>
                <a:lnTo>
                  <a:pt x="17" y="1601"/>
                </a:lnTo>
                <a:lnTo>
                  <a:pt x="8" y="1616"/>
                </a:lnTo>
                <a:lnTo>
                  <a:pt x="2" y="1630"/>
                </a:lnTo>
                <a:lnTo>
                  <a:pt x="1" y="1636"/>
                </a:lnTo>
                <a:lnTo>
                  <a:pt x="0" y="1641"/>
                </a:lnTo>
                <a:lnTo>
                  <a:pt x="0" y="1641"/>
                </a:lnTo>
                <a:lnTo>
                  <a:pt x="0" y="1649"/>
                </a:lnTo>
                <a:lnTo>
                  <a:pt x="1" y="1651"/>
                </a:lnTo>
                <a:lnTo>
                  <a:pt x="3" y="1652"/>
                </a:lnTo>
                <a:lnTo>
                  <a:pt x="7" y="1654"/>
                </a:lnTo>
                <a:lnTo>
                  <a:pt x="12" y="1654"/>
                </a:lnTo>
                <a:lnTo>
                  <a:pt x="18" y="1650"/>
                </a:lnTo>
                <a:lnTo>
                  <a:pt x="25" y="1646"/>
                </a:lnTo>
                <a:lnTo>
                  <a:pt x="35" y="1636"/>
                </a:lnTo>
                <a:lnTo>
                  <a:pt x="35" y="1636"/>
                </a:lnTo>
                <a:lnTo>
                  <a:pt x="42" y="1629"/>
                </a:lnTo>
                <a:lnTo>
                  <a:pt x="46" y="1623"/>
                </a:lnTo>
                <a:lnTo>
                  <a:pt x="49" y="1623"/>
                </a:lnTo>
                <a:lnTo>
                  <a:pt x="50" y="1626"/>
                </a:lnTo>
                <a:lnTo>
                  <a:pt x="50" y="1626"/>
                </a:lnTo>
                <a:lnTo>
                  <a:pt x="51" y="1637"/>
                </a:lnTo>
                <a:lnTo>
                  <a:pt x="52" y="1657"/>
                </a:lnTo>
                <a:lnTo>
                  <a:pt x="55" y="1686"/>
                </a:lnTo>
                <a:lnTo>
                  <a:pt x="55" y="1686"/>
                </a:lnTo>
                <a:lnTo>
                  <a:pt x="58" y="1689"/>
                </a:lnTo>
                <a:lnTo>
                  <a:pt x="65" y="1695"/>
                </a:lnTo>
                <a:lnTo>
                  <a:pt x="69" y="1698"/>
                </a:lnTo>
                <a:lnTo>
                  <a:pt x="74" y="1698"/>
                </a:lnTo>
                <a:lnTo>
                  <a:pt x="78" y="1696"/>
                </a:lnTo>
                <a:lnTo>
                  <a:pt x="80" y="1691"/>
                </a:lnTo>
                <a:lnTo>
                  <a:pt x="80" y="1691"/>
                </a:lnTo>
                <a:lnTo>
                  <a:pt x="86" y="1668"/>
                </a:lnTo>
                <a:lnTo>
                  <a:pt x="95" y="1632"/>
                </a:lnTo>
                <a:lnTo>
                  <a:pt x="105" y="1586"/>
                </a:lnTo>
                <a:lnTo>
                  <a:pt x="105" y="1586"/>
                </a:lnTo>
                <a:lnTo>
                  <a:pt x="137" y="1567"/>
                </a:lnTo>
                <a:lnTo>
                  <a:pt x="176" y="1540"/>
                </a:lnTo>
                <a:lnTo>
                  <a:pt x="176" y="1540"/>
                </a:lnTo>
                <a:lnTo>
                  <a:pt x="188" y="1533"/>
                </a:lnTo>
                <a:lnTo>
                  <a:pt x="205" y="1525"/>
                </a:lnTo>
                <a:lnTo>
                  <a:pt x="222" y="1519"/>
                </a:lnTo>
                <a:lnTo>
                  <a:pt x="236" y="1515"/>
                </a:lnTo>
                <a:lnTo>
                  <a:pt x="236" y="1515"/>
                </a:lnTo>
                <a:lnTo>
                  <a:pt x="244" y="1513"/>
                </a:lnTo>
                <a:lnTo>
                  <a:pt x="255" y="1508"/>
                </a:lnTo>
                <a:lnTo>
                  <a:pt x="283" y="1496"/>
                </a:lnTo>
                <a:lnTo>
                  <a:pt x="317" y="1480"/>
                </a:lnTo>
                <a:lnTo>
                  <a:pt x="317" y="1480"/>
                </a:lnTo>
                <a:lnTo>
                  <a:pt x="287" y="1612"/>
                </a:lnTo>
                <a:lnTo>
                  <a:pt x="264" y="1710"/>
                </a:lnTo>
                <a:lnTo>
                  <a:pt x="255" y="1749"/>
                </a:lnTo>
                <a:lnTo>
                  <a:pt x="251" y="1772"/>
                </a:lnTo>
                <a:lnTo>
                  <a:pt x="251" y="1772"/>
                </a:lnTo>
                <a:lnTo>
                  <a:pt x="249" y="1783"/>
                </a:lnTo>
                <a:lnTo>
                  <a:pt x="248" y="1792"/>
                </a:lnTo>
                <a:lnTo>
                  <a:pt x="243" y="1804"/>
                </a:lnTo>
                <a:lnTo>
                  <a:pt x="241" y="1809"/>
                </a:lnTo>
                <a:lnTo>
                  <a:pt x="240" y="1814"/>
                </a:lnTo>
                <a:lnTo>
                  <a:pt x="240" y="1821"/>
                </a:lnTo>
                <a:lnTo>
                  <a:pt x="241" y="1832"/>
                </a:lnTo>
                <a:lnTo>
                  <a:pt x="241" y="1832"/>
                </a:lnTo>
                <a:lnTo>
                  <a:pt x="244" y="1844"/>
                </a:lnTo>
                <a:lnTo>
                  <a:pt x="246" y="1853"/>
                </a:lnTo>
                <a:lnTo>
                  <a:pt x="251" y="1865"/>
                </a:lnTo>
                <a:lnTo>
                  <a:pt x="255" y="1874"/>
                </a:lnTo>
                <a:lnTo>
                  <a:pt x="256" y="1878"/>
                </a:lnTo>
                <a:lnTo>
                  <a:pt x="256" y="1883"/>
                </a:lnTo>
                <a:lnTo>
                  <a:pt x="256" y="1883"/>
                </a:lnTo>
                <a:lnTo>
                  <a:pt x="254" y="1994"/>
                </a:lnTo>
                <a:lnTo>
                  <a:pt x="251" y="2070"/>
                </a:lnTo>
                <a:lnTo>
                  <a:pt x="251" y="2119"/>
                </a:lnTo>
                <a:lnTo>
                  <a:pt x="251" y="2119"/>
                </a:lnTo>
                <a:lnTo>
                  <a:pt x="253" y="2169"/>
                </a:lnTo>
                <a:lnTo>
                  <a:pt x="253" y="2186"/>
                </a:lnTo>
                <a:lnTo>
                  <a:pt x="251" y="2195"/>
                </a:lnTo>
                <a:lnTo>
                  <a:pt x="251" y="2195"/>
                </a:lnTo>
                <a:lnTo>
                  <a:pt x="245" y="2204"/>
                </a:lnTo>
                <a:lnTo>
                  <a:pt x="243" y="2211"/>
                </a:lnTo>
                <a:lnTo>
                  <a:pt x="241" y="2220"/>
                </a:lnTo>
                <a:lnTo>
                  <a:pt x="241" y="2220"/>
                </a:lnTo>
                <a:lnTo>
                  <a:pt x="241" y="2223"/>
                </a:lnTo>
                <a:lnTo>
                  <a:pt x="243" y="2224"/>
                </a:lnTo>
                <a:lnTo>
                  <a:pt x="248" y="2228"/>
                </a:lnTo>
                <a:lnTo>
                  <a:pt x="255" y="2229"/>
                </a:lnTo>
                <a:lnTo>
                  <a:pt x="264" y="2230"/>
                </a:lnTo>
                <a:lnTo>
                  <a:pt x="274" y="2229"/>
                </a:lnTo>
                <a:lnTo>
                  <a:pt x="284" y="2229"/>
                </a:lnTo>
                <a:lnTo>
                  <a:pt x="294" y="2228"/>
                </a:lnTo>
                <a:lnTo>
                  <a:pt x="302" y="2225"/>
                </a:lnTo>
                <a:lnTo>
                  <a:pt x="302" y="2225"/>
                </a:lnTo>
                <a:lnTo>
                  <a:pt x="317" y="2220"/>
                </a:lnTo>
                <a:lnTo>
                  <a:pt x="333" y="2213"/>
                </a:lnTo>
                <a:lnTo>
                  <a:pt x="352" y="2205"/>
                </a:lnTo>
                <a:lnTo>
                  <a:pt x="352" y="2205"/>
                </a:lnTo>
                <a:lnTo>
                  <a:pt x="353" y="2205"/>
                </a:lnTo>
                <a:lnTo>
                  <a:pt x="353" y="2204"/>
                </a:lnTo>
                <a:lnTo>
                  <a:pt x="352" y="2201"/>
                </a:lnTo>
                <a:lnTo>
                  <a:pt x="348" y="2199"/>
                </a:lnTo>
                <a:lnTo>
                  <a:pt x="342" y="2195"/>
                </a:lnTo>
                <a:lnTo>
                  <a:pt x="342" y="2195"/>
                </a:lnTo>
                <a:lnTo>
                  <a:pt x="337" y="2192"/>
                </a:lnTo>
                <a:lnTo>
                  <a:pt x="333" y="2190"/>
                </a:lnTo>
                <a:lnTo>
                  <a:pt x="331" y="2187"/>
                </a:lnTo>
                <a:lnTo>
                  <a:pt x="327" y="2185"/>
                </a:lnTo>
                <a:lnTo>
                  <a:pt x="327" y="2185"/>
                </a:lnTo>
                <a:lnTo>
                  <a:pt x="316" y="2180"/>
                </a:lnTo>
                <a:lnTo>
                  <a:pt x="311" y="2179"/>
                </a:lnTo>
                <a:lnTo>
                  <a:pt x="308" y="2179"/>
                </a:lnTo>
                <a:lnTo>
                  <a:pt x="307" y="2180"/>
                </a:lnTo>
                <a:lnTo>
                  <a:pt x="307" y="2180"/>
                </a:lnTo>
                <a:lnTo>
                  <a:pt x="299" y="2182"/>
                </a:lnTo>
                <a:lnTo>
                  <a:pt x="288" y="2186"/>
                </a:lnTo>
                <a:lnTo>
                  <a:pt x="272" y="2190"/>
                </a:lnTo>
                <a:lnTo>
                  <a:pt x="272" y="2190"/>
                </a:lnTo>
                <a:lnTo>
                  <a:pt x="277" y="2024"/>
                </a:lnTo>
                <a:lnTo>
                  <a:pt x="280" y="1907"/>
                </a:lnTo>
                <a:lnTo>
                  <a:pt x="282" y="1848"/>
                </a:lnTo>
                <a:lnTo>
                  <a:pt x="282" y="1848"/>
                </a:lnTo>
                <a:lnTo>
                  <a:pt x="277" y="1787"/>
                </a:lnTo>
                <a:lnTo>
                  <a:pt x="277" y="1787"/>
                </a:lnTo>
                <a:lnTo>
                  <a:pt x="295" y="1693"/>
                </a:lnTo>
                <a:lnTo>
                  <a:pt x="309" y="1625"/>
                </a:lnTo>
                <a:lnTo>
                  <a:pt x="317" y="1591"/>
                </a:lnTo>
                <a:lnTo>
                  <a:pt x="317" y="1591"/>
                </a:lnTo>
                <a:lnTo>
                  <a:pt x="322" y="1571"/>
                </a:lnTo>
                <a:lnTo>
                  <a:pt x="331" y="1534"/>
                </a:lnTo>
                <a:lnTo>
                  <a:pt x="342" y="1485"/>
                </a:lnTo>
                <a:lnTo>
                  <a:pt x="342" y="1485"/>
                </a:lnTo>
                <a:lnTo>
                  <a:pt x="363" y="1490"/>
                </a:lnTo>
                <a:lnTo>
                  <a:pt x="380" y="1494"/>
                </a:lnTo>
                <a:lnTo>
                  <a:pt x="392" y="1495"/>
                </a:lnTo>
                <a:lnTo>
                  <a:pt x="392" y="1495"/>
                </a:lnTo>
                <a:lnTo>
                  <a:pt x="403" y="1494"/>
                </a:lnTo>
                <a:lnTo>
                  <a:pt x="414" y="1493"/>
                </a:lnTo>
                <a:lnTo>
                  <a:pt x="428" y="1490"/>
                </a:lnTo>
                <a:lnTo>
                  <a:pt x="428" y="1490"/>
                </a:lnTo>
                <a:lnTo>
                  <a:pt x="426" y="1498"/>
                </a:lnTo>
                <a:lnTo>
                  <a:pt x="423" y="1510"/>
                </a:lnTo>
                <a:lnTo>
                  <a:pt x="423" y="1510"/>
                </a:lnTo>
                <a:lnTo>
                  <a:pt x="380" y="1649"/>
                </a:lnTo>
                <a:lnTo>
                  <a:pt x="351" y="1746"/>
                </a:lnTo>
                <a:lnTo>
                  <a:pt x="341" y="1780"/>
                </a:lnTo>
                <a:lnTo>
                  <a:pt x="337" y="1797"/>
                </a:lnTo>
                <a:lnTo>
                  <a:pt x="337" y="1797"/>
                </a:lnTo>
                <a:lnTo>
                  <a:pt x="336" y="1810"/>
                </a:lnTo>
                <a:lnTo>
                  <a:pt x="332" y="1821"/>
                </a:lnTo>
                <a:lnTo>
                  <a:pt x="329" y="1832"/>
                </a:lnTo>
                <a:lnTo>
                  <a:pt x="327" y="1843"/>
                </a:lnTo>
                <a:lnTo>
                  <a:pt x="327" y="1843"/>
                </a:lnTo>
                <a:lnTo>
                  <a:pt x="327" y="1851"/>
                </a:lnTo>
                <a:lnTo>
                  <a:pt x="329" y="1864"/>
                </a:lnTo>
                <a:lnTo>
                  <a:pt x="337" y="1902"/>
                </a:lnTo>
                <a:lnTo>
                  <a:pt x="345" y="1939"/>
                </a:lnTo>
                <a:lnTo>
                  <a:pt x="352" y="1968"/>
                </a:lnTo>
                <a:lnTo>
                  <a:pt x="352" y="1968"/>
                </a:lnTo>
                <a:lnTo>
                  <a:pt x="356" y="1984"/>
                </a:lnTo>
                <a:lnTo>
                  <a:pt x="360" y="2009"/>
                </a:lnTo>
                <a:lnTo>
                  <a:pt x="370" y="2075"/>
                </a:lnTo>
                <a:lnTo>
                  <a:pt x="379" y="2140"/>
                </a:lnTo>
                <a:lnTo>
                  <a:pt x="382" y="2175"/>
                </a:lnTo>
                <a:lnTo>
                  <a:pt x="382" y="2175"/>
                </a:lnTo>
                <a:lnTo>
                  <a:pt x="385" y="2199"/>
                </a:lnTo>
                <a:lnTo>
                  <a:pt x="387" y="2225"/>
                </a:lnTo>
                <a:lnTo>
                  <a:pt x="387" y="2225"/>
                </a:lnTo>
                <a:lnTo>
                  <a:pt x="389" y="2240"/>
                </a:lnTo>
                <a:lnTo>
                  <a:pt x="389" y="2255"/>
                </a:lnTo>
                <a:lnTo>
                  <a:pt x="389" y="2266"/>
                </a:lnTo>
                <a:lnTo>
                  <a:pt x="390" y="2269"/>
                </a:lnTo>
                <a:lnTo>
                  <a:pt x="392" y="2271"/>
                </a:lnTo>
                <a:lnTo>
                  <a:pt x="392" y="2271"/>
                </a:lnTo>
                <a:lnTo>
                  <a:pt x="435" y="2272"/>
                </a:lnTo>
                <a:lnTo>
                  <a:pt x="460" y="2273"/>
                </a:lnTo>
                <a:lnTo>
                  <a:pt x="469" y="2272"/>
                </a:lnTo>
                <a:lnTo>
                  <a:pt x="472" y="2272"/>
                </a:lnTo>
                <a:lnTo>
                  <a:pt x="473" y="2271"/>
                </a:lnTo>
                <a:lnTo>
                  <a:pt x="473" y="2271"/>
                </a:lnTo>
                <a:lnTo>
                  <a:pt x="476" y="2264"/>
                </a:lnTo>
                <a:lnTo>
                  <a:pt x="476" y="2262"/>
                </a:lnTo>
                <a:lnTo>
                  <a:pt x="473" y="2260"/>
                </a:lnTo>
                <a:lnTo>
                  <a:pt x="473" y="2260"/>
                </a:lnTo>
                <a:lnTo>
                  <a:pt x="469" y="2259"/>
                </a:lnTo>
                <a:lnTo>
                  <a:pt x="465" y="2257"/>
                </a:lnTo>
                <a:lnTo>
                  <a:pt x="463" y="2252"/>
                </a:lnTo>
                <a:lnTo>
                  <a:pt x="463" y="2245"/>
                </a:lnTo>
                <a:lnTo>
                  <a:pt x="463" y="2245"/>
                </a:lnTo>
                <a:lnTo>
                  <a:pt x="465" y="2228"/>
                </a:lnTo>
                <a:lnTo>
                  <a:pt x="465" y="2221"/>
                </a:lnTo>
                <a:lnTo>
                  <a:pt x="464" y="2220"/>
                </a:lnTo>
                <a:lnTo>
                  <a:pt x="463" y="2220"/>
                </a:lnTo>
                <a:lnTo>
                  <a:pt x="463" y="2220"/>
                </a:lnTo>
                <a:lnTo>
                  <a:pt x="462" y="2221"/>
                </a:lnTo>
                <a:lnTo>
                  <a:pt x="462" y="2221"/>
                </a:lnTo>
                <a:lnTo>
                  <a:pt x="464" y="2221"/>
                </a:lnTo>
                <a:lnTo>
                  <a:pt x="463" y="2221"/>
                </a:lnTo>
                <a:lnTo>
                  <a:pt x="453" y="2225"/>
                </a:lnTo>
                <a:lnTo>
                  <a:pt x="453" y="2225"/>
                </a:lnTo>
                <a:lnTo>
                  <a:pt x="425" y="2233"/>
                </a:lnTo>
                <a:lnTo>
                  <a:pt x="413" y="2235"/>
                </a:lnTo>
                <a:lnTo>
                  <a:pt x="413" y="2235"/>
                </a:lnTo>
                <a:lnTo>
                  <a:pt x="390" y="2069"/>
                </a:lnTo>
                <a:lnTo>
                  <a:pt x="374" y="1951"/>
                </a:lnTo>
                <a:lnTo>
                  <a:pt x="369" y="1909"/>
                </a:lnTo>
                <a:lnTo>
                  <a:pt x="367" y="1888"/>
                </a:lnTo>
                <a:lnTo>
                  <a:pt x="367" y="1888"/>
                </a:lnTo>
                <a:lnTo>
                  <a:pt x="369" y="1854"/>
                </a:lnTo>
                <a:lnTo>
                  <a:pt x="369" y="1839"/>
                </a:lnTo>
                <a:lnTo>
                  <a:pt x="367" y="1827"/>
                </a:lnTo>
                <a:lnTo>
                  <a:pt x="367" y="1827"/>
                </a:lnTo>
                <a:lnTo>
                  <a:pt x="367" y="1824"/>
                </a:lnTo>
                <a:lnTo>
                  <a:pt x="369" y="1815"/>
                </a:lnTo>
                <a:lnTo>
                  <a:pt x="375" y="1790"/>
                </a:lnTo>
                <a:lnTo>
                  <a:pt x="396" y="1718"/>
                </a:lnTo>
                <a:lnTo>
                  <a:pt x="419" y="1644"/>
                </a:lnTo>
                <a:lnTo>
                  <a:pt x="433" y="1601"/>
                </a:lnTo>
                <a:lnTo>
                  <a:pt x="433" y="1601"/>
                </a:lnTo>
                <a:lnTo>
                  <a:pt x="439" y="1581"/>
                </a:lnTo>
                <a:lnTo>
                  <a:pt x="447" y="1556"/>
                </a:lnTo>
                <a:lnTo>
                  <a:pt x="453" y="1525"/>
                </a:lnTo>
                <a:lnTo>
                  <a:pt x="453" y="1525"/>
                </a:lnTo>
                <a:lnTo>
                  <a:pt x="458" y="1524"/>
                </a:lnTo>
                <a:lnTo>
                  <a:pt x="463" y="1520"/>
                </a:lnTo>
                <a:lnTo>
                  <a:pt x="468" y="1515"/>
                </a:lnTo>
                <a:lnTo>
                  <a:pt x="468" y="1515"/>
                </a:lnTo>
                <a:lnTo>
                  <a:pt x="472" y="1509"/>
                </a:lnTo>
                <a:lnTo>
                  <a:pt x="477" y="1499"/>
                </a:lnTo>
                <a:lnTo>
                  <a:pt x="492" y="1465"/>
                </a:lnTo>
                <a:lnTo>
                  <a:pt x="513" y="1421"/>
                </a:lnTo>
                <a:lnTo>
                  <a:pt x="538" y="1369"/>
                </a:lnTo>
                <a:lnTo>
                  <a:pt x="538" y="1369"/>
                </a:lnTo>
                <a:lnTo>
                  <a:pt x="554" y="1343"/>
                </a:lnTo>
                <a:lnTo>
                  <a:pt x="569" y="1315"/>
                </a:lnTo>
                <a:lnTo>
                  <a:pt x="603" y="1263"/>
                </a:lnTo>
                <a:lnTo>
                  <a:pt x="633" y="1219"/>
                </a:lnTo>
                <a:lnTo>
                  <a:pt x="654" y="1188"/>
                </a:lnTo>
                <a:lnTo>
                  <a:pt x="654" y="1188"/>
                </a:lnTo>
                <a:lnTo>
                  <a:pt x="658" y="1182"/>
                </a:lnTo>
                <a:lnTo>
                  <a:pt x="662" y="1173"/>
                </a:lnTo>
                <a:lnTo>
                  <a:pt x="669" y="1150"/>
                </a:lnTo>
                <a:lnTo>
                  <a:pt x="676" y="1122"/>
                </a:lnTo>
                <a:lnTo>
                  <a:pt x="682" y="1091"/>
                </a:lnTo>
                <a:lnTo>
                  <a:pt x="687" y="1058"/>
                </a:lnTo>
                <a:lnTo>
                  <a:pt x="692" y="1027"/>
                </a:lnTo>
                <a:lnTo>
                  <a:pt x="693" y="997"/>
                </a:lnTo>
                <a:lnTo>
                  <a:pt x="695" y="971"/>
                </a:lnTo>
                <a:lnTo>
                  <a:pt x="695" y="971"/>
                </a:lnTo>
                <a:lnTo>
                  <a:pt x="695" y="926"/>
                </a:lnTo>
                <a:lnTo>
                  <a:pt x="696" y="886"/>
                </a:lnTo>
                <a:lnTo>
                  <a:pt x="697" y="868"/>
                </a:lnTo>
                <a:lnTo>
                  <a:pt x="698" y="852"/>
                </a:lnTo>
                <a:lnTo>
                  <a:pt x="701" y="839"/>
                </a:lnTo>
                <a:lnTo>
                  <a:pt x="705" y="830"/>
                </a:lnTo>
                <a:lnTo>
                  <a:pt x="705" y="830"/>
                </a:lnTo>
                <a:lnTo>
                  <a:pt x="706" y="823"/>
                </a:lnTo>
                <a:lnTo>
                  <a:pt x="708" y="810"/>
                </a:lnTo>
                <a:lnTo>
                  <a:pt x="711" y="770"/>
                </a:lnTo>
                <a:lnTo>
                  <a:pt x="713" y="716"/>
                </a:lnTo>
                <a:lnTo>
                  <a:pt x="715" y="653"/>
                </a:lnTo>
                <a:lnTo>
                  <a:pt x="716" y="526"/>
                </a:lnTo>
                <a:lnTo>
                  <a:pt x="715" y="438"/>
                </a:lnTo>
                <a:lnTo>
                  <a:pt x="715" y="438"/>
                </a:lnTo>
                <a:lnTo>
                  <a:pt x="712" y="409"/>
                </a:lnTo>
                <a:lnTo>
                  <a:pt x="710" y="375"/>
                </a:lnTo>
                <a:lnTo>
                  <a:pt x="700" y="305"/>
                </a:lnTo>
                <a:lnTo>
                  <a:pt x="692" y="245"/>
                </a:lnTo>
                <a:lnTo>
                  <a:pt x="690" y="224"/>
                </a:lnTo>
                <a:lnTo>
                  <a:pt x="690" y="211"/>
                </a:lnTo>
                <a:lnTo>
                  <a:pt x="690" y="211"/>
                </a:lnTo>
                <a:lnTo>
                  <a:pt x="692" y="196"/>
                </a:lnTo>
                <a:lnTo>
                  <a:pt x="696" y="183"/>
                </a:lnTo>
                <a:lnTo>
                  <a:pt x="700" y="171"/>
                </a:lnTo>
                <a:lnTo>
                  <a:pt x="700" y="171"/>
                </a:lnTo>
                <a:lnTo>
                  <a:pt x="703" y="164"/>
                </a:lnTo>
                <a:lnTo>
                  <a:pt x="708" y="157"/>
                </a:lnTo>
                <a:lnTo>
                  <a:pt x="716" y="148"/>
                </a:lnTo>
                <a:lnTo>
                  <a:pt x="726" y="139"/>
                </a:lnTo>
                <a:lnTo>
                  <a:pt x="737" y="129"/>
                </a:lnTo>
                <a:lnTo>
                  <a:pt x="750" y="122"/>
                </a:lnTo>
                <a:lnTo>
                  <a:pt x="765" y="115"/>
                </a:lnTo>
                <a:lnTo>
                  <a:pt x="765" y="115"/>
                </a:lnTo>
                <a:lnTo>
                  <a:pt x="780" y="110"/>
                </a:lnTo>
                <a:lnTo>
                  <a:pt x="792" y="104"/>
                </a:lnTo>
                <a:lnTo>
                  <a:pt x="800" y="98"/>
                </a:lnTo>
                <a:lnTo>
                  <a:pt x="808" y="91"/>
                </a:lnTo>
                <a:lnTo>
                  <a:pt x="813" y="85"/>
                </a:lnTo>
                <a:lnTo>
                  <a:pt x="817" y="80"/>
                </a:lnTo>
                <a:lnTo>
                  <a:pt x="821" y="75"/>
                </a:lnTo>
                <a:lnTo>
                  <a:pt x="821" y="75"/>
                </a:lnTo>
                <a:lnTo>
                  <a:pt x="824" y="74"/>
                </a:lnTo>
                <a:lnTo>
                  <a:pt x="831" y="74"/>
                </a:lnTo>
                <a:lnTo>
                  <a:pt x="853" y="74"/>
                </a:lnTo>
                <a:lnTo>
                  <a:pt x="891" y="75"/>
                </a:lnTo>
                <a:lnTo>
                  <a:pt x="891" y="75"/>
                </a:lnTo>
                <a:lnTo>
                  <a:pt x="896" y="76"/>
                </a:lnTo>
                <a:lnTo>
                  <a:pt x="905" y="80"/>
                </a:lnTo>
                <a:lnTo>
                  <a:pt x="924" y="90"/>
                </a:lnTo>
                <a:lnTo>
                  <a:pt x="934" y="94"/>
                </a:lnTo>
                <a:lnTo>
                  <a:pt x="943" y="98"/>
                </a:lnTo>
                <a:lnTo>
                  <a:pt x="949" y="98"/>
                </a:lnTo>
                <a:lnTo>
                  <a:pt x="950" y="96"/>
                </a:lnTo>
                <a:lnTo>
                  <a:pt x="951" y="95"/>
                </a:lnTo>
                <a:lnTo>
                  <a:pt x="951" y="95"/>
                </a:lnTo>
                <a:lnTo>
                  <a:pt x="954" y="89"/>
                </a:lnTo>
                <a:lnTo>
                  <a:pt x="954" y="86"/>
                </a:lnTo>
                <a:lnTo>
                  <a:pt x="954" y="84"/>
                </a:lnTo>
                <a:lnTo>
                  <a:pt x="953" y="80"/>
                </a:lnTo>
                <a:lnTo>
                  <a:pt x="949" y="76"/>
                </a:lnTo>
                <a:lnTo>
                  <a:pt x="936" y="65"/>
                </a:lnTo>
                <a:lnTo>
                  <a:pt x="936" y="65"/>
                </a:lnTo>
                <a:lnTo>
                  <a:pt x="917" y="49"/>
                </a:lnTo>
                <a:lnTo>
                  <a:pt x="900" y="32"/>
                </a:lnTo>
                <a:lnTo>
                  <a:pt x="881" y="15"/>
                </a:lnTo>
                <a:lnTo>
                  <a:pt x="881" y="15"/>
                </a:lnTo>
                <a:lnTo>
                  <a:pt x="858" y="7"/>
                </a:lnTo>
                <a:lnTo>
                  <a:pt x="837" y="2"/>
                </a:lnTo>
                <a:lnTo>
                  <a:pt x="815" y="0"/>
                </a:lnTo>
                <a:lnTo>
                  <a:pt x="815" y="0"/>
                </a:lnTo>
                <a:lnTo>
                  <a:pt x="807" y="0"/>
                </a:lnTo>
                <a:lnTo>
                  <a:pt x="797" y="2"/>
                </a:lnTo>
                <a:lnTo>
                  <a:pt x="789" y="5"/>
                </a:lnTo>
                <a:lnTo>
                  <a:pt x="781" y="10"/>
                </a:lnTo>
                <a:lnTo>
                  <a:pt x="769" y="16"/>
                </a:lnTo>
                <a:lnTo>
                  <a:pt x="765" y="20"/>
                </a:lnTo>
                <a:lnTo>
                  <a:pt x="765" y="20"/>
                </a:lnTo>
                <a:lnTo>
                  <a:pt x="750" y="20"/>
                </a:lnTo>
                <a:lnTo>
                  <a:pt x="735" y="21"/>
                </a:lnTo>
                <a:lnTo>
                  <a:pt x="716" y="25"/>
                </a:lnTo>
                <a:lnTo>
                  <a:pt x="695" y="28"/>
                </a:lnTo>
                <a:lnTo>
                  <a:pt x="685" y="32"/>
                </a:lnTo>
                <a:lnTo>
                  <a:pt x="673" y="36"/>
                </a:lnTo>
                <a:lnTo>
                  <a:pt x="664" y="41"/>
                </a:lnTo>
                <a:lnTo>
                  <a:pt x="654" y="46"/>
                </a:lnTo>
                <a:lnTo>
                  <a:pt x="647" y="52"/>
                </a:lnTo>
                <a:lnTo>
                  <a:pt x="639" y="60"/>
                </a:lnTo>
                <a:lnTo>
                  <a:pt x="639" y="60"/>
                </a:lnTo>
                <a:lnTo>
                  <a:pt x="633" y="69"/>
                </a:lnTo>
                <a:lnTo>
                  <a:pt x="629" y="78"/>
                </a:lnTo>
                <a:lnTo>
                  <a:pt x="625" y="88"/>
                </a:lnTo>
                <a:lnTo>
                  <a:pt x="623" y="98"/>
                </a:lnTo>
                <a:lnTo>
                  <a:pt x="622" y="108"/>
                </a:lnTo>
                <a:lnTo>
                  <a:pt x="622" y="118"/>
                </a:lnTo>
                <a:lnTo>
                  <a:pt x="622" y="138"/>
                </a:lnTo>
                <a:lnTo>
                  <a:pt x="624" y="158"/>
                </a:lnTo>
                <a:lnTo>
                  <a:pt x="627" y="173"/>
                </a:lnTo>
                <a:lnTo>
                  <a:pt x="629" y="185"/>
                </a:lnTo>
                <a:lnTo>
                  <a:pt x="629" y="191"/>
                </a:lnTo>
                <a:lnTo>
                  <a:pt x="629" y="191"/>
                </a:lnTo>
                <a:lnTo>
                  <a:pt x="630" y="201"/>
                </a:lnTo>
                <a:lnTo>
                  <a:pt x="635" y="226"/>
                </a:lnTo>
                <a:lnTo>
                  <a:pt x="643" y="261"/>
                </a:lnTo>
                <a:lnTo>
                  <a:pt x="651" y="304"/>
                </a:lnTo>
                <a:lnTo>
                  <a:pt x="657" y="352"/>
                </a:lnTo>
                <a:lnTo>
                  <a:pt x="662" y="402"/>
                </a:lnTo>
                <a:lnTo>
                  <a:pt x="663" y="428"/>
                </a:lnTo>
                <a:lnTo>
                  <a:pt x="663" y="453"/>
                </a:lnTo>
                <a:lnTo>
                  <a:pt x="662" y="475"/>
                </a:lnTo>
                <a:lnTo>
                  <a:pt x="659" y="498"/>
                </a:lnTo>
                <a:lnTo>
                  <a:pt x="659" y="498"/>
                </a:lnTo>
                <a:lnTo>
                  <a:pt x="654" y="543"/>
                </a:lnTo>
                <a:lnTo>
                  <a:pt x="649" y="594"/>
                </a:lnTo>
                <a:lnTo>
                  <a:pt x="642" y="697"/>
                </a:lnTo>
                <a:lnTo>
                  <a:pt x="637" y="745"/>
                </a:lnTo>
                <a:lnTo>
                  <a:pt x="632" y="788"/>
                </a:lnTo>
                <a:lnTo>
                  <a:pt x="627" y="822"/>
                </a:lnTo>
                <a:lnTo>
                  <a:pt x="623" y="835"/>
                </a:lnTo>
                <a:lnTo>
                  <a:pt x="619" y="845"/>
                </a:lnTo>
                <a:lnTo>
                  <a:pt x="619" y="845"/>
                </a:lnTo>
                <a:lnTo>
                  <a:pt x="610" y="863"/>
                </a:lnTo>
                <a:lnTo>
                  <a:pt x="598" y="881"/>
                </a:lnTo>
                <a:lnTo>
                  <a:pt x="585" y="897"/>
                </a:lnTo>
                <a:lnTo>
                  <a:pt x="571" y="911"/>
                </a:lnTo>
                <a:lnTo>
                  <a:pt x="557" y="925"/>
                </a:lnTo>
                <a:lnTo>
                  <a:pt x="544" y="936"/>
                </a:lnTo>
                <a:lnTo>
                  <a:pt x="530" y="945"/>
                </a:lnTo>
                <a:lnTo>
                  <a:pt x="518" y="951"/>
                </a:lnTo>
                <a:lnTo>
                  <a:pt x="518" y="951"/>
                </a:lnTo>
                <a:lnTo>
                  <a:pt x="484" y="965"/>
                </a:lnTo>
                <a:lnTo>
                  <a:pt x="435" y="988"/>
                </a:lnTo>
                <a:lnTo>
                  <a:pt x="409" y="1000"/>
                </a:lnTo>
                <a:lnTo>
                  <a:pt x="384" y="1014"/>
                </a:lnTo>
                <a:lnTo>
                  <a:pt x="361" y="1028"/>
                </a:lnTo>
                <a:lnTo>
                  <a:pt x="342" y="1042"/>
                </a:lnTo>
                <a:lnTo>
                  <a:pt x="342" y="1042"/>
                </a:lnTo>
                <a:lnTo>
                  <a:pt x="326" y="1057"/>
                </a:lnTo>
                <a:lnTo>
                  <a:pt x="307" y="1077"/>
                </a:lnTo>
                <a:lnTo>
                  <a:pt x="285" y="1100"/>
                </a:lnTo>
                <a:lnTo>
                  <a:pt x="265" y="1125"/>
                </a:lnTo>
                <a:lnTo>
                  <a:pt x="243" y="1154"/>
                </a:lnTo>
                <a:lnTo>
                  <a:pt x="221" y="1183"/>
                </a:lnTo>
                <a:lnTo>
                  <a:pt x="201" y="1213"/>
                </a:lnTo>
                <a:lnTo>
                  <a:pt x="181" y="1243"/>
                </a:lnTo>
                <a:lnTo>
                  <a:pt x="181" y="1243"/>
                </a:lnTo>
                <a:lnTo>
                  <a:pt x="172" y="1258"/>
                </a:lnTo>
                <a:lnTo>
                  <a:pt x="163" y="1275"/>
                </a:lnTo>
                <a:lnTo>
                  <a:pt x="148" y="1305"/>
                </a:lnTo>
                <a:lnTo>
                  <a:pt x="137" y="1336"/>
                </a:lnTo>
                <a:lnTo>
                  <a:pt x="127" y="1364"/>
                </a:lnTo>
                <a:lnTo>
                  <a:pt x="119" y="1388"/>
                </a:lnTo>
                <a:lnTo>
                  <a:pt x="114" y="1407"/>
                </a:lnTo>
                <a:lnTo>
                  <a:pt x="110" y="1425"/>
                </a:lnTo>
                <a:lnTo>
                  <a:pt x="110" y="14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F9537C06-5C37-4494-AD4F-C33A3C0C64A5}"/>
              </a:ext>
            </a:extLst>
          </p:cNvPr>
          <p:cNvSpPr>
            <a:spLocks noEditPoints="1"/>
          </p:cNvSpPr>
          <p:nvPr/>
        </p:nvSpPr>
        <p:spPr bwMode="auto">
          <a:xfrm>
            <a:off x="8226486" y="2782888"/>
            <a:ext cx="991154" cy="1597004"/>
          </a:xfrm>
          <a:custGeom>
            <a:avLst/>
            <a:gdLst>
              <a:gd name="T0" fmla="*/ 145 w 764"/>
              <a:gd name="T1" fmla="*/ 210 h 1231"/>
              <a:gd name="T2" fmla="*/ 85 w 764"/>
              <a:gd name="T3" fmla="*/ 245 h 1231"/>
              <a:gd name="T4" fmla="*/ 34 w 764"/>
              <a:gd name="T5" fmla="*/ 311 h 1231"/>
              <a:gd name="T6" fmla="*/ 0 w 764"/>
              <a:gd name="T7" fmla="*/ 405 h 1231"/>
              <a:gd name="T8" fmla="*/ 5 w 764"/>
              <a:gd name="T9" fmla="*/ 478 h 1231"/>
              <a:gd name="T10" fmla="*/ 26 w 764"/>
              <a:gd name="T11" fmla="*/ 520 h 1231"/>
              <a:gd name="T12" fmla="*/ 85 w 764"/>
              <a:gd name="T13" fmla="*/ 549 h 1231"/>
              <a:gd name="T14" fmla="*/ 248 w 764"/>
              <a:gd name="T15" fmla="*/ 583 h 1231"/>
              <a:gd name="T16" fmla="*/ 277 w 764"/>
              <a:gd name="T17" fmla="*/ 604 h 1231"/>
              <a:gd name="T18" fmla="*/ 302 w 764"/>
              <a:gd name="T19" fmla="*/ 875 h 1231"/>
              <a:gd name="T20" fmla="*/ 292 w 764"/>
              <a:gd name="T21" fmla="*/ 977 h 1231"/>
              <a:gd name="T22" fmla="*/ 277 w 764"/>
              <a:gd name="T23" fmla="*/ 1183 h 1231"/>
              <a:gd name="T24" fmla="*/ 226 w 764"/>
              <a:gd name="T25" fmla="*/ 1173 h 1231"/>
              <a:gd name="T26" fmla="*/ 225 w 764"/>
              <a:gd name="T27" fmla="*/ 1188 h 1231"/>
              <a:gd name="T28" fmla="*/ 190 w 764"/>
              <a:gd name="T29" fmla="*/ 1202 h 1231"/>
              <a:gd name="T30" fmla="*/ 191 w 764"/>
              <a:gd name="T31" fmla="*/ 1211 h 1231"/>
              <a:gd name="T32" fmla="*/ 196 w 764"/>
              <a:gd name="T33" fmla="*/ 1220 h 1231"/>
              <a:gd name="T34" fmla="*/ 235 w 764"/>
              <a:gd name="T35" fmla="*/ 1230 h 1231"/>
              <a:gd name="T36" fmla="*/ 273 w 764"/>
              <a:gd name="T37" fmla="*/ 1227 h 1231"/>
              <a:gd name="T38" fmla="*/ 283 w 764"/>
              <a:gd name="T39" fmla="*/ 1230 h 1231"/>
              <a:gd name="T40" fmla="*/ 291 w 764"/>
              <a:gd name="T41" fmla="*/ 1187 h 1231"/>
              <a:gd name="T42" fmla="*/ 304 w 764"/>
              <a:gd name="T43" fmla="*/ 1076 h 1231"/>
              <a:gd name="T44" fmla="*/ 328 w 764"/>
              <a:gd name="T45" fmla="*/ 934 h 1231"/>
              <a:gd name="T46" fmla="*/ 350 w 764"/>
              <a:gd name="T47" fmla="*/ 891 h 1231"/>
              <a:gd name="T48" fmla="*/ 347 w 764"/>
              <a:gd name="T49" fmla="*/ 856 h 1231"/>
              <a:gd name="T50" fmla="*/ 327 w 764"/>
              <a:gd name="T51" fmla="*/ 715 h 1231"/>
              <a:gd name="T52" fmla="*/ 331 w 764"/>
              <a:gd name="T53" fmla="*/ 607 h 1231"/>
              <a:gd name="T54" fmla="*/ 377 w 764"/>
              <a:gd name="T55" fmla="*/ 585 h 1231"/>
              <a:gd name="T56" fmla="*/ 463 w 764"/>
              <a:gd name="T57" fmla="*/ 541 h 1231"/>
              <a:gd name="T58" fmla="*/ 517 w 764"/>
              <a:gd name="T59" fmla="*/ 521 h 1231"/>
              <a:gd name="T60" fmla="*/ 570 w 764"/>
              <a:gd name="T61" fmla="*/ 507 h 1231"/>
              <a:gd name="T62" fmla="*/ 670 w 764"/>
              <a:gd name="T63" fmla="*/ 524 h 1231"/>
              <a:gd name="T64" fmla="*/ 709 w 764"/>
              <a:gd name="T65" fmla="*/ 519 h 1231"/>
              <a:gd name="T66" fmla="*/ 730 w 764"/>
              <a:gd name="T67" fmla="*/ 549 h 1231"/>
              <a:gd name="T68" fmla="*/ 740 w 764"/>
              <a:gd name="T69" fmla="*/ 534 h 1231"/>
              <a:gd name="T70" fmla="*/ 764 w 764"/>
              <a:gd name="T71" fmla="*/ 536 h 1231"/>
              <a:gd name="T72" fmla="*/ 749 w 764"/>
              <a:gd name="T73" fmla="*/ 492 h 1231"/>
              <a:gd name="T74" fmla="*/ 680 w 764"/>
              <a:gd name="T75" fmla="*/ 433 h 1231"/>
              <a:gd name="T76" fmla="*/ 579 w 764"/>
              <a:gd name="T77" fmla="*/ 366 h 1231"/>
              <a:gd name="T78" fmla="*/ 488 w 764"/>
              <a:gd name="T79" fmla="*/ 291 h 1231"/>
              <a:gd name="T80" fmla="*/ 418 w 764"/>
              <a:gd name="T81" fmla="*/ 257 h 1231"/>
              <a:gd name="T82" fmla="*/ 413 w 764"/>
              <a:gd name="T83" fmla="*/ 152 h 1231"/>
              <a:gd name="T84" fmla="*/ 425 w 764"/>
              <a:gd name="T85" fmla="*/ 121 h 1231"/>
              <a:gd name="T86" fmla="*/ 425 w 764"/>
              <a:gd name="T87" fmla="*/ 62 h 1231"/>
              <a:gd name="T88" fmla="*/ 410 w 764"/>
              <a:gd name="T89" fmla="*/ 24 h 1231"/>
              <a:gd name="T90" fmla="*/ 380 w 764"/>
              <a:gd name="T91" fmla="*/ 2 h 1231"/>
              <a:gd name="T92" fmla="*/ 312 w 764"/>
              <a:gd name="T93" fmla="*/ 10 h 1231"/>
              <a:gd name="T94" fmla="*/ 281 w 764"/>
              <a:gd name="T95" fmla="*/ 33 h 1231"/>
              <a:gd name="T96" fmla="*/ 213 w 764"/>
              <a:gd name="T97" fmla="*/ 145 h 1231"/>
              <a:gd name="T98" fmla="*/ 317 w 764"/>
              <a:gd name="T99" fmla="*/ 111 h 1231"/>
              <a:gd name="T100" fmla="*/ 351 w 764"/>
              <a:gd name="T101" fmla="*/ 169 h 1231"/>
              <a:gd name="T102" fmla="*/ 333 w 764"/>
              <a:gd name="T103" fmla="*/ 223 h 1231"/>
              <a:gd name="T104" fmla="*/ 282 w 764"/>
              <a:gd name="T105" fmla="*/ 206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4" h="1231">
                <a:moveTo>
                  <a:pt x="186" y="201"/>
                </a:moveTo>
                <a:lnTo>
                  <a:pt x="186" y="201"/>
                </a:lnTo>
                <a:lnTo>
                  <a:pt x="175" y="203"/>
                </a:lnTo>
                <a:lnTo>
                  <a:pt x="161" y="205"/>
                </a:lnTo>
                <a:lnTo>
                  <a:pt x="145" y="210"/>
                </a:lnTo>
                <a:lnTo>
                  <a:pt x="126" y="218"/>
                </a:lnTo>
                <a:lnTo>
                  <a:pt x="116" y="223"/>
                </a:lnTo>
                <a:lnTo>
                  <a:pt x="106" y="229"/>
                </a:lnTo>
                <a:lnTo>
                  <a:pt x="95" y="237"/>
                </a:lnTo>
                <a:lnTo>
                  <a:pt x="85" y="245"/>
                </a:lnTo>
                <a:lnTo>
                  <a:pt x="75" y="255"/>
                </a:lnTo>
                <a:lnTo>
                  <a:pt x="65" y="267"/>
                </a:lnTo>
                <a:lnTo>
                  <a:pt x="65" y="267"/>
                </a:lnTo>
                <a:lnTo>
                  <a:pt x="48" y="289"/>
                </a:lnTo>
                <a:lnTo>
                  <a:pt x="34" y="311"/>
                </a:lnTo>
                <a:lnTo>
                  <a:pt x="21" y="331"/>
                </a:lnTo>
                <a:lnTo>
                  <a:pt x="12" y="350"/>
                </a:lnTo>
                <a:lnTo>
                  <a:pt x="6" y="369"/>
                </a:lnTo>
                <a:lnTo>
                  <a:pt x="2" y="386"/>
                </a:lnTo>
                <a:lnTo>
                  <a:pt x="0" y="405"/>
                </a:lnTo>
                <a:lnTo>
                  <a:pt x="0" y="423"/>
                </a:lnTo>
                <a:lnTo>
                  <a:pt x="0" y="423"/>
                </a:lnTo>
                <a:lnTo>
                  <a:pt x="1" y="442"/>
                </a:lnTo>
                <a:lnTo>
                  <a:pt x="1" y="461"/>
                </a:lnTo>
                <a:lnTo>
                  <a:pt x="5" y="478"/>
                </a:lnTo>
                <a:lnTo>
                  <a:pt x="7" y="487"/>
                </a:lnTo>
                <a:lnTo>
                  <a:pt x="10" y="496"/>
                </a:lnTo>
                <a:lnTo>
                  <a:pt x="15" y="505"/>
                </a:lnTo>
                <a:lnTo>
                  <a:pt x="20" y="512"/>
                </a:lnTo>
                <a:lnTo>
                  <a:pt x="26" y="520"/>
                </a:lnTo>
                <a:lnTo>
                  <a:pt x="35" y="527"/>
                </a:lnTo>
                <a:lnTo>
                  <a:pt x="45" y="534"/>
                </a:lnTo>
                <a:lnTo>
                  <a:pt x="56" y="539"/>
                </a:lnTo>
                <a:lnTo>
                  <a:pt x="70" y="545"/>
                </a:lnTo>
                <a:lnTo>
                  <a:pt x="85" y="549"/>
                </a:lnTo>
                <a:lnTo>
                  <a:pt x="85" y="549"/>
                </a:lnTo>
                <a:lnTo>
                  <a:pt x="148" y="563"/>
                </a:lnTo>
                <a:lnTo>
                  <a:pt x="201" y="573"/>
                </a:lnTo>
                <a:lnTo>
                  <a:pt x="238" y="580"/>
                </a:lnTo>
                <a:lnTo>
                  <a:pt x="248" y="583"/>
                </a:lnTo>
                <a:lnTo>
                  <a:pt x="252" y="584"/>
                </a:lnTo>
                <a:lnTo>
                  <a:pt x="252" y="584"/>
                </a:lnTo>
                <a:lnTo>
                  <a:pt x="257" y="589"/>
                </a:lnTo>
                <a:lnTo>
                  <a:pt x="265" y="597"/>
                </a:lnTo>
                <a:lnTo>
                  <a:pt x="277" y="604"/>
                </a:lnTo>
                <a:lnTo>
                  <a:pt x="287" y="609"/>
                </a:lnTo>
                <a:lnTo>
                  <a:pt x="302" y="614"/>
                </a:lnTo>
                <a:lnTo>
                  <a:pt x="307" y="866"/>
                </a:lnTo>
                <a:lnTo>
                  <a:pt x="307" y="866"/>
                </a:lnTo>
                <a:lnTo>
                  <a:pt x="302" y="875"/>
                </a:lnTo>
                <a:lnTo>
                  <a:pt x="299" y="884"/>
                </a:lnTo>
                <a:lnTo>
                  <a:pt x="297" y="896"/>
                </a:lnTo>
                <a:lnTo>
                  <a:pt x="297" y="896"/>
                </a:lnTo>
                <a:lnTo>
                  <a:pt x="294" y="938"/>
                </a:lnTo>
                <a:lnTo>
                  <a:pt x="292" y="977"/>
                </a:lnTo>
                <a:lnTo>
                  <a:pt x="292" y="977"/>
                </a:lnTo>
                <a:lnTo>
                  <a:pt x="289" y="1010"/>
                </a:lnTo>
                <a:lnTo>
                  <a:pt x="284" y="1071"/>
                </a:lnTo>
                <a:lnTo>
                  <a:pt x="277" y="1158"/>
                </a:lnTo>
                <a:lnTo>
                  <a:pt x="277" y="1183"/>
                </a:lnTo>
                <a:lnTo>
                  <a:pt x="277" y="1183"/>
                </a:lnTo>
                <a:lnTo>
                  <a:pt x="254" y="1178"/>
                </a:lnTo>
                <a:lnTo>
                  <a:pt x="236" y="1174"/>
                </a:lnTo>
                <a:lnTo>
                  <a:pt x="226" y="1173"/>
                </a:lnTo>
                <a:lnTo>
                  <a:pt x="226" y="1173"/>
                </a:lnTo>
                <a:lnTo>
                  <a:pt x="225" y="1174"/>
                </a:lnTo>
                <a:lnTo>
                  <a:pt x="225" y="1176"/>
                </a:lnTo>
                <a:lnTo>
                  <a:pt x="226" y="1182"/>
                </a:lnTo>
                <a:lnTo>
                  <a:pt x="226" y="1185"/>
                </a:lnTo>
                <a:lnTo>
                  <a:pt x="225" y="1188"/>
                </a:lnTo>
                <a:lnTo>
                  <a:pt x="221" y="1191"/>
                </a:lnTo>
                <a:lnTo>
                  <a:pt x="216" y="1193"/>
                </a:lnTo>
                <a:lnTo>
                  <a:pt x="216" y="1193"/>
                </a:lnTo>
                <a:lnTo>
                  <a:pt x="202" y="1198"/>
                </a:lnTo>
                <a:lnTo>
                  <a:pt x="190" y="1202"/>
                </a:lnTo>
                <a:lnTo>
                  <a:pt x="176" y="1208"/>
                </a:lnTo>
                <a:lnTo>
                  <a:pt x="176" y="1208"/>
                </a:lnTo>
                <a:lnTo>
                  <a:pt x="180" y="1208"/>
                </a:lnTo>
                <a:lnTo>
                  <a:pt x="187" y="1210"/>
                </a:lnTo>
                <a:lnTo>
                  <a:pt x="191" y="1211"/>
                </a:lnTo>
                <a:lnTo>
                  <a:pt x="194" y="1214"/>
                </a:lnTo>
                <a:lnTo>
                  <a:pt x="196" y="1216"/>
                </a:lnTo>
                <a:lnTo>
                  <a:pt x="196" y="1219"/>
                </a:lnTo>
                <a:lnTo>
                  <a:pt x="196" y="1219"/>
                </a:lnTo>
                <a:lnTo>
                  <a:pt x="196" y="1220"/>
                </a:lnTo>
                <a:lnTo>
                  <a:pt x="197" y="1222"/>
                </a:lnTo>
                <a:lnTo>
                  <a:pt x="204" y="1225"/>
                </a:lnTo>
                <a:lnTo>
                  <a:pt x="213" y="1227"/>
                </a:lnTo>
                <a:lnTo>
                  <a:pt x="223" y="1229"/>
                </a:lnTo>
                <a:lnTo>
                  <a:pt x="235" y="1230"/>
                </a:lnTo>
                <a:lnTo>
                  <a:pt x="247" y="1230"/>
                </a:lnTo>
                <a:lnTo>
                  <a:pt x="258" y="1230"/>
                </a:lnTo>
                <a:lnTo>
                  <a:pt x="267" y="1229"/>
                </a:lnTo>
                <a:lnTo>
                  <a:pt x="267" y="1229"/>
                </a:lnTo>
                <a:lnTo>
                  <a:pt x="273" y="1227"/>
                </a:lnTo>
                <a:lnTo>
                  <a:pt x="277" y="1229"/>
                </a:lnTo>
                <a:lnTo>
                  <a:pt x="281" y="1230"/>
                </a:lnTo>
                <a:lnTo>
                  <a:pt x="282" y="1231"/>
                </a:lnTo>
                <a:lnTo>
                  <a:pt x="283" y="1231"/>
                </a:lnTo>
                <a:lnTo>
                  <a:pt x="283" y="1230"/>
                </a:lnTo>
                <a:lnTo>
                  <a:pt x="287" y="1219"/>
                </a:lnTo>
                <a:lnTo>
                  <a:pt x="287" y="1219"/>
                </a:lnTo>
                <a:lnTo>
                  <a:pt x="289" y="1210"/>
                </a:lnTo>
                <a:lnTo>
                  <a:pt x="291" y="1202"/>
                </a:lnTo>
                <a:lnTo>
                  <a:pt x="291" y="1187"/>
                </a:lnTo>
                <a:lnTo>
                  <a:pt x="292" y="1164"/>
                </a:lnTo>
                <a:lnTo>
                  <a:pt x="294" y="1148"/>
                </a:lnTo>
                <a:lnTo>
                  <a:pt x="297" y="1128"/>
                </a:lnTo>
                <a:lnTo>
                  <a:pt x="297" y="1128"/>
                </a:lnTo>
                <a:lnTo>
                  <a:pt x="304" y="1076"/>
                </a:lnTo>
                <a:lnTo>
                  <a:pt x="311" y="1017"/>
                </a:lnTo>
                <a:lnTo>
                  <a:pt x="316" y="989"/>
                </a:lnTo>
                <a:lnTo>
                  <a:pt x="320" y="964"/>
                </a:lnTo>
                <a:lnTo>
                  <a:pt x="326" y="943"/>
                </a:lnTo>
                <a:lnTo>
                  <a:pt x="328" y="934"/>
                </a:lnTo>
                <a:lnTo>
                  <a:pt x="332" y="926"/>
                </a:lnTo>
                <a:lnTo>
                  <a:pt x="332" y="926"/>
                </a:lnTo>
                <a:lnTo>
                  <a:pt x="343" y="905"/>
                </a:lnTo>
                <a:lnTo>
                  <a:pt x="347" y="898"/>
                </a:lnTo>
                <a:lnTo>
                  <a:pt x="350" y="891"/>
                </a:lnTo>
                <a:lnTo>
                  <a:pt x="351" y="884"/>
                </a:lnTo>
                <a:lnTo>
                  <a:pt x="351" y="876"/>
                </a:lnTo>
                <a:lnTo>
                  <a:pt x="350" y="867"/>
                </a:lnTo>
                <a:lnTo>
                  <a:pt x="347" y="856"/>
                </a:lnTo>
                <a:lnTo>
                  <a:pt x="347" y="856"/>
                </a:lnTo>
                <a:lnTo>
                  <a:pt x="341" y="830"/>
                </a:lnTo>
                <a:lnTo>
                  <a:pt x="336" y="801"/>
                </a:lnTo>
                <a:lnTo>
                  <a:pt x="332" y="763"/>
                </a:lnTo>
                <a:lnTo>
                  <a:pt x="327" y="715"/>
                </a:lnTo>
                <a:lnTo>
                  <a:pt x="327" y="715"/>
                </a:lnTo>
                <a:lnTo>
                  <a:pt x="326" y="689"/>
                </a:lnTo>
                <a:lnTo>
                  <a:pt x="326" y="666"/>
                </a:lnTo>
                <a:lnTo>
                  <a:pt x="326" y="646"/>
                </a:lnTo>
                <a:lnTo>
                  <a:pt x="327" y="629"/>
                </a:lnTo>
                <a:lnTo>
                  <a:pt x="331" y="607"/>
                </a:lnTo>
                <a:lnTo>
                  <a:pt x="332" y="599"/>
                </a:lnTo>
                <a:lnTo>
                  <a:pt x="332" y="599"/>
                </a:lnTo>
                <a:lnTo>
                  <a:pt x="341" y="597"/>
                </a:lnTo>
                <a:lnTo>
                  <a:pt x="362" y="590"/>
                </a:lnTo>
                <a:lnTo>
                  <a:pt x="377" y="585"/>
                </a:lnTo>
                <a:lnTo>
                  <a:pt x="395" y="578"/>
                </a:lnTo>
                <a:lnTo>
                  <a:pt x="414" y="569"/>
                </a:lnTo>
                <a:lnTo>
                  <a:pt x="433" y="559"/>
                </a:lnTo>
                <a:lnTo>
                  <a:pt x="433" y="559"/>
                </a:lnTo>
                <a:lnTo>
                  <a:pt x="463" y="541"/>
                </a:lnTo>
                <a:lnTo>
                  <a:pt x="482" y="532"/>
                </a:lnTo>
                <a:lnTo>
                  <a:pt x="495" y="527"/>
                </a:lnTo>
                <a:lnTo>
                  <a:pt x="508" y="524"/>
                </a:lnTo>
                <a:lnTo>
                  <a:pt x="508" y="524"/>
                </a:lnTo>
                <a:lnTo>
                  <a:pt x="517" y="521"/>
                </a:lnTo>
                <a:lnTo>
                  <a:pt x="525" y="517"/>
                </a:lnTo>
                <a:lnTo>
                  <a:pt x="540" y="511"/>
                </a:lnTo>
                <a:lnTo>
                  <a:pt x="549" y="509"/>
                </a:lnTo>
                <a:lnTo>
                  <a:pt x="559" y="507"/>
                </a:lnTo>
                <a:lnTo>
                  <a:pt x="570" y="507"/>
                </a:lnTo>
                <a:lnTo>
                  <a:pt x="584" y="509"/>
                </a:lnTo>
                <a:lnTo>
                  <a:pt x="584" y="509"/>
                </a:lnTo>
                <a:lnTo>
                  <a:pt x="641" y="520"/>
                </a:lnTo>
                <a:lnTo>
                  <a:pt x="662" y="524"/>
                </a:lnTo>
                <a:lnTo>
                  <a:pt x="670" y="524"/>
                </a:lnTo>
                <a:lnTo>
                  <a:pt x="675" y="524"/>
                </a:lnTo>
                <a:lnTo>
                  <a:pt x="675" y="524"/>
                </a:lnTo>
                <a:lnTo>
                  <a:pt x="695" y="519"/>
                </a:lnTo>
                <a:lnTo>
                  <a:pt x="705" y="517"/>
                </a:lnTo>
                <a:lnTo>
                  <a:pt x="709" y="519"/>
                </a:lnTo>
                <a:lnTo>
                  <a:pt x="710" y="519"/>
                </a:lnTo>
                <a:lnTo>
                  <a:pt x="710" y="519"/>
                </a:lnTo>
                <a:lnTo>
                  <a:pt x="721" y="535"/>
                </a:lnTo>
                <a:lnTo>
                  <a:pt x="730" y="549"/>
                </a:lnTo>
                <a:lnTo>
                  <a:pt x="730" y="549"/>
                </a:lnTo>
                <a:lnTo>
                  <a:pt x="734" y="540"/>
                </a:lnTo>
                <a:lnTo>
                  <a:pt x="738" y="535"/>
                </a:lnTo>
                <a:lnTo>
                  <a:pt x="739" y="534"/>
                </a:lnTo>
                <a:lnTo>
                  <a:pt x="740" y="534"/>
                </a:lnTo>
                <a:lnTo>
                  <a:pt x="740" y="534"/>
                </a:lnTo>
                <a:lnTo>
                  <a:pt x="760" y="559"/>
                </a:lnTo>
                <a:lnTo>
                  <a:pt x="760" y="559"/>
                </a:lnTo>
                <a:lnTo>
                  <a:pt x="762" y="555"/>
                </a:lnTo>
                <a:lnTo>
                  <a:pt x="764" y="544"/>
                </a:lnTo>
                <a:lnTo>
                  <a:pt x="764" y="536"/>
                </a:lnTo>
                <a:lnTo>
                  <a:pt x="763" y="526"/>
                </a:lnTo>
                <a:lnTo>
                  <a:pt x="760" y="516"/>
                </a:lnTo>
                <a:lnTo>
                  <a:pt x="755" y="503"/>
                </a:lnTo>
                <a:lnTo>
                  <a:pt x="755" y="503"/>
                </a:lnTo>
                <a:lnTo>
                  <a:pt x="749" y="492"/>
                </a:lnTo>
                <a:lnTo>
                  <a:pt x="741" y="482"/>
                </a:lnTo>
                <a:lnTo>
                  <a:pt x="734" y="472"/>
                </a:lnTo>
                <a:lnTo>
                  <a:pt x="724" y="464"/>
                </a:lnTo>
                <a:lnTo>
                  <a:pt x="704" y="449"/>
                </a:lnTo>
                <a:lnTo>
                  <a:pt x="680" y="433"/>
                </a:lnTo>
                <a:lnTo>
                  <a:pt x="680" y="433"/>
                </a:lnTo>
                <a:lnTo>
                  <a:pt x="652" y="415"/>
                </a:lnTo>
                <a:lnTo>
                  <a:pt x="619" y="394"/>
                </a:lnTo>
                <a:lnTo>
                  <a:pt x="600" y="381"/>
                </a:lnTo>
                <a:lnTo>
                  <a:pt x="579" y="366"/>
                </a:lnTo>
                <a:lnTo>
                  <a:pt x="558" y="349"/>
                </a:lnTo>
                <a:lnTo>
                  <a:pt x="534" y="327"/>
                </a:lnTo>
                <a:lnTo>
                  <a:pt x="534" y="327"/>
                </a:lnTo>
                <a:lnTo>
                  <a:pt x="510" y="307"/>
                </a:lnTo>
                <a:lnTo>
                  <a:pt x="488" y="291"/>
                </a:lnTo>
                <a:lnTo>
                  <a:pt x="468" y="278"/>
                </a:lnTo>
                <a:lnTo>
                  <a:pt x="452" y="269"/>
                </a:lnTo>
                <a:lnTo>
                  <a:pt x="437" y="263"/>
                </a:lnTo>
                <a:lnTo>
                  <a:pt x="427" y="259"/>
                </a:lnTo>
                <a:lnTo>
                  <a:pt x="418" y="257"/>
                </a:lnTo>
                <a:lnTo>
                  <a:pt x="418" y="257"/>
                </a:lnTo>
                <a:lnTo>
                  <a:pt x="415" y="230"/>
                </a:lnTo>
                <a:lnTo>
                  <a:pt x="413" y="181"/>
                </a:lnTo>
                <a:lnTo>
                  <a:pt x="413" y="181"/>
                </a:lnTo>
                <a:lnTo>
                  <a:pt x="413" y="152"/>
                </a:lnTo>
                <a:lnTo>
                  <a:pt x="413" y="146"/>
                </a:lnTo>
                <a:lnTo>
                  <a:pt x="413" y="146"/>
                </a:lnTo>
                <a:lnTo>
                  <a:pt x="417" y="140"/>
                </a:lnTo>
                <a:lnTo>
                  <a:pt x="420" y="131"/>
                </a:lnTo>
                <a:lnTo>
                  <a:pt x="425" y="121"/>
                </a:lnTo>
                <a:lnTo>
                  <a:pt x="428" y="107"/>
                </a:lnTo>
                <a:lnTo>
                  <a:pt x="429" y="91"/>
                </a:lnTo>
                <a:lnTo>
                  <a:pt x="429" y="81"/>
                </a:lnTo>
                <a:lnTo>
                  <a:pt x="428" y="72"/>
                </a:lnTo>
                <a:lnTo>
                  <a:pt x="425" y="62"/>
                </a:lnTo>
                <a:lnTo>
                  <a:pt x="423" y="50"/>
                </a:lnTo>
                <a:lnTo>
                  <a:pt x="423" y="50"/>
                </a:lnTo>
                <a:lnTo>
                  <a:pt x="419" y="40"/>
                </a:lnTo>
                <a:lnTo>
                  <a:pt x="415" y="31"/>
                </a:lnTo>
                <a:lnTo>
                  <a:pt x="410" y="24"/>
                </a:lnTo>
                <a:lnTo>
                  <a:pt x="405" y="16"/>
                </a:lnTo>
                <a:lnTo>
                  <a:pt x="399" y="11"/>
                </a:lnTo>
                <a:lnTo>
                  <a:pt x="394" y="7"/>
                </a:lnTo>
                <a:lnTo>
                  <a:pt x="388" y="5"/>
                </a:lnTo>
                <a:lnTo>
                  <a:pt x="380" y="2"/>
                </a:lnTo>
                <a:lnTo>
                  <a:pt x="372" y="1"/>
                </a:lnTo>
                <a:lnTo>
                  <a:pt x="365" y="0"/>
                </a:lnTo>
                <a:lnTo>
                  <a:pt x="349" y="1"/>
                </a:lnTo>
                <a:lnTo>
                  <a:pt x="331" y="5"/>
                </a:lnTo>
                <a:lnTo>
                  <a:pt x="312" y="10"/>
                </a:lnTo>
                <a:lnTo>
                  <a:pt x="312" y="10"/>
                </a:lnTo>
                <a:lnTo>
                  <a:pt x="307" y="11"/>
                </a:lnTo>
                <a:lnTo>
                  <a:pt x="302" y="15"/>
                </a:lnTo>
                <a:lnTo>
                  <a:pt x="292" y="23"/>
                </a:lnTo>
                <a:lnTo>
                  <a:pt x="281" y="33"/>
                </a:lnTo>
                <a:lnTo>
                  <a:pt x="270" y="47"/>
                </a:lnTo>
                <a:lnTo>
                  <a:pt x="259" y="62"/>
                </a:lnTo>
                <a:lnTo>
                  <a:pt x="249" y="77"/>
                </a:lnTo>
                <a:lnTo>
                  <a:pt x="229" y="111"/>
                </a:lnTo>
                <a:lnTo>
                  <a:pt x="213" y="145"/>
                </a:lnTo>
                <a:lnTo>
                  <a:pt x="199" y="174"/>
                </a:lnTo>
                <a:lnTo>
                  <a:pt x="186" y="201"/>
                </a:lnTo>
                <a:lnTo>
                  <a:pt x="186" y="201"/>
                </a:lnTo>
                <a:close/>
                <a:moveTo>
                  <a:pt x="317" y="111"/>
                </a:moveTo>
                <a:lnTo>
                  <a:pt x="317" y="111"/>
                </a:lnTo>
                <a:lnTo>
                  <a:pt x="323" y="121"/>
                </a:lnTo>
                <a:lnTo>
                  <a:pt x="337" y="146"/>
                </a:lnTo>
                <a:lnTo>
                  <a:pt x="337" y="146"/>
                </a:lnTo>
                <a:lnTo>
                  <a:pt x="345" y="159"/>
                </a:lnTo>
                <a:lnTo>
                  <a:pt x="351" y="169"/>
                </a:lnTo>
                <a:lnTo>
                  <a:pt x="357" y="176"/>
                </a:lnTo>
                <a:lnTo>
                  <a:pt x="357" y="237"/>
                </a:lnTo>
                <a:lnTo>
                  <a:pt x="357" y="237"/>
                </a:lnTo>
                <a:lnTo>
                  <a:pt x="346" y="230"/>
                </a:lnTo>
                <a:lnTo>
                  <a:pt x="333" y="223"/>
                </a:lnTo>
                <a:lnTo>
                  <a:pt x="317" y="216"/>
                </a:lnTo>
                <a:lnTo>
                  <a:pt x="317" y="216"/>
                </a:lnTo>
                <a:lnTo>
                  <a:pt x="302" y="211"/>
                </a:lnTo>
                <a:lnTo>
                  <a:pt x="291" y="208"/>
                </a:lnTo>
                <a:lnTo>
                  <a:pt x="282" y="206"/>
                </a:lnTo>
                <a:lnTo>
                  <a:pt x="317" y="1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F58723A1-3E50-4724-B421-106C1E3430FB}"/>
              </a:ext>
            </a:extLst>
          </p:cNvPr>
          <p:cNvSpPr>
            <a:spLocks/>
          </p:cNvSpPr>
          <p:nvPr/>
        </p:nvSpPr>
        <p:spPr bwMode="auto">
          <a:xfrm>
            <a:off x="2216052" y="3248980"/>
            <a:ext cx="1485900" cy="968375"/>
          </a:xfrm>
          <a:custGeom>
            <a:avLst/>
            <a:gdLst>
              <a:gd name="T0" fmla="*/ 579 w 936"/>
              <a:gd name="T1" fmla="*/ 263 h 610"/>
              <a:gd name="T2" fmla="*/ 454 w 936"/>
              <a:gd name="T3" fmla="*/ 259 h 610"/>
              <a:gd name="T4" fmla="*/ 341 w 936"/>
              <a:gd name="T5" fmla="*/ 275 h 610"/>
              <a:gd name="T6" fmla="*/ 240 w 936"/>
              <a:gd name="T7" fmla="*/ 264 h 610"/>
              <a:gd name="T8" fmla="*/ 210 w 936"/>
              <a:gd name="T9" fmla="*/ 269 h 610"/>
              <a:gd name="T10" fmla="*/ 202 w 936"/>
              <a:gd name="T11" fmla="*/ 279 h 610"/>
              <a:gd name="T12" fmla="*/ 193 w 936"/>
              <a:gd name="T13" fmla="*/ 303 h 610"/>
              <a:gd name="T14" fmla="*/ 141 w 936"/>
              <a:gd name="T15" fmla="*/ 310 h 610"/>
              <a:gd name="T16" fmla="*/ 173 w 936"/>
              <a:gd name="T17" fmla="*/ 334 h 610"/>
              <a:gd name="T18" fmla="*/ 73 w 936"/>
              <a:gd name="T19" fmla="*/ 391 h 610"/>
              <a:gd name="T20" fmla="*/ 0 w 936"/>
              <a:gd name="T21" fmla="*/ 474 h 610"/>
              <a:gd name="T22" fmla="*/ 129 w 936"/>
              <a:gd name="T23" fmla="*/ 390 h 610"/>
              <a:gd name="T24" fmla="*/ 143 w 936"/>
              <a:gd name="T25" fmla="*/ 421 h 610"/>
              <a:gd name="T26" fmla="*/ 254 w 936"/>
              <a:gd name="T27" fmla="*/ 438 h 610"/>
              <a:gd name="T28" fmla="*/ 249 w 936"/>
              <a:gd name="T29" fmla="*/ 477 h 610"/>
              <a:gd name="T30" fmla="*/ 297 w 936"/>
              <a:gd name="T31" fmla="*/ 474 h 610"/>
              <a:gd name="T32" fmla="*/ 337 w 936"/>
              <a:gd name="T33" fmla="*/ 500 h 610"/>
              <a:gd name="T34" fmla="*/ 352 w 936"/>
              <a:gd name="T35" fmla="*/ 494 h 610"/>
              <a:gd name="T36" fmla="*/ 359 w 936"/>
              <a:gd name="T37" fmla="*/ 497 h 610"/>
              <a:gd name="T38" fmla="*/ 353 w 936"/>
              <a:gd name="T39" fmla="*/ 513 h 610"/>
              <a:gd name="T40" fmla="*/ 388 w 936"/>
              <a:gd name="T41" fmla="*/ 503 h 610"/>
              <a:gd name="T42" fmla="*/ 396 w 936"/>
              <a:gd name="T43" fmla="*/ 511 h 610"/>
              <a:gd name="T44" fmla="*/ 419 w 936"/>
              <a:gd name="T45" fmla="*/ 514 h 610"/>
              <a:gd name="T46" fmla="*/ 521 w 936"/>
              <a:gd name="T47" fmla="*/ 540 h 610"/>
              <a:gd name="T48" fmla="*/ 628 w 936"/>
              <a:gd name="T49" fmla="*/ 569 h 610"/>
              <a:gd name="T50" fmla="*/ 658 w 936"/>
              <a:gd name="T51" fmla="*/ 564 h 610"/>
              <a:gd name="T52" fmla="*/ 715 w 936"/>
              <a:gd name="T53" fmla="*/ 587 h 610"/>
              <a:gd name="T54" fmla="*/ 775 w 936"/>
              <a:gd name="T55" fmla="*/ 608 h 610"/>
              <a:gd name="T56" fmla="*/ 836 w 936"/>
              <a:gd name="T57" fmla="*/ 601 h 610"/>
              <a:gd name="T58" fmla="*/ 871 w 936"/>
              <a:gd name="T59" fmla="*/ 576 h 610"/>
              <a:gd name="T60" fmla="*/ 900 w 936"/>
              <a:gd name="T61" fmla="*/ 502 h 610"/>
              <a:gd name="T62" fmla="*/ 903 w 936"/>
              <a:gd name="T63" fmla="*/ 426 h 610"/>
              <a:gd name="T64" fmla="*/ 884 w 936"/>
              <a:gd name="T65" fmla="*/ 366 h 610"/>
              <a:gd name="T66" fmla="*/ 832 w 936"/>
              <a:gd name="T67" fmla="*/ 281 h 610"/>
              <a:gd name="T68" fmla="*/ 781 w 936"/>
              <a:gd name="T69" fmla="*/ 228 h 610"/>
              <a:gd name="T70" fmla="*/ 733 w 936"/>
              <a:gd name="T71" fmla="*/ 153 h 610"/>
              <a:gd name="T72" fmla="*/ 737 w 936"/>
              <a:gd name="T73" fmla="*/ 117 h 610"/>
              <a:gd name="T74" fmla="*/ 772 w 936"/>
              <a:gd name="T75" fmla="*/ 101 h 610"/>
              <a:gd name="T76" fmla="*/ 821 w 936"/>
              <a:gd name="T77" fmla="*/ 149 h 610"/>
              <a:gd name="T78" fmla="*/ 862 w 936"/>
              <a:gd name="T79" fmla="*/ 175 h 610"/>
              <a:gd name="T80" fmla="*/ 862 w 936"/>
              <a:gd name="T81" fmla="*/ 238 h 610"/>
              <a:gd name="T82" fmla="*/ 854 w 936"/>
              <a:gd name="T83" fmla="*/ 297 h 610"/>
              <a:gd name="T84" fmla="*/ 872 w 936"/>
              <a:gd name="T85" fmla="*/ 294 h 610"/>
              <a:gd name="T86" fmla="*/ 913 w 936"/>
              <a:gd name="T87" fmla="*/ 252 h 610"/>
              <a:gd name="T88" fmla="*/ 936 w 936"/>
              <a:gd name="T89" fmla="*/ 203 h 610"/>
              <a:gd name="T90" fmla="*/ 912 w 936"/>
              <a:gd name="T91" fmla="*/ 137 h 610"/>
              <a:gd name="T92" fmla="*/ 901 w 936"/>
              <a:gd name="T93" fmla="*/ 79 h 610"/>
              <a:gd name="T94" fmla="*/ 889 w 936"/>
              <a:gd name="T95" fmla="*/ 26 h 610"/>
              <a:gd name="T96" fmla="*/ 867 w 936"/>
              <a:gd name="T97" fmla="*/ 8 h 610"/>
              <a:gd name="T98" fmla="*/ 763 w 936"/>
              <a:gd name="T99" fmla="*/ 2 h 610"/>
              <a:gd name="T100" fmla="*/ 716 w 936"/>
              <a:gd name="T101" fmla="*/ 19 h 610"/>
              <a:gd name="T102" fmla="*/ 673 w 936"/>
              <a:gd name="T103" fmla="*/ 74 h 610"/>
              <a:gd name="T104" fmla="*/ 651 w 936"/>
              <a:gd name="T105" fmla="*/ 149 h 610"/>
              <a:gd name="T106" fmla="*/ 664 w 936"/>
              <a:gd name="T107" fmla="*/ 196 h 610"/>
              <a:gd name="T108" fmla="*/ 716 w 936"/>
              <a:gd name="T109" fmla="*/ 281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6" h="610">
                <a:moveTo>
                  <a:pt x="716" y="281"/>
                </a:moveTo>
                <a:lnTo>
                  <a:pt x="716" y="281"/>
                </a:lnTo>
                <a:lnTo>
                  <a:pt x="688" y="277"/>
                </a:lnTo>
                <a:lnTo>
                  <a:pt x="620" y="268"/>
                </a:lnTo>
                <a:lnTo>
                  <a:pt x="579" y="263"/>
                </a:lnTo>
                <a:lnTo>
                  <a:pt x="534" y="259"/>
                </a:lnTo>
                <a:lnTo>
                  <a:pt x="492" y="258"/>
                </a:lnTo>
                <a:lnTo>
                  <a:pt x="472" y="258"/>
                </a:lnTo>
                <a:lnTo>
                  <a:pt x="454" y="259"/>
                </a:lnTo>
                <a:lnTo>
                  <a:pt x="454" y="259"/>
                </a:lnTo>
                <a:lnTo>
                  <a:pt x="422" y="262"/>
                </a:lnTo>
                <a:lnTo>
                  <a:pt x="396" y="264"/>
                </a:lnTo>
                <a:lnTo>
                  <a:pt x="376" y="268"/>
                </a:lnTo>
                <a:lnTo>
                  <a:pt x="360" y="270"/>
                </a:lnTo>
                <a:lnTo>
                  <a:pt x="341" y="275"/>
                </a:lnTo>
                <a:lnTo>
                  <a:pt x="336" y="277"/>
                </a:lnTo>
                <a:lnTo>
                  <a:pt x="336" y="277"/>
                </a:lnTo>
                <a:lnTo>
                  <a:pt x="291" y="270"/>
                </a:lnTo>
                <a:lnTo>
                  <a:pt x="255" y="265"/>
                </a:lnTo>
                <a:lnTo>
                  <a:pt x="240" y="264"/>
                </a:lnTo>
                <a:lnTo>
                  <a:pt x="230" y="264"/>
                </a:lnTo>
                <a:lnTo>
                  <a:pt x="230" y="264"/>
                </a:lnTo>
                <a:lnTo>
                  <a:pt x="221" y="265"/>
                </a:lnTo>
                <a:lnTo>
                  <a:pt x="215" y="267"/>
                </a:lnTo>
                <a:lnTo>
                  <a:pt x="210" y="269"/>
                </a:lnTo>
                <a:lnTo>
                  <a:pt x="207" y="271"/>
                </a:lnTo>
                <a:lnTo>
                  <a:pt x="202" y="276"/>
                </a:lnTo>
                <a:lnTo>
                  <a:pt x="202" y="279"/>
                </a:lnTo>
                <a:lnTo>
                  <a:pt x="202" y="279"/>
                </a:lnTo>
                <a:lnTo>
                  <a:pt x="202" y="279"/>
                </a:lnTo>
                <a:lnTo>
                  <a:pt x="217" y="283"/>
                </a:lnTo>
                <a:lnTo>
                  <a:pt x="231" y="289"/>
                </a:lnTo>
                <a:lnTo>
                  <a:pt x="205" y="303"/>
                </a:lnTo>
                <a:lnTo>
                  <a:pt x="205" y="303"/>
                </a:lnTo>
                <a:lnTo>
                  <a:pt x="193" y="303"/>
                </a:lnTo>
                <a:lnTo>
                  <a:pt x="170" y="303"/>
                </a:lnTo>
                <a:lnTo>
                  <a:pt x="158" y="304"/>
                </a:lnTo>
                <a:lnTo>
                  <a:pt x="149" y="306"/>
                </a:lnTo>
                <a:lnTo>
                  <a:pt x="143" y="309"/>
                </a:lnTo>
                <a:lnTo>
                  <a:pt x="141" y="310"/>
                </a:lnTo>
                <a:lnTo>
                  <a:pt x="143" y="312"/>
                </a:lnTo>
                <a:lnTo>
                  <a:pt x="143" y="312"/>
                </a:lnTo>
                <a:lnTo>
                  <a:pt x="151" y="320"/>
                </a:lnTo>
                <a:lnTo>
                  <a:pt x="161" y="327"/>
                </a:lnTo>
                <a:lnTo>
                  <a:pt x="173" y="334"/>
                </a:lnTo>
                <a:lnTo>
                  <a:pt x="173" y="334"/>
                </a:lnTo>
                <a:lnTo>
                  <a:pt x="132" y="357"/>
                </a:lnTo>
                <a:lnTo>
                  <a:pt x="98" y="375"/>
                </a:lnTo>
                <a:lnTo>
                  <a:pt x="73" y="391"/>
                </a:lnTo>
                <a:lnTo>
                  <a:pt x="73" y="391"/>
                </a:lnTo>
                <a:lnTo>
                  <a:pt x="63" y="398"/>
                </a:lnTo>
                <a:lnTo>
                  <a:pt x="52" y="410"/>
                </a:lnTo>
                <a:lnTo>
                  <a:pt x="28" y="438"/>
                </a:lnTo>
                <a:lnTo>
                  <a:pt x="9" y="463"/>
                </a:lnTo>
                <a:lnTo>
                  <a:pt x="0" y="474"/>
                </a:lnTo>
                <a:lnTo>
                  <a:pt x="59" y="434"/>
                </a:lnTo>
                <a:lnTo>
                  <a:pt x="58" y="455"/>
                </a:lnTo>
                <a:lnTo>
                  <a:pt x="130" y="385"/>
                </a:lnTo>
                <a:lnTo>
                  <a:pt x="130" y="385"/>
                </a:lnTo>
                <a:lnTo>
                  <a:pt x="129" y="390"/>
                </a:lnTo>
                <a:lnTo>
                  <a:pt x="129" y="399"/>
                </a:lnTo>
                <a:lnTo>
                  <a:pt x="130" y="405"/>
                </a:lnTo>
                <a:lnTo>
                  <a:pt x="133" y="411"/>
                </a:lnTo>
                <a:lnTo>
                  <a:pt x="137" y="418"/>
                </a:lnTo>
                <a:lnTo>
                  <a:pt x="143" y="421"/>
                </a:lnTo>
                <a:lnTo>
                  <a:pt x="143" y="421"/>
                </a:lnTo>
                <a:lnTo>
                  <a:pt x="152" y="425"/>
                </a:lnTo>
                <a:lnTo>
                  <a:pt x="168" y="428"/>
                </a:lnTo>
                <a:lnTo>
                  <a:pt x="205" y="433"/>
                </a:lnTo>
                <a:lnTo>
                  <a:pt x="254" y="438"/>
                </a:lnTo>
                <a:lnTo>
                  <a:pt x="256" y="460"/>
                </a:lnTo>
                <a:lnTo>
                  <a:pt x="256" y="460"/>
                </a:lnTo>
                <a:lnTo>
                  <a:pt x="252" y="467"/>
                </a:lnTo>
                <a:lnTo>
                  <a:pt x="250" y="473"/>
                </a:lnTo>
                <a:lnTo>
                  <a:pt x="249" y="477"/>
                </a:lnTo>
                <a:lnTo>
                  <a:pt x="249" y="477"/>
                </a:lnTo>
                <a:lnTo>
                  <a:pt x="250" y="478"/>
                </a:lnTo>
                <a:lnTo>
                  <a:pt x="252" y="478"/>
                </a:lnTo>
                <a:lnTo>
                  <a:pt x="265" y="478"/>
                </a:lnTo>
                <a:lnTo>
                  <a:pt x="297" y="474"/>
                </a:lnTo>
                <a:lnTo>
                  <a:pt x="347" y="469"/>
                </a:lnTo>
                <a:lnTo>
                  <a:pt x="347" y="469"/>
                </a:lnTo>
                <a:lnTo>
                  <a:pt x="341" y="485"/>
                </a:lnTo>
                <a:lnTo>
                  <a:pt x="337" y="497"/>
                </a:lnTo>
                <a:lnTo>
                  <a:pt x="337" y="500"/>
                </a:lnTo>
                <a:lnTo>
                  <a:pt x="337" y="501"/>
                </a:lnTo>
                <a:lnTo>
                  <a:pt x="338" y="501"/>
                </a:lnTo>
                <a:lnTo>
                  <a:pt x="338" y="501"/>
                </a:lnTo>
                <a:lnTo>
                  <a:pt x="344" y="498"/>
                </a:lnTo>
                <a:lnTo>
                  <a:pt x="352" y="494"/>
                </a:lnTo>
                <a:lnTo>
                  <a:pt x="359" y="491"/>
                </a:lnTo>
                <a:lnTo>
                  <a:pt x="360" y="491"/>
                </a:lnTo>
                <a:lnTo>
                  <a:pt x="361" y="492"/>
                </a:lnTo>
                <a:lnTo>
                  <a:pt x="361" y="492"/>
                </a:lnTo>
                <a:lnTo>
                  <a:pt x="359" y="497"/>
                </a:lnTo>
                <a:lnTo>
                  <a:pt x="354" y="505"/>
                </a:lnTo>
                <a:lnTo>
                  <a:pt x="352" y="511"/>
                </a:lnTo>
                <a:lnTo>
                  <a:pt x="352" y="513"/>
                </a:lnTo>
                <a:lnTo>
                  <a:pt x="353" y="513"/>
                </a:lnTo>
                <a:lnTo>
                  <a:pt x="353" y="513"/>
                </a:lnTo>
                <a:lnTo>
                  <a:pt x="360" y="512"/>
                </a:lnTo>
                <a:lnTo>
                  <a:pt x="370" y="511"/>
                </a:lnTo>
                <a:lnTo>
                  <a:pt x="380" y="507"/>
                </a:lnTo>
                <a:lnTo>
                  <a:pt x="388" y="503"/>
                </a:lnTo>
                <a:lnTo>
                  <a:pt x="388" y="503"/>
                </a:lnTo>
                <a:lnTo>
                  <a:pt x="391" y="502"/>
                </a:lnTo>
                <a:lnTo>
                  <a:pt x="394" y="502"/>
                </a:lnTo>
                <a:lnTo>
                  <a:pt x="395" y="505"/>
                </a:lnTo>
                <a:lnTo>
                  <a:pt x="396" y="511"/>
                </a:lnTo>
                <a:lnTo>
                  <a:pt x="396" y="511"/>
                </a:lnTo>
                <a:lnTo>
                  <a:pt x="397" y="512"/>
                </a:lnTo>
                <a:lnTo>
                  <a:pt x="400" y="513"/>
                </a:lnTo>
                <a:lnTo>
                  <a:pt x="405" y="514"/>
                </a:lnTo>
                <a:lnTo>
                  <a:pt x="411" y="514"/>
                </a:lnTo>
                <a:lnTo>
                  <a:pt x="419" y="514"/>
                </a:lnTo>
                <a:lnTo>
                  <a:pt x="434" y="511"/>
                </a:lnTo>
                <a:lnTo>
                  <a:pt x="441" y="509"/>
                </a:lnTo>
                <a:lnTo>
                  <a:pt x="441" y="509"/>
                </a:lnTo>
                <a:lnTo>
                  <a:pt x="466" y="519"/>
                </a:lnTo>
                <a:lnTo>
                  <a:pt x="521" y="540"/>
                </a:lnTo>
                <a:lnTo>
                  <a:pt x="553" y="550"/>
                </a:lnTo>
                <a:lnTo>
                  <a:pt x="583" y="560"/>
                </a:lnTo>
                <a:lnTo>
                  <a:pt x="610" y="567"/>
                </a:lnTo>
                <a:lnTo>
                  <a:pt x="620" y="569"/>
                </a:lnTo>
                <a:lnTo>
                  <a:pt x="628" y="569"/>
                </a:lnTo>
                <a:lnTo>
                  <a:pt x="628" y="569"/>
                </a:lnTo>
                <a:lnTo>
                  <a:pt x="640" y="569"/>
                </a:lnTo>
                <a:lnTo>
                  <a:pt x="647" y="567"/>
                </a:lnTo>
                <a:lnTo>
                  <a:pt x="656" y="565"/>
                </a:lnTo>
                <a:lnTo>
                  <a:pt x="658" y="564"/>
                </a:lnTo>
                <a:lnTo>
                  <a:pt x="664" y="565"/>
                </a:lnTo>
                <a:lnTo>
                  <a:pt x="685" y="572"/>
                </a:lnTo>
                <a:lnTo>
                  <a:pt x="685" y="572"/>
                </a:lnTo>
                <a:lnTo>
                  <a:pt x="699" y="578"/>
                </a:lnTo>
                <a:lnTo>
                  <a:pt x="715" y="587"/>
                </a:lnTo>
                <a:lnTo>
                  <a:pt x="731" y="594"/>
                </a:lnTo>
                <a:lnTo>
                  <a:pt x="748" y="601"/>
                </a:lnTo>
                <a:lnTo>
                  <a:pt x="756" y="605"/>
                </a:lnTo>
                <a:lnTo>
                  <a:pt x="766" y="607"/>
                </a:lnTo>
                <a:lnTo>
                  <a:pt x="775" y="608"/>
                </a:lnTo>
                <a:lnTo>
                  <a:pt x="786" y="610"/>
                </a:lnTo>
                <a:lnTo>
                  <a:pt x="797" y="610"/>
                </a:lnTo>
                <a:lnTo>
                  <a:pt x="809" y="607"/>
                </a:lnTo>
                <a:lnTo>
                  <a:pt x="823" y="605"/>
                </a:lnTo>
                <a:lnTo>
                  <a:pt x="836" y="601"/>
                </a:lnTo>
                <a:lnTo>
                  <a:pt x="836" y="601"/>
                </a:lnTo>
                <a:lnTo>
                  <a:pt x="843" y="599"/>
                </a:lnTo>
                <a:lnTo>
                  <a:pt x="849" y="595"/>
                </a:lnTo>
                <a:lnTo>
                  <a:pt x="861" y="587"/>
                </a:lnTo>
                <a:lnTo>
                  <a:pt x="871" y="576"/>
                </a:lnTo>
                <a:lnTo>
                  <a:pt x="879" y="564"/>
                </a:lnTo>
                <a:lnTo>
                  <a:pt x="887" y="549"/>
                </a:lnTo>
                <a:lnTo>
                  <a:pt x="893" y="535"/>
                </a:lnTo>
                <a:lnTo>
                  <a:pt x="897" y="518"/>
                </a:lnTo>
                <a:lnTo>
                  <a:pt x="900" y="502"/>
                </a:lnTo>
                <a:lnTo>
                  <a:pt x="902" y="485"/>
                </a:lnTo>
                <a:lnTo>
                  <a:pt x="903" y="469"/>
                </a:lnTo>
                <a:lnTo>
                  <a:pt x="905" y="454"/>
                </a:lnTo>
                <a:lnTo>
                  <a:pt x="905" y="439"/>
                </a:lnTo>
                <a:lnTo>
                  <a:pt x="903" y="426"/>
                </a:lnTo>
                <a:lnTo>
                  <a:pt x="902" y="414"/>
                </a:lnTo>
                <a:lnTo>
                  <a:pt x="900" y="404"/>
                </a:lnTo>
                <a:lnTo>
                  <a:pt x="897" y="396"/>
                </a:lnTo>
                <a:lnTo>
                  <a:pt x="897" y="396"/>
                </a:lnTo>
                <a:lnTo>
                  <a:pt x="884" y="366"/>
                </a:lnTo>
                <a:lnTo>
                  <a:pt x="876" y="347"/>
                </a:lnTo>
                <a:lnTo>
                  <a:pt x="866" y="331"/>
                </a:lnTo>
                <a:lnTo>
                  <a:pt x="855" y="312"/>
                </a:lnTo>
                <a:lnTo>
                  <a:pt x="843" y="296"/>
                </a:lnTo>
                <a:lnTo>
                  <a:pt x="832" y="281"/>
                </a:lnTo>
                <a:lnTo>
                  <a:pt x="820" y="269"/>
                </a:lnTo>
                <a:lnTo>
                  <a:pt x="820" y="269"/>
                </a:lnTo>
                <a:lnTo>
                  <a:pt x="808" y="257"/>
                </a:lnTo>
                <a:lnTo>
                  <a:pt x="795" y="244"/>
                </a:lnTo>
                <a:lnTo>
                  <a:pt x="781" y="228"/>
                </a:lnTo>
                <a:lnTo>
                  <a:pt x="768" y="211"/>
                </a:lnTo>
                <a:lnTo>
                  <a:pt x="756" y="195"/>
                </a:lnTo>
                <a:lnTo>
                  <a:pt x="746" y="180"/>
                </a:lnTo>
                <a:lnTo>
                  <a:pt x="738" y="165"/>
                </a:lnTo>
                <a:lnTo>
                  <a:pt x="733" y="153"/>
                </a:lnTo>
                <a:lnTo>
                  <a:pt x="733" y="153"/>
                </a:lnTo>
                <a:lnTo>
                  <a:pt x="733" y="148"/>
                </a:lnTo>
                <a:lnTo>
                  <a:pt x="732" y="142"/>
                </a:lnTo>
                <a:lnTo>
                  <a:pt x="733" y="130"/>
                </a:lnTo>
                <a:lnTo>
                  <a:pt x="737" y="117"/>
                </a:lnTo>
                <a:lnTo>
                  <a:pt x="740" y="105"/>
                </a:lnTo>
                <a:lnTo>
                  <a:pt x="749" y="85"/>
                </a:lnTo>
                <a:lnTo>
                  <a:pt x="754" y="78"/>
                </a:lnTo>
                <a:lnTo>
                  <a:pt x="754" y="78"/>
                </a:lnTo>
                <a:lnTo>
                  <a:pt x="772" y="101"/>
                </a:lnTo>
                <a:lnTo>
                  <a:pt x="790" y="122"/>
                </a:lnTo>
                <a:lnTo>
                  <a:pt x="801" y="131"/>
                </a:lnTo>
                <a:lnTo>
                  <a:pt x="810" y="141"/>
                </a:lnTo>
                <a:lnTo>
                  <a:pt x="810" y="141"/>
                </a:lnTo>
                <a:lnTo>
                  <a:pt x="821" y="149"/>
                </a:lnTo>
                <a:lnTo>
                  <a:pt x="831" y="157"/>
                </a:lnTo>
                <a:lnTo>
                  <a:pt x="848" y="167"/>
                </a:lnTo>
                <a:lnTo>
                  <a:pt x="859" y="174"/>
                </a:lnTo>
                <a:lnTo>
                  <a:pt x="862" y="175"/>
                </a:lnTo>
                <a:lnTo>
                  <a:pt x="862" y="175"/>
                </a:lnTo>
                <a:lnTo>
                  <a:pt x="864" y="180"/>
                </a:lnTo>
                <a:lnTo>
                  <a:pt x="865" y="192"/>
                </a:lnTo>
                <a:lnTo>
                  <a:pt x="865" y="211"/>
                </a:lnTo>
                <a:lnTo>
                  <a:pt x="865" y="223"/>
                </a:lnTo>
                <a:lnTo>
                  <a:pt x="862" y="238"/>
                </a:lnTo>
                <a:lnTo>
                  <a:pt x="862" y="238"/>
                </a:lnTo>
                <a:lnTo>
                  <a:pt x="859" y="263"/>
                </a:lnTo>
                <a:lnTo>
                  <a:pt x="855" y="282"/>
                </a:lnTo>
                <a:lnTo>
                  <a:pt x="854" y="294"/>
                </a:lnTo>
                <a:lnTo>
                  <a:pt x="854" y="297"/>
                </a:lnTo>
                <a:lnTo>
                  <a:pt x="856" y="299"/>
                </a:lnTo>
                <a:lnTo>
                  <a:pt x="856" y="299"/>
                </a:lnTo>
                <a:lnTo>
                  <a:pt x="860" y="299"/>
                </a:lnTo>
                <a:lnTo>
                  <a:pt x="865" y="298"/>
                </a:lnTo>
                <a:lnTo>
                  <a:pt x="872" y="294"/>
                </a:lnTo>
                <a:lnTo>
                  <a:pt x="881" y="291"/>
                </a:lnTo>
                <a:lnTo>
                  <a:pt x="889" y="285"/>
                </a:lnTo>
                <a:lnTo>
                  <a:pt x="897" y="276"/>
                </a:lnTo>
                <a:lnTo>
                  <a:pt x="906" y="265"/>
                </a:lnTo>
                <a:lnTo>
                  <a:pt x="913" y="252"/>
                </a:lnTo>
                <a:lnTo>
                  <a:pt x="913" y="252"/>
                </a:lnTo>
                <a:lnTo>
                  <a:pt x="926" y="229"/>
                </a:lnTo>
                <a:lnTo>
                  <a:pt x="934" y="213"/>
                </a:lnTo>
                <a:lnTo>
                  <a:pt x="936" y="207"/>
                </a:lnTo>
                <a:lnTo>
                  <a:pt x="936" y="203"/>
                </a:lnTo>
                <a:lnTo>
                  <a:pt x="935" y="196"/>
                </a:lnTo>
                <a:lnTo>
                  <a:pt x="932" y="189"/>
                </a:lnTo>
                <a:lnTo>
                  <a:pt x="932" y="189"/>
                </a:lnTo>
                <a:lnTo>
                  <a:pt x="923" y="167"/>
                </a:lnTo>
                <a:lnTo>
                  <a:pt x="912" y="137"/>
                </a:lnTo>
                <a:lnTo>
                  <a:pt x="903" y="111"/>
                </a:lnTo>
                <a:lnTo>
                  <a:pt x="901" y="100"/>
                </a:lnTo>
                <a:lnTo>
                  <a:pt x="900" y="95"/>
                </a:lnTo>
                <a:lnTo>
                  <a:pt x="900" y="95"/>
                </a:lnTo>
                <a:lnTo>
                  <a:pt x="901" y="79"/>
                </a:lnTo>
                <a:lnTo>
                  <a:pt x="901" y="67"/>
                </a:lnTo>
                <a:lnTo>
                  <a:pt x="899" y="54"/>
                </a:lnTo>
                <a:lnTo>
                  <a:pt x="895" y="39"/>
                </a:lnTo>
                <a:lnTo>
                  <a:pt x="893" y="32"/>
                </a:lnTo>
                <a:lnTo>
                  <a:pt x="889" y="26"/>
                </a:lnTo>
                <a:lnTo>
                  <a:pt x="884" y="20"/>
                </a:lnTo>
                <a:lnTo>
                  <a:pt x="879" y="15"/>
                </a:lnTo>
                <a:lnTo>
                  <a:pt x="873" y="12"/>
                </a:lnTo>
                <a:lnTo>
                  <a:pt x="867" y="8"/>
                </a:lnTo>
                <a:lnTo>
                  <a:pt x="867" y="8"/>
                </a:lnTo>
                <a:lnTo>
                  <a:pt x="850" y="3"/>
                </a:lnTo>
                <a:lnTo>
                  <a:pt x="831" y="1"/>
                </a:lnTo>
                <a:lnTo>
                  <a:pt x="809" y="0"/>
                </a:lnTo>
                <a:lnTo>
                  <a:pt x="786" y="0"/>
                </a:lnTo>
                <a:lnTo>
                  <a:pt x="763" y="2"/>
                </a:lnTo>
                <a:lnTo>
                  <a:pt x="754" y="3"/>
                </a:lnTo>
                <a:lnTo>
                  <a:pt x="743" y="7"/>
                </a:lnTo>
                <a:lnTo>
                  <a:pt x="733" y="9"/>
                </a:lnTo>
                <a:lnTo>
                  <a:pt x="725" y="14"/>
                </a:lnTo>
                <a:lnTo>
                  <a:pt x="716" y="19"/>
                </a:lnTo>
                <a:lnTo>
                  <a:pt x="710" y="24"/>
                </a:lnTo>
                <a:lnTo>
                  <a:pt x="710" y="24"/>
                </a:lnTo>
                <a:lnTo>
                  <a:pt x="697" y="38"/>
                </a:lnTo>
                <a:lnTo>
                  <a:pt x="685" y="55"/>
                </a:lnTo>
                <a:lnTo>
                  <a:pt x="673" y="74"/>
                </a:lnTo>
                <a:lnTo>
                  <a:pt x="663" y="95"/>
                </a:lnTo>
                <a:lnTo>
                  <a:pt x="656" y="117"/>
                </a:lnTo>
                <a:lnTo>
                  <a:pt x="653" y="128"/>
                </a:lnTo>
                <a:lnTo>
                  <a:pt x="652" y="138"/>
                </a:lnTo>
                <a:lnTo>
                  <a:pt x="651" y="149"/>
                </a:lnTo>
                <a:lnTo>
                  <a:pt x="652" y="160"/>
                </a:lnTo>
                <a:lnTo>
                  <a:pt x="653" y="170"/>
                </a:lnTo>
                <a:lnTo>
                  <a:pt x="657" y="178"/>
                </a:lnTo>
                <a:lnTo>
                  <a:pt x="657" y="178"/>
                </a:lnTo>
                <a:lnTo>
                  <a:pt x="664" y="196"/>
                </a:lnTo>
                <a:lnTo>
                  <a:pt x="674" y="215"/>
                </a:lnTo>
                <a:lnTo>
                  <a:pt x="684" y="233"/>
                </a:lnTo>
                <a:lnTo>
                  <a:pt x="693" y="248"/>
                </a:lnTo>
                <a:lnTo>
                  <a:pt x="710" y="273"/>
                </a:lnTo>
                <a:lnTo>
                  <a:pt x="716" y="281"/>
                </a:lnTo>
                <a:lnTo>
                  <a:pt x="716" y="2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101F03A3-B83A-4906-A749-CA0F3232A11D}"/>
              </a:ext>
            </a:extLst>
          </p:cNvPr>
          <p:cNvSpPr>
            <a:spLocks/>
          </p:cNvSpPr>
          <p:nvPr/>
        </p:nvSpPr>
        <p:spPr bwMode="auto">
          <a:xfrm>
            <a:off x="8050264" y="4724411"/>
            <a:ext cx="1139444" cy="1629498"/>
          </a:xfrm>
          <a:custGeom>
            <a:avLst/>
            <a:gdLst>
              <a:gd name="T0" fmla="*/ 52 w 1230"/>
              <a:gd name="T1" fmla="*/ 1136 h 1759"/>
              <a:gd name="T2" fmla="*/ 138 w 1230"/>
              <a:gd name="T3" fmla="*/ 1169 h 1759"/>
              <a:gd name="T4" fmla="*/ 154 w 1230"/>
              <a:gd name="T5" fmla="*/ 1146 h 1759"/>
              <a:gd name="T6" fmla="*/ 126 w 1230"/>
              <a:gd name="T7" fmla="*/ 1100 h 1759"/>
              <a:gd name="T8" fmla="*/ 154 w 1230"/>
              <a:gd name="T9" fmla="*/ 934 h 1759"/>
              <a:gd name="T10" fmla="*/ 167 w 1230"/>
              <a:gd name="T11" fmla="*/ 782 h 1759"/>
              <a:gd name="T12" fmla="*/ 219 w 1230"/>
              <a:gd name="T13" fmla="*/ 707 h 1759"/>
              <a:gd name="T14" fmla="*/ 265 w 1230"/>
              <a:gd name="T15" fmla="*/ 797 h 1759"/>
              <a:gd name="T16" fmla="*/ 336 w 1230"/>
              <a:gd name="T17" fmla="*/ 859 h 1759"/>
              <a:gd name="T18" fmla="*/ 469 w 1230"/>
              <a:gd name="T19" fmla="*/ 861 h 1759"/>
              <a:gd name="T20" fmla="*/ 561 w 1230"/>
              <a:gd name="T21" fmla="*/ 786 h 1759"/>
              <a:gd name="T22" fmla="*/ 622 w 1230"/>
              <a:gd name="T23" fmla="*/ 638 h 1759"/>
              <a:gd name="T24" fmla="*/ 685 w 1230"/>
              <a:gd name="T25" fmla="*/ 960 h 1759"/>
              <a:gd name="T26" fmla="*/ 655 w 1230"/>
              <a:gd name="T27" fmla="*/ 1339 h 1759"/>
              <a:gd name="T28" fmla="*/ 620 w 1230"/>
              <a:gd name="T29" fmla="*/ 1535 h 1759"/>
              <a:gd name="T30" fmla="*/ 504 w 1230"/>
              <a:gd name="T31" fmla="*/ 1554 h 1759"/>
              <a:gd name="T32" fmla="*/ 557 w 1230"/>
              <a:gd name="T33" fmla="*/ 1599 h 1759"/>
              <a:gd name="T34" fmla="*/ 619 w 1230"/>
              <a:gd name="T35" fmla="*/ 1637 h 1759"/>
              <a:gd name="T36" fmla="*/ 662 w 1230"/>
              <a:gd name="T37" fmla="*/ 1593 h 1759"/>
              <a:gd name="T38" fmla="*/ 669 w 1230"/>
              <a:gd name="T39" fmla="*/ 1535 h 1759"/>
              <a:gd name="T40" fmla="*/ 703 w 1230"/>
              <a:gd name="T41" fmla="*/ 1055 h 1759"/>
              <a:gd name="T42" fmla="*/ 739 w 1230"/>
              <a:gd name="T43" fmla="*/ 900 h 1759"/>
              <a:gd name="T44" fmla="*/ 767 w 1230"/>
              <a:gd name="T45" fmla="*/ 618 h 1759"/>
              <a:gd name="T46" fmla="*/ 766 w 1230"/>
              <a:gd name="T47" fmla="*/ 968 h 1759"/>
              <a:gd name="T48" fmla="*/ 741 w 1230"/>
              <a:gd name="T49" fmla="*/ 1077 h 1759"/>
              <a:gd name="T50" fmla="*/ 727 w 1230"/>
              <a:gd name="T51" fmla="*/ 1346 h 1759"/>
              <a:gd name="T52" fmla="*/ 662 w 1230"/>
              <a:gd name="T53" fmla="*/ 1680 h 1759"/>
              <a:gd name="T54" fmla="*/ 638 w 1230"/>
              <a:gd name="T55" fmla="*/ 1697 h 1759"/>
              <a:gd name="T56" fmla="*/ 704 w 1230"/>
              <a:gd name="T57" fmla="*/ 1736 h 1759"/>
              <a:gd name="T58" fmla="*/ 735 w 1230"/>
              <a:gd name="T59" fmla="*/ 1751 h 1759"/>
              <a:gd name="T60" fmla="*/ 754 w 1230"/>
              <a:gd name="T61" fmla="*/ 1693 h 1759"/>
              <a:gd name="T62" fmla="*/ 750 w 1230"/>
              <a:gd name="T63" fmla="*/ 1287 h 1759"/>
              <a:gd name="T64" fmla="*/ 799 w 1230"/>
              <a:gd name="T65" fmla="*/ 1018 h 1759"/>
              <a:gd name="T66" fmla="*/ 795 w 1230"/>
              <a:gd name="T67" fmla="*/ 777 h 1759"/>
              <a:gd name="T68" fmla="*/ 826 w 1230"/>
              <a:gd name="T69" fmla="*/ 594 h 1759"/>
              <a:gd name="T70" fmla="*/ 936 w 1230"/>
              <a:gd name="T71" fmla="*/ 524 h 1759"/>
              <a:gd name="T72" fmla="*/ 982 w 1230"/>
              <a:gd name="T73" fmla="*/ 439 h 1759"/>
              <a:gd name="T74" fmla="*/ 1037 w 1230"/>
              <a:gd name="T75" fmla="*/ 376 h 1759"/>
              <a:gd name="T76" fmla="*/ 1131 w 1230"/>
              <a:gd name="T77" fmla="*/ 288 h 1759"/>
              <a:gd name="T78" fmla="*/ 1196 w 1230"/>
              <a:gd name="T79" fmla="*/ 300 h 1759"/>
              <a:gd name="T80" fmla="*/ 1230 w 1230"/>
              <a:gd name="T81" fmla="*/ 299 h 1759"/>
              <a:gd name="T82" fmla="*/ 1130 w 1230"/>
              <a:gd name="T83" fmla="*/ 207 h 1759"/>
              <a:gd name="T84" fmla="*/ 1066 w 1230"/>
              <a:gd name="T85" fmla="*/ 161 h 1759"/>
              <a:gd name="T86" fmla="*/ 971 w 1230"/>
              <a:gd name="T87" fmla="*/ 68 h 1759"/>
              <a:gd name="T88" fmla="*/ 799 w 1230"/>
              <a:gd name="T89" fmla="*/ 9 h 1759"/>
              <a:gd name="T90" fmla="*/ 666 w 1230"/>
              <a:gd name="T91" fmla="*/ 9 h 1759"/>
              <a:gd name="T92" fmla="*/ 517 w 1230"/>
              <a:gd name="T93" fmla="*/ 84 h 1759"/>
              <a:gd name="T94" fmla="*/ 417 w 1230"/>
              <a:gd name="T95" fmla="*/ 185 h 1759"/>
              <a:gd name="T96" fmla="*/ 381 w 1230"/>
              <a:gd name="T97" fmla="*/ 341 h 1759"/>
              <a:gd name="T98" fmla="*/ 458 w 1230"/>
              <a:gd name="T99" fmla="*/ 621 h 1759"/>
              <a:gd name="T100" fmla="*/ 442 w 1230"/>
              <a:gd name="T101" fmla="*/ 725 h 1759"/>
              <a:gd name="T102" fmla="*/ 402 w 1230"/>
              <a:gd name="T103" fmla="*/ 759 h 1759"/>
              <a:gd name="T104" fmla="*/ 340 w 1230"/>
              <a:gd name="T105" fmla="*/ 702 h 1759"/>
              <a:gd name="T106" fmla="*/ 270 w 1230"/>
              <a:gd name="T107" fmla="*/ 610 h 1759"/>
              <a:gd name="T108" fmla="*/ 160 w 1230"/>
              <a:gd name="T109" fmla="*/ 626 h 1759"/>
              <a:gd name="T110" fmla="*/ 86 w 1230"/>
              <a:gd name="T111" fmla="*/ 696 h 1759"/>
              <a:gd name="T112" fmla="*/ 55 w 1230"/>
              <a:gd name="T113" fmla="*/ 801 h 1759"/>
              <a:gd name="T114" fmla="*/ 5 w 1230"/>
              <a:gd name="T115" fmla="*/ 871 h 1759"/>
              <a:gd name="T116" fmla="*/ 12 w 1230"/>
              <a:gd name="T117" fmla="*/ 974 h 1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30" h="1759">
                <a:moveTo>
                  <a:pt x="38" y="1038"/>
                </a:moveTo>
                <a:lnTo>
                  <a:pt x="38" y="1038"/>
                </a:lnTo>
                <a:lnTo>
                  <a:pt x="38" y="1053"/>
                </a:lnTo>
                <a:lnTo>
                  <a:pt x="41" y="1085"/>
                </a:lnTo>
                <a:lnTo>
                  <a:pt x="43" y="1102"/>
                </a:lnTo>
                <a:lnTo>
                  <a:pt x="46" y="1119"/>
                </a:lnTo>
                <a:lnTo>
                  <a:pt x="50" y="1131"/>
                </a:lnTo>
                <a:lnTo>
                  <a:pt x="52" y="1136"/>
                </a:lnTo>
                <a:lnTo>
                  <a:pt x="55" y="1138"/>
                </a:lnTo>
                <a:lnTo>
                  <a:pt x="55" y="1138"/>
                </a:lnTo>
                <a:lnTo>
                  <a:pt x="63" y="1143"/>
                </a:lnTo>
                <a:lnTo>
                  <a:pt x="75" y="1148"/>
                </a:lnTo>
                <a:lnTo>
                  <a:pt x="91" y="1155"/>
                </a:lnTo>
                <a:lnTo>
                  <a:pt x="107" y="1160"/>
                </a:lnTo>
                <a:lnTo>
                  <a:pt x="123" y="1165"/>
                </a:lnTo>
                <a:lnTo>
                  <a:pt x="138" y="1169"/>
                </a:lnTo>
                <a:lnTo>
                  <a:pt x="150" y="1169"/>
                </a:lnTo>
                <a:lnTo>
                  <a:pt x="154" y="1169"/>
                </a:lnTo>
                <a:lnTo>
                  <a:pt x="156" y="1166"/>
                </a:lnTo>
                <a:lnTo>
                  <a:pt x="156" y="1166"/>
                </a:lnTo>
                <a:lnTo>
                  <a:pt x="159" y="1161"/>
                </a:lnTo>
                <a:lnTo>
                  <a:pt x="159" y="1157"/>
                </a:lnTo>
                <a:lnTo>
                  <a:pt x="157" y="1150"/>
                </a:lnTo>
                <a:lnTo>
                  <a:pt x="154" y="1146"/>
                </a:lnTo>
                <a:lnTo>
                  <a:pt x="146" y="1136"/>
                </a:lnTo>
                <a:lnTo>
                  <a:pt x="142" y="1128"/>
                </a:lnTo>
                <a:lnTo>
                  <a:pt x="142" y="1128"/>
                </a:lnTo>
                <a:lnTo>
                  <a:pt x="138" y="1121"/>
                </a:lnTo>
                <a:lnTo>
                  <a:pt x="132" y="1114"/>
                </a:lnTo>
                <a:lnTo>
                  <a:pt x="127" y="1107"/>
                </a:lnTo>
                <a:lnTo>
                  <a:pt x="126" y="1103"/>
                </a:lnTo>
                <a:lnTo>
                  <a:pt x="126" y="1100"/>
                </a:lnTo>
                <a:lnTo>
                  <a:pt x="126" y="1100"/>
                </a:lnTo>
                <a:lnTo>
                  <a:pt x="125" y="1084"/>
                </a:lnTo>
                <a:lnTo>
                  <a:pt x="121" y="1057"/>
                </a:lnTo>
                <a:lnTo>
                  <a:pt x="117" y="1021"/>
                </a:lnTo>
                <a:lnTo>
                  <a:pt x="117" y="1021"/>
                </a:lnTo>
                <a:lnTo>
                  <a:pt x="132" y="986"/>
                </a:lnTo>
                <a:lnTo>
                  <a:pt x="154" y="934"/>
                </a:lnTo>
                <a:lnTo>
                  <a:pt x="154" y="934"/>
                </a:lnTo>
                <a:lnTo>
                  <a:pt x="156" y="923"/>
                </a:lnTo>
                <a:lnTo>
                  <a:pt x="159" y="910"/>
                </a:lnTo>
                <a:lnTo>
                  <a:pt x="160" y="875"/>
                </a:lnTo>
                <a:lnTo>
                  <a:pt x="161" y="840"/>
                </a:lnTo>
                <a:lnTo>
                  <a:pt x="160" y="813"/>
                </a:lnTo>
                <a:lnTo>
                  <a:pt x="160" y="813"/>
                </a:lnTo>
                <a:lnTo>
                  <a:pt x="162" y="800"/>
                </a:lnTo>
                <a:lnTo>
                  <a:pt x="167" y="782"/>
                </a:lnTo>
                <a:lnTo>
                  <a:pt x="175" y="760"/>
                </a:lnTo>
                <a:lnTo>
                  <a:pt x="185" y="740"/>
                </a:lnTo>
                <a:lnTo>
                  <a:pt x="191" y="730"/>
                </a:lnTo>
                <a:lnTo>
                  <a:pt x="196" y="722"/>
                </a:lnTo>
                <a:lnTo>
                  <a:pt x="202" y="714"/>
                </a:lnTo>
                <a:lnTo>
                  <a:pt x="208" y="710"/>
                </a:lnTo>
                <a:lnTo>
                  <a:pt x="214" y="707"/>
                </a:lnTo>
                <a:lnTo>
                  <a:pt x="219" y="707"/>
                </a:lnTo>
                <a:lnTo>
                  <a:pt x="221" y="708"/>
                </a:lnTo>
                <a:lnTo>
                  <a:pt x="225" y="710"/>
                </a:lnTo>
                <a:lnTo>
                  <a:pt x="230" y="716"/>
                </a:lnTo>
                <a:lnTo>
                  <a:pt x="230" y="716"/>
                </a:lnTo>
                <a:lnTo>
                  <a:pt x="238" y="732"/>
                </a:lnTo>
                <a:lnTo>
                  <a:pt x="245" y="748"/>
                </a:lnTo>
                <a:lnTo>
                  <a:pt x="258" y="781"/>
                </a:lnTo>
                <a:lnTo>
                  <a:pt x="265" y="797"/>
                </a:lnTo>
                <a:lnTo>
                  <a:pt x="274" y="812"/>
                </a:lnTo>
                <a:lnTo>
                  <a:pt x="279" y="818"/>
                </a:lnTo>
                <a:lnTo>
                  <a:pt x="287" y="826"/>
                </a:lnTo>
                <a:lnTo>
                  <a:pt x="293" y="833"/>
                </a:lnTo>
                <a:lnTo>
                  <a:pt x="301" y="839"/>
                </a:lnTo>
                <a:lnTo>
                  <a:pt x="301" y="839"/>
                </a:lnTo>
                <a:lnTo>
                  <a:pt x="319" y="850"/>
                </a:lnTo>
                <a:lnTo>
                  <a:pt x="336" y="859"/>
                </a:lnTo>
                <a:lnTo>
                  <a:pt x="354" y="868"/>
                </a:lnTo>
                <a:lnTo>
                  <a:pt x="371" y="873"/>
                </a:lnTo>
                <a:lnTo>
                  <a:pt x="390" y="875"/>
                </a:lnTo>
                <a:lnTo>
                  <a:pt x="409" y="876"/>
                </a:lnTo>
                <a:lnTo>
                  <a:pt x="429" y="874"/>
                </a:lnTo>
                <a:lnTo>
                  <a:pt x="450" y="868"/>
                </a:lnTo>
                <a:lnTo>
                  <a:pt x="450" y="868"/>
                </a:lnTo>
                <a:lnTo>
                  <a:pt x="469" y="861"/>
                </a:lnTo>
                <a:lnTo>
                  <a:pt x="487" y="851"/>
                </a:lnTo>
                <a:lnTo>
                  <a:pt x="503" y="841"/>
                </a:lnTo>
                <a:lnTo>
                  <a:pt x="516" y="830"/>
                </a:lnTo>
                <a:lnTo>
                  <a:pt x="528" y="819"/>
                </a:lnTo>
                <a:lnTo>
                  <a:pt x="539" y="809"/>
                </a:lnTo>
                <a:lnTo>
                  <a:pt x="557" y="790"/>
                </a:lnTo>
                <a:lnTo>
                  <a:pt x="557" y="790"/>
                </a:lnTo>
                <a:lnTo>
                  <a:pt x="561" y="786"/>
                </a:lnTo>
                <a:lnTo>
                  <a:pt x="566" y="778"/>
                </a:lnTo>
                <a:lnTo>
                  <a:pt x="574" y="760"/>
                </a:lnTo>
                <a:lnTo>
                  <a:pt x="582" y="737"/>
                </a:lnTo>
                <a:lnTo>
                  <a:pt x="591" y="712"/>
                </a:lnTo>
                <a:lnTo>
                  <a:pt x="608" y="666"/>
                </a:lnTo>
                <a:lnTo>
                  <a:pt x="616" y="648"/>
                </a:lnTo>
                <a:lnTo>
                  <a:pt x="619" y="643"/>
                </a:lnTo>
                <a:lnTo>
                  <a:pt x="622" y="638"/>
                </a:lnTo>
                <a:lnTo>
                  <a:pt x="622" y="638"/>
                </a:lnTo>
                <a:lnTo>
                  <a:pt x="636" y="629"/>
                </a:lnTo>
                <a:lnTo>
                  <a:pt x="649" y="619"/>
                </a:lnTo>
                <a:lnTo>
                  <a:pt x="662" y="609"/>
                </a:lnTo>
                <a:lnTo>
                  <a:pt x="692" y="876"/>
                </a:lnTo>
                <a:lnTo>
                  <a:pt x="692" y="876"/>
                </a:lnTo>
                <a:lnTo>
                  <a:pt x="690" y="912"/>
                </a:lnTo>
                <a:lnTo>
                  <a:pt x="685" y="960"/>
                </a:lnTo>
                <a:lnTo>
                  <a:pt x="685" y="960"/>
                </a:lnTo>
                <a:lnTo>
                  <a:pt x="684" y="974"/>
                </a:lnTo>
                <a:lnTo>
                  <a:pt x="683" y="992"/>
                </a:lnTo>
                <a:lnTo>
                  <a:pt x="683" y="1021"/>
                </a:lnTo>
                <a:lnTo>
                  <a:pt x="683" y="1021"/>
                </a:lnTo>
                <a:lnTo>
                  <a:pt x="677" y="1096"/>
                </a:lnTo>
                <a:lnTo>
                  <a:pt x="663" y="1254"/>
                </a:lnTo>
                <a:lnTo>
                  <a:pt x="655" y="1339"/>
                </a:lnTo>
                <a:lnTo>
                  <a:pt x="646" y="1415"/>
                </a:lnTo>
                <a:lnTo>
                  <a:pt x="640" y="1472"/>
                </a:lnTo>
                <a:lnTo>
                  <a:pt x="637" y="1490"/>
                </a:lnTo>
                <a:lnTo>
                  <a:pt x="634" y="1500"/>
                </a:lnTo>
                <a:lnTo>
                  <a:pt x="634" y="1500"/>
                </a:lnTo>
                <a:lnTo>
                  <a:pt x="627" y="1517"/>
                </a:lnTo>
                <a:lnTo>
                  <a:pt x="624" y="1527"/>
                </a:lnTo>
                <a:lnTo>
                  <a:pt x="620" y="1535"/>
                </a:lnTo>
                <a:lnTo>
                  <a:pt x="617" y="1537"/>
                </a:lnTo>
                <a:lnTo>
                  <a:pt x="614" y="1538"/>
                </a:lnTo>
                <a:lnTo>
                  <a:pt x="614" y="1538"/>
                </a:lnTo>
                <a:lnTo>
                  <a:pt x="607" y="1538"/>
                </a:lnTo>
                <a:lnTo>
                  <a:pt x="593" y="1538"/>
                </a:lnTo>
                <a:lnTo>
                  <a:pt x="557" y="1535"/>
                </a:lnTo>
                <a:lnTo>
                  <a:pt x="508" y="1527"/>
                </a:lnTo>
                <a:lnTo>
                  <a:pt x="504" y="1554"/>
                </a:lnTo>
                <a:lnTo>
                  <a:pt x="504" y="1554"/>
                </a:lnTo>
                <a:lnTo>
                  <a:pt x="510" y="1558"/>
                </a:lnTo>
                <a:lnTo>
                  <a:pt x="524" y="1567"/>
                </a:lnTo>
                <a:lnTo>
                  <a:pt x="533" y="1573"/>
                </a:lnTo>
                <a:lnTo>
                  <a:pt x="541" y="1581"/>
                </a:lnTo>
                <a:lnTo>
                  <a:pt x="550" y="1589"/>
                </a:lnTo>
                <a:lnTo>
                  <a:pt x="557" y="1599"/>
                </a:lnTo>
                <a:lnTo>
                  <a:pt x="557" y="1599"/>
                </a:lnTo>
                <a:lnTo>
                  <a:pt x="569" y="1614"/>
                </a:lnTo>
                <a:lnTo>
                  <a:pt x="580" y="1628"/>
                </a:lnTo>
                <a:lnTo>
                  <a:pt x="590" y="1637"/>
                </a:lnTo>
                <a:lnTo>
                  <a:pt x="596" y="1642"/>
                </a:lnTo>
                <a:lnTo>
                  <a:pt x="596" y="1642"/>
                </a:lnTo>
                <a:lnTo>
                  <a:pt x="599" y="1642"/>
                </a:lnTo>
                <a:lnTo>
                  <a:pt x="604" y="1642"/>
                </a:lnTo>
                <a:lnTo>
                  <a:pt x="619" y="1637"/>
                </a:lnTo>
                <a:lnTo>
                  <a:pt x="627" y="1634"/>
                </a:lnTo>
                <a:lnTo>
                  <a:pt x="636" y="1629"/>
                </a:lnTo>
                <a:lnTo>
                  <a:pt x="644" y="1624"/>
                </a:lnTo>
                <a:lnTo>
                  <a:pt x="650" y="1618"/>
                </a:lnTo>
                <a:lnTo>
                  <a:pt x="650" y="1618"/>
                </a:lnTo>
                <a:lnTo>
                  <a:pt x="656" y="1611"/>
                </a:lnTo>
                <a:lnTo>
                  <a:pt x="660" y="1602"/>
                </a:lnTo>
                <a:lnTo>
                  <a:pt x="662" y="1593"/>
                </a:lnTo>
                <a:lnTo>
                  <a:pt x="663" y="1582"/>
                </a:lnTo>
                <a:lnTo>
                  <a:pt x="665" y="1565"/>
                </a:lnTo>
                <a:lnTo>
                  <a:pt x="665" y="1558"/>
                </a:lnTo>
                <a:lnTo>
                  <a:pt x="681" y="1558"/>
                </a:lnTo>
                <a:lnTo>
                  <a:pt x="681" y="1558"/>
                </a:lnTo>
                <a:lnTo>
                  <a:pt x="675" y="1548"/>
                </a:lnTo>
                <a:lnTo>
                  <a:pt x="671" y="1539"/>
                </a:lnTo>
                <a:lnTo>
                  <a:pt x="669" y="1535"/>
                </a:lnTo>
                <a:lnTo>
                  <a:pt x="669" y="1535"/>
                </a:lnTo>
                <a:lnTo>
                  <a:pt x="669" y="1402"/>
                </a:lnTo>
                <a:lnTo>
                  <a:pt x="669" y="1402"/>
                </a:lnTo>
                <a:lnTo>
                  <a:pt x="671" y="1372"/>
                </a:lnTo>
                <a:lnTo>
                  <a:pt x="674" y="1324"/>
                </a:lnTo>
                <a:lnTo>
                  <a:pt x="685" y="1205"/>
                </a:lnTo>
                <a:lnTo>
                  <a:pt x="698" y="1092"/>
                </a:lnTo>
                <a:lnTo>
                  <a:pt x="703" y="1055"/>
                </a:lnTo>
                <a:lnTo>
                  <a:pt x="706" y="1043"/>
                </a:lnTo>
                <a:lnTo>
                  <a:pt x="708" y="1037"/>
                </a:lnTo>
                <a:lnTo>
                  <a:pt x="708" y="1037"/>
                </a:lnTo>
                <a:lnTo>
                  <a:pt x="710" y="1028"/>
                </a:lnTo>
                <a:lnTo>
                  <a:pt x="715" y="1014"/>
                </a:lnTo>
                <a:lnTo>
                  <a:pt x="725" y="973"/>
                </a:lnTo>
                <a:lnTo>
                  <a:pt x="733" y="931"/>
                </a:lnTo>
                <a:lnTo>
                  <a:pt x="739" y="900"/>
                </a:lnTo>
                <a:lnTo>
                  <a:pt x="739" y="900"/>
                </a:lnTo>
                <a:lnTo>
                  <a:pt x="739" y="892"/>
                </a:lnTo>
                <a:lnTo>
                  <a:pt x="739" y="880"/>
                </a:lnTo>
                <a:lnTo>
                  <a:pt x="735" y="842"/>
                </a:lnTo>
                <a:lnTo>
                  <a:pt x="721" y="743"/>
                </a:lnTo>
                <a:lnTo>
                  <a:pt x="707" y="648"/>
                </a:lnTo>
                <a:lnTo>
                  <a:pt x="700" y="606"/>
                </a:lnTo>
                <a:lnTo>
                  <a:pt x="767" y="618"/>
                </a:lnTo>
                <a:lnTo>
                  <a:pt x="767" y="618"/>
                </a:lnTo>
                <a:lnTo>
                  <a:pt x="770" y="666"/>
                </a:lnTo>
                <a:lnTo>
                  <a:pt x="772" y="777"/>
                </a:lnTo>
                <a:lnTo>
                  <a:pt x="773" y="839"/>
                </a:lnTo>
                <a:lnTo>
                  <a:pt x="772" y="896"/>
                </a:lnTo>
                <a:lnTo>
                  <a:pt x="771" y="941"/>
                </a:lnTo>
                <a:lnTo>
                  <a:pt x="768" y="957"/>
                </a:lnTo>
                <a:lnTo>
                  <a:pt x="766" y="968"/>
                </a:lnTo>
                <a:lnTo>
                  <a:pt x="766" y="968"/>
                </a:lnTo>
                <a:lnTo>
                  <a:pt x="755" y="997"/>
                </a:lnTo>
                <a:lnTo>
                  <a:pt x="747" y="1024"/>
                </a:lnTo>
                <a:lnTo>
                  <a:pt x="744" y="1037"/>
                </a:lnTo>
                <a:lnTo>
                  <a:pt x="742" y="1049"/>
                </a:lnTo>
                <a:lnTo>
                  <a:pt x="741" y="1064"/>
                </a:lnTo>
                <a:lnTo>
                  <a:pt x="741" y="1077"/>
                </a:lnTo>
                <a:lnTo>
                  <a:pt x="741" y="1077"/>
                </a:lnTo>
                <a:lnTo>
                  <a:pt x="741" y="1099"/>
                </a:lnTo>
                <a:lnTo>
                  <a:pt x="739" y="1130"/>
                </a:lnTo>
                <a:lnTo>
                  <a:pt x="735" y="1208"/>
                </a:lnTo>
                <a:lnTo>
                  <a:pt x="730" y="1285"/>
                </a:lnTo>
                <a:lnTo>
                  <a:pt x="727" y="1311"/>
                </a:lnTo>
                <a:lnTo>
                  <a:pt x="727" y="1327"/>
                </a:lnTo>
                <a:lnTo>
                  <a:pt x="727" y="1327"/>
                </a:lnTo>
                <a:lnTo>
                  <a:pt x="727" y="1346"/>
                </a:lnTo>
                <a:lnTo>
                  <a:pt x="726" y="1388"/>
                </a:lnTo>
                <a:lnTo>
                  <a:pt x="720" y="1504"/>
                </a:lnTo>
                <a:lnTo>
                  <a:pt x="712" y="1669"/>
                </a:lnTo>
                <a:lnTo>
                  <a:pt x="712" y="1669"/>
                </a:lnTo>
                <a:lnTo>
                  <a:pt x="706" y="1671"/>
                </a:lnTo>
                <a:lnTo>
                  <a:pt x="692" y="1675"/>
                </a:lnTo>
                <a:lnTo>
                  <a:pt x="673" y="1678"/>
                </a:lnTo>
                <a:lnTo>
                  <a:pt x="662" y="1680"/>
                </a:lnTo>
                <a:lnTo>
                  <a:pt x="650" y="1680"/>
                </a:lnTo>
                <a:lnTo>
                  <a:pt x="599" y="1676"/>
                </a:lnTo>
                <a:lnTo>
                  <a:pt x="599" y="1676"/>
                </a:lnTo>
                <a:lnTo>
                  <a:pt x="619" y="1683"/>
                </a:lnTo>
                <a:lnTo>
                  <a:pt x="632" y="1690"/>
                </a:lnTo>
                <a:lnTo>
                  <a:pt x="636" y="1694"/>
                </a:lnTo>
                <a:lnTo>
                  <a:pt x="638" y="1697"/>
                </a:lnTo>
                <a:lnTo>
                  <a:pt x="638" y="1697"/>
                </a:lnTo>
                <a:lnTo>
                  <a:pt x="639" y="1699"/>
                </a:lnTo>
                <a:lnTo>
                  <a:pt x="642" y="1701"/>
                </a:lnTo>
                <a:lnTo>
                  <a:pt x="646" y="1705"/>
                </a:lnTo>
                <a:lnTo>
                  <a:pt x="652" y="1709"/>
                </a:lnTo>
                <a:lnTo>
                  <a:pt x="652" y="1709"/>
                </a:lnTo>
                <a:lnTo>
                  <a:pt x="680" y="1722"/>
                </a:lnTo>
                <a:lnTo>
                  <a:pt x="698" y="1733"/>
                </a:lnTo>
                <a:lnTo>
                  <a:pt x="704" y="1736"/>
                </a:lnTo>
                <a:lnTo>
                  <a:pt x="708" y="1739"/>
                </a:lnTo>
                <a:lnTo>
                  <a:pt x="708" y="1739"/>
                </a:lnTo>
                <a:lnTo>
                  <a:pt x="710" y="1745"/>
                </a:lnTo>
                <a:lnTo>
                  <a:pt x="717" y="1751"/>
                </a:lnTo>
                <a:lnTo>
                  <a:pt x="724" y="1759"/>
                </a:lnTo>
                <a:lnTo>
                  <a:pt x="724" y="1759"/>
                </a:lnTo>
                <a:lnTo>
                  <a:pt x="727" y="1757"/>
                </a:lnTo>
                <a:lnTo>
                  <a:pt x="735" y="1751"/>
                </a:lnTo>
                <a:lnTo>
                  <a:pt x="739" y="1746"/>
                </a:lnTo>
                <a:lnTo>
                  <a:pt x="744" y="1740"/>
                </a:lnTo>
                <a:lnTo>
                  <a:pt x="748" y="1733"/>
                </a:lnTo>
                <a:lnTo>
                  <a:pt x="752" y="1723"/>
                </a:lnTo>
                <a:lnTo>
                  <a:pt x="752" y="1723"/>
                </a:lnTo>
                <a:lnTo>
                  <a:pt x="754" y="1713"/>
                </a:lnTo>
                <a:lnTo>
                  <a:pt x="754" y="1704"/>
                </a:lnTo>
                <a:lnTo>
                  <a:pt x="754" y="1693"/>
                </a:lnTo>
                <a:lnTo>
                  <a:pt x="753" y="1684"/>
                </a:lnTo>
                <a:lnTo>
                  <a:pt x="750" y="1668"/>
                </a:lnTo>
                <a:lnTo>
                  <a:pt x="749" y="1657"/>
                </a:lnTo>
                <a:lnTo>
                  <a:pt x="749" y="1657"/>
                </a:lnTo>
                <a:lnTo>
                  <a:pt x="748" y="1467"/>
                </a:lnTo>
                <a:lnTo>
                  <a:pt x="748" y="1398"/>
                </a:lnTo>
                <a:lnTo>
                  <a:pt x="749" y="1335"/>
                </a:lnTo>
                <a:lnTo>
                  <a:pt x="750" y="1287"/>
                </a:lnTo>
                <a:lnTo>
                  <a:pt x="752" y="1270"/>
                </a:lnTo>
                <a:lnTo>
                  <a:pt x="753" y="1259"/>
                </a:lnTo>
                <a:lnTo>
                  <a:pt x="753" y="1259"/>
                </a:lnTo>
                <a:lnTo>
                  <a:pt x="764" y="1211"/>
                </a:lnTo>
                <a:lnTo>
                  <a:pt x="778" y="1135"/>
                </a:lnTo>
                <a:lnTo>
                  <a:pt x="791" y="1061"/>
                </a:lnTo>
                <a:lnTo>
                  <a:pt x="796" y="1033"/>
                </a:lnTo>
                <a:lnTo>
                  <a:pt x="799" y="1018"/>
                </a:lnTo>
                <a:lnTo>
                  <a:pt x="799" y="1018"/>
                </a:lnTo>
                <a:lnTo>
                  <a:pt x="799" y="998"/>
                </a:lnTo>
                <a:lnTo>
                  <a:pt x="800" y="978"/>
                </a:lnTo>
                <a:lnTo>
                  <a:pt x="800" y="948"/>
                </a:lnTo>
                <a:lnTo>
                  <a:pt x="800" y="948"/>
                </a:lnTo>
                <a:lnTo>
                  <a:pt x="796" y="859"/>
                </a:lnTo>
                <a:lnTo>
                  <a:pt x="795" y="799"/>
                </a:lnTo>
                <a:lnTo>
                  <a:pt x="795" y="777"/>
                </a:lnTo>
                <a:lnTo>
                  <a:pt x="795" y="763"/>
                </a:lnTo>
                <a:lnTo>
                  <a:pt x="795" y="763"/>
                </a:lnTo>
                <a:lnTo>
                  <a:pt x="797" y="728"/>
                </a:lnTo>
                <a:lnTo>
                  <a:pt x="800" y="673"/>
                </a:lnTo>
                <a:lnTo>
                  <a:pt x="802" y="602"/>
                </a:lnTo>
                <a:lnTo>
                  <a:pt x="802" y="602"/>
                </a:lnTo>
                <a:lnTo>
                  <a:pt x="808" y="600"/>
                </a:lnTo>
                <a:lnTo>
                  <a:pt x="826" y="594"/>
                </a:lnTo>
                <a:lnTo>
                  <a:pt x="841" y="588"/>
                </a:lnTo>
                <a:lnTo>
                  <a:pt x="858" y="579"/>
                </a:lnTo>
                <a:lnTo>
                  <a:pt x="878" y="567"/>
                </a:lnTo>
                <a:lnTo>
                  <a:pt x="904" y="551"/>
                </a:lnTo>
                <a:lnTo>
                  <a:pt x="904" y="551"/>
                </a:lnTo>
                <a:lnTo>
                  <a:pt x="916" y="542"/>
                </a:lnTo>
                <a:lnTo>
                  <a:pt x="927" y="533"/>
                </a:lnTo>
                <a:lnTo>
                  <a:pt x="936" y="524"/>
                </a:lnTo>
                <a:lnTo>
                  <a:pt x="945" y="514"/>
                </a:lnTo>
                <a:lnTo>
                  <a:pt x="953" y="504"/>
                </a:lnTo>
                <a:lnTo>
                  <a:pt x="959" y="495"/>
                </a:lnTo>
                <a:lnTo>
                  <a:pt x="969" y="478"/>
                </a:lnTo>
                <a:lnTo>
                  <a:pt x="976" y="462"/>
                </a:lnTo>
                <a:lnTo>
                  <a:pt x="980" y="450"/>
                </a:lnTo>
                <a:lnTo>
                  <a:pt x="982" y="439"/>
                </a:lnTo>
                <a:lnTo>
                  <a:pt x="982" y="439"/>
                </a:lnTo>
                <a:lnTo>
                  <a:pt x="982" y="438"/>
                </a:lnTo>
                <a:lnTo>
                  <a:pt x="986" y="432"/>
                </a:lnTo>
                <a:lnTo>
                  <a:pt x="994" y="422"/>
                </a:lnTo>
                <a:lnTo>
                  <a:pt x="1010" y="408"/>
                </a:lnTo>
                <a:lnTo>
                  <a:pt x="1010" y="408"/>
                </a:lnTo>
                <a:lnTo>
                  <a:pt x="1018" y="398"/>
                </a:lnTo>
                <a:lnTo>
                  <a:pt x="1026" y="391"/>
                </a:lnTo>
                <a:lnTo>
                  <a:pt x="1037" y="376"/>
                </a:lnTo>
                <a:lnTo>
                  <a:pt x="1044" y="365"/>
                </a:lnTo>
                <a:lnTo>
                  <a:pt x="1050" y="357"/>
                </a:lnTo>
                <a:lnTo>
                  <a:pt x="1050" y="357"/>
                </a:lnTo>
                <a:lnTo>
                  <a:pt x="1080" y="323"/>
                </a:lnTo>
                <a:lnTo>
                  <a:pt x="1104" y="298"/>
                </a:lnTo>
                <a:lnTo>
                  <a:pt x="1104" y="298"/>
                </a:lnTo>
                <a:lnTo>
                  <a:pt x="1113" y="294"/>
                </a:lnTo>
                <a:lnTo>
                  <a:pt x="1131" y="288"/>
                </a:lnTo>
                <a:lnTo>
                  <a:pt x="1143" y="286"/>
                </a:lnTo>
                <a:lnTo>
                  <a:pt x="1153" y="283"/>
                </a:lnTo>
                <a:lnTo>
                  <a:pt x="1162" y="283"/>
                </a:lnTo>
                <a:lnTo>
                  <a:pt x="1167" y="284"/>
                </a:lnTo>
                <a:lnTo>
                  <a:pt x="1169" y="286"/>
                </a:lnTo>
                <a:lnTo>
                  <a:pt x="1169" y="286"/>
                </a:lnTo>
                <a:lnTo>
                  <a:pt x="1183" y="293"/>
                </a:lnTo>
                <a:lnTo>
                  <a:pt x="1196" y="300"/>
                </a:lnTo>
                <a:lnTo>
                  <a:pt x="1209" y="306"/>
                </a:lnTo>
                <a:lnTo>
                  <a:pt x="1209" y="306"/>
                </a:lnTo>
                <a:lnTo>
                  <a:pt x="1217" y="306"/>
                </a:lnTo>
                <a:lnTo>
                  <a:pt x="1223" y="306"/>
                </a:lnTo>
                <a:lnTo>
                  <a:pt x="1227" y="305"/>
                </a:lnTo>
                <a:lnTo>
                  <a:pt x="1230" y="304"/>
                </a:lnTo>
                <a:lnTo>
                  <a:pt x="1230" y="301"/>
                </a:lnTo>
                <a:lnTo>
                  <a:pt x="1230" y="299"/>
                </a:lnTo>
                <a:lnTo>
                  <a:pt x="1229" y="295"/>
                </a:lnTo>
                <a:lnTo>
                  <a:pt x="1226" y="290"/>
                </a:lnTo>
                <a:lnTo>
                  <a:pt x="1221" y="284"/>
                </a:lnTo>
                <a:lnTo>
                  <a:pt x="1206" y="270"/>
                </a:lnTo>
                <a:lnTo>
                  <a:pt x="1206" y="270"/>
                </a:lnTo>
                <a:lnTo>
                  <a:pt x="1171" y="238"/>
                </a:lnTo>
                <a:lnTo>
                  <a:pt x="1142" y="215"/>
                </a:lnTo>
                <a:lnTo>
                  <a:pt x="1130" y="207"/>
                </a:lnTo>
                <a:lnTo>
                  <a:pt x="1119" y="200"/>
                </a:lnTo>
                <a:lnTo>
                  <a:pt x="1109" y="195"/>
                </a:lnTo>
                <a:lnTo>
                  <a:pt x="1099" y="191"/>
                </a:lnTo>
                <a:lnTo>
                  <a:pt x="1099" y="191"/>
                </a:lnTo>
                <a:lnTo>
                  <a:pt x="1095" y="189"/>
                </a:lnTo>
                <a:lnTo>
                  <a:pt x="1088" y="185"/>
                </a:lnTo>
                <a:lnTo>
                  <a:pt x="1078" y="176"/>
                </a:lnTo>
                <a:lnTo>
                  <a:pt x="1066" y="161"/>
                </a:lnTo>
                <a:lnTo>
                  <a:pt x="1052" y="145"/>
                </a:lnTo>
                <a:lnTo>
                  <a:pt x="1029" y="115"/>
                </a:lnTo>
                <a:lnTo>
                  <a:pt x="1021" y="103"/>
                </a:lnTo>
                <a:lnTo>
                  <a:pt x="1014" y="97"/>
                </a:lnTo>
                <a:lnTo>
                  <a:pt x="1014" y="97"/>
                </a:lnTo>
                <a:lnTo>
                  <a:pt x="998" y="85"/>
                </a:lnTo>
                <a:lnTo>
                  <a:pt x="986" y="78"/>
                </a:lnTo>
                <a:lnTo>
                  <a:pt x="971" y="68"/>
                </a:lnTo>
                <a:lnTo>
                  <a:pt x="952" y="60"/>
                </a:lnTo>
                <a:lnTo>
                  <a:pt x="931" y="49"/>
                </a:lnTo>
                <a:lnTo>
                  <a:pt x="906" y="39"/>
                </a:lnTo>
                <a:lnTo>
                  <a:pt x="878" y="29"/>
                </a:lnTo>
                <a:lnTo>
                  <a:pt x="878" y="29"/>
                </a:lnTo>
                <a:lnTo>
                  <a:pt x="849" y="21"/>
                </a:lnTo>
                <a:lnTo>
                  <a:pt x="823" y="15"/>
                </a:lnTo>
                <a:lnTo>
                  <a:pt x="799" y="9"/>
                </a:lnTo>
                <a:lnTo>
                  <a:pt x="777" y="5"/>
                </a:lnTo>
                <a:lnTo>
                  <a:pt x="756" y="2"/>
                </a:lnTo>
                <a:lnTo>
                  <a:pt x="737" y="0"/>
                </a:lnTo>
                <a:lnTo>
                  <a:pt x="719" y="0"/>
                </a:lnTo>
                <a:lnTo>
                  <a:pt x="701" y="2"/>
                </a:lnTo>
                <a:lnTo>
                  <a:pt x="701" y="2"/>
                </a:lnTo>
                <a:lnTo>
                  <a:pt x="684" y="5"/>
                </a:lnTo>
                <a:lnTo>
                  <a:pt x="666" y="9"/>
                </a:lnTo>
                <a:lnTo>
                  <a:pt x="648" y="14"/>
                </a:lnTo>
                <a:lnTo>
                  <a:pt x="631" y="21"/>
                </a:lnTo>
                <a:lnTo>
                  <a:pt x="613" y="28"/>
                </a:lnTo>
                <a:lnTo>
                  <a:pt x="595" y="37"/>
                </a:lnTo>
                <a:lnTo>
                  <a:pt x="575" y="48"/>
                </a:lnTo>
                <a:lnTo>
                  <a:pt x="557" y="58"/>
                </a:lnTo>
                <a:lnTo>
                  <a:pt x="557" y="58"/>
                </a:lnTo>
                <a:lnTo>
                  <a:pt x="517" y="84"/>
                </a:lnTo>
                <a:lnTo>
                  <a:pt x="495" y="98"/>
                </a:lnTo>
                <a:lnTo>
                  <a:pt x="475" y="114"/>
                </a:lnTo>
                <a:lnTo>
                  <a:pt x="456" y="132"/>
                </a:lnTo>
                <a:lnTo>
                  <a:pt x="446" y="142"/>
                </a:lnTo>
                <a:lnTo>
                  <a:pt x="438" y="153"/>
                </a:lnTo>
                <a:lnTo>
                  <a:pt x="430" y="164"/>
                </a:lnTo>
                <a:lnTo>
                  <a:pt x="423" y="174"/>
                </a:lnTo>
                <a:lnTo>
                  <a:pt x="417" y="185"/>
                </a:lnTo>
                <a:lnTo>
                  <a:pt x="412" y="197"/>
                </a:lnTo>
                <a:lnTo>
                  <a:pt x="412" y="197"/>
                </a:lnTo>
                <a:lnTo>
                  <a:pt x="404" y="223"/>
                </a:lnTo>
                <a:lnTo>
                  <a:pt x="396" y="248"/>
                </a:lnTo>
                <a:lnTo>
                  <a:pt x="390" y="273"/>
                </a:lnTo>
                <a:lnTo>
                  <a:pt x="387" y="299"/>
                </a:lnTo>
                <a:lnTo>
                  <a:pt x="383" y="321"/>
                </a:lnTo>
                <a:lnTo>
                  <a:pt x="381" y="341"/>
                </a:lnTo>
                <a:lnTo>
                  <a:pt x="380" y="359"/>
                </a:lnTo>
                <a:lnTo>
                  <a:pt x="380" y="372"/>
                </a:lnTo>
                <a:lnTo>
                  <a:pt x="380" y="372"/>
                </a:lnTo>
                <a:lnTo>
                  <a:pt x="383" y="391"/>
                </a:lnTo>
                <a:lnTo>
                  <a:pt x="392" y="418"/>
                </a:lnTo>
                <a:lnTo>
                  <a:pt x="416" y="493"/>
                </a:lnTo>
                <a:lnTo>
                  <a:pt x="441" y="569"/>
                </a:lnTo>
                <a:lnTo>
                  <a:pt x="458" y="621"/>
                </a:lnTo>
                <a:lnTo>
                  <a:pt x="458" y="621"/>
                </a:lnTo>
                <a:lnTo>
                  <a:pt x="460" y="630"/>
                </a:lnTo>
                <a:lnTo>
                  <a:pt x="462" y="639"/>
                </a:lnTo>
                <a:lnTo>
                  <a:pt x="462" y="649"/>
                </a:lnTo>
                <a:lnTo>
                  <a:pt x="460" y="660"/>
                </a:lnTo>
                <a:lnTo>
                  <a:pt x="457" y="683"/>
                </a:lnTo>
                <a:lnTo>
                  <a:pt x="451" y="705"/>
                </a:lnTo>
                <a:lnTo>
                  <a:pt x="442" y="725"/>
                </a:lnTo>
                <a:lnTo>
                  <a:pt x="438" y="734"/>
                </a:lnTo>
                <a:lnTo>
                  <a:pt x="433" y="742"/>
                </a:lnTo>
                <a:lnTo>
                  <a:pt x="428" y="748"/>
                </a:lnTo>
                <a:lnTo>
                  <a:pt x="422" y="753"/>
                </a:lnTo>
                <a:lnTo>
                  <a:pt x="417" y="757"/>
                </a:lnTo>
                <a:lnTo>
                  <a:pt x="412" y="759"/>
                </a:lnTo>
                <a:lnTo>
                  <a:pt x="412" y="759"/>
                </a:lnTo>
                <a:lnTo>
                  <a:pt x="402" y="759"/>
                </a:lnTo>
                <a:lnTo>
                  <a:pt x="394" y="758"/>
                </a:lnTo>
                <a:lnTo>
                  <a:pt x="387" y="755"/>
                </a:lnTo>
                <a:lnTo>
                  <a:pt x="380" y="751"/>
                </a:lnTo>
                <a:lnTo>
                  <a:pt x="373" y="743"/>
                </a:lnTo>
                <a:lnTo>
                  <a:pt x="366" y="736"/>
                </a:lnTo>
                <a:lnTo>
                  <a:pt x="349" y="716"/>
                </a:lnTo>
                <a:lnTo>
                  <a:pt x="349" y="716"/>
                </a:lnTo>
                <a:lnTo>
                  <a:pt x="340" y="702"/>
                </a:lnTo>
                <a:lnTo>
                  <a:pt x="331" y="687"/>
                </a:lnTo>
                <a:lnTo>
                  <a:pt x="322" y="668"/>
                </a:lnTo>
                <a:lnTo>
                  <a:pt x="311" y="650"/>
                </a:lnTo>
                <a:lnTo>
                  <a:pt x="299" y="635"/>
                </a:lnTo>
                <a:lnTo>
                  <a:pt x="293" y="627"/>
                </a:lnTo>
                <a:lnTo>
                  <a:pt x="285" y="620"/>
                </a:lnTo>
                <a:lnTo>
                  <a:pt x="278" y="615"/>
                </a:lnTo>
                <a:lnTo>
                  <a:pt x="270" y="610"/>
                </a:lnTo>
                <a:lnTo>
                  <a:pt x="260" y="608"/>
                </a:lnTo>
                <a:lnTo>
                  <a:pt x="250" y="607"/>
                </a:lnTo>
                <a:lnTo>
                  <a:pt x="250" y="607"/>
                </a:lnTo>
                <a:lnTo>
                  <a:pt x="230" y="608"/>
                </a:lnTo>
                <a:lnTo>
                  <a:pt x="207" y="610"/>
                </a:lnTo>
                <a:lnTo>
                  <a:pt x="183" y="618"/>
                </a:lnTo>
                <a:lnTo>
                  <a:pt x="172" y="621"/>
                </a:lnTo>
                <a:lnTo>
                  <a:pt x="160" y="626"/>
                </a:lnTo>
                <a:lnTo>
                  <a:pt x="149" y="632"/>
                </a:lnTo>
                <a:lnTo>
                  <a:pt x="138" y="639"/>
                </a:lnTo>
                <a:lnTo>
                  <a:pt x="127" y="647"/>
                </a:lnTo>
                <a:lnTo>
                  <a:pt x="117" y="655"/>
                </a:lnTo>
                <a:lnTo>
                  <a:pt x="108" y="664"/>
                </a:lnTo>
                <a:lnTo>
                  <a:pt x="99" y="673"/>
                </a:lnTo>
                <a:lnTo>
                  <a:pt x="92" y="684"/>
                </a:lnTo>
                <a:lnTo>
                  <a:pt x="86" y="696"/>
                </a:lnTo>
                <a:lnTo>
                  <a:pt x="86" y="696"/>
                </a:lnTo>
                <a:lnTo>
                  <a:pt x="75" y="719"/>
                </a:lnTo>
                <a:lnTo>
                  <a:pt x="67" y="740"/>
                </a:lnTo>
                <a:lnTo>
                  <a:pt x="62" y="758"/>
                </a:lnTo>
                <a:lnTo>
                  <a:pt x="58" y="772"/>
                </a:lnTo>
                <a:lnTo>
                  <a:pt x="56" y="786"/>
                </a:lnTo>
                <a:lnTo>
                  <a:pt x="55" y="794"/>
                </a:lnTo>
                <a:lnTo>
                  <a:pt x="55" y="801"/>
                </a:lnTo>
                <a:lnTo>
                  <a:pt x="55" y="801"/>
                </a:lnTo>
                <a:lnTo>
                  <a:pt x="46" y="809"/>
                </a:lnTo>
                <a:lnTo>
                  <a:pt x="38" y="817"/>
                </a:lnTo>
                <a:lnTo>
                  <a:pt x="28" y="829"/>
                </a:lnTo>
                <a:lnTo>
                  <a:pt x="17" y="844"/>
                </a:lnTo>
                <a:lnTo>
                  <a:pt x="12" y="852"/>
                </a:lnTo>
                <a:lnTo>
                  <a:pt x="9" y="862"/>
                </a:lnTo>
                <a:lnTo>
                  <a:pt x="5" y="871"/>
                </a:lnTo>
                <a:lnTo>
                  <a:pt x="3" y="881"/>
                </a:lnTo>
                <a:lnTo>
                  <a:pt x="0" y="892"/>
                </a:lnTo>
                <a:lnTo>
                  <a:pt x="0" y="904"/>
                </a:lnTo>
                <a:lnTo>
                  <a:pt x="0" y="904"/>
                </a:lnTo>
                <a:lnTo>
                  <a:pt x="0" y="916"/>
                </a:lnTo>
                <a:lnTo>
                  <a:pt x="2" y="928"/>
                </a:lnTo>
                <a:lnTo>
                  <a:pt x="6" y="951"/>
                </a:lnTo>
                <a:lnTo>
                  <a:pt x="12" y="974"/>
                </a:lnTo>
                <a:lnTo>
                  <a:pt x="20" y="995"/>
                </a:lnTo>
                <a:lnTo>
                  <a:pt x="26" y="1013"/>
                </a:lnTo>
                <a:lnTo>
                  <a:pt x="32" y="1026"/>
                </a:lnTo>
                <a:lnTo>
                  <a:pt x="38" y="1038"/>
                </a:lnTo>
                <a:lnTo>
                  <a:pt x="38" y="10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A8A6132E-943A-48FB-A599-21AE3CD33A47}"/>
              </a:ext>
            </a:extLst>
          </p:cNvPr>
          <p:cNvSpPr>
            <a:spLocks noEditPoints="1"/>
          </p:cNvSpPr>
          <p:nvPr/>
        </p:nvSpPr>
        <p:spPr bwMode="auto">
          <a:xfrm>
            <a:off x="6441652" y="4716497"/>
            <a:ext cx="666178" cy="1645326"/>
          </a:xfrm>
          <a:custGeom>
            <a:avLst/>
            <a:gdLst>
              <a:gd name="T0" fmla="*/ 105 w 596"/>
              <a:gd name="T1" fmla="*/ 916 h 1472"/>
              <a:gd name="T2" fmla="*/ 48 w 596"/>
              <a:gd name="T3" fmla="*/ 1049 h 1472"/>
              <a:gd name="T4" fmla="*/ 4 w 596"/>
              <a:gd name="T5" fmla="*/ 1110 h 1472"/>
              <a:gd name="T6" fmla="*/ 5 w 596"/>
              <a:gd name="T7" fmla="*/ 1174 h 1472"/>
              <a:gd name="T8" fmla="*/ 49 w 596"/>
              <a:gd name="T9" fmla="*/ 1247 h 1472"/>
              <a:gd name="T10" fmla="*/ 92 w 596"/>
              <a:gd name="T11" fmla="*/ 1334 h 1472"/>
              <a:gd name="T12" fmla="*/ 163 w 596"/>
              <a:gd name="T13" fmla="*/ 1417 h 1472"/>
              <a:gd name="T14" fmla="*/ 130 w 596"/>
              <a:gd name="T15" fmla="*/ 1447 h 1472"/>
              <a:gd name="T16" fmla="*/ 69 w 596"/>
              <a:gd name="T17" fmla="*/ 1467 h 1472"/>
              <a:gd name="T18" fmla="*/ 161 w 596"/>
              <a:gd name="T19" fmla="*/ 1468 h 1472"/>
              <a:gd name="T20" fmla="*/ 191 w 596"/>
              <a:gd name="T21" fmla="*/ 1469 h 1472"/>
              <a:gd name="T22" fmla="*/ 226 w 596"/>
              <a:gd name="T23" fmla="*/ 1440 h 1472"/>
              <a:gd name="T24" fmla="*/ 182 w 596"/>
              <a:gd name="T25" fmla="*/ 1398 h 1472"/>
              <a:gd name="T26" fmla="*/ 200 w 596"/>
              <a:gd name="T27" fmla="*/ 1363 h 1472"/>
              <a:gd name="T28" fmla="*/ 207 w 596"/>
              <a:gd name="T29" fmla="*/ 1026 h 1472"/>
              <a:gd name="T30" fmla="*/ 219 w 596"/>
              <a:gd name="T31" fmla="*/ 938 h 1472"/>
              <a:gd name="T32" fmla="*/ 283 w 596"/>
              <a:gd name="T33" fmla="*/ 825 h 1472"/>
              <a:gd name="T34" fmla="*/ 387 w 596"/>
              <a:gd name="T35" fmla="*/ 597 h 1472"/>
              <a:gd name="T36" fmla="*/ 419 w 596"/>
              <a:gd name="T37" fmla="*/ 543 h 1472"/>
              <a:gd name="T38" fmla="*/ 435 w 596"/>
              <a:gd name="T39" fmla="*/ 702 h 1472"/>
              <a:gd name="T40" fmla="*/ 424 w 596"/>
              <a:gd name="T41" fmla="*/ 901 h 1472"/>
              <a:gd name="T42" fmla="*/ 429 w 596"/>
              <a:gd name="T43" fmla="*/ 1230 h 1472"/>
              <a:gd name="T44" fmla="*/ 413 w 596"/>
              <a:gd name="T45" fmla="*/ 1363 h 1472"/>
              <a:gd name="T46" fmla="*/ 380 w 596"/>
              <a:gd name="T47" fmla="*/ 1379 h 1472"/>
              <a:gd name="T48" fmla="*/ 362 w 596"/>
              <a:gd name="T49" fmla="*/ 1396 h 1472"/>
              <a:gd name="T50" fmla="*/ 456 w 596"/>
              <a:gd name="T51" fmla="*/ 1400 h 1472"/>
              <a:gd name="T52" fmla="*/ 521 w 596"/>
              <a:gd name="T53" fmla="*/ 1365 h 1472"/>
              <a:gd name="T54" fmla="*/ 552 w 596"/>
              <a:gd name="T55" fmla="*/ 1334 h 1472"/>
              <a:gd name="T56" fmla="*/ 488 w 596"/>
              <a:gd name="T57" fmla="*/ 1359 h 1472"/>
              <a:gd name="T58" fmla="*/ 450 w 596"/>
              <a:gd name="T59" fmla="*/ 1188 h 1472"/>
              <a:gd name="T60" fmla="*/ 465 w 596"/>
              <a:gd name="T61" fmla="*/ 888 h 1472"/>
              <a:gd name="T62" fmla="*/ 456 w 596"/>
              <a:gd name="T63" fmla="*/ 841 h 1472"/>
              <a:gd name="T64" fmla="*/ 506 w 596"/>
              <a:gd name="T65" fmla="*/ 509 h 1472"/>
              <a:gd name="T66" fmla="*/ 546 w 596"/>
              <a:gd name="T67" fmla="*/ 428 h 1472"/>
              <a:gd name="T68" fmla="*/ 556 w 596"/>
              <a:gd name="T69" fmla="*/ 367 h 1472"/>
              <a:gd name="T70" fmla="*/ 596 w 596"/>
              <a:gd name="T71" fmla="*/ 197 h 1472"/>
              <a:gd name="T72" fmla="*/ 570 w 596"/>
              <a:gd name="T73" fmla="*/ 122 h 1472"/>
              <a:gd name="T74" fmla="*/ 532 w 596"/>
              <a:gd name="T75" fmla="*/ 64 h 1472"/>
              <a:gd name="T76" fmla="*/ 482 w 596"/>
              <a:gd name="T77" fmla="*/ 38 h 1472"/>
              <a:gd name="T78" fmla="*/ 459 w 596"/>
              <a:gd name="T79" fmla="*/ 15 h 1472"/>
              <a:gd name="T80" fmla="*/ 416 w 596"/>
              <a:gd name="T81" fmla="*/ 6 h 1472"/>
              <a:gd name="T82" fmla="*/ 386 w 596"/>
              <a:gd name="T83" fmla="*/ 4 h 1472"/>
              <a:gd name="T84" fmla="*/ 328 w 596"/>
              <a:gd name="T85" fmla="*/ 11 h 1472"/>
              <a:gd name="T86" fmla="*/ 293 w 596"/>
              <a:gd name="T87" fmla="*/ 13 h 1472"/>
              <a:gd name="T88" fmla="*/ 272 w 596"/>
              <a:gd name="T89" fmla="*/ 23 h 1472"/>
              <a:gd name="T90" fmla="*/ 255 w 596"/>
              <a:gd name="T91" fmla="*/ 27 h 1472"/>
              <a:gd name="T92" fmla="*/ 231 w 596"/>
              <a:gd name="T93" fmla="*/ 33 h 1472"/>
              <a:gd name="T94" fmla="*/ 206 w 596"/>
              <a:gd name="T95" fmla="*/ 52 h 1472"/>
              <a:gd name="T96" fmla="*/ 197 w 596"/>
              <a:gd name="T97" fmla="*/ 69 h 1472"/>
              <a:gd name="T98" fmla="*/ 155 w 596"/>
              <a:gd name="T99" fmla="*/ 127 h 1472"/>
              <a:gd name="T100" fmla="*/ 143 w 596"/>
              <a:gd name="T101" fmla="*/ 264 h 1472"/>
              <a:gd name="T102" fmla="*/ 142 w 596"/>
              <a:gd name="T103" fmla="*/ 352 h 1472"/>
              <a:gd name="T104" fmla="*/ 201 w 596"/>
              <a:gd name="T105" fmla="*/ 532 h 1472"/>
              <a:gd name="T106" fmla="*/ 252 w 596"/>
              <a:gd name="T107" fmla="*/ 624 h 1472"/>
              <a:gd name="T108" fmla="*/ 229 w 596"/>
              <a:gd name="T109" fmla="*/ 703 h 1472"/>
              <a:gd name="T110" fmla="*/ 242 w 596"/>
              <a:gd name="T111" fmla="*/ 569 h 1472"/>
              <a:gd name="T112" fmla="*/ 183 w 596"/>
              <a:gd name="T113" fmla="*/ 969 h 1472"/>
              <a:gd name="T114" fmla="*/ 156 w 596"/>
              <a:gd name="T115" fmla="*/ 1310 h 1472"/>
              <a:gd name="T116" fmla="*/ 124 w 596"/>
              <a:gd name="T117" fmla="*/ 1202 h 1472"/>
              <a:gd name="T118" fmla="*/ 125 w 596"/>
              <a:gd name="T119" fmla="*/ 1075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6" h="1472">
                <a:moveTo>
                  <a:pt x="208" y="578"/>
                </a:moveTo>
                <a:lnTo>
                  <a:pt x="200" y="773"/>
                </a:lnTo>
                <a:lnTo>
                  <a:pt x="200" y="773"/>
                </a:lnTo>
                <a:lnTo>
                  <a:pt x="172" y="816"/>
                </a:lnTo>
                <a:lnTo>
                  <a:pt x="118" y="895"/>
                </a:lnTo>
                <a:lnTo>
                  <a:pt x="118" y="895"/>
                </a:lnTo>
                <a:lnTo>
                  <a:pt x="105" y="916"/>
                </a:lnTo>
                <a:lnTo>
                  <a:pt x="95" y="939"/>
                </a:lnTo>
                <a:lnTo>
                  <a:pt x="84" y="963"/>
                </a:lnTo>
                <a:lnTo>
                  <a:pt x="74" y="987"/>
                </a:lnTo>
                <a:lnTo>
                  <a:pt x="58" y="1028"/>
                </a:lnTo>
                <a:lnTo>
                  <a:pt x="52" y="1042"/>
                </a:lnTo>
                <a:lnTo>
                  <a:pt x="49" y="1046"/>
                </a:lnTo>
                <a:lnTo>
                  <a:pt x="48" y="1049"/>
                </a:lnTo>
                <a:lnTo>
                  <a:pt x="48" y="1049"/>
                </a:lnTo>
                <a:lnTo>
                  <a:pt x="35" y="1058"/>
                </a:lnTo>
                <a:lnTo>
                  <a:pt x="28" y="1067"/>
                </a:lnTo>
                <a:lnTo>
                  <a:pt x="20" y="1077"/>
                </a:lnTo>
                <a:lnTo>
                  <a:pt x="12" y="1089"/>
                </a:lnTo>
                <a:lnTo>
                  <a:pt x="6" y="1103"/>
                </a:lnTo>
                <a:lnTo>
                  <a:pt x="4" y="1110"/>
                </a:lnTo>
                <a:lnTo>
                  <a:pt x="2" y="1119"/>
                </a:lnTo>
                <a:lnTo>
                  <a:pt x="0" y="1129"/>
                </a:lnTo>
                <a:lnTo>
                  <a:pt x="0" y="1138"/>
                </a:lnTo>
                <a:lnTo>
                  <a:pt x="0" y="1138"/>
                </a:lnTo>
                <a:lnTo>
                  <a:pt x="0" y="1148"/>
                </a:lnTo>
                <a:lnTo>
                  <a:pt x="2" y="1158"/>
                </a:lnTo>
                <a:lnTo>
                  <a:pt x="5" y="1174"/>
                </a:lnTo>
                <a:lnTo>
                  <a:pt x="11" y="1190"/>
                </a:lnTo>
                <a:lnTo>
                  <a:pt x="19" y="1205"/>
                </a:lnTo>
                <a:lnTo>
                  <a:pt x="26" y="1217"/>
                </a:lnTo>
                <a:lnTo>
                  <a:pt x="33" y="1226"/>
                </a:lnTo>
                <a:lnTo>
                  <a:pt x="44" y="1241"/>
                </a:lnTo>
                <a:lnTo>
                  <a:pt x="44" y="1241"/>
                </a:lnTo>
                <a:lnTo>
                  <a:pt x="49" y="1247"/>
                </a:lnTo>
                <a:lnTo>
                  <a:pt x="52" y="1254"/>
                </a:lnTo>
                <a:lnTo>
                  <a:pt x="62" y="1273"/>
                </a:lnTo>
                <a:lnTo>
                  <a:pt x="80" y="1318"/>
                </a:lnTo>
                <a:lnTo>
                  <a:pt x="80" y="1318"/>
                </a:lnTo>
                <a:lnTo>
                  <a:pt x="84" y="1323"/>
                </a:lnTo>
                <a:lnTo>
                  <a:pt x="87" y="1328"/>
                </a:lnTo>
                <a:lnTo>
                  <a:pt x="92" y="1334"/>
                </a:lnTo>
                <a:lnTo>
                  <a:pt x="98" y="1338"/>
                </a:lnTo>
                <a:lnTo>
                  <a:pt x="112" y="1346"/>
                </a:lnTo>
                <a:lnTo>
                  <a:pt x="126" y="1353"/>
                </a:lnTo>
                <a:lnTo>
                  <a:pt x="141" y="1359"/>
                </a:lnTo>
                <a:lnTo>
                  <a:pt x="151" y="1364"/>
                </a:lnTo>
                <a:lnTo>
                  <a:pt x="163" y="1368"/>
                </a:lnTo>
                <a:lnTo>
                  <a:pt x="163" y="1417"/>
                </a:lnTo>
                <a:lnTo>
                  <a:pt x="163" y="1417"/>
                </a:lnTo>
                <a:lnTo>
                  <a:pt x="162" y="1421"/>
                </a:lnTo>
                <a:lnTo>
                  <a:pt x="157" y="1427"/>
                </a:lnTo>
                <a:lnTo>
                  <a:pt x="153" y="1432"/>
                </a:lnTo>
                <a:lnTo>
                  <a:pt x="148" y="1437"/>
                </a:lnTo>
                <a:lnTo>
                  <a:pt x="139" y="1443"/>
                </a:lnTo>
                <a:lnTo>
                  <a:pt x="130" y="1447"/>
                </a:lnTo>
                <a:lnTo>
                  <a:pt x="130" y="1447"/>
                </a:lnTo>
                <a:lnTo>
                  <a:pt x="119" y="1451"/>
                </a:lnTo>
                <a:lnTo>
                  <a:pt x="108" y="1455"/>
                </a:lnTo>
                <a:lnTo>
                  <a:pt x="87" y="1461"/>
                </a:lnTo>
                <a:lnTo>
                  <a:pt x="73" y="1464"/>
                </a:lnTo>
                <a:lnTo>
                  <a:pt x="70" y="1466"/>
                </a:lnTo>
                <a:lnTo>
                  <a:pt x="69" y="1467"/>
                </a:lnTo>
                <a:lnTo>
                  <a:pt x="69" y="1467"/>
                </a:lnTo>
                <a:lnTo>
                  <a:pt x="69" y="1467"/>
                </a:lnTo>
                <a:lnTo>
                  <a:pt x="74" y="1468"/>
                </a:lnTo>
                <a:lnTo>
                  <a:pt x="84" y="1469"/>
                </a:lnTo>
                <a:lnTo>
                  <a:pt x="112" y="1469"/>
                </a:lnTo>
                <a:lnTo>
                  <a:pt x="141" y="1468"/>
                </a:lnTo>
                <a:lnTo>
                  <a:pt x="161" y="1468"/>
                </a:lnTo>
                <a:lnTo>
                  <a:pt x="161" y="1468"/>
                </a:lnTo>
                <a:lnTo>
                  <a:pt x="169" y="1469"/>
                </a:lnTo>
                <a:lnTo>
                  <a:pt x="172" y="1470"/>
                </a:lnTo>
                <a:lnTo>
                  <a:pt x="174" y="1472"/>
                </a:lnTo>
                <a:lnTo>
                  <a:pt x="182" y="1472"/>
                </a:lnTo>
                <a:lnTo>
                  <a:pt x="182" y="1472"/>
                </a:lnTo>
                <a:lnTo>
                  <a:pt x="191" y="1469"/>
                </a:lnTo>
                <a:lnTo>
                  <a:pt x="198" y="1466"/>
                </a:lnTo>
                <a:lnTo>
                  <a:pt x="206" y="1462"/>
                </a:lnTo>
                <a:lnTo>
                  <a:pt x="213" y="1460"/>
                </a:lnTo>
                <a:lnTo>
                  <a:pt x="213" y="1460"/>
                </a:lnTo>
                <a:lnTo>
                  <a:pt x="262" y="1449"/>
                </a:lnTo>
                <a:lnTo>
                  <a:pt x="262" y="1449"/>
                </a:lnTo>
                <a:lnTo>
                  <a:pt x="226" y="1440"/>
                </a:lnTo>
                <a:lnTo>
                  <a:pt x="201" y="1433"/>
                </a:lnTo>
                <a:lnTo>
                  <a:pt x="191" y="1431"/>
                </a:lnTo>
                <a:lnTo>
                  <a:pt x="188" y="1428"/>
                </a:lnTo>
                <a:lnTo>
                  <a:pt x="188" y="1428"/>
                </a:lnTo>
                <a:lnTo>
                  <a:pt x="184" y="1416"/>
                </a:lnTo>
                <a:lnTo>
                  <a:pt x="183" y="1406"/>
                </a:lnTo>
                <a:lnTo>
                  <a:pt x="182" y="1398"/>
                </a:lnTo>
                <a:lnTo>
                  <a:pt x="182" y="1369"/>
                </a:lnTo>
                <a:lnTo>
                  <a:pt x="182" y="1369"/>
                </a:lnTo>
                <a:lnTo>
                  <a:pt x="190" y="1369"/>
                </a:lnTo>
                <a:lnTo>
                  <a:pt x="196" y="1367"/>
                </a:lnTo>
                <a:lnTo>
                  <a:pt x="198" y="1365"/>
                </a:lnTo>
                <a:lnTo>
                  <a:pt x="200" y="1363"/>
                </a:lnTo>
                <a:lnTo>
                  <a:pt x="200" y="1363"/>
                </a:lnTo>
                <a:lnTo>
                  <a:pt x="200" y="1360"/>
                </a:lnTo>
                <a:lnTo>
                  <a:pt x="198" y="1356"/>
                </a:lnTo>
                <a:lnTo>
                  <a:pt x="192" y="1347"/>
                </a:lnTo>
                <a:lnTo>
                  <a:pt x="183" y="1336"/>
                </a:lnTo>
                <a:lnTo>
                  <a:pt x="183" y="1336"/>
                </a:lnTo>
                <a:lnTo>
                  <a:pt x="196" y="1154"/>
                </a:lnTo>
                <a:lnTo>
                  <a:pt x="207" y="1026"/>
                </a:lnTo>
                <a:lnTo>
                  <a:pt x="212" y="962"/>
                </a:lnTo>
                <a:lnTo>
                  <a:pt x="212" y="962"/>
                </a:lnTo>
                <a:lnTo>
                  <a:pt x="214" y="955"/>
                </a:lnTo>
                <a:lnTo>
                  <a:pt x="217" y="949"/>
                </a:lnTo>
                <a:lnTo>
                  <a:pt x="218" y="944"/>
                </a:lnTo>
                <a:lnTo>
                  <a:pt x="219" y="938"/>
                </a:lnTo>
                <a:lnTo>
                  <a:pt x="219" y="938"/>
                </a:lnTo>
                <a:lnTo>
                  <a:pt x="221" y="903"/>
                </a:lnTo>
                <a:lnTo>
                  <a:pt x="221" y="903"/>
                </a:lnTo>
                <a:lnTo>
                  <a:pt x="230" y="893"/>
                </a:lnTo>
                <a:lnTo>
                  <a:pt x="241" y="882"/>
                </a:lnTo>
                <a:lnTo>
                  <a:pt x="253" y="866"/>
                </a:lnTo>
                <a:lnTo>
                  <a:pt x="267" y="847"/>
                </a:lnTo>
                <a:lnTo>
                  <a:pt x="283" y="825"/>
                </a:lnTo>
                <a:lnTo>
                  <a:pt x="299" y="799"/>
                </a:lnTo>
                <a:lnTo>
                  <a:pt x="313" y="770"/>
                </a:lnTo>
                <a:lnTo>
                  <a:pt x="313" y="770"/>
                </a:lnTo>
                <a:lnTo>
                  <a:pt x="328" y="740"/>
                </a:lnTo>
                <a:lnTo>
                  <a:pt x="342" y="707"/>
                </a:lnTo>
                <a:lnTo>
                  <a:pt x="368" y="647"/>
                </a:lnTo>
                <a:lnTo>
                  <a:pt x="387" y="597"/>
                </a:lnTo>
                <a:lnTo>
                  <a:pt x="394" y="579"/>
                </a:lnTo>
                <a:lnTo>
                  <a:pt x="399" y="569"/>
                </a:lnTo>
                <a:lnTo>
                  <a:pt x="399" y="569"/>
                </a:lnTo>
                <a:lnTo>
                  <a:pt x="406" y="557"/>
                </a:lnTo>
                <a:lnTo>
                  <a:pt x="413" y="550"/>
                </a:lnTo>
                <a:lnTo>
                  <a:pt x="419" y="543"/>
                </a:lnTo>
                <a:lnTo>
                  <a:pt x="419" y="543"/>
                </a:lnTo>
                <a:lnTo>
                  <a:pt x="423" y="561"/>
                </a:lnTo>
                <a:lnTo>
                  <a:pt x="427" y="576"/>
                </a:lnTo>
                <a:lnTo>
                  <a:pt x="432" y="591"/>
                </a:lnTo>
                <a:lnTo>
                  <a:pt x="432" y="591"/>
                </a:lnTo>
                <a:lnTo>
                  <a:pt x="440" y="607"/>
                </a:lnTo>
                <a:lnTo>
                  <a:pt x="440" y="607"/>
                </a:lnTo>
                <a:lnTo>
                  <a:pt x="435" y="702"/>
                </a:lnTo>
                <a:lnTo>
                  <a:pt x="429" y="813"/>
                </a:lnTo>
                <a:lnTo>
                  <a:pt x="429" y="813"/>
                </a:lnTo>
                <a:lnTo>
                  <a:pt x="423" y="857"/>
                </a:lnTo>
                <a:lnTo>
                  <a:pt x="422" y="881"/>
                </a:lnTo>
                <a:lnTo>
                  <a:pt x="422" y="892"/>
                </a:lnTo>
                <a:lnTo>
                  <a:pt x="424" y="901"/>
                </a:lnTo>
                <a:lnTo>
                  <a:pt x="424" y="901"/>
                </a:lnTo>
                <a:lnTo>
                  <a:pt x="426" y="910"/>
                </a:lnTo>
                <a:lnTo>
                  <a:pt x="428" y="923"/>
                </a:lnTo>
                <a:lnTo>
                  <a:pt x="430" y="959"/>
                </a:lnTo>
                <a:lnTo>
                  <a:pt x="432" y="1007"/>
                </a:lnTo>
                <a:lnTo>
                  <a:pt x="432" y="1065"/>
                </a:lnTo>
                <a:lnTo>
                  <a:pt x="432" y="1065"/>
                </a:lnTo>
                <a:lnTo>
                  <a:pt x="429" y="1230"/>
                </a:lnTo>
                <a:lnTo>
                  <a:pt x="428" y="1305"/>
                </a:lnTo>
                <a:lnTo>
                  <a:pt x="427" y="1329"/>
                </a:lnTo>
                <a:lnTo>
                  <a:pt x="426" y="1340"/>
                </a:lnTo>
                <a:lnTo>
                  <a:pt x="426" y="1340"/>
                </a:lnTo>
                <a:lnTo>
                  <a:pt x="419" y="1354"/>
                </a:lnTo>
                <a:lnTo>
                  <a:pt x="417" y="1359"/>
                </a:lnTo>
                <a:lnTo>
                  <a:pt x="413" y="1363"/>
                </a:lnTo>
                <a:lnTo>
                  <a:pt x="413" y="1363"/>
                </a:lnTo>
                <a:lnTo>
                  <a:pt x="409" y="1368"/>
                </a:lnTo>
                <a:lnTo>
                  <a:pt x="401" y="1373"/>
                </a:lnTo>
                <a:lnTo>
                  <a:pt x="398" y="1375"/>
                </a:lnTo>
                <a:lnTo>
                  <a:pt x="393" y="1377"/>
                </a:lnTo>
                <a:lnTo>
                  <a:pt x="387" y="1379"/>
                </a:lnTo>
                <a:lnTo>
                  <a:pt x="380" y="1379"/>
                </a:lnTo>
                <a:lnTo>
                  <a:pt x="380" y="1379"/>
                </a:lnTo>
                <a:lnTo>
                  <a:pt x="334" y="1376"/>
                </a:lnTo>
                <a:lnTo>
                  <a:pt x="302" y="1374"/>
                </a:lnTo>
                <a:lnTo>
                  <a:pt x="302" y="1374"/>
                </a:lnTo>
                <a:lnTo>
                  <a:pt x="325" y="1382"/>
                </a:lnTo>
                <a:lnTo>
                  <a:pt x="362" y="1396"/>
                </a:lnTo>
                <a:lnTo>
                  <a:pt x="362" y="1396"/>
                </a:lnTo>
                <a:lnTo>
                  <a:pt x="380" y="1399"/>
                </a:lnTo>
                <a:lnTo>
                  <a:pt x="403" y="1403"/>
                </a:lnTo>
                <a:lnTo>
                  <a:pt x="430" y="1406"/>
                </a:lnTo>
                <a:lnTo>
                  <a:pt x="430" y="1406"/>
                </a:lnTo>
                <a:lnTo>
                  <a:pt x="441" y="1404"/>
                </a:lnTo>
                <a:lnTo>
                  <a:pt x="450" y="1403"/>
                </a:lnTo>
                <a:lnTo>
                  <a:pt x="456" y="1400"/>
                </a:lnTo>
                <a:lnTo>
                  <a:pt x="456" y="1400"/>
                </a:lnTo>
                <a:lnTo>
                  <a:pt x="470" y="1391"/>
                </a:lnTo>
                <a:lnTo>
                  <a:pt x="480" y="1385"/>
                </a:lnTo>
                <a:lnTo>
                  <a:pt x="488" y="1381"/>
                </a:lnTo>
                <a:lnTo>
                  <a:pt x="488" y="1381"/>
                </a:lnTo>
                <a:lnTo>
                  <a:pt x="521" y="1365"/>
                </a:lnTo>
                <a:lnTo>
                  <a:pt x="521" y="1365"/>
                </a:lnTo>
                <a:lnTo>
                  <a:pt x="526" y="1363"/>
                </a:lnTo>
                <a:lnTo>
                  <a:pt x="531" y="1359"/>
                </a:lnTo>
                <a:lnTo>
                  <a:pt x="541" y="1348"/>
                </a:lnTo>
                <a:lnTo>
                  <a:pt x="550" y="1339"/>
                </a:lnTo>
                <a:lnTo>
                  <a:pt x="551" y="1335"/>
                </a:lnTo>
                <a:lnTo>
                  <a:pt x="552" y="1334"/>
                </a:lnTo>
                <a:lnTo>
                  <a:pt x="552" y="1334"/>
                </a:lnTo>
                <a:lnTo>
                  <a:pt x="546" y="1336"/>
                </a:lnTo>
                <a:lnTo>
                  <a:pt x="537" y="1342"/>
                </a:lnTo>
                <a:lnTo>
                  <a:pt x="522" y="1350"/>
                </a:lnTo>
                <a:lnTo>
                  <a:pt x="505" y="1357"/>
                </a:lnTo>
                <a:lnTo>
                  <a:pt x="505" y="1357"/>
                </a:lnTo>
                <a:lnTo>
                  <a:pt x="497" y="1359"/>
                </a:lnTo>
                <a:lnTo>
                  <a:pt x="488" y="1359"/>
                </a:lnTo>
                <a:lnTo>
                  <a:pt x="473" y="1360"/>
                </a:lnTo>
                <a:lnTo>
                  <a:pt x="463" y="1358"/>
                </a:lnTo>
                <a:lnTo>
                  <a:pt x="458" y="1358"/>
                </a:lnTo>
                <a:lnTo>
                  <a:pt x="451" y="1344"/>
                </a:lnTo>
                <a:lnTo>
                  <a:pt x="451" y="1344"/>
                </a:lnTo>
                <a:lnTo>
                  <a:pt x="450" y="1188"/>
                </a:lnTo>
                <a:lnTo>
                  <a:pt x="450" y="1188"/>
                </a:lnTo>
                <a:lnTo>
                  <a:pt x="451" y="1122"/>
                </a:lnTo>
                <a:lnTo>
                  <a:pt x="452" y="1036"/>
                </a:lnTo>
                <a:lnTo>
                  <a:pt x="456" y="923"/>
                </a:lnTo>
                <a:lnTo>
                  <a:pt x="456" y="923"/>
                </a:lnTo>
                <a:lnTo>
                  <a:pt x="461" y="909"/>
                </a:lnTo>
                <a:lnTo>
                  <a:pt x="464" y="894"/>
                </a:lnTo>
                <a:lnTo>
                  <a:pt x="465" y="888"/>
                </a:lnTo>
                <a:lnTo>
                  <a:pt x="465" y="882"/>
                </a:lnTo>
                <a:lnTo>
                  <a:pt x="465" y="882"/>
                </a:lnTo>
                <a:lnTo>
                  <a:pt x="463" y="872"/>
                </a:lnTo>
                <a:lnTo>
                  <a:pt x="461" y="862"/>
                </a:lnTo>
                <a:lnTo>
                  <a:pt x="457" y="852"/>
                </a:lnTo>
                <a:lnTo>
                  <a:pt x="456" y="841"/>
                </a:lnTo>
                <a:lnTo>
                  <a:pt x="456" y="841"/>
                </a:lnTo>
                <a:lnTo>
                  <a:pt x="462" y="683"/>
                </a:lnTo>
                <a:lnTo>
                  <a:pt x="468" y="537"/>
                </a:lnTo>
                <a:lnTo>
                  <a:pt x="468" y="537"/>
                </a:lnTo>
                <a:lnTo>
                  <a:pt x="482" y="527"/>
                </a:lnTo>
                <a:lnTo>
                  <a:pt x="496" y="518"/>
                </a:lnTo>
                <a:lnTo>
                  <a:pt x="506" y="509"/>
                </a:lnTo>
                <a:lnTo>
                  <a:pt x="506" y="509"/>
                </a:lnTo>
                <a:lnTo>
                  <a:pt x="511" y="504"/>
                </a:lnTo>
                <a:lnTo>
                  <a:pt x="517" y="496"/>
                </a:lnTo>
                <a:lnTo>
                  <a:pt x="528" y="474"/>
                </a:lnTo>
                <a:lnTo>
                  <a:pt x="538" y="452"/>
                </a:lnTo>
                <a:lnTo>
                  <a:pt x="544" y="439"/>
                </a:lnTo>
                <a:lnTo>
                  <a:pt x="544" y="439"/>
                </a:lnTo>
                <a:lnTo>
                  <a:pt x="546" y="428"/>
                </a:lnTo>
                <a:lnTo>
                  <a:pt x="548" y="416"/>
                </a:lnTo>
                <a:lnTo>
                  <a:pt x="550" y="402"/>
                </a:lnTo>
                <a:lnTo>
                  <a:pt x="552" y="392"/>
                </a:lnTo>
                <a:lnTo>
                  <a:pt x="552" y="392"/>
                </a:lnTo>
                <a:lnTo>
                  <a:pt x="555" y="376"/>
                </a:lnTo>
                <a:lnTo>
                  <a:pt x="556" y="367"/>
                </a:lnTo>
                <a:lnTo>
                  <a:pt x="556" y="367"/>
                </a:lnTo>
                <a:lnTo>
                  <a:pt x="562" y="348"/>
                </a:lnTo>
                <a:lnTo>
                  <a:pt x="575" y="300"/>
                </a:lnTo>
                <a:lnTo>
                  <a:pt x="583" y="272"/>
                </a:lnTo>
                <a:lnTo>
                  <a:pt x="589" y="244"/>
                </a:lnTo>
                <a:lnTo>
                  <a:pt x="593" y="218"/>
                </a:lnTo>
                <a:lnTo>
                  <a:pt x="596" y="197"/>
                </a:lnTo>
                <a:lnTo>
                  <a:pt x="596" y="197"/>
                </a:lnTo>
                <a:lnTo>
                  <a:pt x="596" y="180"/>
                </a:lnTo>
                <a:lnTo>
                  <a:pt x="593" y="166"/>
                </a:lnTo>
                <a:lnTo>
                  <a:pt x="589" y="154"/>
                </a:lnTo>
                <a:lnTo>
                  <a:pt x="584" y="143"/>
                </a:lnTo>
                <a:lnTo>
                  <a:pt x="579" y="134"/>
                </a:lnTo>
                <a:lnTo>
                  <a:pt x="575" y="128"/>
                </a:lnTo>
                <a:lnTo>
                  <a:pt x="570" y="122"/>
                </a:lnTo>
                <a:lnTo>
                  <a:pt x="570" y="122"/>
                </a:lnTo>
                <a:lnTo>
                  <a:pt x="569" y="117"/>
                </a:lnTo>
                <a:lnTo>
                  <a:pt x="563" y="103"/>
                </a:lnTo>
                <a:lnTo>
                  <a:pt x="558" y="94"/>
                </a:lnTo>
                <a:lnTo>
                  <a:pt x="551" y="85"/>
                </a:lnTo>
                <a:lnTo>
                  <a:pt x="543" y="74"/>
                </a:lnTo>
                <a:lnTo>
                  <a:pt x="532" y="64"/>
                </a:lnTo>
                <a:lnTo>
                  <a:pt x="532" y="64"/>
                </a:lnTo>
                <a:lnTo>
                  <a:pt x="521" y="56"/>
                </a:lnTo>
                <a:lnTo>
                  <a:pt x="511" y="49"/>
                </a:lnTo>
                <a:lnTo>
                  <a:pt x="503" y="44"/>
                </a:lnTo>
                <a:lnTo>
                  <a:pt x="496" y="41"/>
                </a:lnTo>
                <a:lnTo>
                  <a:pt x="486" y="38"/>
                </a:lnTo>
                <a:lnTo>
                  <a:pt x="482" y="38"/>
                </a:lnTo>
                <a:lnTo>
                  <a:pt x="482" y="38"/>
                </a:lnTo>
                <a:lnTo>
                  <a:pt x="482" y="34"/>
                </a:lnTo>
                <a:lnTo>
                  <a:pt x="479" y="28"/>
                </a:lnTo>
                <a:lnTo>
                  <a:pt x="476" y="23"/>
                </a:lnTo>
                <a:lnTo>
                  <a:pt x="471" y="20"/>
                </a:lnTo>
                <a:lnTo>
                  <a:pt x="467" y="17"/>
                </a:lnTo>
                <a:lnTo>
                  <a:pt x="459" y="15"/>
                </a:lnTo>
                <a:lnTo>
                  <a:pt x="459" y="15"/>
                </a:lnTo>
                <a:lnTo>
                  <a:pt x="445" y="13"/>
                </a:lnTo>
                <a:lnTo>
                  <a:pt x="432" y="12"/>
                </a:lnTo>
                <a:lnTo>
                  <a:pt x="418" y="13"/>
                </a:lnTo>
                <a:lnTo>
                  <a:pt x="418" y="13"/>
                </a:lnTo>
                <a:lnTo>
                  <a:pt x="418" y="11"/>
                </a:lnTo>
                <a:lnTo>
                  <a:pt x="416" y="6"/>
                </a:lnTo>
                <a:lnTo>
                  <a:pt x="415" y="4"/>
                </a:lnTo>
                <a:lnTo>
                  <a:pt x="412" y="3"/>
                </a:lnTo>
                <a:lnTo>
                  <a:pt x="410" y="0"/>
                </a:lnTo>
                <a:lnTo>
                  <a:pt x="406" y="0"/>
                </a:lnTo>
                <a:lnTo>
                  <a:pt x="406" y="0"/>
                </a:lnTo>
                <a:lnTo>
                  <a:pt x="397" y="1"/>
                </a:lnTo>
                <a:lnTo>
                  <a:pt x="386" y="4"/>
                </a:lnTo>
                <a:lnTo>
                  <a:pt x="372" y="7"/>
                </a:lnTo>
                <a:lnTo>
                  <a:pt x="372" y="7"/>
                </a:lnTo>
                <a:lnTo>
                  <a:pt x="348" y="11"/>
                </a:lnTo>
                <a:lnTo>
                  <a:pt x="348" y="11"/>
                </a:lnTo>
                <a:lnTo>
                  <a:pt x="337" y="11"/>
                </a:lnTo>
                <a:lnTo>
                  <a:pt x="328" y="11"/>
                </a:lnTo>
                <a:lnTo>
                  <a:pt x="328" y="11"/>
                </a:lnTo>
                <a:lnTo>
                  <a:pt x="329" y="11"/>
                </a:lnTo>
                <a:lnTo>
                  <a:pt x="328" y="11"/>
                </a:lnTo>
                <a:lnTo>
                  <a:pt x="311" y="11"/>
                </a:lnTo>
                <a:lnTo>
                  <a:pt x="311" y="11"/>
                </a:lnTo>
                <a:lnTo>
                  <a:pt x="304" y="11"/>
                </a:lnTo>
                <a:lnTo>
                  <a:pt x="298" y="12"/>
                </a:lnTo>
                <a:lnTo>
                  <a:pt x="293" y="13"/>
                </a:lnTo>
                <a:lnTo>
                  <a:pt x="289" y="15"/>
                </a:lnTo>
                <a:lnTo>
                  <a:pt x="285" y="18"/>
                </a:lnTo>
                <a:lnTo>
                  <a:pt x="284" y="21"/>
                </a:lnTo>
                <a:lnTo>
                  <a:pt x="278" y="24"/>
                </a:lnTo>
                <a:lnTo>
                  <a:pt x="278" y="24"/>
                </a:lnTo>
                <a:lnTo>
                  <a:pt x="276" y="23"/>
                </a:lnTo>
                <a:lnTo>
                  <a:pt x="272" y="23"/>
                </a:lnTo>
                <a:lnTo>
                  <a:pt x="267" y="24"/>
                </a:lnTo>
                <a:lnTo>
                  <a:pt x="267" y="24"/>
                </a:lnTo>
                <a:lnTo>
                  <a:pt x="261" y="26"/>
                </a:lnTo>
                <a:lnTo>
                  <a:pt x="259" y="26"/>
                </a:lnTo>
                <a:lnTo>
                  <a:pt x="256" y="26"/>
                </a:lnTo>
                <a:lnTo>
                  <a:pt x="255" y="27"/>
                </a:lnTo>
                <a:lnTo>
                  <a:pt x="255" y="27"/>
                </a:lnTo>
                <a:lnTo>
                  <a:pt x="252" y="29"/>
                </a:lnTo>
                <a:lnTo>
                  <a:pt x="248" y="32"/>
                </a:lnTo>
                <a:lnTo>
                  <a:pt x="243" y="34"/>
                </a:lnTo>
                <a:lnTo>
                  <a:pt x="238" y="35"/>
                </a:lnTo>
                <a:lnTo>
                  <a:pt x="238" y="35"/>
                </a:lnTo>
                <a:lnTo>
                  <a:pt x="235" y="34"/>
                </a:lnTo>
                <a:lnTo>
                  <a:pt x="231" y="33"/>
                </a:lnTo>
                <a:lnTo>
                  <a:pt x="229" y="33"/>
                </a:lnTo>
                <a:lnTo>
                  <a:pt x="225" y="35"/>
                </a:lnTo>
                <a:lnTo>
                  <a:pt x="225" y="35"/>
                </a:lnTo>
                <a:lnTo>
                  <a:pt x="219" y="41"/>
                </a:lnTo>
                <a:lnTo>
                  <a:pt x="211" y="49"/>
                </a:lnTo>
                <a:lnTo>
                  <a:pt x="211" y="49"/>
                </a:lnTo>
                <a:lnTo>
                  <a:pt x="206" y="52"/>
                </a:lnTo>
                <a:lnTo>
                  <a:pt x="203" y="56"/>
                </a:lnTo>
                <a:lnTo>
                  <a:pt x="203" y="56"/>
                </a:lnTo>
                <a:lnTo>
                  <a:pt x="201" y="61"/>
                </a:lnTo>
                <a:lnTo>
                  <a:pt x="200" y="64"/>
                </a:lnTo>
                <a:lnTo>
                  <a:pt x="200" y="68"/>
                </a:lnTo>
                <a:lnTo>
                  <a:pt x="197" y="69"/>
                </a:lnTo>
                <a:lnTo>
                  <a:pt x="197" y="69"/>
                </a:lnTo>
                <a:lnTo>
                  <a:pt x="191" y="73"/>
                </a:lnTo>
                <a:lnTo>
                  <a:pt x="186" y="78"/>
                </a:lnTo>
                <a:lnTo>
                  <a:pt x="180" y="84"/>
                </a:lnTo>
                <a:lnTo>
                  <a:pt x="173" y="91"/>
                </a:lnTo>
                <a:lnTo>
                  <a:pt x="167" y="100"/>
                </a:lnTo>
                <a:lnTo>
                  <a:pt x="161" y="113"/>
                </a:lnTo>
                <a:lnTo>
                  <a:pt x="155" y="127"/>
                </a:lnTo>
                <a:lnTo>
                  <a:pt x="155" y="127"/>
                </a:lnTo>
                <a:lnTo>
                  <a:pt x="150" y="144"/>
                </a:lnTo>
                <a:lnTo>
                  <a:pt x="148" y="162"/>
                </a:lnTo>
                <a:lnTo>
                  <a:pt x="145" y="181"/>
                </a:lnTo>
                <a:lnTo>
                  <a:pt x="144" y="201"/>
                </a:lnTo>
                <a:lnTo>
                  <a:pt x="143" y="237"/>
                </a:lnTo>
                <a:lnTo>
                  <a:pt x="143" y="264"/>
                </a:lnTo>
                <a:lnTo>
                  <a:pt x="143" y="264"/>
                </a:lnTo>
                <a:lnTo>
                  <a:pt x="143" y="274"/>
                </a:lnTo>
                <a:lnTo>
                  <a:pt x="142" y="288"/>
                </a:lnTo>
                <a:lnTo>
                  <a:pt x="141" y="302"/>
                </a:lnTo>
                <a:lnTo>
                  <a:pt x="139" y="317"/>
                </a:lnTo>
                <a:lnTo>
                  <a:pt x="139" y="334"/>
                </a:lnTo>
                <a:lnTo>
                  <a:pt x="142" y="352"/>
                </a:lnTo>
                <a:lnTo>
                  <a:pt x="147" y="371"/>
                </a:lnTo>
                <a:lnTo>
                  <a:pt x="154" y="392"/>
                </a:lnTo>
                <a:lnTo>
                  <a:pt x="154" y="392"/>
                </a:lnTo>
                <a:lnTo>
                  <a:pt x="162" y="415"/>
                </a:lnTo>
                <a:lnTo>
                  <a:pt x="172" y="440"/>
                </a:lnTo>
                <a:lnTo>
                  <a:pt x="189" y="492"/>
                </a:lnTo>
                <a:lnTo>
                  <a:pt x="201" y="532"/>
                </a:lnTo>
                <a:lnTo>
                  <a:pt x="206" y="549"/>
                </a:lnTo>
                <a:lnTo>
                  <a:pt x="208" y="578"/>
                </a:lnTo>
                <a:close/>
                <a:moveTo>
                  <a:pt x="249" y="534"/>
                </a:moveTo>
                <a:lnTo>
                  <a:pt x="249" y="534"/>
                </a:lnTo>
                <a:lnTo>
                  <a:pt x="250" y="568"/>
                </a:lnTo>
                <a:lnTo>
                  <a:pt x="252" y="624"/>
                </a:lnTo>
                <a:lnTo>
                  <a:pt x="252" y="624"/>
                </a:lnTo>
                <a:lnTo>
                  <a:pt x="252" y="636"/>
                </a:lnTo>
                <a:lnTo>
                  <a:pt x="248" y="648"/>
                </a:lnTo>
                <a:lnTo>
                  <a:pt x="244" y="661"/>
                </a:lnTo>
                <a:lnTo>
                  <a:pt x="241" y="674"/>
                </a:lnTo>
                <a:lnTo>
                  <a:pt x="232" y="695"/>
                </a:lnTo>
                <a:lnTo>
                  <a:pt x="229" y="703"/>
                </a:lnTo>
                <a:lnTo>
                  <a:pt x="229" y="703"/>
                </a:lnTo>
                <a:lnTo>
                  <a:pt x="231" y="666"/>
                </a:lnTo>
                <a:lnTo>
                  <a:pt x="235" y="613"/>
                </a:lnTo>
                <a:lnTo>
                  <a:pt x="235" y="613"/>
                </a:lnTo>
                <a:lnTo>
                  <a:pt x="238" y="570"/>
                </a:lnTo>
                <a:lnTo>
                  <a:pt x="238" y="570"/>
                </a:lnTo>
                <a:lnTo>
                  <a:pt x="241" y="570"/>
                </a:lnTo>
                <a:lnTo>
                  <a:pt x="242" y="569"/>
                </a:lnTo>
                <a:lnTo>
                  <a:pt x="243" y="567"/>
                </a:lnTo>
                <a:lnTo>
                  <a:pt x="243" y="567"/>
                </a:lnTo>
                <a:lnTo>
                  <a:pt x="247" y="549"/>
                </a:lnTo>
                <a:lnTo>
                  <a:pt x="249" y="534"/>
                </a:lnTo>
                <a:lnTo>
                  <a:pt x="249" y="534"/>
                </a:lnTo>
                <a:close/>
                <a:moveTo>
                  <a:pt x="183" y="969"/>
                </a:moveTo>
                <a:lnTo>
                  <a:pt x="183" y="969"/>
                </a:lnTo>
                <a:lnTo>
                  <a:pt x="178" y="1148"/>
                </a:lnTo>
                <a:lnTo>
                  <a:pt x="178" y="1148"/>
                </a:lnTo>
                <a:lnTo>
                  <a:pt x="176" y="1196"/>
                </a:lnTo>
                <a:lnTo>
                  <a:pt x="172" y="1254"/>
                </a:lnTo>
                <a:lnTo>
                  <a:pt x="167" y="1323"/>
                </a:lnTo>
                <a:lnTo>
                  <a:pt x="167" y="1323"/>
                </a:lnTo>
                <a:lnTo>
                  <a:pt x="156" y="1310"/>
                </a:lnTo>
                <a:lnTo>
                  <a:pt x="148" y="1299"/>
                </a:lnTo>
                <a:lnTo>
                  <a:pt x="142" y="1288"/>
                </a:lnTo>
                <a:lnTo>
                  <a:pt x="142" y="1288"/>
                </a:lnTo>
                <a:lnTo>
                  <a:pt x="128" y="1257"/>
                </a:lnTo>
                <a:lnTo>
                  <a:pt x="119" y="1232"/>
                </a:lnTo>
                <a:lnTo>
                  <a:pt x="119" y="1232"/>
                </a:lnTo>
                <a:lnTo>
                  <a:pt x="124" y="1202"/>
                </a:lnTo>
                <a:lnTo>
                  <a:pt x="127" y="1176"/>
                </a:lnTo>
                <a:lnTo>
                  <a:pt x="130" y="1150"/>
                </a:lnTo>
                <a:lnTo>
                  <a:pt x="130" y="1150"/>
                </a:lnTo>
                <a:lnTo>
                  <a:pt x="130" y="1126"/>
                </a:lnTo>
                <a:lnTo>
                  <a:pt x="127" y="1102"/>
                </a:lnTo>
                <a:lnTo>
                  <a:pt x="125" y="1075"/>
                </a:lnTo>
                <a:lnTo>
                  <a:pt x="125" y="1075"/>
                </a:lnTo>
                <a:lnTo>
                  <a:pt x="159" y="1007"/>
                </a:lnTo>
                <a:lnTo>
                  <a:pt x="159" y="1007"/>
                </a:lnTo>
                <a:lnTo>
                  <a:pt x="167" y="991"/>
                </a:lnTo>
                <a:lnTo>
                  <a:pt x="174" y="979"/>
                </a:lnTo>
                <a:lnTo>
                  <a:pt x="183" y="969"/>
                </a:lnTo>
                <a:lnTo>
                  <a:pt x="183" y="9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81CFECB9-CE1B-4546-91F9-D8777499CED8}"/>
              </a:ext>
            </a:extLst>
          </p:cNvPr>
          <p:cNvSpPr>
            <a:spLocks/>
          </p:cNvSpPr>
          <p:nvPr/>
        </p:nvSpPr>
        <p:spPr bwMode="auto">
          <a:xfrm>
            <a:off x="6644143" y="2751555"/>
            <a:ext cx="447921" cy="1670426"/>
          </a:xfrm>
          <a:custGeom>
            <a:avLst/>
            <a:gdLst>
              <a:gd name="T0" fmla="*/ 251 w 495"/>
              <a:gd name="T1" fmla="*/ 663 h 1846"/>
              <a:gd name="T2" fmla="*/ 232 w 495"/>
              <a:gd name="T3" fmla="*/ 665 h 1846"/>
              <a:gd name="T4" fmla="*/ 199 w 495"/>
              <a:gd name="T5" fmla="*/ 652 h 1846"/>
              <a:gd name="T6" fmla="*/ 187 w 495"/>
              <a:gd name="T7" fmla="*/ 661 h 1846"/>
              <a:gd name="T8" fmla="*/ 140 w 495"/>
              <a:gd name="T9" fmla="*/ 665 h 1846"/>
              <a:gd name="T10" fmla="*/ 125 w 495"/>
              <a:gd name="T11" fmla="*/ 663 h 1846"/>
              <a:gd name="T12" fmla="*/ 78 w 495"/>
              <a:gd name="T13" fmla="*/ 661 h 1846"/>
              <a:gd name="T14" fmla="*/ 33 w 495"/>
              <a:gd name="T15" fmla="*/ 679 h 1846"/>
              <a:gd name="T16" fmla="*/ 18 w 495"/>
              <a:gd name="T17" fmla="*/ 717 h 1846"/>
              <a:gd name="T18" fmla="*/ 17 w 495"/>
              <a:gd name="T19" fmla="*/ 835 h 1846"/>
              <a:gd name="T20" fmla="*/ 21 w 495"/>
              <a:gd name="T21" fmla="*/ 922 h 1846"/>
              <a:gd name="T22" fmla="*/ 65 w 495"/>
              <a:gd name="T23" fmla="*/ 1028 h 1846"/>
              <a:gd name="T24" fmla="*/ 80 w 495"/>
              <a:gd name="T25" fmla="*/ 1089 h 1846"/>
              <a:gd name="T26" fmla="*/ 82 w 495"/>
              <a:gd name="T27" fmla="*/ 1342 h 1846"/>
              <a:gd name="T28" fmla="*/ 72 w 495"/>
              <a:gd name="T29" fmla="*/ 1393 h 1846"/>
              <a:gd name="T30" fmla="*/ 26 w 495"/>
              <a:gd name="T31" fmla="*/ 1779 h 1846"/>
              <a:gd name="T32" fmla="*/ 10 w 495"/>
              <a:gd name="T33" fmla="*/ 1798 h 1846"/>
              <a:gd name="T34" fmla="*/ 39 w 495"/>
              <a:gd name="T35" fmla="*/ 1819 h 1846"/>
              <a:gd name="T36" fmla="*/ 67 w 495"/>
              <a:gd name="T37" fmla="*/ 1825 h 1846"/>
              <a:gd name="T38" fmla="*/ 95 w 495"/>
              <a:gd name="T39" fmla="*/ 1819 h 1846"/>
              <a:gd name="T40" fmla="*/ 141 w 495"/>
              <a:gd name="T41" fmla="*/ 1808 h 1846"/>
              <a:gd name="T42" fmla="*/ 106 w 495"/>
              <a:gd name="T43" fmla="*/ 1787 h 1846"/>
              <a:gd name="T44" fmla="*/ 86 w 495"/>
              <a:gd name="T45" fmla="*/ 1759 h 1846"/>
              <a:gd name="T46" fmla="*/ 94 w 495"/>
              <a:gd name="T47" fmla="*/ 1485 h 1846"/>
              <a:gd name="T48" fmla="*/ 107 w 495"/>
              <a:gd name="T49" fmla="*/ 1388 h 1846"/>
              <a:gd name="T50" fmla="*/ 102 w 495"/>
              <a:gd name="T51" fmla="*/ 1332 h 1846"/>
              <a:gd name="T52" fmla="*/ 107 w 495"/>
              <a:gd name="T53" fmla="*/ 1081 h 1846"/>
              <a:gd name="T54" fmla="*/ 130 w 495"/>
              <a:gd name="T55" fmla="*/ 1026 h 1846"/>
              <a:gd name="T56" fmla="*/ 173 w 495"/>
              <a:gd name="T57" fmla="*/ 1023 h 1846"/>
              <a:gd name="T58" fmla="*/ 203 w 495"/>
              <a:gd name="T59" fmla="*/ 1045 h 1846"/>
              <a:gd name="T60" fmla="*/ 193 w 495"/>
              <a:gd name="T61" fmla="*/ 1393 h 1846"/>
              <a:gd name="T62" fmla="*/ 222 w 495"/>
              <a:gd name="T63" fmla="*/ 1707 h 1846"/>
              <a:gd name="T64" fmla="*/ 218 w 495"/>
              <a:gd name="T65" fmla="*/ 1770 h 1846"/>
              <a:gd name="T66" fmla="*/ 163 w 495"/>
              <a:gd name="T67" fmla="*/ 1806 h 1846"/>
              <a:gd name="T68" fmla="*/ 193 w 495"/>
              <a:gd name="T69" fmla="*/ 1831 h 1846"/>
              <a:gd name="T70" fmla="*/ 203 w 495"/>
              <a:gd name="T71" fmla="*/ 1846 h 1846"/>
              <a:gd name="T72" fmla="*/ 287 w 495"/>
              <a:gd name="T73" fmla="*/ 1842 h 1846"/>
              <a:gd name="T74" fmla="*/ 323 w 495"/>
              <a:gd name="T75" fmla="*/ 1823 h 1846"/>
              <a:gd name="T76" fmla="*/ 255 w 495"/>
              <a:gd name="T77" fmla="*/ 1780 h 1846"/>
              <a:gd name="T78" fmla="*/ 230 w 495"/>
              <a:gd name="T79" fmla="*/ 1593 h 1846"/>
              <a:gd name="T80" fmla="*/ 223 w 495"/>
              <a:gd name="T81" fmla="*/ 1403 h 1846"/>
              <a:gd name="T82" fmla="*/ 248 w 495"/>
              <a:gd name="T83" fmla="*/ 1045 h 1846"/>
              <a:gd name="T84" fmla="*/ 266 w 495"/>
              <a:gd name="T85" fmla="*/ 1009 h 1846"/>
              <a:gd name="T86" fmla="*/ 294 w 495"/>
              <a:gd name="T87" fmla="*/ 985 h 1846"/>
              <a:gd name="T88" fmla="*/ 343 w 495"/>
              <a:gd name="T89" fmla="*/ 868 h 1846"/>
              <a:gd name="T90" fmla="*/ 354 w 495"/>
              <a:gd name="T91" fmla="*/ 723 h 1846"/>
              <a:gd name="T92" fmla="*/ 287 w 495"/>
              <a:gd name="T93" fmla="*/ 329 h 1846"/>
              <a:gd name="T94" fmla="*/ 270 w 495"/>
              <a:gd name="T95" fmla="*/ 164 h 1846"/>
              <a:gd name="T96" fmla="*/ 294 w 495"/>
              <a:gd name="T97" fmla="*/ 119 h 1846"/>
              <a:gd name="T98" fmla="*/ 400 w 495"/>
              <a:gd name="T99" fmla="*/ 119 h 1846"/>
              <a:gd name="T100" fmla="*/ 425 w 495"/>
              <a:gd name="T101" fmla="*/ 134 h 1846"/>
              <a:gd name="T102" fmla="*/ 462 w 495"/>
              <a:gd name="T103" fmla="*/ 179 h 1846"/>
              <a:gd name="T104" fmla="*/ 494 w 495"/>
              <a:gd name="T105" fmla="*/ 139 h 1846"/>
              <a:gd name="T106" fmla="*/ 481 w 495"/>
              <a:gd name="T107" fmla="*/ 102 h 1846"/>
              <a:gd name="T108" fmla="*/ 436 w 495"/>
              <a:gd name="T109" fmla="*/ 61 h 1846"/>
              <a:gd name="T110" fmla="*/ 360 w 495"/>
              <a:gd name="T111" fmla="*/ 21 h 1846"/>
              <a:gd name="T112" fmla="*/ 303 w 495"/>
              <a:gd name="T113" fmla="*/ 2 h 1846"/>
              <a:gd name="T114" fmla="*/ 264 w 495"/>
              <a:gd name="T115" fmla="*/ 18 h 1846"/>
              <a:gd name="T116" fmla="*/ 233 w 495"/>
              <a:gd name="T117" fmla="*/ 66 h 1846"/>
              <a:gd name="T118" fmla="*/ 218 w 495"/>
              <a:gd name="T119" fmla="*/ 197 h 1846"/>
              <a:gd name="T120" fmla="*/ 259 w 495"/>
              <a:gd name="T121" fmla="*/ 527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5" h="1846">
                <a:moveTo>
                  <a:pt x="274" y="668"/>
                </a:moveTo>
                <a:lnTo>
                  <a:pt x="264" y="673"/>
                </a:lnTo>
                <a:lnTo>
                  <a:pt x="264" y="673"/>
                </a:lnTo>
                <a:lnTo>
                  <a:pt x="259" y="668"/>
                </a:lnTo>
                <a:lnTo>
                  <a:pt x="253" y="664"/>
                </a:lnTo>
                <a:lnTo>
                  <a:pt x="251" y="663"/>
                </a:lnTo>
                <a:lnTo>
                  <a:pt x="248" y="663"/>
                </a:lnTo>
                <a:lnTo>
                  <a:pt x="248" y="663"/>
                </a:lnTo>
                <a:lnTo>
                  <a:pt x="238" y="665"/>
                </a:lnTo>
                <a:lnTo>
                  <a:pt x="233" y="668"/>
                </a:lnTo>
                <a:lnTo>
                  <a:pt x="233" y="668"/>
                </a:lnTo>
                <a:lnTo>
                  <a:pt x="232" y="665"/>
                </a:lnTo>
                <a:lnTo>
                  <a:pt x="227" y="660"/>
                </a:lnTo>
                <a:lnTo>
                  <a:pt x="218" y="655"/>
                </a:lnTo>
                <a:lnTo>
                  <a:pt x="213" y="654"/>
                </a:lnTo>
                <a:lnTo>
                  <a:pt x="208" y="652"/>
                </a:lnTo>
                <a:lnTo>
                  <a:pt x="208" y="652"/>
                </a:lnTo>
                <a:lnTo>
                  <a:pt x="199" y="652"/>
                </a:lnTo>
                <a:lnTo>
                  <a:pt x="196" y="655"/>
                </a:lnTo>
                <a:lnTo>
                  <a:pt x="193" y="656"/>
                </a:lnTo>
                <a:lnTo>
                  <a:pt x="193" y="658"/>
                </a:lnTo>
                <a:lnTo>
                  <a:pt x="193" y="658"/>
                </a:lnTo>
                <a:lnTo>
                  <a:pt x="192" y="659"/>
                </a:lnTo>
                <a:lnTo>
                  <a:pt x="187" y="661"/>
                </a:lnTo>
                <a:lnTo>
                  <a:pt x="178" y="663"/>
                </a:lnTo>
                <a:lnTo>
                  <a:pt x="163" y="663"/>
                </a:lnTo>
                <a:lnTo>
                  <a:pt x="163" y="663"/>
                </a:lnTo>
                <a:lnTo>
                  <a:pt x="155" y="663"/>
                </a:lnTo>
                <a:lnTo>
                  <a:pt x="149" y="663"/>
                </a:lnTo>
                <a:lnTo>
                  <a:pt x="140" y="665"/>
                </a:lnTo>
                <a:lnTo>
                  <a:pt x="135" y="668"/>
                </a:lnTo>
                <a:lnTo>
                  <a:pt x="134" y="668"/>
                </a:lnTo>
                <a:lnTo>
                  <a:pt x="133" y="668"/>
                </a:lnTo>
                <a:lnTo>
                  <a:pt x="133" y="668"/>
                </a:lnTo>
                <a:lnTo>
                  <a:pt x="130" y="665"/>
                </a:lnTo>
                <a:lnTo>
                  <a:pt x="125" y="663"/>
                </a:lnTo>
                <a:lnTo>
                  <a:pt x="117" y="660"/>
                </a:lnTo>
                <a:lnTo>
                  <a:pt x="102" y="658"/>
                </a:lnTo>
                <a:lnTo>
                  <a:pt x="102" y="658"/>
                </a:lnTo>
                <a:lnTo>
                  <a:pt x="89" y="658"/>
                </a:lnTo>
                <a:lnTo>
                  <a:pt x="81" y="660"/>
                </a:lnTo>
                <a:lnTo>
                  <a:pt x="78" y="661"/>
                </a:lnTo>
                <a:lnTo>
                  <a:pt x="77" y="663"/>
                </a:lnTo>
                <a:lnTo>
                  <a:pt x="77" y="663"/>
                </a:lnTo>
                <a:lnTo>
                  <a:pt x="68" y="664"/>
                </a:lnTo>
                <a:lnTo>
                  <a:pt x="51" y="670"/>
                </a:lnTo>
                <a:lnTo>
                  <a:pt x="41" y="674"/>
                </a:lnTo>
                <a:lnTo>
                  <a:pt x="33" y="679"/>
                </a:lnTo>
                <a:lnTo>
                  <a:pt x="26" y="685"/>
                </a:lnTo>
                <a:lnTo>
                  <a:pt x="23" y="689"/>
                </a:lnTo>
                <a:lnTo>
                  <a:pt x="22" y="693"/>
                </a:lnTo>
                <a:lnTo>
                  <a:pt x="22" y="693"/>
                </a:lnTo>
                <a:lnTo>
                  <a:pt x="19" y="703"/>
                </a:lnTo>
                <a:lnTo>
                  <a:pt x="18" y="717"/>
                </a:lnTo>
                <a:lnTo>
                  <a:pt x="16" y="749"/>
                </a:lnTo>
                <a:lnTo>
                  <a:pt x="12" y="809"/>
                </a:lnTo>
                <a:lnTo>
                  <a:pt x="12" y="809"/>
                </a:lnTo>
                <a:lnTo>
                  <a:pt x="12" y="816"/>
                </a:lnTo>
                <a:lnTo>
                  <a:pt x="13" y="824"/>
                </a:lnTo>
                <a:lnTo>
                  <a:pt x="17" y="835"/>
                </a:lnTo>
                <a:lnTo>
                  <a:pt x="21" y="841"/>
                </a:lnTo>
                <a:lnTo>
                  <a:pt x="22" y="844"/>
                </a:lnTo>
                <a:lnTo>
                  <a:pt x="22" y="844"/>
                </a:lnTo>
                <a:lnTo>
                  <a:pt x="21" y="878"/>
                </a:lnTo>
                <a:lnTo>
                  <a:pt x="19" y="908"/>
                </a:lnTo>
                <a:lnTo>
                  <a:pt x="21" y="922"/>
                </a:lnTo>
                <a:lnTo>
                  <a:pt x="22" y="934"/>
                </a:lnTo>
                <a:lnTo>
                  <a:pt x="22" y="934"/>
                </a:lnTo>
                <a:lnTo>
                  <a:pt x="26" y="947"/>
                </a:lnTo>
                <a:lnTo>
                  <a:pt x="32" y="963"/>
                </a:lnTo>
                <a:lnTo>
                  <a:pt x="50" y="999"/>
                </a:lnTo>
                <a:lnTo>
                  <a:pt x="65" y="1028"/>
                </a:lnTo>
                <a:lnTo>
                  <a:pt x="72" y="1040"/>
                </a:lnTo>
                <a:lnTo>
                  <a:pt x="72" y="1040"/>
                </a:lnTo>
                <a:lnTo>
                  <a:pt x="75" y="1062"/>
                </a:lnTo>
                <a:lnTo>
                  <a:pt x="77" y="1086"/>
                </a:lnTo>
                <a:lnTo>
                  <a:pt x="77" y="1086"/>
                </a:lnTo>
                <a:lnTo>
                  <a:pt x="80" y="1089"/>
                </a:lnTo>
                <a:lnTo>
                  <a:pt x="82" y="1091"/>
                </a:lnTo>
                <a:lnTo>
                  <a:pt x="82" y="1091"/>
                </a:lnTo>
                <a:lnTo>
                  <a:pt x="83" y="1214"/>
                </a:lnTo>
                <a:lnTo>
                  <a:pt x="83" y="1301"/>
                </a:lnTo>
                <a:lnTo>
                  <a:pt x="83" y="1330"/>
                </a:lnTo>
                <a:lnTo>
                  <a:pt x="82" y="1342"/>
                </a:lnTo>
                <a:lnTo>
                  <a:pt x="82" y="1342"/>
                </a:lnTo>
                <a:lnTo>
                  <a:pt x="80" y="1350"/>
                </a:lnTo>
                <a:lnTo>
                  <a:pt x="76" y="1361"/>
                </a:lnTo>
                <a:lnTo>
                  <a:pt x="73" y="1376"/>
                </a:lnTo>
                <a:lnTo>
                  <a:pt x="72" y="1393"/>
                </a:lnTo>
                <a:lnTo>
                  <a:pt x="72" y="1393"/>
                </a:lnTo>
                <a:lnTo>
                  <a:pt x="73" y="1409"/>
                </a:lnTo>
                <a:lnTo>
                  <a:pt x="75" y="1424"/>
                </a:lnTo>
                <a:lnTo>
                  <a:pt x="77" y="1438"/>
                </a:lnTo>
                <a:lnTo>
                  <a:pt x="57" y="1765"/>
                </a:lnTo>
                <a:lnTo>
                  <a:pt x="57" y="1765"/>
                </a:lnTo>
                <a:lnTo>
                  <a:pt x="26" y="1779"/>
                </a:lnTo>
                <a:lnTo>
                  <a:pt x="7" y="1789"/>
                </a:lnTo>
                <a:lnTo>
                  <a:pt x="2" y="1793"/>
                </a:lnTo>
                <a:lnTo>
                  <a:pt x="0" y="1794"/>
                </a:lnTo>
                <a:lnTo>
                  <a:pt x="2" y="1796"/>
                </a:lnTo>
                <a:lnTo>
                  <a:pt x="2" y="1796"/>
                </a:lnTo>
                <a:lnTo>
                  <a:pt x="10" y="1798"/>
                </a:lnTo>
                <a:lnTo>
                  <a:pt x="21" y="1802"/>
                </a:lnTo>
                <a:lnTo>
                  <a:pt x="31" y="1808"/>
                </a:lnTo>
                <a:lnTo>
                  <a:pt x="34" y="1812"/>
                </a:lnTo>
                <a:lnTo>
                  <a:pt x="37" y="1816"/>
                </a:lnTo>
                <a:lnTo>
                  <a:pt x="37" y="1816"/>
                </a:lnTo>
                <a:lnTo>
                  <a:pt x="39" y="1819"/>
                </a:lnTo>
                <a:lnTo>
                  <a:pt x="42" y="1822"/>
                </a:lnTo>
                <a:lnTo>
                  <a:pt x="47" y="1825"/>
                </a:lnTo>
                <a:lnTo>
                  <a:pt x="51" y="1826"/>
                </a:lnTo>
                <a:lnTo>
                  <a:pt x="52" y="1826"/>
                </a:lnTo>
                <a:lnTo>
                  <a:pt x="52" y="1826"/>
                </a:lnTo>
                <a:lnTo>
                  <a:pt x="67" y="1825"/>
                </a:lnTo>
                <a:lnTo>
                  <a:pt x="78" y="1825"/>
                </a:lnTo>
                <a:lnTo>
                  <a:pt x="87" y="1826"/>
                </a:lnTo>
                <a:lnTo>
                  <a:pt x="87" y="1826"/>
                </a:lnTo>
                <a:lnTo>
                  <a:pt x="90" y="1826"/>
                </a:lnTo>
                <a:lnTo>
                  <a:pt x="91" y="1825"/>
                </a:lnTo>
                <a:lnTo>
                  <a:pt x="95" y="1819"/>
                </a:lnTo>
                <a:lnTo>
                  <a:pt x="99" y="1814"/>
                </a:lnTo>
                <a:lnTo>
                  <a:pt x="102" y="1812"/>
                </a:lnTo>
                <a:lnTo>
                  <a:pt x="107" y="1811"/>
                </a:lnTo>
                <a:lnTo>
                  <a:pt x="107" y="1811"/>
                </a:lnTo>
                <a:lnTo>
                  <a:pt x="133" y="1809"/>
                </a:lnTo>
                <a:lnTo>
                  <a:pt x="141" y="1808"/>
                </a:lnTo>
                <a:lnTo>
                  <a:pt x="143" y="1807"/>
                </a:lnTo>
                <a:lnTo>
                  <a:pt x="143" y="1806"/>
                </a:lnTo>
                <a:lnTo>
                  <a:pt x="143" y="1806"/>
                </a:lnTo>
                <a:lnTo>
                  <a:pt x="133" y="1801"/>
                </a:lnTo>
                <a:lnTo>
                  <a:pt x="115" y="1792"/>
                </a:lnTo>
                <a:lnTo>
                  <a:pt x="106" y="1787"/>
                </a:lnTo>
                <a:lnTo>
                  <a:pt x="99" y="1780"/>
                </a:lnTo>
                <a:lnTo>
                  <a:pt x="91" y="1773"/>
                </a:lnTo>
                <a:lnTo>
                  <a:pt x="89" y="1769"/>
                </a:lnTo>
                <a:lnTo>
                  <a:pt x="87" y="1765"/>
                </a:lnTo>
                <a:lnTo>
                  <a:pt x="87" y="1765"/>
                </a:lnTo>
                <a:lnTo>
                  <a:pt x="86" y="1759"/>
                </a:lnTo>
                <a:lnTo>
                  <a:pt x="86" y="1750"/>
                </a:lnTo>
                <a:lnTo>
                  <a:pt x="85" y="1724"/>
                </a:lnTo>
                <a:lnTo>
                  <a:pt x="87" y="1651"/>
                </a:lnTo>
                <a:lnTo>
                  <a:pt x="92" y="1519"/>
                </a:lnTo>
                <a:lnTo>
                  <a:pt x="92" y="1519"/>
                </a:lnTo>
                <a:lnTo>
                  <a:pt x="94" y="1485"/>
                </a:lnTo>
                <a:lnTo>
                  <a:pt x="95" y="1453"/>
                </a:lnTo>
                <a:lnTo>
                  <a:pt x="97" y="1423"/>
                </a:lnTo>
                <a:lnTo>
                  <a:pt x="97" y="1423"/>
                </a:lnTo>
                <a:lnTo>
                  <a:pt x="102" y="1412"/>
                </a:lnTo>
                <a:lnTo>
                  <a:pt x="105" y="1400"/>
                </a:lnTo>
                <a:lnTo>
                  <a:pt x="107" y="1388"/>
                </a:lnTo>
                <a:lnTo>
                  <a:pt x="107" y="1388"/>
                </a:lnTo>
                <a:lnTo>
                  <a:pt x="107" y="1373"/>
                </a:lnTo>
                <a:lnTo>
                  <a:pt x="106" y="1356"/>
                </a:lnTo>
                <a:lnTo>
                  <a:pt x="105" y="1341"/>
                </a:lnTo>
                <a:lnTo>
                  <a:pt x="102" y="1332"/>
                </a:lnTo>
                <a:lnTo>
                  <a:pt x="102" y="1332"/>
                </a:lnTo>
                <a:lnTo>
                  <a:pt x="101" y="1321"/>
                </a:lnTo>
                <a:lnTo>
                  <a:pt x="101" y="1293"/>
                </a:lnTo>
                <a:lnTo>
                  <a:pt x="101" y="1211"/>
                </a:lnTo>
                <a:lnTo>
                  <a:pt x="102" y="1096"/>
                </a:lnTo>
                <a:lnTo>
                  <a:pt x="107" y="1081"/>
                </a:lnTo>
                <a:lnTo>
                  <a:pt x="107" y="1081"/>
                </a:lnTo>
                <a:lnTo>
                  <a:pt x="117" y="1045"/>
                </a:lnTo>
                <a:lnTo>
                  <a:pt x="117" y="1045"/>
                </a:lnTo>
                <a:lnTo>
                  <a:pt x="119" y="1041"/>
                </a:lnTo>
                <a:lnTo>
                  <a:pt x="121" y="1036"/>
                </a:lnTo>
                <a:lnTo>
                  <a:pt x="125" y="1031"/>
                </a:lnTo>
                <a:lnTo>
                  <a:pt x="130" y="1026"/>
                </a:lnTo>
                <a:lnTo>
                  <a:pt x="136" y="1023"/>
                </a:lnTo>
                <a:lnTo>
                  <a:pt x="144" y="1020"/>
                </a:lnTo>
                <a:lnTo>
                  <a:pt x="153" y="1019"/>
                </a:lnTo>
                <a:lnTo>
                  <a:pt x="163" y="1020"/>
                </a:lnTo>
                <a:lnTo>
                  <a:pt x="163" y="1020"/>
                </a:lnTo>
                <a:lnTo>
                  <a:pt x="173" y="1023"/>
                </a:lnTo>
                <a:lnTo>
                  <a:pt x="180" y="1026"/>
                </a:lnTo>
                <a:lnTo>
                  <a:pt x="187" y="1030"/>
                </a:lnTo>
                <a:lnTo>
                  <a:pt x="192" y="1034"/>
                </a:lnTo>
                <a:lnTo>
                  <a:pt x="198" y="1040"/>
                </a:lnTo>
                <a:lnTo>
                  <a:pt x="203" y="1045"/>
                </a:lnTo>
                <a:lnTo>
                  <a:pt x="203" y="1045"/>
                </a:lnTo>
                <a:lnTo>
                  <a:pt x="218" y="1055"/>
                </a:lnTo>
                <a:lnTo>
                  <a:pt x="198" y="1357"/>
                </a:lnTo>
                <a:lnTo>
                  <a:pt x="198" y="1357"/>
                </a:lnTo>
                <a:lnTo>
                  <a:pt x="196" y="1369"/>
                </a:lnTo>
                <a:lnTo>
                  <a:pt x="193" y="1393"/>
                </a:lnTo>
                <a:lnTo>
                  <a:pt x="193" y="1393"/>
                </a:lnTo>
                <a:lnTo>
                  <a:pt x="193" y="1405"/>
                </a:lnTo>
                <a:lnTo>
                  <a:pt x="196" y="1414"/>
                </a:lnTo>
                <a:lnTo>
                  <a:pt x="198" y="1423"/>
                </a:lnTo>
                <a:lnTo>
                  <a:pt x="198" y="1423"/>
                </a:lnTo>
                <a:lnTo>
                  <a:pt x="213" y="1590"/>
                </a:lnTo>
                <a:lnTo>
                  <a:pt x="222" y="1707"/>
                </a:lnTo>
                <a:lnTo>
                  <a:pt x="223" y="1748"/>
                </a:lnTo>
                <a:lnTo>
                  <a:pt x="223" y="1760"/>
                </a:lnTo>
                <a:lnTo>
                  <a:pt x="223" y="1765"/>
                </a:lnTo>
                <a:lnTo>
                  <a:pt x="223" y="1765"/>
                </a:lnTo>
                <a:lnTo>
                  <a:pt x="221" y="1768"/>
                </a:lnTo>
                <a:lnTo>
                  <a:pt x="218" y="1770"/>
                </a:lnTo>
                <a:lnTo>
                  <a:pt x="211" y="1774"/>
                </a:lnTo>
                <a:lnTo>
                  <a:pt x="204" y="1777"/>
                </a:lnTo>
                <a:lnTo>
                  <a:pt x="198" y="1780"/>
                </a:lnTo>
                <a:lnTo>
                  <a:pt x="198" y="1780"/>
                </a:lnTo>
                <a:lnTo>
                  <a:pt x="163" y="1806"/>
                </a:lnTo>
                <a:lnTo>
                  <a:pt x="163" y="1806"/>
                </a:lnTo>
                <a:lnTo>
                  <a:pt x="167" y="1807"/>
                </a:lnTo>
                <a:lnTo>
                  <a:pt x="177" y="1812"/>
                </a:lnTo>
                <a:lnTo>
                  <a:pt x="182" y="1816"/>
                </a:lnTo>
                <a:lnTo>
                  <a:pt x="187" y="1821"/>
                </a:lnTo>
                <a:lnTo>
                  <a:pt x="191" y="1826"/>
                </a:lnTo>
                <a:lnTo>
                  <a:pt x="193" y="1831"/>
                </a:lnTo>
                <a:lnTo>
                  <a:pt x="193" y="1831"/>
                </a:lnTo>
                <a:lnTo>
                  <a:pt x="197" y="1840"/>
                </a:lnTo>
                <a:lnTo>
                  <a:pt x="199" y="1843"/>
                </a:lnTo>
                <a:lnTo>
                  <a:pt x="202" y="1846"/>
                </a:lnTo>
                <a:lnTo>
                  <a:pt x="203" y="1846"/>
                </a:lnTo>
                <a:lnTo>
                  <a:pt x="203" y="1846"/>
                </a:lnTo>
                <a:lnTo>
                  <a:pt x="243" y="1841"/>
                </a:lnTo>
                <a:lnTo>
                  <a:pt x="243" y="1841"/>
                </a:lnTo>
                <a:lnTo>
                  <a:pt x="252" y="1841"/>
                </a:lnTo>
                <a:lnTo>
                  <a:pt x="266" y="1842"/>
                </a:lnTo>
                <a:lnTo>
                  <a:pt x="281" y="1842"/>
                </a:lnTo>
                <a:lnTo>
                  <a:pt x="287" y="1842"/>
                </a:lnTo>
                <a:lnTo>
                  <a:pt x="294" y="1841"/>
                </a:lnTo>
                <a:lnTo>
                  <a:pt x="294" y="1841"/>
                </a:lnTo>
                <a:lnTo>
                  <a:pt x="305" y="1837"/>
                </a:lnTo>
                <a:lnTo>
                  <a:pt x="316" y="1831"/>
                </a:lnTo>
                <a:lnTo>
                  <a:pt x="321" y="1827"/>
                </a:lnTo>
                <a:lnTo>
                  <a:pt x="323" y="1823"/>
                </a:lnTo>
                <a:lnTo>
                  <a:pt x="323" y="1819"/>
                </a:lnTo>
                <a:lnTo>
                  <a:pt x="319" y="1816"/>
                </a:lnTo>
                <a:lnTo>
                  <a:pt x="319" y="1816"/>
                </a:lnTo>
                <a:lnTo>
                  <a:pt x="301" y="1806"/>
                </a:lnTo>
                <a:lnTo>
                  <a:pt x="277" y="1793"/>
                </a:lnTo>
                <a:lnTo>
                  <a:pt x="255" y="1780"/>
                </a:lnTo>
                <a:lnTo>
                  <a:pt x="247" y="1774"/>
                </a:lnTo>
                <a:lnTo>
                  <a:pt x="243" y="1770"/>
                </a:lnTo>
                <a:lnTo>
                  <a:pt x="243" y="1770"/>
                </a:lnTo>
                <a:lnTo>
                  <a:pt x="241" y="1753"/>
                </a:lnTo>
                <a:lnTo>
                  <a:pt x="237" y="1712"/>
                </a:lnTo>
                <a:lnTo>
                  <a:pt x="230" y="1593"/>
                </a:lnTo>
                <a:lnTo>
                  <a:pt x="218" y="1423"/>
                </a:lnTo>
                <a:lnTo>
                  <a:pt x="218" y="1423"/>
                </a:lnTo>
                <a:lnTo>
                  <a:pt x="221" y="1418"/>
                </a:lnTo>
                <a:lnTo>
                  <a:pt x="222" y="1412"/>
                </a:lnTo>
                <a:lnTo>
                  <a:pt x="223" y="1403"/>
                </a:lnTo>
                <a:lnTo>
                  <a:pt x="223" y="1403"/>
                </a:lnTo>
                <a:lnTo>
                  <a:pt x="222" y="1390"/>
                </a:lnTo>
                <a:lnTo>
                  <a:pt x="221" y="1375"/>
                </a:lnTo>
                <a:lnTo>
                  <a:pt x="218" y="1357"/>
                </a:lnTo>
                <a:lnTo>
                  <a:pt x="238" y="1060"/>
                </a:lnTo>
                <a:lnTo>
                  <a:pt x="248" y="1045"/>
                </a:lnTo>
                <a:lnTo>
                  <a:pt x="248" y="1045"/>
                </a:lnTo>
                <a:lnTo>
                  <a:pt x="255" y="1034"/>
                </a:lnTo>
                <a:lnTo>
                  <a:pt x="260" y="1021"/>
                </a:lnTo>
                <a:lnTo>
                  <a:pt x="264" y="1014"/>
                </a:lnTo>
                <a:lnTo>
                  <a:pt x="264" y="1010"/>
                </a:lnTo>
                <a:lnTo>
                  <a:pt x="264" y="1010"/>
                </a:lnTo>
                <a:lnTo>
                  <a:pt x="266" y="1009"/>
                </a:lnTo>
                <a:lnTo>
                  <a:pt x="274" y="1006"/>
                </a:lnTo>
                <a:lnTo>
                  <a:pt x="279" y="1002"/>
                </a:lnTo>
                <a:lnTo>
                  <a:pt x="284" y="999"/>
                </a:lnTo>
                <a:lnTo>
                  <a:pt x="289" y="992"/>
                </a:lnTo>
                <a:lnTo>
                  <a:pt x="294" y="985"/>
                </a:lnTo>
                <a:lnTo>
                  <a:pt x="294" y="985"/>
                </a:lnTo>
                <a:lnTo>
                  <a:pt x="304" y="965"/>
                </a:lnTo>
                <a:lnTo>
                  <a:pt x="315" y="941"/>
                </a:lnTo>
                <a:lnTo>
                  <a:pt x="325" y="917"/>
                </a:lnTo>
                <a:lnTo>
                  <a:pt x="334" y="894"/>
                </a:lnTo>
                <a:lnTo>
                  <a:pt x="334" y="894"/>
                </a:lnTo>
                <a:lnTo>
                  <a:pt x="343" y="868"/>
                </a:lnTo>
                <a:lnTo>
                  <a:pt x="347" y="851"/>
                </a:lnTo>
                <a:lnTo>
                  <a:pt x="350" y="831"/>
                </a:lnTo>
                <a:lnTo>
                  <a:pt x="354" y="809"/>
                </a:lnTo>
                <a:lnTo>
                  <a:pt x="357" y="782"/>
                </a:lnTo>
                <a:lnTo>
                  <a:pt x="357" y="754"/>
                </a:lnTo>
                <a:lnTo>
                  <a:pt x="354" y="723"/>
                </a:lnTo>
                <a:lnTo>
                  <a:pt x="354" y="723"/>
                </a:lnTo>
                <a:lnTo>
                  <a:pt x="339" y="587"/>
                </a:lnTo>
                <a:lnTo>
                  <a:pt x="339" y="587"/>
                </a:lnTo>
                <a:lnTo>
                  <a:pt x="294" y="365"/>
                </a:lnTo>
                <a:lnTo>
                  <a:pt x="294" y="365"/>
                </a:lnTo>
                <a:lnTo>
                  <a:pt x="287" y="329"/>
                </a:lnTo>
                <a:lnTo>
                  <a:pt x="279" y="275"/>
                </a:lnTo>
                <a:lnTo>
                  <a:pt x="269" y="204"/>
                </a:lnTo>
                <a:lnTo>
                  <a:pt x="269" y="204"/>
                </a:lnTo>
                <a:lnTo>
                  <a:pt x="269" y="192"/>
                </a:lnTo>
                <a:lnTo>
                  <a:pt x="269" y="179"/>
                </a:lnTo>
                <a:lnTo>
                  <a:pt x="270" y="164"/>
                </a:lnTo>
                <a:lnTo>
                  <a:pt x="272" y="149"/>
                </a:lnTo>
                <a:lnTo>
                  <a:pt x="277" y="135"/>
                </a:lnTo>
                <a:lnTo>
                  <a:pt x="280" y="129"/>
                </a:lnTo>
                <a:lnTo>
                  <a:pt x="284" y="124"/>
                </a:lnTo>
                <a:lnTo>
                  <a:pt x="289" y="121"/>
                </a:lnTo>
                <a:lnTo>
                  <a:pt x="294" y="119"/>
                </a:lnTo>
                <a:lnTo>
                  <a:pt x="294" y="119"/>
                </a:lnTo>
                <a:lnTo>
                  <a:pt x="306" y="116"/>
                </a:lnTo>
                <a:lnTo>
                  <a:pt x="321" y="116"/>
                </a:lnTo>
                <a:lnTo>
                  <a:pt x="353" y="116"/>
                </a:lnTo>
                <a:lnTo>
                  <a:pt x="382" y="117"/>
                </a:lnTo>
                <a:lnTo>
                  <a:pt x="400" y="119"/>
                </a:lnTo>
                <a:lnTo>
                  <a:pt x="400" y="119"/>
                </a:lnTo>
                <a:lnTo>
                  <a:pt x="403" y="120"/>
                </a:lnTo>
                <a:lnTo>
                  <a:pt x="408" y="121"/>
                </a:lnTo>
                <a:lnTo>
                  <a:pt x="416" y="126"/>
                </a:lnTo>
                <a:lnTo>
                  <a:pt x="425" y="134"/>
                </a:lnTo>
                <a:lnTo>
                  <a:pt x="425" y="134"/>
                </a:lnTo>
                <a:lnTo>
                  <a:pt x="436" y="144"/>
                </a:lnTo>
                <a:lnTo>
                  <a:pt x="446" y="153"/>
                </a:lnTo>
                <a:lnTo>
                  <a:pt x="451" y="159"/>
                </a:lnTo>
                <a:lnTo>
                  <a:pt x="455" y="164"/>
                </a:lnTo>
                <a:lnTo>
                  <a:pt x="455" y="164"/>
                </a:lnTo>
                <a:lnTo>
                  <a:pt x="462" y="179"/>
                </a:lnTo>
                <a:lnTo>
                  <a:pt x="471" y="197"/>
                </a:lnTo>
                <a:lnTo>
                  <a:pt x="480" y="219"/>
                </a:lnTo>
                <a:lnTo>
                  <a:pt x="480" y="219"/>
                </a:lnTo>
                <a:lnTo>
                  <a:pt x="488" y="183"/>
                </a:lnTo>
                <a:lnTo>
                  <a:pt x="493" y="153"/>
                </a:lnTo>
                <a:lnTo>
                  <a:pt x="494" y="139"/>
                </a:lnTo>
                <a:lnTo>
                  <a:pt x="495" y="129"/>
                </a:lnTo>
                <a:lnTo>
                  <a:pt x="495" y="129"/>
                </a:lnTo>
                <a:lnTo>
                  <a:pt x="495" y="124"/>
                </a:lnTo>
                <a:lnTo>
                  <a:pt x="494" y="120"/>
                </a:lnTo>
                <a:lnTo>
                  <a:pt x="489" y="111"/>
                </a:lnTo>
                <a:lnTo>
                  <a:pt x="481" y="102"/>
                </a:lnTo>
                <a:lnTo>
                  <a:pt x="474" y="94"/>
                </a:lnTo>
                <a:lnTo>
                  <a:pt x="456" y="80"/>
                </a:lnTo>
                <a:lnTo>
                  <a:pt x="445" y="68"/>
                </a:lnTo>
                <a:lnTo>
                  <a:pt x="445" y="68"/>
                </a:lnTo>
                <a:lnTo>
                  <a:pt x="441" y="65"/>
                </a:lnTo>
                <a:lnTo>
                  <a:pt x="436" y="61"/>
                </a:lnTo>
                <a:lnTo>
                  <a:pt x="423" y="55"/>
                </a:lnTo>
                <a:lnTo>
                  <a:pt x="410" y="48"/>
                </a:lnTo>
                <a:lnTo>
                  <a:pt x="374" y="33"/>
                </a:lnTo>
                <a:lnTo>
                  <a:pt x="374" y="33"/>
                </a:lnTo>
                <a:lnTo>
                  <a:pt x="368" y="27"/>
                </a:lnTo>
                <a:lnTo>
                  <a:pt x="360" y="21"/>
                </a:lnTo>
                <a:lnTo>
                  <a:pt x="350" y="13"/>
                </a:lnTo>
                <a:lnTo>
                  <a:pt x="339" y="7"/>
                </a:lnTo>
                <a:lnTo>
                  <a:pt x="325" y="3"/>
                </a:lnTo>
                <a:lnTo>
                  <a:pt x="318" y="2"/>
                </a:lnTo>
                <a:lnTo>
                  <a:pt x="310" y="0"/>
                </a:lnTo>
                <a:lnTo>
                  <a:pt x="303" y="2"/>
                </a:lnTo>
                <a:lnTo>
                  <a:pt x="294" y="3"/>
                </a:lnTo>
                <a:lnTo>
                  <a:pt x="294" y="3"/>
                </a:lnTo>
                <a:lnTo>
                  <a:pt x="286" y="5"/>
                </a:lnTo>
                <a:lnTo>
                  <a:pt x="277" y="9"/>
                </a:lnTo>
                <a:lnTo>
                  <a:pt x="271" y="13"/>
                </a:lnTo>
                <a:lnTo>
                  <a:pt x="264" y="18"/>
                </a:lnTo>
                <a:lnTo>
                  <a:pt x="259" y="23"/>
                </a:lnTo>
                <a:lnTo>
                  <a:pt x="252" y="31"/>
                </a:lnTo>
                <a:lnTo>
                  <a:pt x="247" y="38"/>
                </a:lnTo>
                <a:lnTo>
                  <a:pt x="242" y="46"/>
                </a:lnTo>
                <a:lnTo>
                  <a:pt x="237" y="56"/>
                </a:lnTo>
                <a:lnTo>
                  <a:pt x="233" y="66"/>
                </a:lnTo>
                <a:lnTo>
                  <a:pt x="227" y="90"/>
                </a:lnTo>
                <a:lnTo>
                  <a:pt x="222" y="120"/>
                </a:lnTo>
                <a:lnTo>
                  <a:pt x="218" y="154"/>
                </a:lnTo>
                <a:lnTo>
                  <a:pt x="218" y="154"/>
                </a:lnTo>
                <a:lnTo>
                  <a:pt x="217" y="174"/>
                </a:lnTo>
                <a:lnTo>
                  <a:pt x="218" y="197"/>
                </a:lnTo>
                <a:lnTo>
                  <a:pt x="221" y="246"/>
                </a:lnTo>
                <a:lnTo>
                  <a:pt x="226" y="301"/>
                </a:lnTo>
                <a:lnTo>
                  <a:pt x="233" y="357"/>
                </a:lnTo>
                <a:lnTo>
                  <a:pt x="247" y="459"/>
                </a:lnTo>
                <a:lnTo>
                  <a:pt x="259" y="527"/>
                </a:lnTo>
                <a:lnTo>
                  <a:pt x="259" y="527"/>
                </a:lnTo>
                <a:lnTo>
                  <a:pt x="265" y="572"/>
                </a:lnTo>
                <a:lnTo>
                  <a:pt x="270" y="617"/>
                </a:lnTo>
                <a:lnTo>
                  <a:pt x="274" y="668"/>
                </a:lnTo>
                <a:lnTo>
                  <a:pt x="274" y="6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>
            <a:extLst>
              <a:ext uri="{FF2B5EF4-FFF2-40B4-BE49-F238E27FC236}">
                <a16:creationId xmlns:a16="http://schemas.microsoft.com/office/drawing/2014/main" id="{F33C8096-BBC5-4CCF-BF2E-25FD76D00E72}"/>
              </a:ext>
            </a:extLst>
          </p:cNvPr>
          <p:cNvSpPr>
            <a:spLocks/>
          </p:cNvSpPr>
          <p:nvPr/>
        </p:nvSpPr>
        <p:spPr bwMode="auto">
          <a:xfrm>
            <a:off x="4808538" y="773705"/>
            <a:ext cx="364447" cy="1629498"/>
          </a:xfrm>
          <a:custGeom>
            <a:avLst/>
            <a:gdLst>
              <a:gd name="T0" fmla="*/ 266 w 312"/>
              <a:gd name="T1" fmla="*/ 4 h 1395"/>
              <a:gd name="T2" fmla="*/ 247 w 312"/>
              <a:gd name="T3" fmla="*/ 0 h 1395"/>
              <a:gd name="T4" fmla="*/ 202 w 312"/>
              <a:gd name="T5" fmla="*/ 10 h 1395"/>
              <a:gd name="T6" fmla="*/ 147 w 312"/>
              <a:gd name="T7" fmla="*/ 29 h 1395"/>
              <a:gd name="T8" fmla="*/ 132 w 312"/>
              <a:gd name="T9" fmla="*/ 68 h 1395"/>
              <a:gd name="T10" fmla="*/ 150 w 312"/>
              <a:gd name="T11" fmla="*/ 253 h 1395"/>
              <a:gd name="T12" fmla="*/ 142 w 312"/>
              <a:gd name="T13" fmla="*/ 554 h 1395"/>
              <a:gd name="T14" fmla="*/ 82 w 312"/>
              <a:gd name="T15" fmla="*/ 572 h 1395"/>
              <a:gd name="T16" fmla="*/ 34 w 312"/>
              <a:gd name="T17" fmla="*/ 623 h 1395"/>
              <a:gd name="T18" fmla="*/ 8 w 312"/>
              <a:gd name="T19" fmla="*/ 688 h 1395"/>
              <a:gd name="T20" fmla="*/ 0 w 312"/>
              <a:gd name="T21" fmla="*/ 764 h 1395"/>
              <a:gd name="T22" fmla="*/ 5 w 312"/>
              <a:gd name="T23" fmla="*/ 806 h 1395"/>
              <a:gd name="T24" fmla="*/ 9 w 312"/>
              <a:gd name="T25" fmla="*/ 837 h 1395"/>
              <a:gd name="T26" fmla="*/ 5 w 312"/>
              <a:gd name="T27" fmla="*/ 871 h 1395"/>
              <a:gd name="T28" fmla="*/ 14 w 312"/>
              <a:gd name="T29" fmla="*/ 879 h 1395"/>
              <a:gd name="T30" fmla="*/ 18 w 312"/>
              <a:gd name="T31" fmla="*/ 885 h 1395"/>
              <a:gd name="T32" fmla="*/ 50 w 312"/>
              <a:gd name="T33" fmla="*/ 1048 h 1395"/>
              <a:gd name="T34" fmla="*/ 45 w 312"/>
              <a:gd name="T35" fmla="*/ 1083 h 1395"/>
              <a:gd name="T36" fmla="*/ 25 w 312"/>
              <a:gd name="T37" fmla="*/ 1353 h 1395"/>
              <a:gd name="T38" fmla="*/ 6 w 312"/>
              <a:gd name="T39" fmla="*/ 1376 h 1395"/>
              <a:gd name="T40" fmla="*/ 33 w 312"/>
              <a:gd name="T41" fmla="*/ 1385 h 1395"/>
              <a:gd name="T42" fmla="*/ 58 w 312"/>
              <a:gd name="T43" fmla="*/ 1386 h 1395"/>
              <a:gd name="T44" fmla="*/ 106 w 312"/>
              <a:gd name="T45" fmla="*/ 1375 h 1395"/>
              <a:gd name="T46" fmla="*/ 55 w 312"/>
              <a:gd name="T47" fmla="*/ 1179 h 1395"/>
              <a:gd name="T48" fmla="*/ 61 w 312"/>
              <a:gd name="T49" fmla="*/ 1108 h 1395"/>
              <a:gd name="T50" fmla="*/ 71 w 312"/>
              <a:gd name="T51" fmla="*/ 1080 h 1395"/>
              <a:gd name="T52" fmla="*/ 66 w 312"/>
              <a:gd name="T53" fmla="*/ 1032 h 1395"/>
              <a:gd name="T54" fmla="*/ 81 w 312"/>
              <a:gd name="T55" fmla="*/ 879 h 1395"/>
              <a:gd name="T56" fmla="*/ 151 w 312"/>
              <a:gd name="T57" fmla="*/ 891 h 1395"/>
              <a:gd name="T58" fmla="*/ 120 w 312"/>
              <a:gd name="T59" fmla="*/ 1075 h 1395"/>
              <a:gd name="T60" fmla="*/ 116 w 312"/>
              <a:gd name="T61" fmla="*/ 1103 h 1395"/>
              <a:gd name="T62" fmla="*/ 122 w 312"/>
              <a:gd name="T63" fmla="*/ 1168 h 1395"/>
              <a:gd name="T64" fmla="*/ 123 w 312"/>
              <a:gd name="T65" fmla="*/ 1342 h 1395"/>
              <a:gd name="T66" fmla="*/ 135 w 312"/>
              <a:gd name="T67" fmla="*/ 1379 h 1395"/>
              <a:gd name="T68" fmla="*/ 156 w 312"/>
              <a:gd name="T69" fmla="*/ 1390 h 1395"/>
              <a:gd name="T70" fmla="*/ 176 w 312"/>
              <a:gd name="T71" fmla="*/ 1375 h 1395"/>
              <a:gd name="T72" fmla="*/ 198 w 312"/>
              <a:gd name="T73" fmla="*/ 1369 h 1395"/>
              <a:gd name="T74" fmla="*/ 202 w 312"/>
              <a:gd name="T75" fmla="*/ 1355 h 1395"/>
              <a:gd name="T76" fmla="*/ 136 w 312"/>
              <a:gd name="T77" fmla="*/ 1118 h 1395"/>
              <a:gd name="T78" fmla="*/ 141 w 312"/>
              <a:gd name="T79" fmla="*/ 1063 h 1395"/>
              <a:gd name="T80" fmla="*/ 159 w 312"/>
              <a:gd name="T81" fmla="*/ 932 h 1395"/>
              <a:gd name="T82" fmla="*/ 171 w 312"/>
              <a:gd name="T83" fmla="*/ 902 h 1395"/>
              <a:gd name="T84" fmla="*/ 207 w 312"/>
              <a:gd name="T85" fmla="*/ 836 h 1395"/>
              <a:gd name="T86" fmla="*/ 256 w 312"/>
              <a:gd name="T87" fmla="*/ 734 h 1395"/>
              <a:gd name="T88" fmla="*/ 262 w 312"/>
              <a:gd name="T89" fmla="*/ 675 h 1395"/>
              <a:gd name="T90" fmla="*/ 232 w 312"/>
              <a:gd name="T91" fmla="*/ 603 h 1395"/>
              <a:gd name="T92" fmla="*/ 212 w 312"/>
              <a:gd name="T93" fmla="*/ 433 h 1395"/>
              <a:gd name="T94" fmla="*/ 202 w 312"/>
              <a:gd name="T95" fmla="*/ 252 h 1395"/>
              <a:gd name="T96" fmla="*/ 189 w 312"/>
              <a:gd name="T97" fmla="*/ 119 h 1395"/>
              <a:gd name="T98" fmla="*/ 219 w 312"/>
              <a:gd name="T99" fmla="*/ 81 h 1395"/>
              <a:gd name="T100" fmla="*/ 257 w 312"/>
              <a:gd name="T101" fmla="*/ 61 h 1395"/>
              <a:gd name="T102" fmla="*/ 286 w 312"/>
              <a:gd name="T103" fmla="*/ 77 h 1395"/>
              <a:gd name="T104" fmla="*/ 310 w 312"/>
              <a:gd name="T105" fmla="*/ 90 h 1395"/>
              <a:gd name="T106" fmla="*/ 307 w 312"/>
              <a:gd name="T107" fmla="*/ 56 h 1395"/>
              <a:gd name="T108" fmla="*/ 273 w 312"/>
              <a:gd name="T109" fmla="*/ 15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2" h="1395">
                <a:moveTo>
                  <a:pt x="267" y="10"/>
                </a:moveTo>
                <a:lnTo>
                  <a:pt x="267" y="10"/>
                </a:lnTo>
                <a:lnTo>
                  <a:pt x="267" y="8"/>
                </a:lnTo>
                <a:lnTo>
                  <a:pt x="267" y="6"/>
                </a:lnTo>
                <a:lnTo>
                  <a:pt x="266" y="4"/>
                </a:lnTo>
                <a:lnTo>
                  <a:pt x="263" y="3"/>
                </a:lnTo>
                <a:lnTo>
                  <a:pt x="259" y="0"/>
                </a:lnTo>
                <a:lnTo>
                  <a:pt x="254" y="0"/>
                </a:lnTo>
                <a:lnTo>
                  <a:pt x="247" y="0"/>
                </a:lnTo>
                <a:lnTo>
                  <a:pt x="247" y="0"/>
                </a:lnTo>
                <a:lnTo>
                  <a:pt x="234" y="3"/>
                </a:lnTo>
                <a:lnTo>
                  <a:pt x="228" y="5"/>
                </a:lnTo>
                <a:lnTo>
                  <a:pt x="219" y="8"/>
                </a:lnTo>
                <a:lnTo>
                  <a:pt x="202" y="10"/>
                </a:lnTo>
                <a:lnTo>
                  <a:pt x="202" y="10"/>
                </a:lnTo>
                <a:lnTo>
                  <a:pt x="179" y="13"/>
                </a:lnTo>
                <a:lnTo>
                  <a:pt x="170" y="14"/>
                </a:lnTo>
                <a:lnTo>
                  <a:pt x="161" y="18"/>
                </a:lnTo>
                <a:lnTo>
                  <a:pt x="154" y="22"/>
                </a:lnTo>
                <a:lnTo>
                  <a:pt x="147" y="29"/>
                </a:lnTo>
                <a:lnTo>
                  <a:pt x="141" y="38"/>
                </a:lnTo>
                <a:lnTo>
                  <a:pt x="136" y="51"/>
                </a:lnTo>
                <a:lnTo>
                  <a:pt x="136" y="51"/>
                </a:lnTo>
                <a:lnTo>
                  <a:pt x="134" y="58"/>
                </a:lnTo>
                <a:lnTo>
                  <a:pt x="132" y="68"/>
                </a:lnTo>
                <a:lnTo>
                  <a:pt x="132" y="93"/>
                </a:lnTo>
                <a:lnTo>
                  <a:pt x="135" y="122"/>
                </a:lnTo>
                <a:lnTo>
                  <a:pt x="139" y="155"/>
                </a:lnTo>
                <a:lnTo>
                  <a:pt x="147" y="222"/>
                </a:lnTo>
                <a:lnTo>
                  <a:pt x="150" y="253"/>
                </a:lnTo>
                <a:lnTo>
                  <a:pt x="151" y="282"/>
                </a:lnTo>
                <a:lnTo>
                  <a:pt x="151" y="282"/>
                </a:lnTo>
                <a:lnTo>
                  <a:pt x="146" y="554"/>
                </a:lnTo>
                <a:lnTo>
                  <a:pt x="146" y="554"/>
                </a:lnTo>
                <a:lnTo>
                  <a:pt x="142" y="554"/>
                </a:lnTo>
                <a:lnTo>
                  <a:pt x="134" y="554"/>
                </a:lnTo>
                <a:lnTo>
                  <a:pt x="118" y="557"/>
                </a:lnTo>
                <a:lnTo>
                  <a:pt x="102" y="563"/>
                </a:lnTo>
                <a:lnTo>
                  <a:pt x="92" y="567"/>
                </a:lnTo>
                <a:lnTo>
                  <a:pt x="82" y="572"/>
                </a:lnTo>
                <a:lnTo>
                  <a:pt x="72" y="579"/>
                </a:lnTo>
                <a:lnTo>
                  <a:pt x="62" y="588"/>
                </a:lnTo>
                <a:lnTo>
                  <a:pt x="52" y="598"/>
                </a:lnTo>
                <a:lnTo>
                  <a:pt x="43" y="609"/>
                </a:lnTo>
                <a:lnTo>
                  <a:pt x="34" y="623"/>
                </a:lnTo>
                <a:lnTo>
                  <a:pt x="25" y="640"/>
                </a:lnTo>
                <a:lnTo>
                  <a:pt x="25" y="640"/>
                </a:lnTo>
                <a:lnTo>
                  <a:pt x="18" y="656"/>
                </a:lnTo>
                <a:lnTo>
                  <a:pt x="13" y="672"/>
                </a:lnTo>
                <a:lnTo>
                  <a:pt x="8" y="688"/>
                </a:lnTo>
                <a:lnTo>
                  <a:pt x="4" y="700"/>
                </a:lnTo>
                <a:lnTo>
                  <a:pt x="3" y="714"/>
                </a:lnTo>
                <a:lnTo>
                  <a:pt x="0" y="725"/>
                </a:lnTo>
                <a:lnTo>
                  <a:pt x="0" y="747"/>
                </a:lnTo>
                <a:lnTo>
                  <a:pt x="0" y="764"/>
                </a:lnTo>
                <a:lnTo>
                  <a:pt x="3" y="778"/>
                </a:lnTo>
                <a:lnTo>
                  <a:pt x="4" y="788"/>
                </a:lnTo>
                <a:lnTo>
                  <a:pt x="5" y="796"/>
                </a:lnTo>
                <a:lnTo>
                  <a:pt x="5" y="796"/>
                </a:lnTo>
                <a:lnTo>
                  <a:pt x="5" y="806"/>
                </a:lnTo>
                <a:lnTo>
                  <a:pt x="8" y="812"/>
                </a:lnTo>
                <a:lnTo>
                  <a:pt x="9" y="818"/>
                </a:lnTo>
                <a:lnTo>
                  <a:pt x="10" y="826"/>
                </a:lnTo>
                <a:lnTo>
                  <a:pt x="10" y="826"/>
                </a:lnTo>
                <a:lnTo>
                  <a:pt x="9" y="837"/>
                </a:lnTo>
                <a:lnTo>
                  <a:pt x="6" y="851"/>
                </a:lnTo>
                <a:lnTo>
                  <a:pt x="4" y="865"/>
                </a:lnTo>
                <a:lnTo>
                  <a:pt x="4" y="869"/>
                </a:lnTo>
                <a:lnTo>
                  <a:pt x="5" y="871"/>
                </a:lnTo>
                <a:lnTo>
                  <a:pt x="5" y="871"/>
                </a:lnTo>
                <a:lnTo>
                  <a:pt x="9" y="873"/>
                </a:lnTo>
                <a:lnTo>
                  <a:pt x="11" y="873"/>
                </a:lnTo>
                <a:lnTo>
                  <a:pt x="15" y="871"/>
                </a:lnTo>
                <a:lnTo>
                  <a:pt x="15" y="871"/>
                </a:lnTo>
                <a:lnTo>
                  <a:pt x="14" y="879"/>
                </a:lnTo>
                <a:lnTo>
                  <a:pt x="13" y="884"/>
                </a:lnTo>
                <a:lnTo>
                  <a:pt x="14" y="885"/>
                </a:lnTo>
                <a:lnTo>
                  <a:pt x="15" y="886"/>
                </a:lnTo>
                <a:lnTo>
                  <a:pt x="15" y="886"/>
                </a:lnTo>
                <a:lnTo>
                  <a:pt x="18" y="885"/>
                </a:lnTo>
                <a:lnTo>
                  <a:pt x="21" y="881"/>
                </a:lnTo>
                <a:lnTo>
                  <a:pt x="30" y="869"/>
                </a:lnTo>
                <a:lnTo>
                  <a:pt x="40" y="851"/>
                </a:lnTo>
                <a:lnTo>
                  <a:pt x="50" y="866"/>
                </a:lnTo>
                <a:lnTo>
                  <a:pt x="50" y="1048"/>
                </a:lnTo>
                <a:lnTo>
                  <a:pt x="50" y="1048"/>
                </a:lnTo>
                <a:lnTo>
                  <a:pt x="48" y="1059"/>
                </a:lnTo>
                <a:lnTo>
                  <a:pt x="45" y="1072"/>
                </a:lnTo>
                <a:lnTo>
                  <a:pt x="45" y="1083"/>
                </a:lnTo>
                <a:lnTo>
                  <a:pt x="45" y="1083"/>
                </a:lnTo>
                <a:lnTo>
                  <a:pt x="45" y="1100"/>
                </a:lnTo>
                <a:lnTo>
                  <a:pt x="45" y="1108"/>
                </a:lnTo>
                <a:lnTo>
                  <a:pt x="45" y="1335"/>
                </a:lnTo>
                <a:lnTo>
                  <a:pt x="45" y="1335"/>
                </a:lnTo>
                <a:lnTo>
                  <a:pt x="25" y="1353"/>
                </a:lnTo>
                <a:lnTo>
                  <a:pt x="11" y="1367"/>
                </a:lnTo>
                <a:lnTo>
                  <a:pt x="5" y="1375"/>
                </a:lnTo>
                <a:lnTo>
                  <a:pt x="5" y="1375"/>
                </a:lnTo>
                <a:lnTo>
                  <a:pt x="5" y="1376"/>
                </a:lnTo>
                <a:lnTo>
                  <a:pt x="6" y="1376"/>
                </a:lnTo>
                <a:lnTo>
                  <a:pt x="11" y="1376"/>
                </a:lnTo>
                <a:lnTo>
                  <a:pt x="18" y="1377"/>
                </a:lnTo>
                <a:lnTo>
                  <a:pt x="25" y="1380"/>
                </a:lnTo>
                <a:lnTo>
                  <a:pt x="25" y="1380"/>
                </a:lnTo>
                <a:lnTo>
                  <a:pt x="33" y="1385"/>
                </a:lnTo>
                <a:lnTo>
                  <a:pt x="39" y="1389"/>
                </a:lnTo>
                <a:lnTo>
                  <a:pt x="45" y="1395"/>
                </a:lnTo>
                <a:lnTo>
                  <a:pt x="45" y="1395"/>
                </a:lnTo>
                <a:lnTo>
                  <a:pt x="52" y="1390"/>
                </a:lnTo>
                <a:lnTo>
                  <a:pt x="58" y="1386"/>
                </a:lnTo>
                <a:lnTo>
                  <a:pt x="62" y="1385"/>
                </a:lnTo>
                <a:lnTo>
                  <a:pt x="66" y="1385"/>
                </a:lnTo>
                <a:lnTo>
                  <a:pt x="66" y="1385"/>
                </a:lnTo>
                <a:lnTo>
                  <a:pt x="91" y="1390"/>
                </a:lnTo>
                <a:lnTo>
                  <a:pt x="106" y="1375"/>
                </a:lnTo>
                <a:lnTo>
                  <a:pt x="66" y="1330"/>
                </a:lnTo>
                <a:lnTo>
                  <a:pt x="66" y="1330"/>
                </a:lnTo>
                <a:lnTo>
                  <a:pt x="61" y="1267"/>
                </a:lnTo>
                <a:lnTo>
                  <a:pt x="58" y="1216"/>
                </a:lnTo>
                <a:lnTo>
                  <a:pt x="55" y="1179"/>
                </a:lnTo>
                <a:lnTo>
                  <a:pt x="55" y="1179"/>
                </a:lnTo>
                <a:lnTo>
                  <a:pt x="55" y="1153"/>
                </a:lnTo>
                <a:lnTo>
                  <a:pt x="58" y="1131"/>
                </a:lnTo>
                <a:lnTo>
                  <a:pt x="61" y="1108"/>
                </a:lnTo>
                <a:lnTo>
                  <a:pt x="61" y="1108"/>
                </a:lnTo>
                <a:lnTo>
                  <a:pt x="62" y="1105"/>
                </a:lnTo>
                <a:lnTo>
                  <a:pt x="66" y="1099"/>
                </a:lnTo>
                <a:lnTo>
                  <a:pt x="68" y="1094"/>
                </a:lnTo>
                <a:lnTo>
                  <a:pt x="69" y="1088"/>
                </a:lnTo>
                <a:lnTo>
                  <a:pt x="71" y="1080"/>
                </a:lnTo>
                <a:lnTo>
                  <a:pt x="71" y="1073"/>
                </a:lnTo>
                <a:lnTo>
                  <a:pt x="71" y="1073"/>
                </a:lnTo>
                <a:lnTo>
                  <a:pt x="68" y="1045"/>
                </a:lnTo>
                <a:lnTo>
                  <a:pt x="66" y="1032"/>
                </a:lnTo>
                <a:lnTo>
                  <a:pt x="66" y="1032"/>
                </a:lnTo>
                <a:lnTo>
                  <a:pt x="66" y="1006"/>
                </a:lnTo>
                <a:lnTo>
                  <a:pt x="68" y="953"/>
                </a:lnTo>
                <a:lnTo>
                  <a:pt x="71" y="876"/>
                </a:lnTo>
                <a:lnTo>
                  <a:pt x="71" y="876"/>
                </a:lnTo>
                <a:lnTo>
                  <a:pt x="81" y="879"/>
                </a:lnTo>
                <a:lnTo>
                  <a:pt x="111" y="886"/>
                </a:lnTo>
                <a:lnTo>
                  <a:pt x="111" y="886"/>
                </a:lnTo>
                <a:lnTo>
                  <a:pt x="141" y="891"/>
                </a:lnTo>
                <a:lnTo>
                  <a:pt x="149" y="893"/>
                </a:lnTo>
                <a:lnTo>
                  <a:pt x="151" y="891"/>
                </a:lnTo>
                <a:lnTo>
                  <a:pt x="151" y="891"/>
                </a:lnTo>
                <a:lnTo>
                  <a:pt x="136" y="982"/>
                </a:lnTo>
                <a:lnTo>
                  <a:pt x="121" y="1073"/>
                </a:lnTo>
                <a:lnTo>
                  <a:pt x="121" y="1073"/>
                </a:lnTo>
                <a:lnTo>
                  <a:pt x="120" y="1075"/>
                </a:lnTo>
                <a:lnTo>
                  <a:pt x="117" y="1082"/>
                </a:lnTo>
                <a:lnTo>
                  <a:pt x="116" y="1090"/>
                </a:lnTo>
                <a:lnTo>
                  <a:pt x="116" y="1097"/>
                </a:lnTo>
                <a:lnTo>
                  <a:pt x="116" y="1103"/>
                </a:lnTo>
                <a:lnTo>
                  <a:pt x="116" y="1103"/>
                </a:lnTo>
                <a:lnTo>
                  <a:pt x="120" y="1124"/>
                </a:lnTo>
                <a:lnTo>
                  <a:pt x="121" y="1132"/>
                </a:lnTo>
                <a:lnTo>
                  <a:pt x="121" y="1138"/>
                </a:lnTo>
                <a:lnTo>
                  <a:pt x="121" y="1138"/>
                </a:lnTo>
                <a:lnTo>
                  <a:pt x="122" y="1168"/>
                </a:lnTo>
                <a:lnTo>
                  <a:pt x="123" y="1226"/>
                </a:lnTo>
                <a:lnTo>
                  <a:pt x="126" y="1286"/>
                </a:lnTo>
                <a:lnTo>
                  <a:pt x="126" y="1320"/>
                </a:lnTo>
                <a:lnTo>
                  <a:pt x="126" y="1320"/>
                </a:lnTo>
                <a:lnTo>
                  <a:pt x="123" y="1342"/>
                </a:lnTo>
                <a:lnTo>
                  <a:pt x="121" y="1360"/>
                </a:lnTo>
                <a:lnTo>
                  <a:pt x="116" y="1380"/>
                </a:lnTo>
                <a:lnTo>
                  <a:pt x="116" y="1380"/>
                </a:lnTo>
                <a:lnTo>
                  <a:pt x="126" y="1379"/>
                </a:lnTo>
                <a:lnTo>
                  <a:pt x="135" y="1379"/>
                </a:lnTo>
                <a:lnTo>
                  <a:pt x="139" y="1379"/>
                </a:lnTo>
                <a:lnTo>
                  <a:pt x="141" y="1380"/>
                </a:lnTo>
                <a:lnTo>
                  <a:pt x="141" y="1380"/>
                </a:lnTo>
                <a:lnTo>
                  <a:pt x="156" y="1390"/>
                </a:lnTo>
                <a:lnTo>
                  <a:pt x="156" y="1390"/>
                </a:lnTo>
                <a:lnTo>
                  <a:pt x="162" y="1382"/>
                </a:lnTo>
                <a:lnTo>
                  <a:pt x="169" y="1377"/>
                </a:lnTo>
                <a:lnTo>
                  <a:pt x="173" y="1376"/>
                </a:lnTo>
                <a:lnTo>
                  <a:pt x="176" y="1375"/>
                </a:lnTo>
                <a:lnTo>
                  <a:pt x="176" y="1375"/>
                </a:lnTo>
                <a:lnTo>
                  <a:pt x="184" y="1374"/>
                </a:lnTo>
                <a:lnTo>
                  <a:pt x="190" y="1375"/>
                </a:lnTo>
                <a:lnTo>
                  <a:pt x="196" y="1375"/>
                </a:lnTo>
                <a:lnTo>
                  <a:pt x="196" y="1375"/>
                </a:lnTo>
                <a:lnTo>
                  <a:pt x="198" y="1369"/>
                </a:lnTo>
                <a:lnTo>
                  <a:pt x="200" y="1364"/>
                </a:lnTo>
                <a:lnTo>
                  <a:pt x="202" y="1360"/>
                </a:lnTo>
                <a:lnTo>
                  <a:pt x="202" y="1360"/>
                </a:lnTo>
                <a:lnTo>
                  <a:pt x="202" y="1359"/>
                </a:lnTo>
                <a:lnTo>
                  <a:pt x="202" y="1355"/>
                </a:lnTo>
                <a:lnTo>
                  <a:pt x="200" y="1348"/>
                </a:lnTo>
                <a:lnTo>
                  <a:pt x="196" y="1340"/>
                </a:lnTo>
                <a:lnTo>
                  <a:pt x="141" y="1325"/>
                </a:lnTo>
                <a:lnTo>
                  <a:pt x="136" y="1118"/>
                </a:lnTo>
                <a:lnTo>
                  <a:pt x="136" y="1118"/>
                </a:lnTo>
                <a:lnTo>
                  <a:pt x="139" y="1108"/>
                </a:lnTo>
                <a:lnTo>
                  <a:pt x="140" y="1098"/>
                </a:lnTo>
                <a:lnTo>
                  <a:pt x="141" y="1088"/>
                </a:lnTo>
                <a:lnTo>
                  <a:pt x="141" y="1063"/>
                </a:lnTo>
                <a:lnTo>
                  <a:pt x="141" y="1063"/>
                </a:lnTo>
                <a:lnTo>
                  <a:pt x="147" y="1007"/>
                </a:lnTo>
                <a:lnTo>
                  <a:pt x="152" y="967"/>
                </a:lnTo>
                <a:lnTo>
                  <a:pt x="156" y="942"/>
                </a:lnTo>
                <a:lnTo>
                  <a:pt x="156" y="942"/>
                </a:lnTo>
                <a:lnTo>
                  <a:pt x="159" y="932"/>
                </a:lnTo>
                <a:lnTo>
                  <a:pt x="162" y="923"/>
                </a:lnTo>
                <a:lnTo>
                  <a:pt x="166" y="917"/>
                </a:lnTo>
                <a:lnTo>
                  <a:pt x="166" y="917"/>
                </a:lnTo>
                <a:lnTo>
                  <a:pt x="171" y="902"/>
                </a:lnTo>
                <a:lnTo>
                  <a:pt x="171" y="902"/>
                </a:lnTo>
                <a:lnTo>
                  <a:pt x="175" y="888"/>
                </a:lnTo>
                <a:lnTo>
                  <a:pt x="176" y="881"/>
                </a:lnTo>
                <a:lnTo>
                  <a:pt x="176" y="881"/>
                </a:lnTo>
                <a:lnTo>
                  <a:pt x="185" y="868"/>
                </a:lnTo>
                <a:lnTo>
                  <a:pt x="207" y="836"/>
                </a:lnTo>
                <a:lnTo>
                  <a:pt x="229" y="796"/>
                </a:lnTo>
                <a:lnTo>
                  <a:pt x="239" y="777"/>
                </a:lnTo>
                <a:lnTo>
                  <a:pt x="247" y="761"/>
                </a:lnTo>
                <a:lnTo>
                  <a:pt x="247" y="761"/>
                </a:lnTo>
                <a:lnTo>
                  <a:pt x="256" y="734"/>
                </a:lnTo>
                <a:lnTo>
                  <a:pt x="261" y="714"/>
                </a:lnTo>
                <a:lnTo>
                  <a:pt x="263" y="704"/>
                </a:lnTo>
                <a:lnTo>
                  <a:pt x="263" y="695"/>
                </a:lnTo>
                <a:lnTo>
                  <a:pt x="263" y="685"/>
                </a:lnTo>
                <a:lnTo>
                  <a:pt x="262" y="675"/>
                </a:lnTo>
                <a:lnTo>
                  <a:pt x="262" y="675"/>
                </a:lnTo>
                <a:lnTo>
                  <a:pt x="259" y="664"/>
                </a:lnTo>
                <a:lnTo>
                  <a:pt x="254" y="651"/>
                </a:lnTo>
                <a:lnTo>
                  <a:pt x="243" y="625"/>
                </a:lnTo>
                <a:lnTo>
                  <a:pt x="232" y="603"/>
                </a:lnTo>
                <a:lnTo>
                  <a:pt x="227" y="594"/>
                </a:lnTo>
                <a:lnTo>
                  <a:pt x="227" y="594"/>
                </a:lnTo>
                <a:lnTo>
                  <a:pt x="222" y="540"/>
                </a:lnTo>
                <a:lnTo>
                  <a:pt x="217" y="489"/>
                </a:lnTo>
                <a:lnTo>
                  <a:pt x="212" y="433"/>
                </a:lnTo>
                <a:lnTo>
                  <a:pt x="212" y="433"/>
                </a:lnTo>
                <a:lnTo>
                  <a:pt x="208" y="382"/>
                </a:lnTo>
                <a:lnTo>
                  <a:pt x="207" y="333"/>
                </a:lnTo>
                <a:lnTo>
                  <a:pt x="202" y="252"/>
                </a:lnTo>
                <a:lnTo>
                  <a:pt x="202" y="252"/>
                </a:lnTo>
                <a:lnTo>
                  <a:pt x="198" y="213"/>
                </a:lnTo>
                <a:lnTo>
                  <a:pt x="191" y="169"/>
                </a:lnTo>
                <a:lnTo>
                  <a:pt x="190" y="149"/>
                </a:lnTo>
                <a:lnTo>
                  <a:pt x="189" y="131"/>
                </a:lnTo>
                <a:lnTo>
                  <a:pt x="189" y="119"/>
                </a:lnTo>
                <a:lnTo>
                  <a:pt x="190" y="113"/>
                </a:lnTo>
                <a:lnTo>
                  <a:pt x="191" y="111"/>
                </a:lnTo>
                <a:lnTo>
                  <a:pt x="191" y="111"/>
                </a:lnTo>
                <a:lnTo>
                  <a:pt x="203" y="98"/>
                </a:lnTo>
                <a:lnTo>
                  <a:pt x="219" y="81"/>
                </a:lnTo>
                <a:lnTo>
                  <a:pt x="229" y="72"/>
                </a:lnTo>
                <a:lnTo>
                  <a:pt x="239" y="66"/>
                </a:lnTo>
                <a:lnTo>
                  <a:pt x="248" y="62"/>
                </a:lnTo>
                <a:lnTo>
                  <a:pt x="253" y="61"/>
                </a:lnTo>
                <a:lnTo>
                  <a:pt x="257" y="61"/>
                </a:lnTo>
                <a:lnTo>
                  <a:pt x="257" y="61"/>
                </a:lnTo>
                <a:lnTo>
                  <a:pt x="264" y="63"/>
                </a:lnTo>
                <a:lnTo>
                  <a:pt x="272" y="67"/>
                </a:lnTo>
                <a:lnTo>
                  <a:pt x="280" y="72"/>
                </a:lnTo>
                <a:lnTo>
                  <a:pt x="286" y="77"/>
                </a:lnTo>
                <a:lnTo>
                  <a:pt x="298" y="87"/>
                </a:lnTo>
                <a:lnTo>
                  <a:pt x="304" y="90"/>
                </a:lnTo>
                <a:lnTo>
                  <a:pt x="307" y="91"/>
                </a:lnTo>
                <a:lnTo>
                  <a:pt x="307" y="91"/>
                </a:lnTo>
                <a:lnTo>
                  <a:pt x="310" y="90"/>
                </a:lnTo>
                <a:lnTo>
                  <a:pt x="312" y="87"/>
                </a:lnTo>
                <a:lnTo>
                  <a:pt x="312" y="83"/>
                </a:lnTo>
                <a:lnTo>
                  <a:pt x="312" y="78"/>
                </a:lnTo>
                <a:lnTo>
                  <a:pt x="310" y="67"/>
                </a:lnTo>
                <a:lnTo>
                  <a:pt x="307" y="56"/>
                </a:lnTo>
                <a:lnTo>
                  <a:pt x="307" y="56"/>
                </a:lnTo>
                <a:lnTo>
                  <a:pt x="305" y="49"/>
                </a:lnTo>
                <a:lnTo>
                  <a:pt x="300" y="43"/>
                </a:lnTo>
                <a:lnTo>
                  <a:pt x="286" y="28"/>
                </a:lnTo>
                <a:lnTo>
                  <a:pt x="273" y="15"/>
                </a:lnTo>
                <a:lnTo>
                  <a:pt x="267" y="10"/>
                </a:lnTo>
                <a:lnTo>
                  <a:pt x="267" y="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E3545475-CBF8-4A8E-8B9B-8E10FF9E911C}"/>
              </a:ext>
            </a:extLst>
          </p:cNvPr>
          <p:cNvSpPr>
            <a:spLocks/>
          </p:cNvSpPr>
          <p:nvPr/>
        </p:nvSpPr>
        <p:spPr bwMode="auto">
          <a:xfrm>
            <a:off x="490477" y="756731"/>
            <a:ext cx="1636713" cy="1700213"/>
          </a:xfrm>
          <a:custGeom>
            <a:avLst/>
            <a:gdLst>
              <a:gd name="T0" fmla="*/ 137 w 1031"/>
              <a:gd name="T1" fmla="*/ 700 h 1071"/>
              <a:gd name="T2" fmla="*/ 89 w 1031"/>
              <a:gd name="T3" fmla="*/ 729 h 1071"/>
              <a:gd name="T4" fmla="*/ 60 w 1031"/>
              <a:gd name="T5" fmla="*/ 808 h 1071"/>
              <a:gd name="T6" fmla="*/ 95 w 1031"/>
              <a:gd name="T7" fmla="*/ 787 h 1071"/>
              <a:gd name="T8" fmla="*/ 184 w 1031"/>
              <a:gd name="T9" fmla="*/ 779 h 1071"/>
              <a:gd name="T10" fmla="*/ 254 w 1031"/>
              <a:gd name="T11" fmla="*/ 706 h 1071"/>
              <a:gd name="T12" fmla="*/ 425 w 1031"/>
              <a:gd name="T13" fmla="*/ 639 h 1071"/>
              <a:gd name="T14" fmla="*/ 463 w 1031"/>
              <a:gd name="T15" fmla="*/ 702 h 1071"/>
              <a:gd name="T16" fmla="*/ 438 w 1031"/>
              <a:gd name="T17" fmla="*/ 953 h 1071"/>
              <a:gd name="T18" fmla="*/ 364 w 1031"/>
              <a:gd name="T19" fmla="*/ 997 h 1071"/>
              <a:gd name="T20" fmla="*/ 390 w 1031"/>
              <a:gd name="T21" fmla="*/ 1006 h 1071"/>
              <a:gd name="T22" fmla="*/ 425 w 1031"/>
              <a:gd name="T23" fmla="*/ 1022 h 1071"/>
              <a:gd name="T24" fmla="*/ 484 w 1031"/>
              <a:gd name="T25" fmla="*/ 1028 h 1071"/>
              <a:gd name="T26" fmla="*/ 463 w 1031"/>
              <a:gd name="T27" fmla="*/ 925 h 1071"/>
              <a:gd name="T28" fmla="*/ 484 w 1031"/>
              <a:gd name="T29" fmla="*/ 586 h 1071"/>
              <a:gd name="T30" fmla="*/ 545 w 1031"/>
              <a:gd name="T31" fmla="*/ 736 h 1071"/>
              <a:gd name="T32" fmla="*/ 507 w 1031"/>
              <a:gd name="T33" fmla="*/ 1035 h 1071"/>
              <a:gd name="T34" fmla="*/ 544 w 1031"/>
              <a:gd name="T35" fmla="*/ 1066 h 1071"/>
              <a:gd name="T36" fmla="*/ 596 w 1031"/>
              <a:gd name="T37" fmla="*/ 1070 h 1071"/>
              <a:gd name="T38" fmla="*/ 583 w 1031"/>
              <a:gd name="T39" fmla="*/ 1016 h 1071"/>
              <a:gd name="T40" fmla="*/ 569 w 1031"/>
              <a:gd name="T41" fmla="*/ 722 h 1071"/>
              <a:gd name="T42" fmla="*/ 627 w 1031"/>
              <a:gd name="T43" fmla="*/ 560 h 1071"/>
              <a:gd name="T44" fmla="*/ 706 w 1031"/>
              <a:gd name="T45" fmla="*/ 565 h 1071"/>
              <a:gd name="T46" fmla="*/ 871 w 1031"/>
              <a:gd name="T47" fmla="*/ 457 h 1071"/>
              <a:gd name="T48" fmla="*/ 950 w 1031"/>
              <a:gd name="T49" fmla="*/ 389 h 1071"/>
              <a:gd name="T50" fmla="*/ 1028 w 1031"/>
              <a:gd name="T51" fmla="*/ 340 h 1071"/>
              <a:gd name="T52" fmla="*/ 1022 w 1031"/>
              <a:gd name="T53" fmla="*/ 325 h 1071"/>
              <a:gd name="T54" fmla="*/ 882 w 1031"/>
              <a:gd name="T55" fmla="*/ 405 h 1071"/>
              <a:gd name="T56" fmla="*/ 862 w 1031"/>
              <a:gd name="T57" fmla="*/ 400 h 1071"/>
              <a:gd name="T58" fmla="*/ 936 w 1031"/>
              <a:gd name="T59" fmla="*/ 322 h 1071"/>
              <a:gd name="T60" fmla="*/ 915 w 1031"/>
              <a:gd name="T61" fmla="*/ 312 h 1071"/>
              <a:gd name="T62" fmla="*/ 879 w 1031"/>
              <a:gd name="T63" fmla="*/ 321 h 1071"/>
              <a:gd name="T64" fmla="*/ 856 w 1031"/>
              <a:gd name="T65" fmla="*/ 322 h 1071"/>
              <a:gd name="T66" fmla="*/ 846 w 1031"/>
              <a:gd name="T67" fmla="*/ 317 h 1071"/>
              <a:gd name="T68" fmla="*/ 814 w 1031"/>
              <a:gd name="T69" fmla="*/ 322 h 1071"/>
              <a:gd name="T70" fmla="*/ 633 w 1031"/>
              <a:gd name="T71" fmla="*/ 201 h 1071"/>
              <a:gd name="T72" fmla="*/ 652 w 1031"/>
              <a:gd name="T73" fmla="*/ 128 h 1071"/>
              <a:gd name="T74" fmla="*/ 620 w 1031"/>
              <a:gd name="T75" fmla="*/ 80 h 1071"/>
              <a:gd name="T76" fmla="*/ 589 w 1031"/>
              <a:gd name="T77" fmla="*/ 65 h 1071"/>
              <a:gd name="T78" fmla="*/ 569 w 1031"/>
              <a:gd name="T79" fmla="*/ 77 h 1071"/>
              <a:gd name="T80" fmla="*/ 551 w 1031"/>
              <a:gd name="T81" fmla="*/ 93 h 1071"/>
              <a:gd name="T82" fmla="*/ 484 w 1031"/>
              <a:gd name="T83" fmla="*/ 218 h 1071"/>
              <a:gd name="T84" fmla="*/ 443 w 1031"/>
              <a:gd name="T85" fmla="*/ 161 h 1071"/>
              <a:gd name="T86" fmla="*/ 365 w 1031"/>
              <a:gd name="T87" fmla="*/ 74 h 1071"/>
              <a:gd name="T88" fmla="*/ 322 w 1031"/>
              <a:gd name="T89" fmla="*/ 0 h 1071"/>
              <a:gd name="T90" fmla="*/ 337 w 1031"/>
              <a:gd name="T91" fmla="*/ 89 h 1071"/>
              <a:gd name="T92" fmla="*/ 311 w 1031"/>
              <a:gd name="T93" fmla="*/ 104 h 1071"/>
              <a:gd name="T94" fmla="*/ 274 w 1031"/>
              <a:gd name="T95" fmla="*/ 127 h 1071"/>
              <a:gd name="T96" fmla="*/ 253 w 1031"/>
              <a:gd name="T97" fmla="*/ 152 h 1071"/>
              <a:gd name="T98" fmla="*/ 234 w 1031"/>
              <a:gd name="T99" fmla="*/ 184 h 1071"/>
              <a:gd name="T100" fmla="*/ 87 w 1031"/>
              <a:gd name="T101" fmla="*/ 294 h 1071"/>
              <a:gd name="T102" fmla="*/ 10 w 1031"/>
              <a:gd name="T103" fmla="*/ 374 h 1071"/>
              <a:gd name="T104" fmla="*/ 1 w 1031"/>
              <a:gd name="T105" fmla="*/ 401 h 1071"/>
              <a:gd name="T106" fmla="*/ 55 w 1031"/>
              <a:gd name="T107" fmla="*/ 466 h 1071"/>
              <a:gd name="T108" fmla="*/ 136 w 1031"/>
              <a:gd name="T109" fmla="*/ 469 h 1071"/>
              <a:gd name="T110" fmla="*/ 267 w 1031"/>
              <a:gd name="T111" fmla="*/ 404 h 1071"/>
              <a:gd name="T112" fmla="*/ 299 w 1031"/>
              <a:gd name="T113" fmla="*/ 455 h 1071"/>
              <a:gd name="T114" fmla="*/ 375 w 1031"/>
              <a:gd name="T115" fmla="*/ 541 h 1071"/>
              <a:gd name="T116" fmla="*/ 365 w 1031"/>
              <a:gd name="T117" fmla="*/ 589 h 1071"/>
              <a:gd name="T118" fmla="*/ 190 w 1031"/>
              <a:gd name="T119" fmla="*/ 705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31" h="1071">
                <a:moveTo>
                  <a:pt x="190" y="705"/>
                </a:moveTo>
                <a:lnTo>
                  <a:pt x="190" y="705"/>
                </a:lnTo>
                <a:lnTo>
                  <a:pt x="187" y="703"/>
                </a:lnTo>
                <a:lnTo>
                  <a:pt x="180" y="701"/>
                </a:lnTo>
                <a:lnTo>
                  <a:pt x="166" y="698"/>
                </a:lnTo>
                <a:lnTo>
                  <a:pt x="157" y="698"/>
                </a:lnTo>
                <a:lnTo>
                  <a:pt x="147" y="698"/>
                </a:lnTo>
                <a:lnTo>
                  <a:pt x="147" y="698"/>
                </a:lnTo>
                <a:lnTo>
                  <a:pt x="137" y="700"/>
                </a:lnTo>
                <a:lnTo>
                  <a:pt x="129" y="702"/>
                </a:lnTo>
                <a:lnTo>
                  <a:pt x="123" y="705"/>
                </a:lnTo>
                <a:lnTo>
                  <a:pt x="118" y="709"/>
                </a:lnTo>
                <a:lnTo>
                  <a:pt x="113" y="715"/>
                </a:lnTo>
                <a:lnTo>
                  <a:pt x="112" y="717"/>
                </a:lnTo>
                <a:lnTo>
                  <a:pt x="112" y="717"/>
                </a:lnTo>
                <a:lnTo>
                  <a:pt x="107" y="719"/>
                </a:lnTo>
                <a:lnTo>
                  <a:pt x="95" y="725"/>
                </a:lnTo>
                <a:lnTo>
                  <a:pt x="89" y="729"/>
                </a:lnTo>
                <a:lnTo>
                  <a:pt x="83" y="735"/>
                </a:lnTo>
                <a:lnTo>
                  <a:pt x="76" y="741"/>
                </a:lnTo>
                <a:lnTo>
                  <a:pt x="70" y="749"/>
                </a:lnTo>
                <a:lnTo>
                  <a:pt x="70" y="749"/>
                </a:lnTo>
                <a:lnTo>
                  <a:pt x="66" y="759"/>
                </a:lnTo>
                <a:lnTo>
                  <a:pt x="63" y="770"/>
                </a:lnTo>
                <a:lnTo>
                  <a:pt x="61" y="783"/>
                </a:lnTo>
                <a:lnTo>
                  <a:pt x="60" y="795"/>
                </a:lnTo>
                <a:lnTo>
                  <a:pt x="60" y="808"/>
                </a:lnTo>
                <a:lnTo>
                  <a:pt x="60" y="818"/>
                </a:lnTo>
                <a:lnTo>
                  <a:pt x="61" y="824"/>
                </a:lnTo>
                <a:lnTo>
                  <a:pt x="63" y="827"/>
                </a:lnTo>
                <a:lnTo>
                  <a:pt x="64" y="827"/>
                </a:lnTo>
                <a:lnTo>
                  <a:pt x="64" y="827"/>
                </a:lnTo>
                <a:lnTo>
                  <a:pt x="68" y="826"/>
                </a:lnTo>
                <a:lnTo>
                  <a:pt x="73" y="822"/>
                </a:lnTo>
                <a:lnTo>
                  <a:pt x="83" y="807"/>
                </a:lnTo>
                <a:lnTo>
                  <a:pt x="95" y="787"/>
                </a:lnTo>
                <a:lnTo>
                  <a:pt x="95" y="787"/>
                </a:lnTo>
                <a:lnTo>
                  <a:pt x="102" y="788"/>
                </a:lnTo>
                <a:lnTo>
                  <a:pt x="119" y="790"/>
                </a:lnTo>
                <a:lnTo>
                  <a:pt x="131" y="790"/>
                </a:lnTo>
                <a:lnTo>
                  <a:pt x="144" y="790"/>
                </a:lnTo>
                <a:lnTo>
                  <a:pt x="158" y="788"/>
                </a:lnTo>
                <a:lnTo>
                  <a:pt x="175" y="783"/>
                </a:lnTo>
                <a:lnTo>
                  <a:pt x="175" y="783"/>
                </a:lnTo>
                <a:lnTo>
                  <a:pt x="184" y="779"/>
                </a:lnTo>
                <a:lnTo>
                  <a:pt x="190" y="773"/>
                </a:lnTo>
                <a:lnTo>
                  <a:pt x="195" y="766"/>
                </a:lnTo>
                <a:lnTo>
                  <a:pt x="199" y="758"/>
                </a:lnTo>
                <a:lnTo>
                  <a:pt x="204" y="750"/>
                </a:lnTo>
                <a:lnTo>
                  <a:pt x="209" y="741"/>
                </a:lnTo>
                <a:lnTo>
                  <a:pt x="216" y="732"/>
                </a:lnTo>
                <a:lnTo>
                  <a:pt x="228" y="724"/>
                </a:lnTo>
                <a:lnTo>
                  <a:pt x="228" y="724"/>
                </a:lnTo>
                <a:lnTo>
                  <a:pt x="254" y="706"/>
                </a:lnTo>
                <a:lnTo>
                  <a:pt x="280" y="688"/>
                </a:lnTo>
                <a:lnTo>
                  <a:pt x="293" y="681"/>
                </a:lnTo>
                <a:lnTo>
                  <a:pt x="307" y="673"/>
                </a:lnTo>
                <a:lnTo>
                  <a:pt x="321" y="668"/>
                </a:lnTo>
                <a:lnTo>
                  <a:pt x="335" y="664"/>
                </a:lnTo>
                <a:lnTo>
                  <a:pt x="335" y="664"/>
                </a:lnTo>
                <a:lnTo>
                  <a:pt x="387" y="651"/>
                </a:lnTo>
                <a:lnTo>
                  <a:pt x="409" y="644"/>
                </a:lnTo>
                <a:lnTo>
                  <a:pt x="425" y="639"/>
                </a:lnTo>
                <a:lnTo>
                  <a:pt x="425" y="639"/>
                </a:lnTo>
                <a:lnTo>
                  <a:pt x="432" y="636"/>
                </a:lnTo>
                <a:lnTo>
                  <a:pt x="439" y="630"/>
                </a:lnTo>
                <a:lnTo>
                  <a:pt x="450" y="620"/>
                </a:lnTo>
                <a:lnTo>
                  <a:pt x="463" y="608"/>
                </a:lnTo>
                <a:lnTo>
                  <a:pt x="469" y="677"/>
                </a:lnTo>
                <a:lnTo>
                  <a:pt x="469" y="677"/>
                </a:lnTo>
                <a:lnTo>
                  <a:pt x="463" y="702"/>
                </a:lnTo>
                <a:lnTo>
                  <a:pt x="463" y="702"/>
                </a:lnTo>
                <a:lnTo>
                  <a:pt x="463" y="710"/>
                </a:lnTo>
                <a:lnTo>
                  <a:pt x="464" y="719"/>
                </a:lnTo>
                <a:lnTo>
                  <a:pt x="466" y="726"/>
                </a:lnTo>
                <a:lnTo>
                  <a:pt x="466" y="726"/>
                </a:lnTo>
                <a:lnTo>
                  <a:pt x="453" y="834"/>
                </a:lnTo>
                <a:lnTo>
                  <a:pt x="444" y="911"/>
                </a:lnTo>
                <a:lnTo>
                  <a:pt x="440" y="939"/>
                </a:lnTo>
                <a:lnTo>
                  <a:pt x="438" y="953"/>
                </a:lnTo>
                <a:lnTo>
                  <a:pt x="438" y="953"/>
                </a:lnTo>
                <a:lnTo>
                  <a:pt x="434" y="962"/>
                </a:lnTo>
                <a:lnTo>
                  <a:pt x="432" y="968"/>
                </a:lnTo>
                <a:lnTo>
                  <a:pt x="429" y="972"/>
                </a:lnTo>
                <a:lnTo>
                  <a:pt x="429" y="972"/>
                </a:lnTo>
                <a:lnTo>
                  <a:pt x="416" y="975"/>
                </a:lnTo>
                <a:lnTo>
                  <a:pt x="391" y="983"/>
                </a:lnTo>
                <a:lnTo>
                  <a:pt x="379" y="988"/>
                </a:lnTo>
                <a:lnTo>
                  <a:pt x="370" y="993"/>
                </a:lnTo>
                <a:lnTo>
                  <a:pt x="364" y="997"/>
                </a:lnTo>
                <a:lnTo>
                  <a:pt x="364" y="998"/>
                </a:lnTo>
                <a:lnTo>
                  <a:pt x="366" y="1001"/>
                </a:lnTo>
                <a:lnTo>
                  <a:pt x="366" y="1001"/>
                </a:lnTo>
                <a:lnTo>
                  <a:pt x="371" y="1002"/>
                </a:lnTo>
                <a:lnTo>
                  <a:pt x="375" y="1002"/>
                </a:lnTo>
                <a:lnTo>
                  <a:pt x="381" y="1002"/>
                </a:lnTo>
                <a:lnTo>
                  <a:pt x="384" y="1003"/>
                </a:lnTo>
                <a:lnTo>
                  <a:pt x="386" y="1003"/>
                </a:lnTo>
                <a:lnTo>
                  <a:pt x="390" y="1006"/>
                </a:lnTo>
                <a:lnTo>
                  <a:pt x="394" y="1009"/>
                </a:lnTo>
                <a:lnTo>
                  <a:pt x="394" y="1009"/>
                </a:lnTo>
                <a:lnTo>
                  <a:pt x="401" y="1018"/>
                </a:lnTo>
                <a:lnTo>
                  <a:pt x="405" y="1024"/>
                </a:lnTo>
                <a:lnTo>
                  <a:pt x="406" y="1030"/>
                </a:lnTo>
                <a:lnTo>
                  <a:pt x="406" y="1031"/>
                </a:lnTo>
                <a:lnTo>
                  <a:pt x="406" y="1031"/>
                </a:lnTo>
                <a:lnTo>
                  <a:pt x="411" y="1028"/>
                </a:lnTo>
                <a:lnTo>
                  <a:pt x="425" y="1022"/>
                </a:lnTo>
                <a:lnTo>
                  <a:pt x="433" y="1018"/>
                </a:lnTo>
                <a:lnTo>
                  <a:pt x="440" y="1016"/>
                </a:lnTo>
                <a:lnTo>
                  <a:pt x="448" y="1014"/>
                </a:lnTo>
                <a:lnTo>
                  <a:pt x="453" y="1016"/>
                </a:lnTo>
                <a:lnTo>
                  <a:pt x="453" y="1016"/>
                </a:lnTo>
                <a:lnTo>
                  <a:pt x="473" y="1024"/>
                </a:lnTo>
                <a:lnTo>
                  <a:pt x="481" y="1028"/>
                </a:lnTo>
                <a:lnTo>
                  <a:pt x="483" y="1028"/>
                </a:lnTo>
                <a:lnTo>
                  <a:pt x="484" y="1028"/>
                </a:lnTo>
                <a:lnTo>
                  <a:pt x="484" y="1028"/>
                </a:lnTo>
                <a:lnTo>
                  <a:pt x="484" y="1026"/>
                </a:lnTo>
                <a:lnTo>
                  <a:pt x="481" y="1018"/>
                </a:lnTo>
                <a:lnTo>
                  <a:pt x="471" y="999"/>
                </a:lnTo>
                <a:lnTo>
                  <a:pt x="461" y="978"/>
                </a:lnTo>
                <a:lnTo>
                  <a:pt x="457" y="970"/>
                </a:lnTo>
                <a:lnTo>
                  <a:pt x="457" y="965"/>
                </a:lnTo>
                <a:lnTo>
                  <a:pt x="457" y="965"/>
                </a:lnTo>
                <a:lnTo>
                  <a:pt x="463" y="925"/>
                </a:lnTo>
                <a:lnTo>
                  <a:pt x="472" y="846"/>
                </a:lnTo>
                <a:lnTo>
                  <a:pt x="484" y="732"/>
                </a:lnTo>
                <a:lnTo>
                  <a:pt x="484" y="732"/>
                </a:lnTo>
                <a:lnTo>
                  <a:pt x="486" y="720"/>
                </a:lnTo>
                <a:lnTo>
                  <a:pt x="488" y="690"/>
                </a:lnTo>
                <a:lnTo>
                  <a:pt x="488" y="690"/>
                </a:lnTo>
                <a:lnTo>
                  <a:pt x="488" y="663"/>
                </a:lnTo>
                <a:lnTo>
                  <a:pt x="487" y="629"/>
                </a:lnTo>
                <a:lnTo>
                  <a:pt x="484" y="586"/>
                </a:lnTo>
                <a:lnTo>
                  <a:pt x="554" y="547"/>
                </a:lnTo>
                <a:lnTo>
                  <a:pt x="557" y="692"/>
                </a:lnTo>
                <a:lnTo>
                  <a:pt x="557" y="692"/>
                </a:lnTo>
                <a:lnTo>
                  <a:pt x="552" y="702"/>
                </a:lnTo>
                <a:lnTo>
                  <a:pt x="549" y="712"/>
                </a:lnTo>
                <a:lnTo>
                  <a:pt x="545" y="724"/>
                </a:lnTo>
                <a:lnTo>
                  <a:pt x="545" y="724"/>
                </a:lnTo>
                <a:lnTo>
                  <a:pt x="544" y="730"/>
                </a:lnTo>
                <a:lnTo>
                  <a:pt x="545" y="736"/>
                </a:lnTo>
                <a:lnTo>
                  <a:pt x="547" y="751"/>
                </a:lnTo>
                <a:lnTo>
                  <a:pt x="552" y="763"/>
                </a:lnTo>
                <a:lnTo>
                  <a:pt x="554" y="768"/>
                </a:lnTo>
                <a:lnTo>
                  <a:pt x="564" y="1013"/>
                </a:lnTo>
                <a:lnTo>
                  <a:pt x="564" y="1013"/>
                </a:lnTo>
                <a:lnTo>
                  <a:pt x="534" y="1023"/>
                </a:lnTo>
                <a:lnTo>
                  <a:pt x="513" y="1031"/>
                </a:lnTo>
                <a:lnTo>
                  <a:pt x="507" y="1035"/>
                </a:lnTo>
                <a:lnTo>
                  <a:pt x="507" y="1035"/>
                </a:lnTo>
                <a:lnTo>
                  <a:pt x="515" y="1037"/>
                </a:lnTo>
                <a:lnTo>
                  <a:pt x="526" y="1045"/>
                </a:lnTo>
                <a:lnTo>
                  <a:pt x="536" y="1053"/>
                </a:lnTo>
                <a:lnTo>
                  <a:pt x="540" y="1057"/>
                </a:lnTo>
                <a:lnTo>
                  <a:pt x="541" y="1060"/>
                </a:lnTo>
                <a:lnTo>
                  <a:pt x="541" y="1060"/>
                </a:lnTo>
                <a:lnTo>
                  <a:pt x="541" y="1062"/>
                </a:lnTo>
                <a:lnTo>
                  <a:pt x="542" y="1065"/>
                </a:lnTo>
                <a:lnTo>
                  <a:pt x="544" y="1066"/>
                </a:lnTo>
                <a:lnTo>
                  <a:pt x="547" y="1066"/>
                </a:lnTo>
                <a:lnTo>
                  <a:pt x="547" y="1066"/>
                </a:lnTo>
                <a:lnTo>
                  <a:pt x="566" y="1066"/>
                </a:lnTo>
                <a:lnTo>
                  <a:pt x="576" y="1067"/>
                </a:lnTo>
                <a:lnTo>
                  <a:pt x="585" y="1069"/>
                </a:lnTo>
                <a:lnTo>
                  <a:pt x="585" y="1069"/>
                </a:lnTo>
                <a:lnTo>
                  <a:pt x="590" y="1071"/>
                </a:lnTo>
                <a:lnTo>
                  <a:pt x="594" y="1071"/>
                </a:lnTo>
                <a:lnTo>
                  <a:pt x="596" y="1070"/>
                </a:lnTo>
                <a:lnTo>
                  <a:pt x="602" y="1066"/>
                </a:lnTo>
                <a:lnTo>
                  <a:pt x="602" y="1066"/>
                </a:lnTo>
                <a:lnTo>
                  <a:pt x="602" y="1065"/>
                </a:lnTo>
                <a:lnTo>
                  <a:pt x="603" y="1062"/>
                </a:lnTo>
                <a:lnTo>
                  <a:pt x="602" y="1056"/>
                </a:lnTo>
                <a:lnTo>
                  <a:pt x="599" y="1047"/>
                </a:lnTo>
                <a:lnTo>
                  <a:pt x="595" y="1038"/>
                </a:lnTo>
                <a:lnTo>
                  <a:pt x="588" y="1023"/>
                </a:lnTo>
                <a:lnTo>
                  <a:pt x="583" y="1016"/>
                </a:lnTo>
                <a:lnTo>
                  <a:pt x="583" y="1016"/>
                </a:lnTo>
                <a:lnTo>
                  <a:pt x="581" y="1006"/>
                </a:lnTo>
                <a:lnTo>
                  <a:pt x="579" y="980"/>
                </a:lnTo>
                <a:lnTo>
                  <a:pt x="574" y="902"/>
                </a:lnTo>
                <a:lnTo>
                  <a:pt x="569" y="821"/>
                </a:lnTo>
                <a:lnTo>
                  <a:pt x="566" y="774"/>
                </a:lnTo>
                <a:lnTo>
                  <a:pt x="566" y="774"/>
                </a:lnTo>
                <a:lnTo>
                  <a:pt x="568" y="753"/>
                </a:lnTo>
                <a:lnTo>
                  <a:pt x="569" y="722"/>
                </a:lnTo>
                <a:lnTo>
                  <a:pt x="573" y="677"/>
                </a:lnTo>
                <a:lnTo>
                  <a:pt x="573" y="677"/>
                </a:lnTo>
                <a:lnTo>
                  <a:pt x="574" y="604"/>
                </a:lnTo>
                <a:lnTo>
                  <a:pt x="574" y="540"/>
                </a:lnTo>
                <a:lnTo>
                  <a:pt x="595" y="520"/>
                </a:lnTo>
                <a:lnTo>
                  <a:pt x="595" y="520"/>
                </a:lnTo>
                <a:lnTo>
                  <a:pt x="602" y="528"/>
                </a:lnTo>
                <a:lnTo>
                  <a:pt x="617" y="549"/>
                </a:lnTo>
                <a:lnTo>
                  <a:pt x="627" y="560"/>
                </a:lnTo>
                <a:lnTo>
                  <a:pt x="637" y="569"/>
                </a:lnTo>
                <a:lnTo>
                  <a:pt x="647" y="576"/>
                </a:lnTo>
                <a:lnTo>
                  <a:pt x="653" y="579"/>
                </a:lnTo>
                <a:lnTo>
                  <a:pt x="658" y="579"/>
                </a:lnTo>
                <a:lnTo>
                  <a:pt x="658" y="579"/>
                </a:lnTo>
                <a:lnTo>
                  <a:pt x="663" y="579"/>
                </a:lnTo>
                <a:lnTo>
                  <a:pt x="670" y="578"/>
                </a:lnTo>
                <a:lnTo>
                  <a:pt x="686" y="573"/>
                </a:lnTo>
                <a:lnTo>
                  <a:pt x="706" y="565"/>
                </a:lnTo>
                <a:lnTo>
                  <a:pt x="729" y="556"/>
                </a:lnTo>
                <a:lnTo>
                  <a:pt x="751" y="544"/>
                </a:lnTo>
                <a:lnTo>
                  <a:pt x="775" y="531"/>
                </a:lnTo>
                <a:lnTo>
                  <a:pt x="797" y="517"/>
                </a:lnTo>
                <a:lnTo>
                  <a:pt x="818" y="503"/>
                </a:lnTo>
                <a:lnTo>
                  <a:pt x="818" y="503"/>
                </a:lnTo>
                <a:lnTo>
                  <a:pt x="836" y="491"/>
                </a:lnTo>
                <a:lnTo>
                  <a:pt x="850" y="478"/>
                </a:lnTo>
                <a:lnTo>
                  <a:pt x="871" y="457"/>
                </a:lnTo>
                <a:lnTo>
                  <a:pt x="887" y="440"/>
                </a:lnTo>
                <a:lnTo>
                  <a:pt x="895" y="435"/>
                </a:lnTo>
                <a:lnTo>
                  <a:pt x="902" y="432"/>
                </a:lnTo>
                <a:lnTo>
                  <a:pt x="902" y="432"/>
                </a:lnTo>
                <a:lnTo>
                  <a:pt x="911" y="428"/>
                </a:lnTo>
                <a:lnTo>
                  <a:pt x="920" y="421"/>
                </a:lnTo>
                <a:lnTo>
                  <a:pt x="929" y="413"/>
                </a:lnTo>
                <a:lnTo>
                  <a:pt x="936" y="404"/>
                </a:lnTo>
                <a:lnTo>
                  <a:pt x="950" y="389"/>
                </a:lnTo>
                <a:lnTo>
                  <a:pt x="955" y="381"/>
                </a:lnTo>
                <a:lnTo>
                  <a:pt x="955" y="381"/>
                </a:lnTo>
                <a:lnTo>
                  <a:pt x="996" y="362"/>
                </a:lnTo>
                <a:lnTo>
                  <a:pt x="1022" y="348"/>
                </a:lnTo>
                <a:lnTo>
                  <a:pt x="1030" y="343"/>
                </a:lnTo>
                <a:lnTo>
                  <a:pt x="1031" y="341"/>
                </a:lnTo>
                <a:lnTo>
                  <a:pt x="1031" y="341"/>
                </a:lnTo>
                <a:lnTo>
                  <a:pt x="1031" y="341"/>
                </a:lnTo>
                <a:lnTo>
                  <a:pt x="1028" y="340"/>
                </a:lnTo>
                <a:lnTo>
                  <a:pt x="1025" y="340"/>
                </a:lnTo>
                <a:lnTo>
                  <a:pt x="1014" y="341"/>
                </a:lnTo>
                <a:lnTo>
                  <a:pt x="1003" y="343"/>
                </a:lnTo>
                <a:lnTo>
                  <a:pt x="1003" y="343"/>
                </a:lnTo>
                <a:lnTo>
                  <a:pt x="1016" y="335"/>
                </a:lnTo>
                <a:lnTo>
                  <a:pt x="1023" y="327"/>
                </a:lnTo>
                <a:lnTo>
                  <a:pt x="1023" y="326"/>
                </a:lnTo>
                <a:lnTo>
                  <a:pt x="1022" y="325"/>
                </a:lnTo>
                <a:lnTo>
                  <a:pt x="1022" y="325"/>
                </a:lnTo>
                <a:lnTo>
                  <a:pt x="1014" y="327"/>
                </a:lnTo>
                <a:lnTo>
                  <a:pt x="1002" y="332"/>
                </a:lnTo>
                <a:lnTo>
                  <a:pt x="968" y="348"/>
                </a:lnTo>
                <a:lnTo>
                  <a:pt x="931" y="369"/>
                </a:lnTo>
                <a:lnTo>
                  <a:pt x="918" y="377"/>
                </a:lnTo>
                <a:lnTo>
                  <a:pt x="909" y="385"/>
                </a:lnTo>
                <a:lnTo>
                  <a:pt x="909" y="385"/>
                </a:lnTo>
                <a:lnTo>
                  <a:pt x="896" y="395"/>
                </a:lnTo>
                <a:lnTo>
                  <a:pt x="882" y="405"/>
                </a:lnTo>
                <a:lnTo>
                  <a:pt x="868" y="416"/>
                </a:lnTo>
                <a:lnTo>
                  <a:pt x="868" y="416"/>
                </a:lnTo>
                <a:lnTo>
                  <a:pt x="857" y="418"/>
                </a:lnTo>
                <a:lnTo>
                  <a:pt x="850" y="418"/>
                </a:lnTo>
                <a:lnTo>
                  <a:pt x="847" y="416"/>
                </a:lnTo>
                <a:lnTo>
                  <a:pt x="846" y="416"/>
                </a:lnTo>
                <a:lnTo>
                  <a:pt x="846" y="416"/>
                </a:lnTo>
                <a:lnTo>
                  <a:pt x="851" y="411"/>
                </a:lnTo>
                <a:lnTo>
                  <a:pt x="862" y="400"/>
                </a:lnTo>
                <a:lnTo>
                  <a:pt x="897" y="370"/>
                </a:lnTo>
                <a:lnTo>
                  <a:pt x="933" y="338"/>
                </a:lnTo>
                <a:lnTo>
                  <a:pt x="944" y="327"/>
                </a:lnTo>
                <a:lnTo>
                  <a:pt x="949" y="322"/>
                </a:lnTo>
                <a:lnTo>
                  <a:pt x="949" y="322"/>
                </a:lnTo>
                <a:lnTo>
                  <a:pt x="949" y="321"/>
                </a:lnTo>
                <a:lnTo>
                  <a:pt x="949" y="320"/>
                </a:lnTo>
                <a:lnTo>
                  <a:pt x="947" y="320"/>
                </a:lnTo>
                <a:lnTo>
                  <a:pt x="936" y="322"/>
                </a:lnTo>
                <a:lnTo>
                  <a:pt x="921" y="328"/>
                </a:lnTo>
                <a:lnTo>
                  <a:pt x="921" y="328"/>
                </a:lnTo>
                <a:lnTo>
                  <a:pt x="921" y="325"/>
                </a:lnTo>
                <a:lnTo>
                  <a:pt x="921" y="317"/>
                </a:lnTo>
                <a:lnTo>
                  <a:pt x="921" y="314"/>
                </a:lnTo>
                <a:lnTo>
                  <a:pt x="920" y="312"/>
                </a:lnTo>
                <a:lnTo>
                  <a:pt x="918" y="311"/>
                </a:lnTo>
                <a:lnTo>
                  <a:pt x="915" y="312"/>
                </a:lnTo>
                <a:lnTo>
                  <a:pt x="915" y="312"/>
                </a:lnTo>
                <a:lnTo>
                  <a:pt x="906" y="320"/>
                </a:lnTo>
                <a:lnTo>
                  <a:pt x="902" y="322"/>
                </a:lnTo>
                <a:lnTo>
                  <a:pt x="902" y="322"/>
                </a:lnTo>
                <a:lnTo>
                  <a:pt x="906" y="320"/>
                </a:lnTo>
                <a:lnTo>
                  <a:pt x="906" y="320"/>
                </a:lnTo>
                <a:lnTo>
                  <a:pt x="905" y="318"/>
                </a:lnTo>
                <a:lnTo>
                  <a:pt x="896" y="318"/>
                </a:lnTo>
                <a:lnTo>
                  <a:pt x="896" y="318"/>
                </a:lnTo>
                <a:lnTo>
                  <a:pt x="879" y="321"/>
                </a:lnTo>
                <a:lnTo>
                  <a:pt x="875" y="322"/>
                </a:lnTo>
                <a:lnTo>
                  <a:pt x="875" y="322"/>
                </a:lnTo>
                <a:lnTo>
                  <a:pt x="876" y="318"/>
                </a:lnTo>
                <a:lnTo>
                  <a:pt x="875" y="316"/>
                </a:lnTo>
                <a:lnTo>
                  <a:pt x="871" y="316"/>
                </a:lnTo>
                <a:lnTo>
                  <a:pt x="871" y="316"/>
                </a:lnTo>
                <a:lnTo>
                  <a:pt x="865" y="316"/>
                </a:lnTo>
                <a:lnTo>
                  <a:pt x="860" y="318"/>
                </a:lnTo>
                <a:lnTo>
                  <a:pt x="856" y="322"/>
                </a:lnTo>
                <a:lnTo>
                  <a:pt x="856" y="322"/>
                </a:lnTo>
                <a:lnTo>
                  <a:pt x="856" y="320"/>
                </a:lnTo>
                <a:lnTo>
                  <a:pt x="856" y="317"/>
                </a:lnTo>
                <a:lnTo>
                  <a:pt x="855" y="314"/>
                </a:lnTo>
                <a:lnTo>
                  <a:pt x="853" y="314"/>
                </a:lnTo>
                <a:lnTo>
                  <a:pt x="852" y="314"/>
                </a:lnTo>
                <a:lnTo>
                  <a:pt x="850" y="316"/>
                </a:lnTo>
                <a:lnTo>
                  <a:pt x="850" y="316"/>
                </a:lnTo>
                <a:lnTo>
                  <a:pt x="846" y="317"/>
                </a:lnTo>
                <a:lnTo>
                  <a:pt x="845" y="316"/>
                </a:lnTo>
                <a:lnTo>
                  <a:pt x="839" y="313"/>
                </a:lnTo>
                <a:lnTo>
                  <a:pt x="836" y="311"/>
                </a:lnTo>
                <a:lnTo>
                  <a:pt x="833" y="311"/>
                </a:lnTo>
                <a:lnTo>
                  <a:pt x="831" y="312"/>
                </a:lnTo>
                <a:lnTo>
                  <a:pt x="831" y="312"/>
                </a:lnTo>
                <a:lnTo>
                  <a:pt x="821" y="317"/>
                </a:lnTo>
                <a:lnTo>
                  <a:pt x="817" y="318"/>
                </a:lnTo>
                <a:lnTo>
                  <a:pt x="814" y="322"/>
                </a:lnTo>
                <a:lnTo>
                  <a:pt x="814" y="322"/>
                </a:lnTo>
                <a:lnTo>
                  <a:pt x="812" y="323"/>
                </a:lnTo>
                <a:lnTo>
                  <a:pt x="805" y="326"/>
                </a:lnTo>
                <a:lnTo>
                  <a:pt x="790" y="330"/>
                </a:lnTo>
                <a:lnTo>
                  <a:pt x="768" y="335"/>
                </a:lnTo>
                <a:lnTo>
                  <a:pt x="633" y="218"/>
                </a:lnTo>
                <a:lnTo>
                  <a:pt x="633" y="218"/>
                </a:lnTo>
                <a:lnTo>
                  <a:pt x="632" y="214"/>
                </a:lnTo>
                <a:lnTo>
                  <a:pt x="633" y="201"/>
                </a:lnTo>
                <a:lnTo>
                  <a:pt x="636" y="184"/>
                </a:lnTo>
                <a:lnTo>
                  <a:pt x="638" y="175"/>
                </a:lnTo>
                <a:lnTo>
                  <a:pt x="642" y="165"/>
                </a:lnTo>
                <a:lnTo>
                  <a:pt x="642" y="165"/>
                </a:lnTo>
                <a:lnTo>
                  <a:pt x="661" y="123"/>
                </a:lnTo>
                <a:lnTo>
                  <a:pt x="661" y="123"/>
                </a:lnTo>
                <a:lnTo>
                  <a:pt x="659" y="126"/>
                </a:lnTo>
                <a:lnTo>
                  <a:pt x="654" y="128"/>
                </a:lnTo>
                <a:lnTo>
                  <a:pt x="652" y="128"/>
                </a:lnTo>
                <a:lnTo>
                  <a:pt x="648" y="127"/>
                </a:lnTo>
                <a:lnTo>
                  <a:pt x="643" y="124"/>
                </a:lnTo>
                <a:lnTo>
                  <a:pt x="639" y="121"/>
                </a:lnTo>
                <a:lnTo>
                  <a:pt x="639" y="121"/>
                </a:lnTo>
                <a:lnTo>
                  <a:pt x="634" y="114"/>
                </a:lnTo>
                <a:lnTo>
                  <a:pt x="630" y="108"/>
                </a:lnTo>
                <a:lnTo>
                  <a:pt x="624" y="94"/>
                </a:lnTo>
                <a:lnTo>
                  <a:pt x="620" y="84"/>
                </a:lnTo>
                <a:lnTo>
                  <a:pt x="620" y="80"/>
                </a:lnTo>
                <a:lnTo>
                  <a:pt x="595" y="89"/>
                </a:lnTo>
                <a:lnTo>
                  <a:pt x="595" y="89"/>
                </a:lnTo>
                <a:lnTo>
                  <a:pt x="595" y="88"/>
                </a:lnTo>
                <a:lnTo>
                  <a:pt x="596" y="84"/>
                </a:lnTo>
                <a:lnTo>
                  <a:pt x="596" y="78"/>
                </a:lnTo>
                <a:lnTo>
                  <a:pt x="594" y="74"/>
                </a:lnTo>
                <a:lnTo>
                  <a:pt x="591" y="70"/>
                </a:lnTo>
                <a:lnTo>
                  <a:pt x="591" y="70"/>
                </a:lnTo>
                <a:lnTo>
                  <a:pt x="589" y="65"/>
                </a:lnTo>
                <a:lnTo>
                  <a:pt x="588" y="60"/>
                </a:lnTo>
                <a:lnTo>
                  <a:pt x="588" y="53"/>
                </a:lnTo>
                <a:lnTo>
                  <a:pt x="588" y="50"/>
                </a:lnTo>
                <a:lnTo>
                  <a:pt x="586" y="50"/>
                </a:lnTo>
                <a:lnTo>
                  <a:pt x="579" y="58"/>
                </a:lnTo>
                <a:lnTo>
                  <a:pt x="579" y="58"/>
                </a:lnTo>
                <a:lnTo>
                  <a:pt x="574" y="65"/>
                </a:lnTo>
                <a:lnTo>
                  <a:pt x="571" y="72"/>
                </a:lnTo>
                <a:lnTo>
                  <a:pt x="569" y="77"/>
                </a:lnTo>
                <a:lnTo>
                  <a:pt x="569" y="82"/>
                </a:lnTo>
                <a:lnTo>
                  <a:pt x="569" y="87"/>
                </a:lnTo>
                <a:lnTo>
                  <a:pt x="570" y="89"/>
                </a:lnTo>
                <a:lnTo>
                  <a:pt x="570" y="89"/>
                </a:lnTo>
                <a:lnTo>
                  <a:pt x="568" y="88"/>
                </a:lnTo>
                <a:lnTo>
                  <a:pt x="562" y="88"/>
                </a:lnTo>
                <a:lnTo>
                  <a:pt x="557" y="88"/>
                </a:lnTo>
                <a:lnTo>
                  <a:pt x="554" y="90"/>
                </a:lnTo>
                <a:lnTo>
                  <a:pt x="551" y="93"/>
                </a:lnTo>
                <a:lnTo>
                  <a:pt x="551" y="93"/>
                </a:lnTo>
                <a:lnTo>
                  <a:pt x="541" y="107"/>
                </a:lnTo>
                <a:lnTo>
                  <a:pt x="527" y="132"/>
                </a:lnTo>
                <a:lnTo>
                  <a:pt x="513" y="157"/>
                </a:lnTo>
                <a:lnTo>
                  <a:pt x="507" y="171"/>
                </a:lnTo>
                <a:lnTo>
                  <a:pt x="507" y="171"/>
                </a:lnTo>
                <a:lnTo>
                  <a:pt x="484" y="224"/>
                </a:lnTo>
                <a:lnTo>
                  <a:pt x="484" y="224"/>
                </a:lnTo>
                <a:lnTo>
                  <a:pt x="484" y="218"/>
                </a:lnTo>
                <a:lnTo>
                  <a:pt x="482" y="204"/>
                </a:lnTo>
                <a:lnTo>
                  <a:pt x="477" y="187"/>
                </a:lnTo>
                <a:lnTo>
                  <a:pt x="473" y="180"/>
                </a:lnTo>
                <a:lnTo>
                  <a:pt x="469" y="173"/>
                </a:lnTo>
                <a:lnTo>
                  <a:pt x="469" y="173"/>
                </a:lnTo>
                <a:lnTo>
                  <a:pt x="461" y="167"/>
                </a:lnTo>
                <a:lnTo>
                  <a:pt x="453" y="162"/>
                </a:lnTo>
                <a:lnTo>
                  <a:pt x="445" y="161"/>
                </a:lnTo>
                <a:lnTo>
                  <a:pt x="443" y="161"/>
                </a:lnTo>
                <a:lnTo>
                  <a:pt x="442" y="161"/>
                </a:lnTo>
                <a:lnTo>
                  <a:pt x="442" y="161"/>
                </a:lnTo>
                <a:lnTo>
                  <a:pt x="438" y="165"/>
                </a:lnTo>
                <a:lnTo>
                  <a:pt x="434" y="168"/>
                </a:lnTo>
                <a:lnTo>
                  <a:pt x="432" y="173"/>
                </a:lnTo>
                <a:lnTo>
                  <a:pt x="379" y="127"/>
                </a:lnTo>
                <a:lnTo>
                  <a:pt x="379" y="127"/>
                </a:lnTo>
                <a:lnTo>
                  <a:pt x="371" y="99"/>
                </a:lnTo>
                <a:lnTo>
                  <a:pt x="365" y="74"/>
                </a:lnTo>
                <a:lnTo>
                  <a:pt x="356" y="49"/>
                </a:lnTo>
                <a:lnTo>
                  <a:pt x="356" y="49"/>
                </a:lnTo>
                <a:lnTo>
                  <a:pt x="351" y="38"/>
                </a:lnTo>
                <a:lnTo>
                  <a:pt x="346" y="27"/>
                </a:lnTo>
                <a:lnTo>
                  <a:pt x="336" y="11"/>
                </a:lnTo>
                <a:lnTo>
                  <a:pt x="331" y="5"/>
                </a:lnTo>
                <a:lnTo>
                  <a:pt x="327" y="1"/>
                </a:lnTo>
                <a:lnTo>
                  <a:pt x="323" y="0"/>
                </a:lnTo>
                <a:lnTo>
                  <a:pt x="322" y="0"/>
                </a:lnTo>
                <a:lnTo>
                  <a:pt x="322" y="1"/>
                </a:lnTo>
                <a:lnTo>
                  <a:pt x="322" y="1"/>
                </a:lnTo>
                <a:lnTo>
                  <a:pt x="321" y="5"/>
                </a:lnTo>
                <a:lnTo>
                  <a:pt x="322" y="11"/>
                </a:lnTo>
                <a:lnTo>
                  <a:pt x="326" y="27"/>
                </a:lnTo>
                <a:lnTo>
                  <a:pt x="331" y="45"/>
                </a:lnTo>
                <a:lnTo>
                  <a:pt x="335" y="61"/>
                </a:lnTo>
                <a:lnTo>
                  <a:pt x="335" y="61"/>
                </a:lnTo>
                <a:lnTo>
                  <a:pt x="337" y="89"/>
                </a:lnTo>
                <a:lnTo>
                  <a:pt x="337" y="89"/>
                </a:lnTo>
                <a:lnTo>
                  <a:pt x="332" y="89"/>
                </a:lnTo>
                <a:lnTo>
                  <a:pt x="322" y="89"/>
                </a:lnTo>
                <a:lnTo>
                  <a:pt x="317" y="90"/>
                </a:lnTo>
                <a:lnTo>
                  <a:pt x="313" y="90"/>
                </a:lnTo>
                <a:lnTo>
                  <a:pt x="309" y="93"/>
                </a:lnTo>
                <a:lnTo>
                  <a:pt x="309" y="95"/>
                </a:lnTo>
                <a:lnTo>
                  <a:pt x="309" y="95"/>
                </a:lnTo>
                <a:lnTo>
                  <a:pt x="311" y="104"/>
                </a:lnTo>
                <a:lnTo>
                  <a:pt x="311" y="106"/>
                </a:lnTo>
                <a:lnTo>
                  <a:pt x="309" y="108"/>
                </a:lnTo>
                <a:lnTo>
                  <a:pt x="309" y="108"/>
                </a:lnTo>
                <a:lnTo>
                  <a:pt x="306" y="113"/>
                </a:lnTo>
                <a:lnTo>
                  <a:pt x="301" y="116"/>
                </a:lnTo>
                <a:lnTo>
                  <a:pt x="293" y="121"/>
                </a:lnTo>
                <a:lnTo>
                  <a:pt x="293" y="121"/>
                </a:lnTo>
                <a:lnTo>
                  <a:pt x="283" y="124"/>
                </a:lnTo>
                <a:lnTo>
                  <a:pt x="274" y="127"/>
                </a:lnTo>
                <a:lnTo>
                  <a:pt x="268" y="129"/>
                </a:lnTo>
                <a:lnTo>
                  <a:pt x="265" y="131"/>
                </a:lnTo>
                <a:lnTo>
                  <a:pt x="265" y="133"/>
                </a:lnTo>
                <a:lnTo>
                  <a:pt x="265" y="133"/>
                </a:lnTo>
                <a:lnTo>
                  <a:pt x="264" y="139"/>
                </a:lnTo>
                <a:lnTo>
                  <a:pt x="260" y="146"/>
                </a:lnTo>
                <a:lnTo>
                  <a:pt x="255" y="152"/>
                </a:lnTo>
                <a:lnTo>
                  <a:pt x="255" y="152"/>
                </a:lnTo>
                <a:lnTo>
                  <a:pt x="253" y="152"/>
                </a:lnTo>
                <a:lnTo>
                  <a:pt x="246" y="152"/>
                </a:lnTo>
                <a:lnTo>
                  <a:pt x="243" y="153"/>
                </a:lnTo>
                <a:lnTo>
                  <a:pt x="239" y="156"/>
                </a:lnTo>
                <a:lnTo>
                  <a:pt x="238" y="160"/>
                </a:lnTo>
                <a:lnTo>
                  <a:pt x="236" y="165"/>
                </a:lnTo>
                <a:lnTo>
                  <a:pt x="236" y="165"/>
                </a:lnTo>
                <a:lnTo>
                  <a:pt x="238" y="177"/>
                </a:lnTo>
                <a:lnTo>
                  <a:pt x="238" y="179"/>
                </a:lnTo>
                <a:lnTo>
                  <a:pt x="234" y="184"/>
                </a:lnTo>
                <a:lnTo>
                  <a:pt x="234" y="184"/>
                </a:lnTo>
                <a:lnTo>
                  <a:pt x="228" y="189"/>
                </a:lnTo>
                <a:lnTo>
                  <a:pt x="215" y="197"/>
                </a:lnTo>
                <a:lnTo>
                  <a:pt x="177" y="221"/>
                </a:lnTo>
                <a:lnTo>
                  <a:pt x="134" y="252"/>
                </a:lnTo>
                <a:lnTo>
                  <a:pt x="114" y="267"/>
                </a:lnTo>
                <a:lnTo>
                  <a:pt x="99" y="280"/>
                </a:lnTo>
                <a:lnTo>
                  <a:pt x="99" y="280"/>
                </a:lnTo>
                <a:lnTo>
                  <a:pt x="87" y="294"/>
                </a:lnTo>
                <a:lnTo>
                  <a:pt x="76" y="307"/>
                </a:lnTo>
                <a:lnTo>
                  <a:pt x="61" y="331"/>
                </a:lnTo>
                <a:lnTo>
                  <a:pt x="55" y="341"/>
                </a:lnTo>
                <a:lnTo>
                  <a:pt x="49" y="350"/>
                </a:lnTo>
                <a:lnTo>
                  <a:pt x="41" y="357"/>
                </a:lnTo>
                <a:lnTo>
                  <a:pt x="32" y="362"/>
                </a:lnTo>
                <a:lnTo>
                  <a:pt x="32" y="362"/>
                </a:lnTo>
                <a:lnTo>
                  <a:pt x="17" y="370"/>
                </a:lnTo>
                <a:lnTo>
                  <a:pt x="10" y="374"/>
                </a:lnTo>
                <a:lnTo>
                  <a:pt x="7" y="375"/>
                </a:lnTo>
                <a:lnTo>
                  <a:pt x="6" y="377"/>
                </a:lnTo>
                <a:lnTo>
                  <a:pt x="6" y="380"/>
                </a:lnTo>
                <a:lnTo>
                  <a:pt x="7" y="385"/>
                </a:lnTo>
                <a:lnTo>
                  <a:pt x="7" y="385"/>
                </a:lnTo>
                <a:lnTo>
                  <a:pt x="8" y="389"/>
                </a:lnTo>
                <a:lnTo>
                  <a:pt x="7" y="393"/>
                </a:lnTo>
                <a:lnTo>
                  <a:pt x="3" y="398"/>
                </a:lnTo>
                <a:lnTo>
                  <a:pt x="1" y="401"/>
                </a:lnTo>
                <a:lnTo>
                  <a:pt x="0" y="404"/>
                </a:lnTo>
                <a:lnTo>
                  <a:pt x="0" y="408"/>
                </a:lnTo>
                <a:lnTo>
                  <a:pt x="1" y="413"/>
                </a:lnTo>
                <a:lnTo>
                  <a:pt x="1" y="413"/>
                </a:lnTo>
                <a:lnTo>
                  <a:pt x="6" y="420"/>
                </a:lnTo>
                <a:lnTo>
                  <a:pt x="15" y="430"/>
                </a:lnTo>
                <a:lnTo>
                  <a:pt x="26" y="442"/>
                </a:lnTo>
                <a:lnTo>
                  <a:pt x="40" y="454"/>
                </a:lnTo>
                <a:lnTo>
                  <a:pt x="55" y="466"/>
                </a:lnTo>
                <a:lnTo>
                  <a:pt x="71" y="474"/>
                </a:lnTo>
                <a:lnTo>
                  <a:pt x="79" y="478"/>
                </a:lnTo>
                <a:lnTo>
                  <a:pt x="87" y="481"/>
                </a:lnTo>
                <a:lnTo>
                  <a:pt x="94" y="482"/>
                </a:lnTo>
                <a:lnTo>
                  <a:pt x="102" y="482"/>
                </a:lnTo>
                <a:lnTo>
                  <a:pt x="102" y="482"/>
                </a:lnTo>
                <a:lnTo>
                  <a:pt x="109" y="481"/>
                </a:lnTo>
                <a:lnTo>
                  <a:pt x="118" y="478"/>
                </a:lnTo>
                <a:lnTo>
                  <a:pt x="136" y="469"/>
                </a:lnTo>
                <a:lnTo>
                  <a:pt x="156" y="458"/>
                </a:lnTo>
                <a:lnTo>
                  <a:pt x="177" y="444"/>
                </a:lnTo>
                <a:lnTo>
                  <a:pt x="215" y="420"/>
                </a:lnTo>
                <a:lnTo>
                  <a:pt x="231" y="411"/>
                </a:lnTo>
                <a:lnTo>
                  <a:pt x="238" y="408"/>
                </a:lnTo>
                <a:lnTo>
                  <a:pt x="243" y="406"/>
                </a:lnTo>
                <a:lnTo>
                  <a:pt x="243" y="406"/>
                </a:lnTo>
                <a:lnTo>
                  <a:pt x="260" y="404"/>
                </a:lnTo>
                <a:lnTo>
                  <a:pt x="267" y="404"/>
                </a:lnTo>
                <a:lnTo>
                  <a:pt x="273" y="405"/>
                </a:lnTo>
                <a:lnTo>
                  <a:pt x="278" y="408"/>
                </a:lnTo>
                <a:lnTo>
                  <a:pt x="282" y="410"/>
                </a:lnTo>
                <a:lnTo>
                  <a:pt x="287" y="414"/>
                </a:lnTo>
                <a:lnTo>
                  <a:pt x="291" y="419"/>
                </a:lnTo>
                <a:lnTo>
                  <a:pt x="291" y="419"/>
                </a:lnTo>
                <a:lnTo>
                  <a:pt x="293" y="425"/>
                </a:lnTo>
                <a:lnTo>
                  <a:pt x="296" y="434"/>
                </a:lnTo>
                <a:lnTo>
                  <a:pt x="299" y="455"/>
                </a:lnTo>
                <a:lnTo>
                  <a:pt x="301" y="467"/>
                </a:lnTo>
                <a:lnTo>
                  <a:pt x="303" y="478"/>
                </a:lnTo>
                <a:lnTo>
                  <a:pt x="307" y="487"/>
                </a:lnTo>
                <a:lnTo>
                  <a:pt x="312" y="495"/>
                </a:lnTo>
                <a:lnTo>
                  <a:pt x="312" y="495"/>
                </a:lnTo>
                <a:lnTo>
                  <a:pt x="330" y="508"/>
                </a:lnTo>
                <a:lnTo>
                  <a:pt x="350" y="525"/>
                </a:lnTo>
                <a:lnTo>
                  <a:pt x="375" y="541"/>
                </a:lnTo>
                <a:lnTo>
                  <a:pt x="375" y="541"/>
                </a:lnTo>
                <a:lnTo>
                  <a:pt x="376" y="544"/>
                </a:lnTo>
                <a:lnTo>
                  <a:pt x="380" y="550"/>
                </a:lnTo>
                <a:lnTo>
                  <a:pt x="382" y="560"/>
                </a:lnTo>
                <a:lnTo>
                  <a:pt x="382" y="566"/>
                </a:lnTo>
                <a:lnTo>
                  <a:pt x="381" y="573"/>
                </a:lnTo>
                <a:lnTo>
                  <a:pt x="381" y="573"/>
                </a:lnTo>
                <a:lnTo>
                  <a:pt x="380" y="576"/>
                </a:lnTo>
                <a:lnTo>
                  <a:pt x="376" y="580"/>
                </a:lnTo>
                <a:lnTo>
                  <a:pt x="365" y="589"/>
                </a:lnTo>
                <a:lnTo>
                  <a:pt x="350" y="599"/>
                </a:lnTo>
                <a:lnTo>
                  <a:pt x="332" y="608"/>
                </a:lnTo>
                <a:lnTo>
                  <a:pt x="297" y="625"/>
                </a:lnTo>
                <a:lnTo>
                  <a:pt x="274" y="636"/>
                </a:lnTo>
                <a:lnTo>
                  <a:pt x="274" y="636"/>
                </a:lnTo>
                <a:lnTo>
                  <a:pt x="267" y="641"/>
                </a:lnTo>
                <a:lnTo>
                  <a:pt x="255" y="651"/>
                </a:lnTo>
                <a:lnTo>
                  <a:pt x="226" y="673"/>
                </a:lnTo>
                <a:lnTo>
                  <a:pt x="190" y="705"/>
                </a:lnTo>
                <a:lnTo>
                  <a:pt x="190" y="7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893FA7CE-5C38-4246-AE9D-F030EDFAC0F7}"/>
              </a:ext>
            </a:extLst>
          </p:cNvPr>
          <p:cNvSpPr>
            <a:spLocks noEditPoints="1"/>
          </p:cNvSpPr>
          <p:nvPr/>
        </p:nvSpPr>
        <p:spPr bwMode="auto">
          <a:xfrm>
            <a:off x="2709862" y="837709"/>
            <a:ext cx="749289" cy="1629498"/>
          </a:xfrm>
          <a:custGeom>
            <a:avLst/>
            <a:gdLst>
              <a:gd name="T0" fmla="*/ 99 w 641"/>
              <a:gd name="T1" fmla="*/ 1019 h 1394"/>
              <a:gd name="T2" fmla="*/ 84 w 641"/>
              <a:gd name="T3" fmla="*/ 1060 h 1394"/>
              <a:gd name="T4" fmla="*/ 177 w 641"/>
              <a:gd name="T5" fmla="*/ 1296 h 1394"/>
              <a:gd name="T6" fmla="*/ 155 w 641"/>
              <a:gd name="T7" fmla="*/ 1315 h 1394"/>
              <a:gd name="T8" fmla="*/ 221 w 641"/>
              <a:gd name="T9" fmla="*/ 1347 h 1394"/>
              <a:gd name="T10" fmla="*/ 267 w 641"/>
              <a:gd name="T11" fmla="*/ 1394 h 1394"/>
              <a:gd name="T12" fmla="*/ 279 w 641"/>
              <a:gd name="T13" fmla="*/ 1372 h 1394"/>
              <a:gd name="T14" fmla="*/ 287 w 641"/>
              <a:gd name="T15" fmla="*/ 1359 h 1394"/>
              <a:gd name="T16" fmla="*/ 311 w 641"/>
              <a:gd name="T17" fmla="*/ 1340 h 1394"/>
              <a:gd name="T18" fmla="*/ 305 w 641"/>
              <a:gd name="T19" fmla="*/ 1334 h 1394"/>
              <a:gd name="T20" fmla="*/ 236 w 641"/>
              <a:gd name="T21" fmla="*/ 1321 h 1394"/>
              <a:gd name="T22" fmla="*/ 198 w 641"/>
              <a:gd name="T23" fmla="*/ 1082 h 1394"/>
              <a:gd name="T24" fmla="*/ 199 w 641"/>
              <a:gd name="T25" fmla="*/ 1043 h 1394"/>
              <a:gd name="T26" fmla="*/ 245 w 641"/>
              <a:gd name="T27" fmla="*/ 867 h 1394"/>
              <a:gd name="T28" fmla="*/ 295 w 641"/>
              <a:gd name="T29" fmla="*/ 844 h 1394"/>
              <a:gd name="T30" fmla="*/ 403 w 641"/>
              <a:gd name="T31" fmla="*/ 733 h 1394"/>
              <a:gd name="T32" fmla="*/ 445 w 641"/>
              <a:gd name="T33" fmla="*/ 673 h 1394"/>
              <a:gd name="T34" fmla="*/ 469 w 641"/>
              <a:gd name="T35" fmla="*/ 571 h 1394"/>
              <a:gd name="T36" fmla="*/ 502 w 641"/>
              <a:gd name="T37" fmla="*/ 416 h 1394"/>
              <a:gd name="T38" fmla="*/ 510 w 641"/>
              <a:gd name="T39" fmla="*/ 321 h 1394"/>
              <a:gd name="T40" fmla="*/ 483 w 641"/>
              <a:gd name="T41" fmla="*/ 169 h 1394"/>
              <a:gd name="T42" fmla="*/ 484 w 641"/>
              <a:gd name="T43" fmla="*/ 104 h 1394"/>
              <a:gd name="T44" fmla="*/ 547 w 641"/>
              <a:gd name="T45" fmla="*/ 62 h 1394"/>
              <a:gd name="T46" fmla="*/ 566 w 641"/>
              <a:gd name="T47" fmla="*/ 50 h 1394"/>
              <a:gd name="T48" fmla="*/ 616 w 641"/>
              <a:gd name="T49" fmla="*/ 65 h 1394"/>
              <a:gd name="T50" fmla="*/ 622 w 641"/>
              <a:gd name="T51" fmla="*/ 35 h 1394"/>
              <a:gd name="T52" fmla="*/ 604 w 641"/>
              <a:gd name="T53" fmla="*/ 12 h 1394"/>
              <a:gd name="T54" fmla="*/ 576 w 641"/>
              <a:gd name="T55" fmla="*/ 2 h 1394"/>
              <a:gd name="T56" fmla="*/ 522 w 641"/>
              <a:gd name="T57" fmla="*/ 6 h 1394"/>
              <a:gd name="T58" fmla="*/ 469 w 641"/>
              <a:gd name="T59" fmla="*/ 11 h 1394"/>
              <a:gd name="T60" fmla="*/ 447 w 641"/>
              <a:gd name="T61" fmla="*/ 27 h 1394"/>
              <a:gd name="T62" fmla="*/ 442 w 641"/>
              <a:gd name="T63" fmla="*/ 127 h 1394"/>
              <a:gd name="T64" fmla="*/ 452 w 641"/>
              <a:gd name="T65" fmla="*/ 226 h 1394"/>
              <a:gd name="T66" fmla="*/ 465 w 641"/>
              <a:gd name="T67" fmla="*/ 341 h 1394"/>
              <a:gd name="T68" fmla="*/ 456 w 641"/>
              <a:gd name="T69" fmla="*/ 424 h 1394"/>
              <a:gd name="T70" fmla="*/ 420 w 641"/>
              <a:gd name="T71" fmla="*/ 522 h 1394"/>
              <a:gd name="T72" fmla="*/ 388 w 641"/>
              <a:gd name="T73" fmla="*/ 548 h 1394"/>
              <a:gd name="T74" fmla="*/ 330 w 641"/>
              <a:gd name="T75" fmla="*/ 556 h 1394"/>
              <a:gd name="T76" fmla="*/ 238 w 641"/>
              <a:gd name="T77" fmla="*/ 582 h 1394"/>
              <a:gd name="T78" fmla="*/ 172 w 641"/>
              <a:gd name="T79" fmla="*/ 629 h 1394"/>
              <a:gd name="T80" fmla="*/ 87 w 641"/>
              <a:gd name="T81" fmla="*/ 726 h 1394"/>
              <a:gd name="T82" fmla="*/ 23 w 641"/>
              <a:gd name="T83" fmla="*/ 825 h 1394"/>
              <a:gd name="T84" fmla="*/ 10 w 641"/>
              <a:gd name="T85" fmla="*/ 853 h 1394"/>
              <a:gd name="T86" fmla="*/ 0 w 641"/>
              <a:gd name="T87" fmla="*/ 888 h 1394"/>
              <a:gd name="T88" fmla="*/ 2 w 641"/>
              <a:gd name="T89" fmla="*/ 941 h 1394"/>
              <a:gd name="T90" fmla="*/ 9 w 641"/>
              <a:gd name="T91" fmla="*/ 932 h 1394"/>
              <a:gd name="T92" fmla="*/ 29 w 641"/>
              <a:gd name="T93" fmla="*/ 887 h 1394"/>
              <a:gd name="T94" fmla="*/ 118 w 641"/>
              <a:gd name="T95" fmla="*/ 857 h 1394"/>
              <a:gd name="T96" fmla="*/ 173 w 641"/>
              <a:gd name="T97" fmla="*/ 851 h 1394"/>
              <a:gd name="T98" fmla="*/ 196 w 641"/>
              <a:gd name="T99" fmla="*/ 926 h 1394"/>
              <a:gd name="T100" fmla="*/ 174 w 641"/>
              <a:gd name="T101" fmla="*/ 1068 h 1394"/>
              <a:gd name="T102" fmla="*/ 177 w 641"/>
              <a:gd name="T103" fmla="*/ 1111 h 1394"/>
              <a:gd name="T104" fmla="*/ 114 w 641"/>
              <a:gd name="T105" fmla="*/ 1071 h 1394"/>
              <a:gd name="T106" fmla="*/ 111 w 641"/>
              <a:gd name="T107" fmla="*/ 1033 h 1394"/>
              <a:gd name="T108" fmla="*/ 196 w 641"/>
              <a:gd name="T109" fmla="*/ 1262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1" h="1394">
                <a:moveTo>
                  <a:pt x="208" y="857"/>
                </a:moveTo>
                <a:lnTo>
                  <a:pt x="204" y="882"/>
                </a:lnTo>
                <a:lnTo>
                  <a:pt x="204" y="882"/>
                </a:lnTo>
                <a:lnTo>
                  <a:pt x="141" y="961"/>
                </a:lnTo>
                <a:lnTo>
                  <a:pt x="99" y="1019"/>
                </a:lnTo>
                <a:lnTo>
                  <a:pt x="85" y="1039"/>
                </a:lnTo>
                <a:lnTo>
                  <a:pt x="81" y="1046"/>
                </a:lnTo>
                <a:lnTo>
                  <a:pt x="80" y="1048"/>
                </a:lnTo>
                <a:lnTo>
                  <a:pt x="80" y="1048"/>
                </a:lnTo>
                <a:lnTo>
                  <a:pt x="84" y="1060"/>
                </a:lnTo>
                <a:lnTo>
                  <a:pt x="96" y="1082"/>
                </a:lnTo>
                <a:lnTo>
                  <a:pt x="130" y="1146"/>
                </a:lnTo>
                <a:lnTo>
                  <a:pt x="179" y="1237"/>
                </a:lnTo>
                <a:lnTo>
                  <a:pt x="177" y="1296"/>
                </a:lnTo>
                <a:lnTo>
                  <a:pt x="177" y="1296"/>
                </a:lnTo>
                <a:lnTo>
                  <a:pt x="165" y="1304"/>
                </a:lnTo>
                <a:lnTo>
                  <a:pt x="158" y="1310"/>
                </a:lnTo>
                <a:lnTo>
                  <a:pt x="155" y="1314"/>
                </a:lnTo>
                <a:lnTo>
                  <a:pt x="155" y="1315"/>
                </a:lnTo>
                <a:lnTo>
                  <a:pt x="155" y="1315"/>
                </a:lnTo>
                <a:lnTo>
                  <a:pt x="158" y="1319"/>
                </a:lnTo>
                <a:lnTo>
                  <a:pt x="165" y="1323"/>
                </a:lnTo>
                <a:lnTo>
                  <a:pt x="188" y="1334"/>
                </a:lnTo>
                <a:lnTo>
                  <a:pt x="221" y="1347"/>
                </a:lnTo>
                <a:lnTo>
                  <a:pt x="221" y="1347"/>
                </a:lnTo>
                <a:lnTo>
                  <a:pt x="243" y="1372"/>
                </a:lnTo>
                <a:lnTo>
                  <a:pt x="260" y="1388"/>
                </a:lnTo>
                <a:lnTo>
                  <a:pt x="265" y="1393"/>
                </a:lnTo>
                <a:lnTo>
                  <a:pt x="267" y="1394"/>
                </a:lnTo>
                <a:lnTo>
                  <a:pt x="267" y="1394"/>
                </a:lnTo>
                <a:lnTo>
                  <a:pt x="267" y="1394"/>
                </a:lnTo>
                <a:lnTo>
                  <a:pt x="277" y="1382"/>
                </a:lnTo>
                <a:lnTo>
                  <a:pt x="277" y="1382"/>
                </a:lnTo>
                <a:lnTo>
                  <a:pt x="279" y="1377"/>
                </a:lnTo>
                <a:lnTo>
                  <a:pt x="279" y="1372"/>
                </a:lnTo>
                <a:lnTo>
                  <a:pt x="279" y="1367"/>
                </a:lnTo>
                <a:lnTo>
                  <a:pt x="280" y="1363"/>
                </a:lnTo>
                <a:lnTo>
                  <a:pt x="280" y="1363"/>
                </a:lnTo>
                <a:lnTo>
                  <a:pt x="284" y="1360"/>
                </a:lnTo>
                <a:lnTo>
                  <a:pt x="287" y="1359"/>
                </a:lnTo>
                <a:lnTo>
                  <a:pt x="293" y="1357"/>
                </a:lnTo>
                <a:lnTo>
                  <a:pt x="296" y="1353"/>
                </a:lnTo>
                <a:lnTo>
                  <a:pt x="296" y="1353"/>
                </a:lnTo>
                <a:lnTo>
                  <a:pt x="305" y="1345"/>
                </a:lnTo>
                <a:lnTo>
                  <a:pt x="311" y="1340"/>
                </a:lnTo>
                <a:lnTo>
                  <a:pt x="311" y="1340"/>
                </a:lnTo>
                <a:lnTo>
                  <a:pt x="311" y="1339"/>
                </a:lnTo>
                <a:lnTo>
                  <a:pt x="309" y="1336"/>
                </a:lnTo>
                <a:lnTo>
                  <a:pt x="308" y="1335"/>
                </a:lnTo>
                <a:lnTo>
                  <a:pt x="305" y="1334"/>
                </a:lnTo>
                <a:lnTo>
                  <a:pt x="305" y="1334"/>
                </a:lnTo>
                <a:lnTo>
                  <a:pt x="271" y="1329"/>
                </a:lnTo>
                <a:lnTo>
                  <a:pt x="247" y="1325"/>
                </a:lnTo>
                <a:lnTo>
                  <a:pt x="240" y="1323"/>
                </a:lnTo>
                <a:lnTo>
                  <a:pt x="236" y="1321"/>
                </a:lnTo>
                <a:lnTo>
                  <a:pt x="236" y="1321"/>
                </a:lnTo>
                <a:lnTo>
                  <a:pt x="192" y="1224"/>
                </a:lnTo>
                <a:lnTo>
                  <a:pt x="196" y="1092"/>
                </a:lnTo>
                <a:lnTo>
                  <a:pt x="196" y="1092"/>
                </a:lnTo>
                <a:lnTo>
                  <a:pt x="198" y="1082"/>
                </a:lnTo>
                <a:lnTo>
                  <a:pt x="201" y="1072"/>
                </a:lnTo>
                <a:lnTo>
                  <a:pt x="202" y="1061"/>
                </a:lnTo>
                <a:lnTo>
                  <a:pt x="202" y="1061"/>
                </a:lnTo>
                <a:lnTo>
                  <a:pt x="201" y="1051"/>
                </a:lnTo>
                <a:lnTo>
                  <a:pt x="199" y="1043"/>
                </a:lnTo>
                <a:lnTo>
                  <a:pt x="196" y="1036"/>
                </a:lnTo>
                <a:lnTo>
                  <a:pt x="211" y="901"/>
                </a:lnTo>
                <a:lnTo>
                  <a:pt x="240" y="867"/>
                </a:lnTo>
                <a:lnTo>
                  <a:pt x="240" y="867"/>
                </a:lnTo>
                <a:lnTo>
                  <a:pt x="245" y="867"/>
                </a:lnTo>
                <a:lnTo>
                  <a:pt x="251" y="866"/>
                </a:lnTo>
                <a:lnTo>
                  <a:pt x="260" y="863"/>
                </a:lnTo>
                <a:lnTo>
                  <a:pt x="270" y="859"/>
                </a:lnTo>
                <a:lnTo>
                  <a:pt x="282" y="853"/>
                </a:lnTo>
                <a:lnTo>
                  <a:pt x="295" y="844"/>
                </a:lnTo>
                <a:lnTo>
                  <a:pt x="309" y="832"/>
                </a:lnTo>
                <a:lnTo>
                  <a:pt x="309" y="832"/>
                </a:lnTo>
                <a:lnTo>
                  <a:pt x="343" y="796"/>
                </a:lnTo>
                <a:lnTo>
                  <a:pt x="384" y="755"/>
                </a:lnTo>
                <a:lnTo>
                  <a:pt x="403" y="733"/>
                </a:lnTo>
                <a:lnTo>
                  <a:pt x="420" y="713"/>
                </a:lnTo>
                <a:lnTo>
                  <a:pt x="432" y="697"/>
                </a:lnTo>
                <a:lnTo>
                  <a:pt x="440" y="684"/>
                </a:lnTo>
                <a:lnTo>
                  <a:pt x="440" y="684"/>
                </a:lnTo>
                <a:lnTo>
                  <a:pt x="445" y="673"/>
                </a:lnTo>
                <a:lnTo>
                  <a:pt x="447" y="660"/>
                </a:lnTo>
                <a:lnTo>
                  <a:pt x="454" y="630"/>
                </a:lnTo>
                <a:lnTo>
                  <a:pt x="460" y="600"/>
                </a:lnTo>
                <a:lnTo>
                  <a:pt x="464" y="585"/>
                </a:lnTo>
                <a:lnTo>
                  <a:pt x="469" y="571"/>
                </a:lnTo>
                <a:lnTo>
                  <a:pt x="469" y="571"/>
                </a:lnTo>
                <a:lnTo>
                  <a:pt x="474" y="555"/>
                </a:lnTo>
                <a:lnTo>
                  <a:pt x="479" y="535"/>
                </a:lnTo>
                <a:lnTo>
                  <a:pt x="490" y="480"/>
                </a:lnTo>
                <a:lnTo>
                  <a:pt x="502" y="416"/>
                </a:lnTo>
                <a:lnTo>
                  <a:pt x="505" y="384"/>
                </a:lnTo>
                <a:lnTo>
                  <a:pt x="509" y="352"/>
                </a:lnTo>
                <a:lnTo>
                  <a:pt x="509" y="352"/>
                </a:lnTo>
                <a:lnTo>
                  <a:pt x="510" y="336"/>
                </a:lnTo>
                <a:lnTo>
                  <a:pt x="510" y="321"/>
                </a:lnTo>
                <a:lnTo>
                  <a:pt x="509" y="292"/>
                </a:lnTo>
                <a:lnTo>
                  <a:pt x="505" y="264"/>
                </a:lnTo>
                <a:lnTo>
                  <a:pt x="499" y="239"/>
                </a:lnTo>
                <a:lnTo>
                  <a:pt x="488" y="191"/>
                </a:lnTo>
                <a:lnTo>
                  <a:pt x="483" y="169"/>
                </a:lnTo>
                <a:lnTo>
                  <a:pt x="481" y="147"/>
                </a:lnTo>
                <a:lnTo>
                  <a:pt x="481" y="147"/>
                </a:lnTo>
                <a:lnTo>
                  <a:pt x="481" y="129"/>
                </a:lnTo>
                <a:lnTo>
                  <a:pt x="481" y="114"/>
                </a:lnTo>
                <a:lnTo>
                  <a:pt x="484" y="104"/>
                </a:lnTo>
                <a:lnTo>
                  <a:pt x="485" y="98"/>
                </a:lnTo>
                <a:lnTo>
                  <a:pt x="488" y="94"/>
                </a:lnTo>
                <a:lnTo>
                  <a:pt x="489" y="91"/>
                </a:lnTo>
                <a:lnTo>
                  <a:pt x="490" y="91"/>
                </a:lnTo>
                <a:lnTo>
                  <a:pt x="547" y="62"/>
                </a:lnTo>
                <a:lnTo>
                  <a:pt x="547" y="62"/>
                </a:lnTo>
                <a:lnTo>
                  <a:pt x="549" y="60"/>
                </a:lnTo>
                <a:lnTo>
                  <a:pt x="556" y="54"/>
                </a:lnTo>
                <a:lnTo>
                  <a:pt x="561" y="51"/>
                </a:lnTo>
                <a:lnTo>
                  <a:pt x="566" y="50"/>
                </a:lnTo>
                <a:lnTo>
                  <a:pt x="572" y="49"/>
                </a:lnTo>
                <a:lnTo>
                  <a:pt x="578" y="50"/>
                </a:lnTo>
                <a:lnTo>
                  <a:pt x="578" y="50"/>
                </a:lnTo>
                <a:lnTo>
                  <a:pt x="596" y="56"/>
                </a:lnTo>
                <a:lnTo>
                  <a:pt x="616" y="65"/>
                </a:lnTo>
                <a:lnTo>
                  <a:pt x="641" y="75"/>
                </a:lnTo>
                <a:lnTo>
                  <a:pt x="641" y="75"/>
                </a:lnTo>
                <a:lnTo>
                  <a:pt x="638" y="64"/>
                </a:lnTo>
                <a:lnTo>
                  <a:pt x="631" y="51"/>
                </a:lnTo>
                <a:lnTo>
                  <a:pt x="622" y="35"/>
                </a:lnTo>
                <a:lnTo>
                  <a:pt x="622" y="35"/>
                </a:lnTo>
                <a:lnTo>
                  <a:pt x="617" y="26"/>
                </a:lnTo>
                <a:lnTo>
                  <a:pt x="612" y="20"/>
                </a:lnTo>
                <a:lnTo>
                  <a:pt x="607" y="16"/>
                </a:lnTo>
                <a:lnTo>
                  <a:pt x="604" y="12"/>
                </a:lnTo>
                <a:lnTo>
                  <a:pt x="597" y="10"/>
                </a:lnTo>
                <a:lnTo>
                  <a:pt x="595" y="10"/>
                </a:lnTo>
                <a:lnTo>
                  <a:pt x="595" y="10"/>
                </a:lnTo>
                <a:lnTo>
                  <a:pt x="586" y="5"/>
                </a:lnTo>
                <a:lnTo>
                  <a:pt x="576" y="2"/>
                </a:lnTo>
                <a:lnTo>
                  <a:pt x="563" y="0"/>
                </a:lnTo>
                <a:lnTo>
                  <a:pt x="563" y="0"/>
                </a:lnTo>
                <a:lnTo>
                  <a:pt x="548" y="0"/>
                </a:lnTo>
                <a:lnTo>
                  <a:pt x="534" y="2"/>
                </a:lnTo>
                <a:lnTo>
                  <a:pt x="522" y="6"/>
                </a:lnTo>
                <a:lnTo>
                  <a:pt x="522" y="6"/>
                </a:lnTo>
                <a:lnTo>
                  <a:pt x="513" y="6"/>
                </a:lnTo>
                <a:lnTo>
                  <a:pt x="493" y="6"/>
                </a:lnTo>
                <a:lnTo>
                  <a:pt x="480" y="7"/>
                </a:lnTo>
                <a:lnTo>
                  <a:pt x="469" y="11"/>
                </a:lnTo>
                <a:lnTo>
                  <a:pt x="457" y="15"/>
                </a:lnTo>
                <a:lnTo>
                  <a:pt x="454" y="18"/>
                </a:lnTo>
                <a:lnTo>
                  <a:pt x="450" y="22"/>
                </a:lnTo>
                <a:lnTo>
                  <a:pt x="450" y="22"/>
                </a:lnTo>
                <a:lnTo>
                  <a:pt x="447" y="27"/>
                </a:lnTo>
                <a:lnTo>
                  <a:pt x="445" y="36"/>
                </a:lnTo>
                <a:lnTo>
                  <a:pt x="444" y="47"/>
                </a:lnTo>
                <a:lnTo>
                  <a:pt x="442" y="61"/>
                </a:lnTo>
                <a:lnTo>
                  <a:pt x="442" y="91"/>
                </a:lnTo>
                <a:lnTo>
                  <a:pt x="442" y="127"/>
                </a:lnTo>
                <a:lnTo>
                  <a:pt x="445" y="161"/>
                </a:lnTo>
                <a:lnTo>
                  <a:pt x="447" y="191"/>
                </a:lnTo>
                <a:lnTo>
                  <a:pt x="450" y="214"/>
                </a:lnTo>
                <a:lnTo>
                  <a:pt x="452" y="226"/>
                </a:lnTo>
                <a:lnTo>
                  <a:pt x="452" y="226"/>
                </a:lnTo>
                <a:lnTo>
                  <a:pt x="455" y="236"/>
                </a:lnTo>
                <a:lnTo>
                  <a:pt x="459" y="255"/>
                </a:lnTo>
                <a:lnTo>
                  <a:pt x="461" y="280"/>
                </a:lnTo>
                <a:lnTo>
                  <a:pt x="464" y="309"/>
                </a:lnTo>
                <a:lnTo>
                  <a:pt x="465" y="341"/>
                </a:lnTo>
                <a:lnTo>
                  <a:pt x="465" y="372"/>
                </a:lnTo>
                <a:lnTo>
                  <a:pt x="464" y="386"/>
                </a:lnTo>
                <a:lnTo>
                  <a:pt x="461" y="400"/>
                </a:lnTo>
                <a:lnTo>
                  <a:pt x="459" y="412"/>
                </a:lnTo>
                <a:lnTo>
                  <a:pt x="456" y="424"/>
                </a:lnTo>
                <a:lnTo>
                  <a:pt x="456" y="424"/>
                </a:lnTo>
                <a:lnTo>
                  <a:pt x="444" y="463"/>
                </a:lnTo>
                <a:lnTo>
                  <a:pt x="432" y="497"/>
                </a:lnTo>
                <a:lnTo>
                  <a:pt x="427" y="511"/>
                </a:lnTo>
                <a:lnTo>
                  <a:pt x="420" y="522"/>
                </a:lnTo>
                <a:lnTo>
                  <a:pt x="412" y="532"/>
                </a:lnTo>
                <a:lnTo>
                  <a:pt x="407" y="537"/>
                </a:lnTo>
                <a:lnTo>
                  <a:pt x="402" y="540"/>
                </a:lnTo>
                <a:lnTo>
                  <a:pt x="402" y="540"/>
                </a:lnTo>
                <a:lnTo>
                  <a:pt x="388" y="548"/>
                </a:lnTo>
                <a:lnTo>
                  <a:pt x="383" y="551"/>
                </a:lnTo>
                <a:lnTo>
                  <a:pt x="378" y="552"/>
                </a:lnTo>
                <a:lnTo>
                  <a:pt x="363" y="553"/>
                </a:lnTo>
                <a:lnTo>
                  <a:pt x="330" y="556"/>
                </a:lnTo>
                <a:lnTo>
                  <a:pt x="330" y="556"/>
                </a:lnTo>
                <a:lnTo>
                  <a:pt x="309" y="558"/>
                </a:lnTo>
                <a:lnTo>
                  <a:pt x="290" y="562"/>
                </a:lnTo>
                <a:lnTo>
                  <a:pt x="271" y="569"/>
                </a:lnTo>
                <a:lnTo>
                  <a:pt x="255" y="575"/>
                </a:lnTo>
                <a:lnTo>
                  <a:pt x="238" y="582"/>
                </a:lnTo>
                <a:lnTo>
                  <a:pt x="222" y="592"/>
                </a:lnTo>
                <a:lnTo>
                  <a:pt x="206" y="603"/>
                </a:lnTo>
                <a:lnTo>
                  <a:pt x="189" y="615"/>
                </a:lnTo>
                <a:lnTo>
                  <a:pt x="189" y="615"/>
                </a:lnTo>
                <a:lnTo>
                  <a:pt x="172" y="629"/>
                </a:lnTo>
                <a:lnTo>
                  <a:pt x="154" y="647"/>
                </a:lnTo>
                <a:lnTo>
                  <a:pt x="136" y="664"/>
                </a:lnTo>
                <a:lnTo>
                  <a:pt x="120" y="684"/>
                </a:lnTo>
                <a:lnTo>
                  <a:pt x="102" y="705"/>
                </a:lnTo>
                <a:lnTo>
                  <a:pt x="87" y="726"/>
                </a:lnTo>
                <a:lnTo>
                  <a:pt x="73" y="746"/>
                </a:lnTo>
                <a:lnTo>
                  <a:pt x="61" y="766"/>
                </a:lnTo>
                <a:lnTo>
                  <a:pt x="61" y="766"/>
                </a:lnTo>
                <a:lnTo>
                  <a:pt x="39" y="800"/>
                </a:lnTo>
                <a:lnTo>
                  <a:pt x="23" y="825"/>
                </a:lnTo>
                <a:lnTo>
                  <a:pt x="13" y="842"/>
                </a:lnTo>
                <a:lnTo>
                  <a:pt x="10" y="847"/>
                </a:lnTo>
                <a:lnTo>
                  <a:pt x="10" y="851"/>
                </a:lnTo>
                <a:lnTo>
                  <a:pt x="10" y="851"/>
                </a:lnTo>
                <a:lnTo>
                  <a:pt x="10" y="853"/>
                </a:lnTo>
                <a:lnTo>
                  <a:pt x="9" y="857"/>
                </a:lnTo>
                <a:lnTo>
                  <a:pt x="5" y="864"/>
                </a:lnTo>
                <a:lnTo>
                  <a:pt x="2" y="876"/>
                </a:lnTo>
                <a:lnTo>
                  <a:pt x="2" y="882"/>
                </a:lnTo>
                <a:lnTo>
                  <a:pt x="0" y="888"/>
                </a:lnTo>
                <a:lnTo>
                  <a:pt x="0" y="888"/>
                </a:lnTo>
                <a:lnTo>
                  <a:pt x="0" y="906"/>
                </a:lnTo>
                <a:lnTo>
                  <a:pt x="0" y="924"/>
                </a:lnTo>
                <a:lnTo>
                  <a:pt x="0" y="937"/>
                </a:lnTo>
                <a:lnTo>
                  <a:pt x="2" y="941"/>
                </a:lnTo>
                <a:lnTo>
                  <a:pt x="3" y="942"/>
                </a:lnTo>
                <a:lnTo>
                  <a:pt x="4" y="942"/>
                </a:lnTo>
                <a:lnTo>
                  <a:pt x="4" y="942"/>
                </a:lnTo>
                <a:lnTo>
                  <a:pt x="7" y="939"/>
                </a:lnTo>
                <a:lnTo>
                  <a:pt x="9" y="932"/>
                </a:lnTo>
                <a:lnTo>
                  <a:pt x="16" y="915"/>
                </a:lnTo>
                <a:lnTo>
                  <a:pt x="18" y="906"/>
                </a:lnTo>
                <a:lnTo>
                  <a:pt x="23" y="897"/>
                </a:lnTo>
                <a:lnTo>
                  <a:pt x="27" y="890"/>
                </a:lnTo>
                <a:lnTo>
                  <a:pt x="29" y="887"/>
                </a:lnTo>
                <a:lnTo>
                  <a:pt x="32" y="886"/>
                </a:lnTo>
                <a:lnTo>
                  <a:pt x="32" y="886"/>
                </a:lnTo>
                <a:lnTo>
                  <a:pt x="52" y="877"/>
                </a:lnTo>
                <a:lnTo>
                  <a:pt x="82" y="867"/>
                </a:lnTo>
                <a:lnTo>
                  <a:pt x="118" y="857"/>
                </a:lnTo>
                <a:lnTo>
                  <a:pt x="134" y="853"/>
                </a:lnTo>
                <a:lnTo>
                  <a:pt x="149" y="851"/>
                </a:lnTo>
                <a:lnTo>
                  <a:pt x="149" y="851"/>
                </a:lnTo>
                <a:lnTo>
                  <a:pt x="162" y="851"/>
                </a:lnTo>
                <a:lnTo>
                  <a:pt x="173" y="851"/>
                </a:lnTo>
                <a:lnTo>
                  <a:pt x="192" y="853"/>
                </a:lnTo>
                <a:lnTo>
                  <a:pt x="203" y="856"/>
                </a:lnTo>
                <a:lnTo>
                  <a:pt x="208" y="857"/>
                </a:lnTo>
                <a:lnTo>
                  <a:pt x="208" y="857"/>
                </a:lnTo>
                <a:close/>
                <a:moveTo>
                  <a:pt x="196" y="926"/>
                </a:moveTo>
                <a:lnTo>
                  <a:pt x="196" y="926"/>
                </a:lnTo>
                <a:lnTo>
                  <a:pt x="187" y="988"/>
                </a:lnTo>
                <a:lnTo>
                  <a:pt x="177" y="1058"/>
                </a:lnTo>
                <a:lnTo>
                  <a:pt x="177" y="1058"/>
                </a:lnTo>
                <a:lnTo>
                  <a:pt x="174" y="1068"/>
                </a:lnTo>
                <a:lnTo>
                  <a:pt x="173" y="1072"/>
                </a:lnTo>
                <a:lnTo>
                  <a:pt x="173" y="1077"/>
                </a:lnTo>
                <a:lnTo>
                  <a:pt x="173" y="1077"/>
                </a:lnTo>
                <a:lnTo>
                  <a:pt x="175" y="1095"/>
                </a:lnTo>
                <a:lnTo>
                  <a:pt x="177" y="1111"/>
                </a:lnTo>
                <a:lnTo>
                  <a:pt x="177" y="1111"/>
                </a:lnTo>
                <a:lnTo>
                  <a:pt x="183" y="1206"/>
                </a:lnTo>
                <a:lnTo>
                  <a:pt x="183" y="1206"/>
                </a:lnTo>
                <a:lnTo>
                  <a:pt x="114" y="1071"/>
                </a:lnTo>
                <a:lnTo>
                  <a:pt x="114" y="1071"/>
                </a:lnTo>
                <a:lnTo>
                  <a:pt x="111" y="1062"/>
                </a:lnTo>
                <a:lnTo>
                  <a:pt x="110" y="1051"/>
                </a:lnTo>
                <a:lnTo>
                  <a:pt x="110" y="1039"/>
                </a:lnTo>
                <a:lnTo>
                  <a:pt x="111" y="1033"/>
                </a:lnTo>
                <a:lnTo>
                  <a:pt x="111" y="1033"/>
                </a:lnTo>
                <a:lnTo>
                  <a:pt x="125" y="1014"/>
                </a:lnTo>
                <a:lnTo>
                  <a:pt x="154" y="978"/>
                </a:lnTo>
                <a:lnTo>
                  <a:pt x="196" y="926"/>
                </a:lnTo>
                <a:lnTo>
                  <a:pt x="196" y="926"/>
                </a:lnTo>
                <a:close/>
                <a:moveTo>
                  <a:pt x="196" y="1262"/>
                </a:moveTo>
                <a:lnTo>
                  <a:pt x="208" y="1313"/>
                </a:lnTo>
                <a:lnTo>
                  <a:pt x="189" y="1309"/>
                </a:lnTo>
                <a:lnTo>
                  <a:pt x="196" y="126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BFE630C0-C855-4C35-A542-8FC641F83CB5}"/>
              </a:ext>
            </a:extLst>
          </p:cNvPr>
          <p:cNvSpPr>
            <a:spLocks/>
          </p:cNvSpPr>
          <p:nvPr/>
        </p:nvSpPr>
        <p:spPr bwMode="auto">
          <a:xfrm>
            <a:off x="8150225" y="754916"/>
            <a:ext cx="939523" cy="1712291"/>
          </a:xfrm>
          <a:custGeom>
            <a:avLst/>
            <a:gdLst>
              <a:gd name="T0" fmla="*/ 93 w 1386"/>
              <a:gd name="T1" fmla="*/ 0 h 2526"/>
              <a:gd name="T2" fmla="*/ 38 w 1386"/>
              <a:gd name="T3" fmla="*/ 20 h 2526"/>
              <a:gd name="T4" fmla="*/ 1 w 1386"/>
              <a:gd name="T5" fmla="*/ 90 h 2526"/>
              <a:gd name="T6" fmla="*/ 72 w 1386"/>
              <a:gd name="T7" fmla="*/ 79 h 2526"/>
              <a:gd name="T8" fmla="*/ 145 w 1386"/>
              <a:gd name="T9" fmla="*/ 110 h 2526"/>
              <a:gd name="T10" fmla="*/ 242 w 1386"/>
              <a:gd name="T11" fmla="*/ 253 h 2526"/>
              <a:gd name="T12" fmla="*/ 258 w 1386"/>
              <a:gd name="T13" fmla="*/ 537 h 2526"/>
              <a:gd name="T14" fmla="*/ 277 w 1386"/>
              <a:gd name="T15" fmla="*/ 877 h 2526"/>
              <a:gd name="T16" fmla="*/ 357 w 1386"/>
              <a:gd name="T17" fmla="*/ 1180 h 2526"/>
              <a:gd name="T18" fmla="*/ 404 w 1386"/>
              <a:gd name="T19" fmla="*/ 1339 h 2526"/>
              <a:gd name="T20" fmla="*/ 727 w 1386"/>
              <a:gd name="T21" fmla="*/ 1616 h 2526"/>
              <a:gd name="T22" fmla="*/ 822 w 1386"/>
              <a:gd name="T23" fmla="*/ 1928 h 2526"/>
              <a:gd name="T24" fmla="*/ 807 w 1386"/>
              <a:gd name="T25" fmla="*/ 1999 h 2526"/>
              <a:gd name="T26" fmla="*/ 816 w 1386"/>
              <a:gd name="T27" fmla="*/ 2184 h 2526"/>
              <a:gd name="T28" fmla="*/ 766 w 1386"/>
              <a:gd name="T29" fmla="*/ 2422 h 2526"/>
              <a:gd name="T30" fmla="*/ 724 w 1386"/>
              <a:gd name="T31" fmla="*/ 2432 h 2526"/>
              <a:gd name="T32" fmla="*/ 673 w 1386"/>
              <a:gd name="T33" fmla="*/ 2476 h 2526"/>
              <a:gd name="T34" fmla="*/ 708 w 1386"/>
              <a:gd name="T35" fmla="*/ 2495 h 2526"/>
              <a:gd name="T36" fmla="*/ 738 w 1386"/>
              <a:gd name="T37" fmla="*/ 2521 h 2526"/>
              <a:gd name="T38" fmla="*/ 832 w 1386"/>
              <a:gd name="T39" fmla="*/ 2507 h 2526"/>
              <a:gd name="T40" fmla="*/ 841 w 1386"/>
              <a:gd name="T41" fmla="*/ 2437 h 2526"/>
              <a:gd name="T42" fmla="*/ 841 w 1386"/>
              <a:gd name="T43" fmla="*/ 2167 h 2526"/>
              <a:gd name="T44" fmla="*/ 872 w 1386"/>
              <a:gd name="T45" fmla="*/ 2001 h 2526"/>
              <a:gd name="T46" fmla="*/ 858 w 1386"/>
              <a:gd name="T47" fmla="*/ 1898 h 2526"/>
              <a:gd name="T48" fmla="*/ 816 w 1386"/>
              <a:gd name="T49" fmla="*/ 1616 h 2526"/>
              <a:gd name="T50" fmla="*/ 1019 w 1386"/>
              <a:gd name="T51" fmla="*/ 1606 h 2526"/>
              <a:gd name="T52" fmla="*/ 1208 w 1386"/>
              <a:gd name="T53" fmla="*/ 1788 h 2526"/>
              <a:gd name="T54" fmla="*/ 1143 w 1386"/>
              <a:gd name="T55" fmla="*/ 2076 h 2526"/>
              <a:gd name="T56" fmla="*/ 1064 w 1386"/>
              <a:gd name="T57" fmla="*/ 2346 h 2526"/>
              <a:gd name="T58" fmla="*/ 1125 w 1386"/>
              <a:gd name="T59" fmla="*/ 2431 h 2526"/>
              <a:gd name="T60" fmla="*/ 1140 w 1386"/>
              <a:gd name="T61" fmla="*/ 2417 h 2526"/>
              <a:gd name="T62" fmla="*/ 1145 w 1386"/>
              <a:gd name="T63" fmla="*/ 2392 h 2526"/>
              <a:gd name="T64" fmla="*/ 1125 w 1386"/>
              <a:gd name="T65" fmla="*/ 2316 h 2526"/>
              <a:gd name="T66" fmla="*/ 1125 w 1386"/>
              <a:gd name="T67" fmla="*/ 2232 h 2526"/>
              <a:gd name="T68" fmla="*/ 1261 w 1386"/>
              <a:gd name="T69" fmla="*/ 1843 h 2526"/>
              <a:gd name="T70" fmla="*/ 1266 w 1386"/>
              <a:gd name="T71" fmla="*/ 1778 h 2526"/>
              <a:gd name="T72" fmla="*/ 1130 w 1386"/>
              <a:gd name="T73" fmla="*/ 1671 h 2526"/>
              <a:gd name="T74" fmla="*/ 1113 w 1386"/>
              <a:gd name="T75" fmla="*/ 1600 h 2526"/>
              <a:gd name="T76" fmla="*/ 1204 w 1386"/>
              <a:gd name="T77" fmla="*/ 1622 h 2526"/>
              <a:gd name="T78" fmla="*/ 1281 w 1386"/>
              <a:gd name="T79" fmla="*/ 1719 h 2526"/>
              <a:gd name="T80" fmla="*/ 1327 w 1386"/>
              <a:gd name="T81" fmla="*/ 1801 h 2526"/>
              <a:gd name="T82" fmla="*/ 1322 w 1386"/>
              <a:gd name="T83" fmla="*/ 1727 h 2526"/>
              <a:gd name="T84" fmla="*/ 1306 w 1386"/>
              <a:gd name="T85" fmla="*/ 1653 h 2526"/>
              <a:gd name="T86" fmla="*/ 1351 w 1386"/>
              <a:gd name="T87" fmla="*/ 1661 h 2526"/>
              <a:gd name="T88" fmla="*/ 1386 w 1386"/>
              <a:gd name="T89" fmla="*/ 1702 h 2526"/>
              <a:gd name="T90" fmla="*/ 1312 w 1386"/>
              <a:gd name="T91" fmla="*/ 1592 h 2526"/>
              <a:gd name="T92" fmla="*/ 1302 w 1386"/>
              <a:gd name="T93" fmla="*/ 1535 h 2526"/>
              <a:gd name="T94" fmla="*/ 1288 w 1386"/>
              <a:gd name="T95" fmla="*/ 1508 h 2526"/>
              <a:gd name="T96" fmla="*/ 1141 w 1386"/>
              <a:gd name="T97" fmla="*/ 1410 h 2526"/>
              <a:gd name="T98" fmla="*/ 981 w 1386"/>
              <a:gd name="T99" fmla="*/ 1231 h 2526"/>
              <a:gd name="T100" fmla="*/ 792 w 1386"/>
              <a:gd name="T101" fmla="*/ 1120 h 2526"/>
              <a:gd name="T102" fmla="*/ 566 w 1386"/>
              <a:gd name="T103" fmla="*/ 1081 h 2526"/>
              <a:gd name="T104" fmla="*/ 422 w 1386"/>
              <a:gd name="T105" fmla="*/ 1005 h 2526"/>
              <a:gd name="T106" fmla="*/ 374 w 1386"/>
              <a:gd name="T107" fmla="*/ 868 h 2526"/>
              <a:gd name="T108" fmla="*/ 331 w 1386"/>
              <a:gd name="T109" fmla="*/ 452 h 2526"/>
              <a:gd name="T110" fmla="*/ 311 w 1386"/>
              <a:gd name="T111" fmla="*/ 233 h 2526"/>
              <a:gd name="T112" fmla="*/ 305 w 1386"/>
              <a:gd name="T113" fmla="*/ 102 h 2526"/>
              <a:gd name="T114" fmla="*/ 228 w 1386"/>
              <a:gd name="T115" fmla="*/ 40 h 2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86" h="2526">
                <a:moveTo>
                  <a:pt x="158" y="30"/>
                </a:moveTo>
                <a:lnTo>
                  <a:pt x="158" y="30"/>
                </a:lnTo>
                <a:lnTo>
                  <a:pt x="151" y="25"/>
                </a:lnTo>
                <a:lnTo>
                  <a:pt x="144" y="20"/>
                </a:lnTo>
                <a:lnTo>
                  <a:pt x="134" y="13"/>
                </a:lnTo>
                <a:lnTo>
                  <a:pt x="121" y="7"/>
                </a:lnTo>
                <a:lnTo>
                  <a:pt x="109" y="3"/>
                </a:lnTo>
                <a:lnTo>
                  <a:pt x="93" y="0"/>
                </a:lnTo>
                <a:lnTo>
                  <a:pt x="85" y="0"/>
                </a:lnTo>
                <a:lnTo>
                  <a:pt x="77" y="0"/>
                </a:lnTo>
                <a:lnTo>
                  <a:pt x="77" y="0"/>
                </a:lnTo>
                <a:lnTo>
                  <a:pt x="69" y="1"/>
                </a:lnTo>
                <a:lnTo>
                  <a:pt x="61" y="5"/>
                </a:lnTo>
                <a:lnTo>
                  <a:pt x="53" y="8"/>
                </a:lnTo>
                <a:lnTo>
                  <a:pt x="46" y="13"/>
                </a:lnTo>
                <a:lnTo>
                  <a:pt x="38" y="20"/>
                </a:lnTo>
                <a:lnTo>
                  <a:pt x="32" y="27"/>
                </a:lnTo>
                <a:lnTo>
                  <a:pt x="19" y="42"/>
                </a:lnTo>
                <a:lnTo>
                  <a:pt x="10" y="58"/>
                </a:lnTo>
                <a:lnTo>
                  <a:pt x="4" y="73"/>
                </a:lnTo>
                <a:lnTo>
                  <a:pt x="0" y="84"/>
                </a:lnTo>
                <a:lnTo>
                  <a:pt x="0" y="88"/>
                </a:lnTo>
                <a:lnTo>
                  <a:pt x="1" y="90"/>
                </a:lnTo>
                <a:lnTo>
                  <a:pt x="1" y="90"/>
                </a:lnTo>
                <a:lnTo>
                  <a:pt x="4" y="92"/>
                </a:lnTo>
                <a:lnTo>
                  <a:pt x="7" y="93"/>
                </a:lnTo>
                <a:lnTo>
                  <a:pt x="14" y="92"/>
                </a:lnTo>
                <a:lnTo>
                  <a:pt x="24" y="90"/>
                </a:lnTo>
                <a:lnTo>
                  <a:pt x="37" y="86"/>
                </a:lnTo>
                <a:lnTo>
                  <a:pt x="48" y="83"/>
                </a:lnTo>
                <a:lnTo>
                  <a:pt x="61" y="80"/>
                </a:lnTo>
                <a:lnTo>
                  <a:pt x="72" y="79"/>
                </a:lnTo>
                <a:lnTo>
                  <a:pt x="77" y="79"/>
                </a:lnTo>
                <a:lnTo>
                  <a:pt x="82" y="80"/>
                </a:lnTo>
                <a:lnTo>
                  <a:pt x="82" y="80"/>
                </a:lnTo>
                <a:lnTo>
                  <a:pt x="101" y="86"/>
                </a:lnTo>
                <a:lnTo>
                  <a:pt x="121" y="95"/>
                </a:lnTo>
                <a:lnTo>
                  <a:pt x="143" y="105"/>
                </a:lnTo>
                <a:lnTo>
                  <a:pt x="143" y="105"/>
                </a:lnTo>
                <a:lnTo>
                  <a:pt x="145" y="110"/>
                </a:lnTo>
                <a:lnTo>
                  <a:pt x="163" y="141"/>
                </a:lnTo>
                <a:lnTo>
                  <a:pt x="163" y="141"/>
                </a:lnTo>
                <a:lnTo>
                  <a:pt x="171" y="154"/>
                </a:lnTo>
                <a:lnTo>
                  <a:pt x="184" y="168"/>
                </a:lnTo>
                <a:lnTo>
                  <a:pt x="212" y="202"/>
                </a:lnTo>
                <a:lnTo>
                  <a:pt x="224" y="221"/>
                </a:lnTo>
                <a:lnTo>
                  <a:pt x="237" y="241"/>
                </a:lnTo>
                <a:lnTo>
                  <a:pt x="242" y="253"/>
                </a:lnTo>
                <a:lnTo>
                  <a:pt x="247" y="264"/>
                </a:lnTo>
                <a:lnTo>
                  <a:pt x="251" y="275"/>
                </a:lnTo>
                <a:lnTo>
                  <a:pt x="253" y="287"/>
                </a:lnTo>
                <a:lnTo>
                  <a:pt x="253" y="287"/>
                </a:lnTo>
                <a:lnTo>
                  <a:pt x="256" y="302"/>
                </a:lnTo>
                <a:lnTo>
                  <a:pt x="257" y="323"/>
                </a:lnTo>
                <a:lnTo>
                  <a:pt x="258" y="382"/>
                </a:lnTo>
                <a:lnTo>
                  <a:pt x="258" y="537"/>
                </a:lnTo>
                <a:lnTo>
                  <a:pt x="258" y="623"/>
                </a:lnTo>
                <a:lnTo>
                  <a:pt x="260" y="705"/>
                </a:lnTo>
                <a:lnTo>
                  <a:pt x="263" y="775"/>
                </a:lnTo>
                <a:lnTo>
                  <a:pt x="266" y="805"/>
                </a:lnTo>
                <a:lnTo>
                  <a:pt x="268" y="830"/>
                </a:lnTo>
                <a:lnTo>
                  <a:pt x="268" y="830"/>
                </a:lnTo>
                <a:lnTo>
                  <a:pt x="272" y="853"/>
                </a:lnTo>
                <a:lnTo>
                  <a:pt x="277" y="877"/>
                </a:lnTo>
                <a:lnTo>
                  <a:pt x="290" y="927"/>
                </a:lnTo>
                <a:lnTo>
                  <a:pt x="304" y="979"/>
                </a:lnTo>
                <a:lnTo>
                  <a:pt x="319" y="1027"/>
                </a:lnTo>
                <a:lnTo>
                  <a:pt x="343" y="1102"/>
                </a:lnTo>
                <a:lnTo>
                  <a:pt x="354" y="1133"/>
                </a:lnTo>
                <a:lnTo>
                  <a:pt x="354" y="1133"/>
                </a:lnTo>
                <a:lnTo>
                  <a:pt x="355" y="1155"/>
                </a:lnTo>
                <a:lnTo>
                  <a:pt x="357" y="1180"/>
                </a:lnTo>
                <a:lnTo>
                  <a:pt x="360" y="1211"/>
                </a:lnTo>
                <a:lnTo>
                  <a:pt x="367" y="1245"/>
                </a:lnTo>
                <a:lnTo>
                  <a:pt x="370" y="1262"/>
                </a:lnTo>
                <a:lnTo>
                  <a:pt x="375" y="1279"/>
                </a:lnTo>
                <a:lnTo>
                  <a:pt x="380" y="1296"/>
                </a:lnTo>
                <a:lnTo>
                  <a:pt x="388" y="1311"/>
                </a:lnTo>
                <a:lnTo>
                  <a:pt x="396" y="1326"/>
                </a:lnTo>
                <a:lnTo>
                  <a:pt x="404" y="1339"/>
                </a:lnTo>
                <a:lnTo>
                  <a:pt x="404" y="1339"/>
                </a:lnTo>
                <a:lnTo>
                  <a:pt x="416" y="1353"/>
                </a:lnTo>
                <a:lnTo>
                  <a:pt x="432" y="1369"/>
                </a:lnTo>
                <a:lnTo>
                  <a:pt x="475" y="1408"/>
                </a:lnTo>
                <a:lnTo>
                  <a:pt x="527" y="1454"/>
                </a:lnTo>
                <a:lnTo>
                  <a:pt x="581" y="1499"/>
                </a:lnTo>
                <a:lnTo>
                  <a:pt x="680" y="1578"/>
                </a:lnTo>
                <a:lnTo>
                  <a:pt x="727" y="1616"/>
                </a:lnTo>
                <a:lnTo>
                  <a:pt x="727" y="1616"/>
                </a:lnTo>
                <a:lnTo>
                  <a:pt x="733" y="1621"/>
                </a:lnTo>
                <a:lnTo>
                  <a:pt x="738" y="1625"/>
                </a:lnTo>
                <a:lnTo>
                  <a:pt x="742" y="1626"/>
                </a:lnTo>
                <a:lnTo>
                  <a:pt x="742" y="1626"/>
                </a:lnTo>
                <a:lnTo>
                  <a:pt x="781" y="1770"/>
                </a:lnTo>
                <a:lnTo>
                  <a:pt x="809" y="1872"/>
                </a:lnTo>
                <a:lnTo>
                  <a:pt x="822" y="1928"/>
                </a:lnTo>
                <a:lnTo>
                  <a:pt x="822" y="1928"/>
                </a:lnTo>
                <a:lnTo>
                  <a:pt x="822" y="1937"/>
                </a:lnTo>
                <a:lnTo>
                  <a:pt x="822" y="1946"/>
                </a:lnTo>
                <a:lnTo>
                  <a:pt x="820" y="1956"/>
                </a:lnTo>
                <a:lnTo>
                  <a:pt x="817" y="1966"/>
                </a:lnTo>
                <a:lnTo>
                  <a:pt x="811" y="1985"/>
                </a:lnTo>
                <a:lnTo>
                  <a:pt x="807" y="1999"/>
                </a:lnTo>
                <a:lnTo>
                  <a:pt x="807" y="1999"/>
                </a:lnTo>
                <a:lnTo>
                  <a:pt x="807" y="2004"/>
                </a:lnTo>
                <a:lnTo>
                  <a:pt x="807" y="2010"/>
                </a:lnTo>
                <a:lnTo>
                  <a:pt x="811" y="2020"/>
                </a:lnTo>
                <a:lnTo>
                  <a:pt x="815" y="2030"/>
                </a:lnTo>
                <a:lnTo>
                  <a:pt x="817" y="2039"/>
                </a:lnTo>
                <a:lnTo>
                  <a:pt x="817" y="2039"/>
                </a:lnTo>
                <a:lnTo>
                  <a:pt x="817" y="2087"/>
                </a:lnTo>
                <a:lnTo>
                  <a:pt x="816" y="2184"/>
                </a:lnTo>
                <a:lnTo>
                  <a:pt x="815" y="2283"/>
                </a:lnTo>
                <a:lnTo>
                  <a:pt x="812" y="2336"/>
                </a:lnTo>
                <a:lnTo>
                  <a:pt x="812" y="2336"/>
                </a:lnTo>
                <a:lnTo>
                  <a:pt x="804" y="2389"/>
                </a:lnTo>
                <a:lnTo>
                  <a:pt x="797" y="2427"/>
                </a:lnTo>
                <a:lnTo>
                  <a:pt x="797" y="2427"/>
                </a:lnTo>
                <a:lnTo>
                  <a:pt x="787" y="2424"/>
                </a:lnTo>
                <a:lnTo>
                  <a:pt x="766" y="2422"/>
                </a:lnTo>
                <a:lnTo>
                  <a:pt x="754" y="2419"/>
                </a:lnTo>
                <a:lnTo>
                  <a:pt x="743" y="2419"/>
                </a:lnTo>
                <a:lnTo>
                  <a:pt x="736" y="2419"/>
                </a:lnTo>
                <a:lnTo>
                  <a:pt x="733" y="2420"/>
                </a:lnTo>
                <a:lnTo>
                  <a:pt x="732" y="2422"/>
                </a:lnTo>
                <a:lnTo>
                  <a:pt x="732" y="2422"/>
                </a:lnTo>
                <a:lnTo>
                  <a:pt x="729" y="2425"/>
                </a:lnTo>
                <a:lnTo>
                  <a:pt x="724" y="2432"/>
                </a:lnTo>
                <a:lnTo>
                  <a:pt x="709" y="2447"/>
                </a:lnTo>
                <a:lnTo>
                  <a:pt x="691" y="2462"/>
                </a:lnTo>
                <a:lnTo>
                  <a:pt x="683" y="2468"/>
                </a:lnTo>
                <a:lnTo>
                  <a:pt x="676" y="2472"/>
                </a:lnTo>
                <a:lnTo>
                  <a:pt x="676" y="2472"/>
                </a:lnTo>
                <a:lnTo>
                  <a:pt x="673" y="2475"/>
                </a:lnTo>
                <a:lnTo>
                  <a:pt x="673" y="2475"/>
                </a:lnTo>
                <a:lnTo>
                  <a:pt x="673" y="2476"/>
                </a:lnTo>
                <a:lnTo>
                  <a:pt x="675" y="2477"/>
                </a:lnTo>
                <a:lnTo>
                  <a:pt x="680" y="2478"/>
                </a:lnTo>
                <a:lnTo>
                  <a:pt x="691" y="2482"/>
                </a:lnTo>
                <a:lnTo>
                  <a:pt x="697" y="2485"/>
                </a:lnTo>
                <a:lnTo>
                  <a:pt x="702" y="2487"/>
                </a:lnTo>
                <a:lnTo>
                  <a:pt x="702" y="2487"/>
                </a:lnTo>
                <a:lnTo>
                  <a:pt x="705" y="2491"/>
                </a:lnTo>
                <a:lnTo>
                  <a:pt x="708" y="2495"/>
                </a:lnTo>
                <a:lnTo>
                  <a:pt x="712" y="2505"/>
                </a:lnTo>
                <a:lnTo>
                  <a:pt x="717" y="2522"/>
                </a:lnTo>
                <a:lnTo>
                  <a:pt x="717" y="2522"/>
                </a:lnTo>
                <a:lnTo>
                  <a:pt x="718" y="2525"/>
                </a:lnTo>
                <a:lnTo>
                  <a:pt x="719" y="2526"/>
                </a:lnTo>
                <a:lnTo>
                  <a:pt x="722" y="2526"/>
                </a:lnTo>
                <a:lnTo>
                  <a:pt x="725" y="2525"/>
                </a:lnTo>
                <a:lnTo>
                  <a:pt x="738" y="2521"/>
                </a:lnTo>
                <a:lnTo>
                  <a:pt x="748" y="2519"/>
                </a:lnTo>
                <a:lnTo>
                  <a:pt x="762" y="2517"/>
                </a:lnTo>
                <a:lnTo>
                  <a:pt x="762" y="2517"/>
                </a:lnTo>
                <a:lnTo>
                  <a:pt x="788" y="2516"/>
                </a:lnTo>
                <a:lnTo>
                  <a:pt x="810" y="2515"/>
                </a:lnTo>
                <a:lnTo>
                  <a:pt x="819" y="2514"/>
                </a:lnTo>
                <a:lnTo>
                  <a:pt x="826" y="2511"/>
                </a:lnTo>
                <a:lnTo>
                  <a:pt x="832" y="2507"/>
                </a:lnTo>
                <a:lnTo>
                  <a:pt x="838" y="2502"/>
                </a:lnTo>
                <a:lnTo>
                  <a:pt x="838" y="2502"/>
                </a:lnTo>
                <a:lnTo>
                  <a:pt x="841" y="2495"/>
                </a:lnTo>
                <a:lnTo>
                  <a:pt x="844" y="2485"/>
                </a:lnTo>
                <a:lnTo>
                  <a:pt x="845" y="2472"/>
                </a:lnTo>
                <a:lnTo>
                  <a:pt x="845" y="2459"/>
                </a:lnTo>
                <a:lnTo>
                  <a:pt x="844" y="2448"/>
                </a:lnTo>
                <a:lnTo>
                  <a:pt x="841" y="2437"/>
                </a:lnTo>
                <a:lnTo>
                  <a:pt x="840" y="2428"/>
                </a:lnTo>
                <a:lnTo>
                  <a:pt x="838" y="2422"/>
                </a:lnTo>
                <a:lnTo>
                  <a:pt x="838" y="2422"/>
                </a:lnTo>
                <a:lnTo>
                  <a:pt x="836" y="2415"/>
                </a:lnTo>
                <a:lnTo>
                  <a:pt x="836" y="2403"/>
                </a:lnTo>
                <a:lnTo>
                  <a:pt x="836" y="2360"/>
                </a:lnTo>
                <a:lnTo>
                  <a:pt x="839" y="2235"/>
                </a:lnTo>
                <a:lnTo>
                  <a:pt x="841" y="2167"/>
                </a:lnTo>
                <a:lnTo>
                  <a:pt x="845" y="2107"/>
                </a:lnTo>
                <a:lnTo>
                  <a:pt x="849" y="2059"/>
                </a:lnTo>
                <a:lnTo>
                  <a:pt x="850" y="2044"/>
                </a:lnTo>
                <a:lnTo>
                  <a:pt x="853" y="2034"/>
                </a:lnTo>
                <a:lnTo>
                  <a:pt x="853" y="2034"/>
                </a:lnTo>
                <a:lnTo>
                  <a:pt x="858" y="2024"/>
                </a:lnTo>
                <a:lnTo>
                  <a:pt x="861" y="2015"/>
                </a:lnTo>
                <a:lnTo>
                  <a:pt x="872" y="2001"/>
                </a:lnTo>
                <a:lnTo>
                  <a:pt x="875" y="1995"/>
                </a:lnTo>
                <a:lnTo>
                  <a:pt x="878" y="1989"/>
                </a:lnTo>
                <a:lnTo>
                  <a:pt x="879" y="1980"/>
                </a:lnTo>
                <a:lnTo>
                  <a:pt x="878" y="1969"/>
                </a:lnTo>
                <a:lnTo>
                  <a:pt x="878" y="1969"/>
                </a:lnTo>
                <a:lnTo>
                  <a:pt x="873" y="1947"/>
                </a:lnTo>
                <a:lnTo>
                  <a:pt x="868" y="1931"/>
                </a:lnTo>
                <a:lnTo>
                  <a:pt x="858" y="1898"/>
                </a:lnTo>
                <a:lnTo>
                  <a:pt x="858" y="1898"/>
                </a:lnTo>
                <a:lnTo>
                  <a:pt x="824" y="1768"/>
                </a:lnTo>
                <a:lnTo>
                  <a:pt x="792" y="1646"/>
                </a:lnTo>
                <a:lnTo>
                  <a:pt x="792" y="1646"/>
                </a:lnTo>
                <a:lnTo>
                  <a:pt x="788" y="1629"/>
                </a:lnTo>
                <a:lnTo>
                  <a:pt x="787" y="1621"/>
                </a:lnTo>
                <a:lnTo>
                  <a:pt x="787" y="1621"/>
                </a:lnTo>
                <a:lnTo>
                  <a:pt x="816" y="1616"/>
                </a:lnTo>
                <a:lnTo>
                  <a:pt x="850" y="1611"/>
                </a:lnTo>
                <a:lnTo>
                  <a:pt x="893" y="1606"/>
                </a:lnTo>
                <a:lnTo>
                  <a:pt x="893" y="1606"/>
                </a:lnTo>
                <a:lnTo>
                  <a:pt x="917" y="1605"/>
                </a:lnTo>
                <a:lnTo>
                  <a:pt x="940" y="1603"/>
                </a:lnTo>
                <a:lnTo>
                  <a:pt x="980" y="1603"/>
                </a:lnTo>
                <a:lnTo>
                  <a:pt x="1007" y="1605"/>
                </a:lnTo>
                <a:lnTo>
                  <a:pt x="1019" y="1606"/>
                </a:lnTo>
                <a:lnTo>
                  <a:pt x="1019" y="1606"/>
                </a:lnTo>
                <a:lnTo>
                  <a:pt x="1109" y="1688"/>
                </a:lnTo>
                <a:lnTo>
                  <a:pt x="1174" y="1748"/>
                </a:lnTo>
                <a:lnTo>
                  <a:pt x="1195" y="1770"/>
                </a:lnTo>
                <a:lnTo>
                  <a:pt x="1201" y="1777"/>
                </a:lnTo>
                <a:lnTo>
                  <a:pt x="1205" y="1782"/>
                </a:lnTo>
                <a:lnTo>
                  <a:pt x="1205" y="1782"/>
                </a:lnTo>
                <a:lnTo>
                  <a:pt x="1208" y="1788"/>
                </a:lnTo>
                <a:lnTo>
                  <a:pt x="1209" y="1796"/>
                </a:lnTo>
                <a:lnTo>
                  <a:pt x="1211" y="1815"/>
                </a:lnTo>
                <a:lnTo>
                  <a:pt x="1213" y="1833"/>
                </a:lnTo>
                <a:lnTo>
                  <a:pt x="1211" y="1840"/>
                </a:lnTo>
                <a:lnTo>
                  <a:pt x="1210" y="1848"/>
                </a:lnTo>
                <a:lnTo>
                  <a:pt x="1210" y="1848"/>
                </a:lnTo>
                <a:lnTo>
                  <a:pt x="1174" y="1975"/>
                </a:lnTo>
                <a:lnTo>
                  <a:pt x="1143" y="2076"/>
                </a:lnTo>
                <a:lnTo>
                  <a:pt x="1115" y="2165"/>
                </a:lnTo>
                <a:lnTo>
                  <a:pt x="1115" y="2165"/>
                </a:lnTo>
                <a:lnTo>
                  <a:pt x="1092" y="2232"/>
                </a:lnTo>
                <a:lnTo>
                  <a:pt x="1075" y="2283"/>
                </a:lnTo>
                <a:lnTo>
                  <a:pt x="1069" y="2303"/>
                </a:lnTo>
                <a:lnTo>
                  <a:pt x="1065" y="2321"/>
                </a:lnTo>
                <a:lnTo>
                  <a:pt x="1064" y="2335"/>
                </a:lnTo>
                <a:lnTo>
                  <a:pt x="1064" y="2346"/>
                </a:lnTo>
                <a:lnTo>
                  <a:pt x="1064" y="2346"/>
                </a:lnTo>
                <a:lnTo>
                  <a:pt x="1065" y="2351"/>
                </a:lnTo>
                <a:lnTo>
                  <a:pt x="1068" y="2358"/>
                </a:lnTo>
                <a:lnTo>
                  <a:pt x="1075" y="2370"/>
                </a:lnTo>
                <a:lnTo>
                  <a:pt x="1084" y="2383"/>
                </a:lnTo>
                <a:lnTo>
                  <a:pt x="1096" y="2397"/>
                </a:lnTo>
                <a:lnTo>
                  <a:pt x="1117" y="2420"/>
                </a:lnTo>
                <a:lnTo>
                  <a:pt x="1125" y="2431"/>
                </a:lnTo>
                <a:lnTo>
                  <a:pt x="1130" y="2437"/>
                </a:lnTo>
                <a:lnTo>
                  <a:pt x="1130" y="2437"/>
                </a:lnTo>
                <a:lnTo>
                  <a:pt x="1132" y="2441"/>
                </a:lnTo>
                <a:lnTo>
                  <a:pt x="1133" y="2441"/>
                </a:lnTo>
                <a:lnTo>
                  <a:pt x="1135" y="2439"/>
                </a:lnTo>
                <a:lnTo>
                  <a:pt x="1136" y="2436"/>
                </a:lnTo>
                <a:lnTo>
                  <a:pt x="1137" y="2427"/>
                </a:lnTo>
                <a:lnTo>
                  <a:pt x="1140" y="2417"/>
                </a:lnTo>
                <a:lnTo>
                  <a:pt x="1140" y="2417"/>
                </a:lnTo>
                <a:lnTo>
                  <a:pt x="1142" y="2413"/>
                </a:lnTo>
                <a:lnTo>
                  <a:pt x="1143" y="2410"/>
                </a:lnTo>
                <a:lnTo>
                  <a:pt x="1149" y="2408"/>
                </a:lnTo>
                <a:lnTo>
                  <a:pt x="1149" y="2405"/>
                </a:lnTo>
                <a:lnTo>
                  <a:pt x="1149" y="2403"/>
                </a:lnTo>
                <a:lnTo>
                  <a:pt x="1147" y="2398"/>
                </a:lnTo>
                <a:lnTo>
                  <a:pt x="1145" y="2392"/>
                </a:lnTo>
                <a:lnTo>
                  <a:pt x="1145" y="2392"/>
                </a:lnTo>
                <a:lnTo>
                  <a:pt x="1138" y="2380"/>
                </a:lnTo>
                <a:lnTo>
                  <a:pt x="1133" y="2373"/>
                </a:lnTo>
                <a:lnTo>
                  <a:pt x="1131" y="2366"/>
                </a:lnTo>
                <a:lnTo>
                  <a:pt x="1130" y="2356"/>
                </a:lnTo>
                <a:lnTo>
                  <a:pt x="1130" y="2356"/>
                </a:lnTo>
                <a:lnTo>
                  <a:pt x="1127" y="2330"/>
                </a:lnTo>
                <a:lnTo>
                  <a:pt x="1125" y="2316"/>
                </a:lnTo>
                <a:lnTo>
                  <a:pt x="1125" y="2316"/>
                </a:lnTo>
                <a:lnTo>
                  <a:pt x="1122" y="2307"/>
                </a:lnTo>
                <a:lnTo>
                  <a:pt x="1120" y="2291"/>
                </a:lnTo>
                <a:lnTo>
                  <a:pt x="1120" y="2291"/>
                </a:lnTo>
                <a:lnTo>
                  <a:pt x="1120" y="2284"/>
                </a:lnTo>
                <a:lnTo>
                  <a:pt x="1120" y="2276"/>
                </a:lnTo>
                <a:lnTo>
                  <a:pt x="1121" y="2254"/>
                </a:lnTo>
                <a:lnTo>
                  <a:pt x="1125" y="2232"/>
                </a:lnTo>
                <a:lnTo>
                  <a:pt x="1130" y="2215"/>
                </a:lnTo>
                <a:lnTo>
                  <a:pt x="1130" y="2215"/>
                </a:lnTo>
                <a:lnTo>
                  <a:pt x="1170" y="2089"/>
                </a:lnTo>
                <a:lnTo>
                  <a:pt x="1215" y="1943"/>
                </a:lnTo>
                <a:lnTo>
                  <a:pt x="1215" y="1943"/>
                </a:lnTo>
                <a:lnTo>
                  <a:pt x="1225" y="1914"/>
                </a:lnTo>
                <a:lnTo>
                  <a:pt x="1235" y="1890"/>
                </a:lnTo>
                <a:lnTo>
                  <a:pt x="1261" y="1843"/>
                </a:lnTo>
                <a:lnTo>
                  <a:pt x="1261" y="1843"/>
                </a:lnTo>
                <a:lnTo>
                  <a:pt x="1267" y="1830"/>
                </a:lnTo>
                <a:lnTo>
                  <a:pt x="1271" y="1819"/>
                </a:lnTo>
                <a:lnTo>
                  <a:pt x="1273" y="1809"/>
                </a:lnTo>
                <a:lnTo>
                  <a:pt x="1273" y="1800"/>
                </a:lnTo>
                <a:lnTo>
                  <a:pt x="1272" y="1792"/>
                </a:lnTo>
                <a:lnTo>
                  <a:pt x="1269" y="1785"/>
                </a:lnTo>
                <a:lnTo>
                  <a:pt x="1266" y="1778"/>
                </a:lnTo>
                <a:lnTo>
                  <a:pt x="1261" y="1772"/>
                </a:lnTo>
                <a:lnTo>
                  <a:pt x="1261" y="1772"/>
                </a:lnTo>
                <a:lnTo>
                  <a:pt x="1252" y="1765"/>
                </a:lnTo>
                <a:lnTo>
                  <a:pt x="1238" y="1753"/>
                </a:lnTo>
                <a:lnTo>
                  <a:pt x="1199" y="1726"/>
                </a:lnTo>
                <a:lnTo>
                  <a:pt x="1160" y="1697"/>
                </a:lnTo>
                <a:lnTo>
                  <a:pt x="1142" y="1683"/>
                </a:lnTo>
                <a:lnTo>
                  <a:pt x="1130" y="1671"/>
                </a:lnTo>
                <a:lnTo>
                  <a:pt x="1130" y="1671"/>
                </a:lnTo>
                <a:lnTo>
                  <a:pt x="1107" y="1649"/>
                </a:lnTo>
                <a:lnTo>
                  <a:pt x="1082" y="1626"/>
                </a:lnTo>
                <a:lnTo>
                  <a:pt x="1054" y="1601"/>
                </a:lnTo>
                <a:lnTo>
                  <a:pt x="1054" y="1601"/>
                </a:lnTo>
                <a:lnTo>
                  <a:pt x="1065" y="1600"/>
                </a:lnTo>
                <a:lnTo>
                  <a:pt x="1096" y="1600"/>
                </a:lnTo>
                <a:lnTo>
                  <a:pt x="1113" y="1600"/>
                </a:lnTo>
                <a:lnTo>
                  <a:pt x="1132" y="1601"/>
                </a:lnTo>
                <a:lnTo>
                  <a:pt x="1152" y="1602"/>
                </a:lnTo>
                <a:lnTo>
                  <a:pt x="1170" y="1606"/>
                </a:lnTo>
                <a:lnTo>
                  <a:pt x="1170" y="1606"/>
                </a:lnTo>
                <a:lnTo>
                  <a:pt x="1179" y="1608"/>
                </a:lnTo>
                <a:lnTo>
                  <a:pt x="1188" y="1612"/>
                </a:lnTo>
                <a:lnTo>
                  <a:pt x="1195" y="1617"/>
                </a:lnTo>
                <a:lnTo>
                  <a:pt x="1204" y="1622"/>
                </a:lnTo>
                <a:lnTo>
                  <a:pt x="1220" y="1636"/>
                </a:lnTo>
                <a:lnTo>
                  <a:pt x="1235" y="1650"/>
                </a:lnTo>
                <a:lnTo>
                  <a:pt x="1248" y="1665"/>
                </a:lnTo>
                <a:lnTo>
                  <a:pt x="1259" y="1679"/>
                </a:lnTo>
                <a:lnTo>
                  <a:pt x="1267" y="1689"/>
                </a:lnTo>
                <a:lnTo>
                  <a:pt x="1271" y="1697"/>
                </a:lnTo>
                <a:lnTo>
                  <a:pt x="1271" y="1697"/>
                </a:lnTo>
                <a:lnTo>
                  <a:pt x="1281" y="1719"/>
                </a:lnTo>
                <a:lnTo>
                  <a:pt x="1297" y="1756"/>
                </a:lnTo>
                <a:lnTo>
                  <a:pt x="1306" y="1775"/>
                </a:lnTo>
                <a:lnTo>
                  <a:pt x="1315" y="1790"/>
                </a:lnTo>
                <a:lnTo>
                  <a:pt x="1321" y="1800"/>
                </a:lnTo>
                <a:lnTo>
                  <a:pt x="1324" y="1802"/>
                </a:lnTo>
                <a:lnTo>
                  <a:pt x="1326" y="1802"/>
                </a:lnTo>
                <a:lnTo>
                  <a:pt x="1326" y="1802"/>
                </a:lnTo>
                <a:lnTo>
                  <a:pt x="1327" y="1801"/>
                </a:lnTo>
                <a:lnTo>
                  <a:pt x="1329" y="1797"/>
                </a:lnTo>
                <a:lnTo>
                  <a:pt x="1329" y="1788"/>
                </a:lnTo>
                <a:lnTo>
                  <a:pt x="1329" y="1776"/>
                </a:lnTo>
                <a:lnTo>
                  <a:pt x="1327" y="1763"/>
                </a:lnTo>
                <a:lnTo>
                  <a:pt x="1324" y="1738"/>
                </a:lnTo>
                <a:lnTo>
                  <a:pt x="1321" y="1727"/>
                </a:lnTo>
                <a:lnTo>
                  <a:pt x="1321" y="1727"/>
                </a:lnTo>
                <a:lnTo>
                  <a:pt x="1322" y="1727"/>
                </a:lnTo>
                <a:lnTo>
                  <a:pt x="1324" y="1726"/>
                </a:lnTo>
                <a:lnTo>
                  <a:pt x="1325" y="1719"/>
                </a:lnTo>
                <a:lnTo>
                  <a:pt x="1326" y="1707"/>
                </a:lnTo>
                <a:lnTo>
                  <a:pt x="1326" y="1707"/>
                </a:lnTo>
                <a:lnTo>
                  <a:pt x="1325" y="1697"/>
                </a:lnTo>
                <a:lnTo>
                  <a:pt x="1320" y="1683"/>
                </a:lnTo>
                <a:lnTo>
                  <a:pt x="1313" y="1669"/>
                </a:lnTo>
                <a:lnTo>
                  <a:pt x="1306" y="1653"/>
                </a:lnTo>
                <a:lnTo>
                  <a:pt x="1292" y="1627"/>
                </a:lnTo>
                <a:lnTo>
                  <a:pt x="1286" y="1616"/>
                </a:lnTo>
                <a:lnTo>
                  <a:pt x="1286" y="1616"/>
                </a:lnTo>
                <a:lnTo>
                  <a:pt x="1313" y="1632"/>
                </a:lnTo>
                <a:lnTo>
                  <a:pt x="1335" y="1648"/>
                </a:lnTo>
                <a:lnTo>
                  <a:pt x="1345" y="1655"/>
                </a:lnTo>
                <a:lnTo>
                  <a:pt x="1351" y="1661"/>
                </a:lnTo>
                <a:lnTo>
                  <a:pt x="1351" y="1661"/>
                </a:lnTo>
                <a:lnTo>
                  <a:pt x="1363" y="1676"/>
                </a:lnTo>
                <a:lnTo>
                  <a:pt x="1373" y="1692"/>
                </a:lnTo>
                <a:lnTo>
                  <a:pt x="1378" y="1699"/>
                </a:lnTo>
                <a:lnTo>
                  <a:pt x="1381" y="1703"/>
                </a:lnTo>
                <a:lnTo>
                  <a:pt x="1385" y="1704"/>
                </a:lnTo>
                <a:lnTo>
                  <a:pt x="1385" y="1703"/>
                </a:lnTo>
                <a:lnTo>
                  <a:pt x="1386" y="1702"/>
                </a:lnTo>
                <a:lnTo>
                  <a:pt x="1386" y="1702"/>
                </a:lnTo>
                <a:lnTo>
                  <a:pt x="1386" y="1697"/>
                </a:lnTo>
                <a:lnTo>
                  <a:pt x="1386" y="1690"/>
                </a:lnTo>
                <a:lnTo>
                  <a:pt x="1383" y="1675"/>
                </a:lnTo>
                <a:lnTo>
                  <a:pt x="1378" y="1663"/>
                </a:lnTo>
                <a:lnTo>
                  <a:pt x="1371" y="1651"/>
                </a:lnTo>
                <a:lnTo>
                  <a:pt x="1371" y="1651"/>
                </a:lnTo>
                <a:lnTo>
                  <a:pt x="1350" y="1629"/>
                </a:lnTo>
                <a:lnTo>
                  <a:pt x="1312" y="1592"/>
                </a:lnTo>
                <a:lnTo>
                  <a:pt x="1261" y="1540"/>
                </a:lnTo>
                <a:lnTo>
                  <a:pt x="1261" y="1540"/>
                </a:lnTo>
                <a:lnTo>
                  <a:pt x="1268" y="1542"/>
                </a:lnTo>
                <a:lnTo>
                  <a:pt x="1276" y="1542"/>
                </a:lnTo>
                <a:lnTo>
                  <a:pt x="1284" y="1542"/>
                </a:lnTo>
                <a:lnTo>
                  <a:pt x="1292" y="1540"/>
                </a:lnTo>
                <a:lnTo>
                  <a:pt x="1300" y="1538"/>
                </a:lnTo>
                <a:lnTo>
                  <a:pt x="1302" y="1535"/>
                </a:lnTo>
                <a:lnTo>
                  <a:pt x="1305" y="1533"/>
                </a:lnTo>
                <a:lnTo>
                  <a:pt x="1306" y="1529"/>
                </a:lnTo>
                <a:lnTo>
                  <a:pt x="1306" y="1525"/>
                </a:lnTo>
                <a:lnTo>
                  <a:pt x="1306" y="1525"/>
                </a:lnTo>
                <a:lnTo>
                  <a:pt x="1305" y="1520"/>
                </a:lnTo>
                <a:lnTo>
                  <a:pt x="1301" y="1517"/>
                </a:lnTo>
                <a:lnTo>
                  <a:pt x="1295" y="1512"/>
                </a:lnTo>
                <a:lnTo>
                  <a:pt x="1288" y="1508"/>
                </a:lnTo>
                <a:lnTo>
                  <a:pt x="1271" y="1499"/>
                </a:lnTo>
                <a:lnTo>
                  <a:pt x="1249" y="1491"/>
                </a:lnTo>
                <a:lnTo>
                  <a:pt x="1213" y="1480"/>
                </a:lnTo>
                <a:lnTo>
                  <a:pt x="1195" y="1475"/>
                </a:lnTo>
                <a:lnTo>
                  <a:pt x="1195" y="1475"/>
                </a:lnTo>
                <a:lnTo>
                  <a:pt x="1169" y="1446"/>
                </a:lnTo>
                <a:lnTo>
                  <a:pt x="1149" y="1421"/>
                </a:lnTo>
                <a:lnTo>
                  <a:pt x="1141" y="1410"/>
                </a:lnTo>
                <a:lnTo>
                  <a:pt x="1135" y="1400"/>
                </a:lnTo>
                <a:lnTo>
                  <a:pt x="1135" y="1400"/>
                </a:lnTo>
                <a:lnTo>
                  <a:pt x="1125" y="1384"/>
                </a:lnTo>
                <a:lnTo>
                  <a:pt x="1103" y="1359"/>
                </a:lnTo>
                <a:lnTo>
                  <a:pt x="1074" y="1325"/>
                </a:lnTo>
                <a:lnTo>
                  <a:pt x="1039" y="1289"/>
                </a:lnTo>
                <a:lnTo>
                  <a:pt x="1001" y="1250"/>
                </a:lnTo>
                <a:lnTo>
                  <a:pt x="981" y="1231"/>
                </a:lnTo>
                <a:lnTo>
                  <a:pt x="961" y="1214"/>
                </a:lnTo>
                <a:lnTo>
                  <a:pt x="942" y="1198"/>
                </a:lnTo>
                <a:lnTo>
                  <a:pt x="923" y="1184"/>
                </a:lnTo>
                <a:lnTo>
                  <a:pt x="904" y="1172"/>
                </a:lnTo>
                <a:lnTo>
                  <a:pt x="888" y="1163"/>
                </a:lnTo>
                <a:lnTo>
                  <a:pt x="888" y="1163"/>
                </a:lnTo>
                <a:lnTo>
                  <a:pt x="824" y="1133"/>
                </a:lnTo>
                <a:lnTo>
                  <a:pt x="792" y="1120"/>
                </a:lnTo>
                <a:lnTo>
                  <a:pt x="759" y="1107"/>
                </a:lnTo>
                <a:lnTo>
                  <a:pt x="727" y="1097"/>
                </a:lnTo>
                <a:lnTo>
                  <a:pt x="694" y="1090"/>
                </a:lnTo>
                <a:lnTo>
                  <a:pt x="660" y="1085"/>
                </a:lnTo>
                <a:lnTo>
                  <a:pt x="644" y="1084"/>
                </a:lnTo>
                <a:lnTo>
                  <a:pt x="626" y="1082"/>
                </a:lnTo>
                <a:lnTo>
                  <a:pt x="626" y="1082"/>
                </a:lnTo>
                <a:lnTo>
                  <a:pt x="566" y="1081"/>
                </a:lnTo>
                <a:lnTo>
                  <a:pt x="523" y="1081"/>
                </a:lnTo>
                <a:lnTo>
                  <a:pt x="490" y="1082"/>
                </a:lnTo>
                <a:lnTo>
                  <a:pt x="490" y="1082"/>
                </a:lnTo>
                <a:lnTo>
                  <a:pt x="477" y="1072"/>
                </a:lnTo>
                <a:lnTo>
                  <a:pt x="465" y="1060"/>
                </a:lnTo>
                <a:lnTo>
                  <a:pt x="448" y="1042"/>
                </a:lnTo>
                <a:lnTo>
                  <a:pt x="431" y="1019"/>
                </a:lnTo>
                <a:lnTo>
                  <a:pt x="422" y="1005"/>
                </a:lnTo>
                <a:lnTo>
                  <a:pt x="413" y="990"/>
                </a:lnTo>
                <a:lnTo>
                  <a:pt x="406" y="974"/>
                </a:lnTo>
                <a:lnTo>
                  <a:pt x="398" y="956"/>
                </a:lnTo>
                <a:lnTo>
                  <a:pt x="391" y="937"/>
                </a:lnTo>
                <a:lnTo>
                  <a:pt x="384" y="916"/>
                </a:lnTo>
                <a:lnTo>
                  <a:pt x="384" y="916"/>
                </a:lnTo>
                <a:lnTo>
                  <a:pt x="379" y="893"/>
                </a:lnTo>
                <a:lnTo>
                  <a:pt x="374" y="868"/>
                </a:lnTo>
                <a:lnTo>
                  <a:pt x="364" y="812"/>
                </a:lnTo>
                <a:lnTo>
                  <a:pt x="357" y="750"/>
                </a:lnTo>
                <a:lnTo>
                  <a:pt x="350" y="687"/>
                </a:lnTo>
                <a:lnTo>
                  <a:pt x="344" y="627"/>
                </a:lnTo>
                <a:lnTo>
                  <a:pt x="340" y="570"/>
                </a:lnTo>
                <a:lnTo>
                  <a:pt x="334" y="483"/>
                </a:lnTo>
                <a:lnTo>
                  <a:pt x="334" y="483"/>
                </a:lnTo>
                <a:lnTo>
                  <a:pt x="331" y="452"/>
                </a:lnTo>
                <a:lnTo>
                  <a:pt x="326" y="419"/>
                </a:lnTo>
                <a:lnTo>
                  <a:pt x="318" y="356"/>
                </a:lnTo>
                <a:lnTo>
                  <a:pt x="314" y="326"/>
                </a:lnTo>
                <a:lnTo>
                  <a:pt x="310" y="298"/>
                </a:lnTo>
                <a:lnTo>
                  <a:pt x="309" y="273"/>
                </a:lnTo>
                <a:lnTo>
                  <a:pt x="309" y="251"/>
                </a:lnTo>
                <a:lnTo>
                  <a:pt x="309" y="251"/>
                </a:lnTo>
                <a:lnTo>
                  <a:pt x="311" y="233"/>
                </a:lnTo>
                <a:lnTo>
                  <a:pt x="315" y="216"/>
                </a:lnTo>
                <a:lnTo>
                  <a:pt x="321" y="186"/>
                </a:lnTo>
                <a:lnTo>
                  <a:pt x="323" y="172"/>
                </a:lnTo>
                <a:lnTo>
                  <a:pt x="323" y="156"/>
                </a:lnTo>
                <a:lnTo>
                  <a:pt x="320" y="139"/>
                </a:lnTo>
                <a:lnTo>
                  <a:pt x="314" y="120"/>
                </a:lnTo>
                <a:lnTo>
                  <a:pt x="314" y="120"/>
                </a:lnTo>
                <a:lnTo>
                  <a:pt x="305" y="102"/>
                </a:lnTo>
                <a:lnTo>
                  <a:pt x="295" y="86"/>
                </a:lnTo>
                <a:lnTo>
                  <a:pt x="284" y="74"/>
                </a:lnTo>
                <a:lnTo>
                  <a:pt x="271" y="63"/>
                </a:lnTo>
                <a:lnTo>
                  <a:pt x="260" y="55"/>
                </a:lnTo>
                <a:lnTo>
                  <a:pt x="248" y="49"/>
                </a:lnTo>
                <a:lnTo>
                  <a:pt x="237" y="44"/>
                </a:lnTo>
                <a:lnTo>
                  <a:pt x="228" y="40"/>
                </a:lnTo>
                <a:lnTo>
                  <a:pt x="228" y="40"/>
                </a:lnTo>
                <a:lnTo>
                  <a:pt x="218" y="37"/>
                </a:lnTo>
                <a:lnTo>
                  <a:pt x="208" y="35"/>
                </a:lnTo>
                <a:lnTo>
                  <a:pt x="184" y="32"/>
                </a:lnTo>
                <a:lnTo>
                  <a:pt x="158" y="30"/>
                </a:lnTo>
                <a:lnTo>
                  <a:pt x="158" y="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23351290-22F0-4AE7-BBD7-533924717DC6}"/>
              </a:ext>
            </a:extLst>
          </p:cNvPr>
          <p:cNvSpPr>
            <a:spLocks/>
          </p:cNvSpPr>
          <p:nvPr/>
        </p:nvSpPr>
        <p:spPr bwMode="auto">
          <a:xfrm>
            <a:off x="6441652" y="813594"/>
            <a:ext cx="667174" cy="1589609"/>
          </a:xfrm>
          <a:custGeom>
            <a:avLst/>
            <a:gdLst>
              <a:gd name="T0" fmla="*/ 55 w 954"/>
              <a:gd name="T1" fmla="*/ 1495 h 2273"/>
              <a:gd name="T2" fmla="*/ 42 w 954"/>
              <a:gd name="T3" fmla="*/ 1558 h 2273"/>
              <a:gd name="T4" fmla="*/ 0 w 954"/>
              <a:gd name="T5" fmla="*/ 1641 h 2273"/>
              <a:gd name="T6" fmla="*/ 25 w 954"/>
              <a:gd name="T7" fmla="*/ 1646 h 2273"/>
              <a:gd name="T8" fmla="*/ 50 w 954"/>
              <a:gd name="T9" fmla="*/ 1626 h 2273"/>
              <a:gd name="T10" fmla="*/ 69 w 954"/>
              <a:gd name="T11" fmla="*/ 1698 h 2273"/>
              <a:gd name="T12" fmla="*/ 105 w 954"/>
              <a:gd name="T13" fmla="*/ 1586 h 2273"/>
              <a:gd name="T14" fmla="*/ 222 w 954"/>
              <a:gd name="T15" fmla="*/ 1519 h 2273"/>
              <a:gd name="T16" fmla="*/ 317 w 954"/>
              <a:gd name="T17" fmla="*/ 1480 h 2273"/>
              <a:gd name="T18" fmla="*/ 248 w 954"/>
              <a:gd name="T19" fmla="*/ 1792 h 2273"/>
              <a:gd name="T20" fmla="*/ 244 w 954"/>
              <a:gd name="T21" fmla="*/ 1844 h 2273"/>
              <a:gd name="T22" fmla="*/ 254 w 954"/>
              <a:gd name="T23" fmla="*/ 1994 h 2273"/>
              <a:gd name="T24" fmla="*/ 251 w 954"/>
              <a:gd name="T25" fmla="*/ 2195 h 2273"/>
              <a:gd name="T26" fmla="*/ 248 w 954"/>
              <a:gd name="T27" fmla="*/ 2228 h 2273"/>
              <a:gd name="T28" fmla="*/ 302 w 954"/>
              <a:gd name="T29" fmla="*/ 2225 h 2273"/>
              <a:gd name="T30" fmla="*/ 352 w 954"/>
              <a:gd name="T31" fmla="*/ 2201 h 2273"/>
              <a:gd name="T32" fmla="*/ 327 w 954"/>
              <a:gd name="T33" fmla="*/ 2185 h 2273"/>
              <a:gd name="T34" fmla="*/ 299 w 954"/>
              <a:gd name="T35" fmla="*/ 2182 h 2273"/>
              <a:gd name="T36" fmla="*/ 282 w 954"/>
              <a:gd name="T37" fmla="*/ 1848 h 2273"/>
              <a:gd name="T38" fmla="*/ 322 w 954"/>
              <a:gd name="T39" fmla="*/ 1571 h 2273"/>
              <a:gd name="T40" fmla="*/ 392 w 954"/>
              <a:gd name="T41" fmla="*/ 1495 h 2273"/>
              <a:gd name="T42" fmla="*/ 423 w 954"/>
              <a:gd name="T43" fmla="*/ 1510 h 2273"/>
              <a:gd name="T44" fmla="*/ 332 w 954"/>
              <a:gd name="T45" fmla="*/ 1821 h 2273"/>
              <a:gd name="T46" fmla="*/ 345 w 954"/>
              <a:gd name="T47" fmla="*/ 1939 h 2273"/>
              <a:gd name="T48" fmla="*/ 382 w 954"/>
              <a:gd name="T49" fmla="*/ 2175 h 2273"/>
              <a:gd name="T50" fmla="*/ 389 w 954"/>
              <a:gd name="T51" fmla="*/ 2266 h 2273"/>
              <a:gd name="T52" fmla="*/ 472 w 954"/>
              <a:gd name="T53" fmla="*/ 2272 h 2273"/>
              <a:gd name="T54" fmla="*/ 469 w 954"/>
              <a:gd name="T55" fmla="*/ 2259 h 2273"/>
              <a:gd name="T56" fmla="*/ 464 w 954"/>
              <a:gd name="T57" fmla="*/ 2220 h 2273"/>
              <a:gd name="T58" fmla="*/ 453 w 954"/>
              <a:gd name="T59" fmla="*/ 2225 h 2273"/>
              <a:gd name="T60" fmla="*/ 369 w 954"/>
              <a:gd name="T61" fmla="*/ 1909 h 2273"/>
              <a:gd name="T62" fmla="*/ 367 w 954"/>
              <a:gd name="T63" fmla="*/ 1824 h 2273"/>
              <a:gd name="T64" fmla="*/ 439 w 954"/>
              <a:gd name="T65" fmla="*/ 1581 h 2273"/>
              <a:gd name="T66" fmla="*/ 468 w 954"/>
              <a:gd name="T67" fmla="*/ 1515 h 2273"/>
              <a:gd name="T68" fmla="*/ 554 w 954"/>
              <a:gd name="T69" fmla="*/ 1343 h 2273"/>
              <a:gd name="T70" fmla="*/ 662 w 954"/>
              <a:gd name="T71" fmla="*/ 1173 h 2273"/>
              <a:gd name="T72" fmla="*/ 695 w 954"/>
              <a:gd name="T73" fmla="*/ 971 h 2273"/>
              <a:gd name="T74" fmla="*/ 705 w 954"/>
              <a:gd name="T75" fmla="*/ 830 h 2273"/>
              <a:gd name="T76" fmla="*/ 716 w 954"/>
              <a:gd name="T77" fmla="*/ 526 h 2273"/>
              <a:gd name="T78" fmla="*/ 690 w 954"/>
              <a:gd name="T79" fmla="*/ 224 h 2273"/>
              <a:gd name="T80" fmla="*/ 703 w 954"/>
              <a:gd name="T81" fmla="*/ 164 h 2273"/>
              <a:gd name="T82" fmla="*/ 765 w 954"/>
              <a:gd name="T83" fmla="*/ 115 h 2273"/>
              <a:gd name="T84" fmla="*/ 821 w 954"/>
              <a:gd name="T85" fmla="*/ 75 h 2273"/>
              <a:gd name="T86" fmla="*/ 896 w 954"/>
              <a:gd name="T87" fmla="*/ 76 h 2273"/>
              <a:gd name="T88" fmla="*/ 951 w 954"/>
              <a:gd name="T89" fmla="*/ 95 h 2273"/>
              <a:gd name="T90" fmla="*/ 936 w 954"/>
              <a:gd name="T91" fmla="*/ 65 h 2273"/>
              <a:gd name="T92" fmla="*/ 837 w 954"/>
              <a:gd name="T93" fmla="*/ 2 h 2273"/>
              <a:gd name="T94" fmla="*/ 769 w 954"/>
              <a:gd name="T95" fmla="*/ 16 h 2273"/>
              <a:gd name="T96" fmla="*/ 685 w 954"/>
              <a:gd name="T97" fmla="*/ 32 h 2273"/>
              <a:gd name="T98" fmla="*/ 633 w 954"/>
              <a:gd name="T99" fmla="*/ 69 h 2273"/>
              <a:gd name="T100" fmla="*/ 624 w 954"/>
              <a:gd name="T101" fmla="*/ 158 h 2273"/>
              <a:gd name="T102" fmla="*/ 643 w 954"/>
              <a:gd name="T103" fmla="*/ 261 h 2273"/>
              <a:gd name="T104" fmla="*/ 659 w 954"/>
              <a:gd name="T105" fmla="*/ 498 h 2273"/>
              <a:gd name="T106" fmla="*/ 627 w 954"/>
              <a:gd name="T107" fmla="*/ 822 h 2273"/>
              <a:gd name="T108" fmla="*/ 571 w 954"/>
              <a:gd name="T109" fmla="*/ 911 h 2273"/>
              <a:gd name="T110" fmla="*/ 435 w 954"/>
              <a:gd name="T111" fmla="*/ 988 h 2273"/>
              <a:gd name="T112" fmla="*/ 307 w 954"/>
              <a:gd name="T113" fmla="*/ 1077 h 2273"/>
              <a:gd name="T114" fmla="*/ 181 w 954"/>
              <a:gd name="T115" fmla="*/ 1243 h 2273"/>
              <a:gd name="T116" fmla="*/ 114 w 954"/>
              <a:gd name="T117" fmla="*/ 1407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4" h="2273">
                <a:moveTo>
                  <a:pt x="110" y="1425"/>
                </a:moveTo>
                <a:lnTo>
                  <a:pt x="110" y="1425"/>
                </a:lnTo>
                <a:lnTo>
                  <a:pt x="83" y="1457"/>
                </a:lnTo>
                <a:lnTo>
                  <a:pt x="63" y="1481"/>
                </a:lnTo>
                <a:lnTo>
                  <a:pt x="58" y="1490"/>
                </a:lnTo>
                <a:lnTo>
                  <a:pt x="55" y="1495"/>
                </a:lnTo>
                <a:lnTo>
                  <a:pt x="55" y="1495"/>
                </a:lnTo>
                <a:lnTo>
                  <a:pt x="55" y="1505"/>
                </a:lnTo>
                <a:lnTo>
                  <a:pt x="52" y="1522"/>
                </a:lnTo>
                <a:lnTo>
                  <a:pt x="50" y="1537"/>
                </a:lnTo>
                <a:lnTo>
                  <a:pt x="50" y="1545"/>
                </a:lnTo>
                <a:lnTo>
                  <a:pt x="50" y="1545"/>
                </a:lnTo>
                <a:lnTo>
                  <a:pt x="49" y="1549"/>
                </a:lnTo>
                <a:lnTo>
                  <a:pt x="42" y="1558"/>
                </a:lnTo>
                <a:lnTo>
                  <a:pt x="26" y="1586"/>
                </a:lnTo>
                <a:lnTo>
                  <a:pt x="17" y="1601"/>
                </a:lnTo>
                <a:lnTo>
                  <a:pt x="8" y="1616"/>
                </a:lnTo>
                <a:lnTo>
                  <a:pt x="2" y="1630"/>
                </a:lnTo>
                <a:lnTo>
                  <a:pt x="1" y="1636"/>
                </a:lnTo>
                <a:lnTo>
                  <a:pt x="0" y="1641"/>
                </a:lnTo>
                <a:lnTo>
                  <a:pt x="0" y="1641"/>
                </a:lnTo>
                <a:lnTo>
                  <a:pt x="0" y="1649"/>
                </a:lnTo>
                <a:lnTo>
                  <a:pt x="1" y="1651"/>
                </a:lnTo>
                <a:lnTo>
                  <a:pt x="3" y="1652"/>
                </a:lnTo>
                <a:lnTo>
                  <a:pt x="7" y="1654"/>
                </a:lnTo>
                <a:lnTo>
                  <a:pt x="12" y="1654"/>
                </a:lnTo>
                <a:lnTo>
                  <a:pt x="18" y="1650"/>
                </a:lnTo>
                <a:lnTo>
                  <a:pt x="25" y="1646"/>
                </a:lnTo>
                <a:lnTo>
                  <a:pt x="35" y="1636"/>
                </a:lnTo>
                <a:lnTo>
                  <a:pt x="35" y="1636"/>
                </a:lnTo>
                <a:lnTo>
                  <a:pt x="42" y="1629"/>
                </a:lnTo>
                <a:lnTo>
                  <a:pt x="46" y="1623"/>
                </a:lnTo>
                <a:lnTo>
                  <a:pt x="49" y="1623"/>
                </a:lnTo>
                <a:lnTo>
                  <a:pt x="50" y="1626"/>
                </a:lnTo>
                <a:lnTo>
                  <a:pt x="50" y="1626"/>
                </a:lnTo>
                <a:lnTo>
                  <a:pt x="51" y="1637"/>
                </a:lnTo>
                <a:lnTo>
                  <a:pt x="52" y="1657"/>
                </a:lnTo>
                <a:lnTo>
                  <a:pt x="55" y="1686"/>
                </a:lnTo>
                <a:lnTo>
                  <a:pt x="55" y="1686"/>
                </a:lnTo>
                <a:lnTo>
                  <a:pt x="58" y="1689"/>
                </a:lnTo>
                <a:lnTo>
                  <a:pt x="65" y="1695"/>
                </a:lnTo>
                <a:lnTo>
                  <a:pt x="69" y="1698"/>
                </a:lnTo>
                <a:lnTo>
                  <a:pt x="74" y="1698"/>
                </a:lnTo>
                <a:lnTo>
                  <a:pt x="78" y="1696"/>
                </a:lnTo>
                <a:lnTo>
                  <a:pt x="80" y="1691"/>
                </a:lnTo>
                <a:lnTo>
                  <a:pt x="80" y="1691"/>
                </a:lnTo>
                <a:lnTo>
                  <a:pt x="86" y="1668"/>
                </a:lnTo>
                <a:lnTo>
                  <a:pt x="95" y="1632"/>
                </a:lnTo>
                <a:lnTo>
                  <a:pt x="105" y="1586"/>
                </a:lnTo>
                <a:lnTo>
                  <a:pt x="105" y="1586"/>
                </a:lnTo>
                <a:lnTo>
                  <a:pt x="137" y="1567"/>
                </a:lnTo>
                <a:lnTo>
                  <a:pt x="176" y="1540"/>
                </a:lnTo>
                <a:lnTo>
                  <a:pt x="176" y="1540"/>
                </a:lnTo>
                <a:lnTo>
                  <a:pt x="188" y="1533"/>
                </a:lnTo>
                <a:lnTo>
                  <a:pt x="205" y="1525"/>
                </a:lnTo>
                <a:lnTo>
                  <a:pt x="222" y="1519"/>
                </a:lnTo>
                <a:lnTo>
                  <a:pt x="236" y="1515"/>
                </a:lnTo>
                <a:lnTo>
                  <a:pt x="236" y="1515"/>
                </a:lnTo>
                <a:lnTo>
                  <a:pt x="244" y="1513"/>
                </a:lnTo>
                <a:lnTo>
                  <a:pt x="255" y="1508"/>
                </a:lnTo>
                <a:lnTo>
                  <a:pt x="283" y="1496"/>
                </a:lnTo>
                <a:lnTo>
                  <a:pt x="317" y="1480"/>
                </a:lnTo>
                <a:lnTo>
                  <a:pt x="317" y="1480"/>
                </a:lnTo>
                <a:lnTo>
                  <a:pt x="287" y="1612"/>
                </a:lnTo>
                <a:lnTo>
                  <a:pt x="264" y="1710"/>
                </a:lnTo>
                <a:lnTo>
                  <a:pt x="255" y="1749"/>
                </a:lnTo>
                <a:lnTo>
                  <a:pt x="251" y="1772"/>
                </a:lnTo>
                <a:lnTo>
                  <a:pt x="251" y="1772"/>
                </a:lnTo>
                <a:lnTo>
                  <a:pt x="249" y="1783"/>
                </a:lnTo>
                <a:lnTo>
                  <a:pt x="248" y="1792"/>
                </a:lnTo>
                <a:lnTo>
                  <a:pt x="243" y="1804"/>
                </a:lnTo>
                <a:lnTo>
                  <a:pt x="241" y="1809"/>
                </a:lnTo>
                <a:lnTo>
                  <a:pt x="240" y="1814"/>
                </a:lnTo>
                <a:lnTo>
                  <a:pt x="240" y="1821"/>
                </a:lnTo>
                <a:lnTo>
                  <a:pt x="241" y="1832"/>
                </a:lnTo>
                <a:lnTo>
                  <a:pt x="241" y="1832"/>
                </a:lnTo>
                <a:lnTo>
                  <a:pt x="244" y="1844"/>
                </a:lnTo>
                <a:lnTo>
                  <a:pt x="246" y="1853"/>
                </a:lnTo>
                <a:lnTo>
                  <a:pt x="251" y="1865"/>
                </a:lnTo>
                <a:lnTo>
                  <a:pt x="255" y="1874"/>
                </a:lnTo>
                <a:lnTo>
                  <a:pt x="256" y="1878"/>
                </a:lnTo>
                <a:lnTo>
                  <a:pt x="256" y="1883"/>
                </a:lnTo>
                <a:lnTo>
                  <a:pt x="256" y="1883"/>
                </a:lnTo>
                <a:lnTo>
                  <a:pt x="254" y="1994"/>
                </a:lnTo>
                <a:lnTo>
                  <a:pt x="251" y="2070"/>
                </a:lnTo>
                <a:lnTo>
                  <a:pt x="251" y="2119"/>
                </a:lnTo>
                <a:lnTo>
                  <a:pt x="251" y="2119"/>
                </a:lnTo>
                <a:lnTo>
                  <a:pt x="253" y="2169"/>
                </a:lnTo>
                <a:lnTo>
                  <a:pt x="253" y="2186"/>
                </a:lnTo>
                <a:lnTo>
                  <a:pt x="251" y="2195"/>
                </a:lnTo>
                <a:lnTo>
                  <a:pt x="251" y="2195"/>
                </a:lnTo>
                <a:lnTo>
                  <a:pt x="245" y="2204"/>
                </a:lnTo>
                <a:lnTo>
                  <a:pt x="243" y="2211"/>
                </a:lnTo>
                <a:lnTo>
                  <a:pt x="241" y="2220"/>
                </a:lnTo>
                <a:lnTo>
                  <a:pt x="241" y="2220"/>
                </a:lnTo>
                <a:lnTo>
                  <a:pt x="241" y="2223"/>
                </a:lnTo>
                <a:lnTo>
                  <a:pt x="243" y="2224"/>
                </a:lnTo>
                <a:lnTo>
                  <a:pt x="248" y="2228"/>
                </a:lnTo>
                <a:lnTo>
                  <a:pt x="255" y="2229"/>
                </a:lnTo>
                <a:lnTo>
                  <a:pt x="264" y="2230"/>
                </a:lnTo>
                <a:lnTo>
                  <a:pt x="274" y="2229"/>
                </a:lnTo>
                <a:lnTo>
                  <a:pt x="284" y="2229"/>
                </a:lnTo>
                <a:lnTo>
                  <a:pt x="294" y="2228"/>
                </a:lnTo>
                <a:lnTo>
                  <a:pt x="302" y="2225"/>
                </a:lnTo>
                <a:lnTo>
                  <a:pt x="302" y="2225"/>
                </a:lnTo>
                <a:lnTo>
                  <a:pt x="317" y="2220"/>
                </a:lnTo>
                <a:lnTo>
                  <a:pt x="333" y="2213"/>
                </a:lnTo>
                <a:lnTo>
                  <a:pt x="352" y="2205"/>
                </a:lnTo>
                <a:lnTo>
                  <a:pt x="352" y="2205"/>
                </a:lnTo>
                <a:lnTo>
                  <a:pt x="353" y="2205"/>
                </a:lnTo>
                <a:lnTo>
                  <a:pt x="353" y="2204"/>
                </a:lnTo>
                <a:lnTo>
                  <a:pt x="352" y="2201"/>
                </a:lnTo>
                <a:lnTo>
                  <a:pt x="348" y="2199"/>
                </a:lnTo>
                <a:lnTo>
                  <a:pt x="342" y="2195"/>
                </a:lnTo>
                <a:lnTo>
                  <a:pt x="342" y="2195"/>
                </a:lnTo>
                <a:lnTo>
                  <a:pt x="337" y="2192"/>
                </a:lnTo>
                <a:lnTo>
                  <a:pt x="333" y="2190"/>
                </a:lnTo>
                <a:lnTo>
                  <a:pt x="331" y="2187"/>
                </a:lnTo>
                <a:lnTo>
                  <a:pt x="327" y="2185"/>
                </a:lnTo>
                <a:lnTo>
                  <a:pt x="327" y="2185"/>
                </a:lnTo>
                <a:lnTo>
                  <a:pt x="316" y="2180"/>
                </a:lnTo>
                <a:lnTo>
                  <a:pt x="311" y="2179"/>
                </a:lnTo>
                <a:lnTo>
                  <a:pt x="308" y="2179"/>
                </a:lnTo>
                <a:lnTo>
                  <a:pt x="307" y="2180"/>
                </a:lnTo>
                <a:lnTo>
                  <a:pt x="307" y="2180"/>
                </a:lnTo>
                <a:lnTo>
                  <a:pt x="299" y="2182"/>
                </a:lnTo>
                <a:lnTo>
                  <a:pt x="288" y="2186"/>
                </a:lnTo>
                <a:lnTo>
                  <a:pt x="272" y="2190"/>
                </a:lnTo>
                <a:lnTo>
                  <a:pt x="272" y="2190"/>
                </a:lnTo>
                <a:lnTo>
                  <a:pt x="277" y="2024"/>
                </a:lnTo>
                <a:lnTo>
                  <a:pt x="280" y="1907"/>
                </a:lnTo>
                <a:lnTo>
                  <a:pt x="282" y="1848"/>
                </a:lnTo>
                <a:lnTo>
                  <a:pt x="282" y="1848"/>
                </a:lnTo>
                <a:lnTo>
                  <a:pt x="277" y="1787"/>
                </a:lnTo>
                <a:lnTo>
                  <a:pt x="277" y="1787"/>
                </a:lnTo>
                <a:lnTo>
                  <a:pt x="295" y="1693"/>
                </a:lnTo>
                <a:lnTo>
                  <a:pt x="309" y="1625"/>
                </a:lnTo>
                <a:lnTo>
                  <a:pt x="317" y="1591"/>
                </a:lnTo>
                <a:lnTo>
                  <a:pt x="317" y="1591"/>
                </a:lnTo>
                <a:lnTo>
                  <a:pt x="322" y="1571"/>
                </a:lnTo>
                <a:lnTo>
                  <a:pt x="331" y="1534"/>
                </a:lnTo>
                <a:lnTo>
                  <a:pt x="342" y="1485"/>
                </a:lnTo>
                <a:lnTo>
                  <a:pt x="342" y="1485"/>
                </a:lnTo>
                <a:lnTo>
                  <a:pt x="363" y="1490"/>
                </a:lnTo>
                <a:lnTo>
                  <a:pt x="380" y="1494"/>
                </a:lnTo>
                <a:lnTo>
                  <a:pt x="392" y="1495"/>
                </a:lnTo>
                <a:lnTo>
                  <a:pt x="392" y="1495"/>
                </a:lnTo>
                <a:lnTo>
                  <a:pt x="403" y="1494"/>
                </a:lnTo>
                <a:lnTo>
                  <a:pt x="414" y="1493"/>
                </a:lnTo>
                <a:lnTo>
                  <a:pt x="428" y="1490"/>
                </a:lnTo>
                <a:lnTo>
                  <a:pt x="428" y="1490"/>
                </a:lnTo>
                <a:lnTo>
                  <a:pt x="426" y="1498"/>
                </a:lnTo>
                <a:lnTo>
                  <a:pt x="423" y="1510"/>
                </a:lnTo>
                <a:lnTo>
                  <a:pt x="423" y="1510"/>
                </a:lnTo>
                <a:lnTo>
                  <a:pt x="380" y="1649"/>
                </a:lnTo>
                <a:lnTo>
                  <a:pt x="351" y="1746"/>
                </a:lnTo>
                <a:lnTo>
                  <a:pt x="341" y="1780"/>
                </a:lnTo>
                <a:lnTo>
                  <a:pt x="337" y="1797"/>
                </a:lnTo>
                <a:lnTo>
                  <a:pt x="337" y="1797"/>
                </a:lnTo>
                <a:lnTo>
                  <a:pt x="336" y="1810"/>
                </a:lnTo>
                <a:lnTo>
                  <a:pt x="332" y="1821"/>
                </a:lnTo>
                <a:lnTo>
                  <a:pt x="329" y="1832"/>
                </a:lnTo>
                <a:lnTo>
                  <a:pt x="327" y="1843"/>
                </a:lnTo>
                <a:lnTo>
                  <a:pt x="327" y="1843"/>
                </a:lnTo>
                <a:lnTo>
                  <a:pt x="327" y="1851"/>
                </a:lnTo>
                <a:lnTo>
                  <a:pt x="329" y="1864"/>
                </a:lnTo>
                <a:lnTo>
                  <a:pt x="337" y="1902"/>
                </a:lnTo>
                <a:lnTo>
                  <a:pt x="345" y="1939"/>
                </a:lnTo>
                <a:lnTo>
                  <a:pt x="352" y="1968"/>
                </a:lnTo>
                <a:lnTo>
                  <a:pt x="352" y="1968"/>
                </a:lnTo>
                <a:lnTo>
                  <a:pt x="356" y="1984"/>
                </a:lnTo>
                <a:lnTo>
                  <a:pt x="360" y="2009"/>
                </a:lnTo>
                <a:lnTo>
                  <a:pt x="370" y="2075"/>
                </a:lnTo>
                <a:lnTo>
                  <a:pt x="379" y="2140"/>
                </a:lnTo>
                <a:lnTo>
                  <a:pt x="382" y="2175"/>
                </a:lnTo>
                <a:lnTo>
                  <a:pt x="382" y="2175"/>
                </a:lnTo>
                <a:lnTo>
                  <a:pt x="385" y="2199"/>
                </a:lnTo>
                <a:lnTo>
                  <a:pt x="387" y="2225"/>
                </a:lnTo>
                <a:lnTo>
                  <a:pt x="387" y="2225"/>
                </a:lnTo>
                <a:lnTo>
                  <a:pt x="389" y="2240"/>
                </a:lnTo>
                <a:lnTo>
                  <a:pt x="389" y="2255"/>
                </a:lnTo>
                <a:lnTo>
                  <a:pt x="389" y="2266"/>
                </a:lnTo>
                <a:lnTo>
                  <a:pt x="390" y="2269"/>
                </a:lnTo>
                <a:lnTo>
                  <a:pt x="392" y="2271"/>
                </a:lnTo>
                <a:lnTo>
                  <a:pt x="392" y="2271"/>
                </a:lnTo>
                <a:lnTo>
                  <a:pt x="435" y="2272"/>
                </a:lnTo>
                <a:lnTo>
                  <a:pt x="460" y="2273"/>
                </a:lnTo>
                <a:lnTo>
                  <a:pt x="469" y="2272"/>
                </a:lnTo>
                <a:lnTo>
                  <a:pt x="472" y="2272"/>
                </a:lnTo>
                <a:lnTo>
                  <a:pt x="473" y="2271"/>
                </a:lnTo>
                <a:lnTo>
                  <a:pt x="473" y="2271"/>
                </a:lnTo>
                <a:lnTo>
                  <a:pt x="476" y="2264"/>
                </a:lnTo>
                <a:lnTo>
                  <a:pt x="476" y="2262"/>
                </a:lnTo>
                <a:lnTo>
                  <a:pt x="473" y="2260"/>
                </a:lnTo>
                <a:lnTo>
                  <a:pt x="473" y="2260"/>
                </a:lnTo>
                <a:lnTo>
                  <a:pt x="469" y="2259"/>
                </a:lnTo>
                <a:lnTo>
                  <a:pt x="465" y="2257"/>
                </a:lnTo>
                <a:lnTo>
                  <a:pt x="463" y="2252"/>
                </a:lnTo>
                <a:lnTo>
                  <a:pt x="463" y="2245"/>
                </a:lnTo>
                <a:lnTo>
                  <a:pt x="463" y="2245"/>
                </a:lnTo>
                <a:lnTo>
                  <a:pt x="465" y="2228"/>
                </a:lnTo>
                <a:lnTo>
                  <a:pt x="465" y="2221"/>
                </a:lnTo>
                <a:lnTo>
                  <a:pt x="464" y="2220"/>
                </a:lnTo>
                <a:lnTo>
                  <a:pt x="463" y="2220"/>
                </a:lnTo>
                <a:lnTo>
                  <a:pt x="463" y="2220"/>
                </a:lnTo>
                <a:lnTo>
                  <a:pt x="462" y="2221"/>
                </a:lnTo>
                <a:lnTo>
                  <a:pt x="462" y="2221"/>
                </a:lnTo>
                <a:lnTo>
                  <a:pt x="464" y="2221"/>
                </a:lnTo>
                <a:lnTo>
                  <a:pt x="463" y="2221"/>
                </a:lnTo>
                <a:lnTo>
                  <a:pt x="453" y="2225"/>
                </a:lnTo>
                <a:lnTo>
                  <a:pt x="453" y="2225"/>
                </a:lnTo>
                <a:lnTo>
                  <a:pt x="425" y="2233"/>
                </a:lnTo>
                <a:lnTo>
                  <a:pt x="413" y="2235"/>
                </a:lnTo>
                <a:lnTo>
                  <a:pt x="413" y="2235"/>
                </a:lnTo>
                <a:lnTo>
                  <a:pt x="390" y="2069"/>
                </a:lnTo>
                <a:lnTo>
                  <a:pt x="374" y="1951"/>
                </a:lnTo>
                <a:lnTo>
                  <a:pt x="369" y="1909"/>
                </a:lnTo>
                <a:lnTo>
                  <a:pt x="367" y="1888"/>
                </a:lnTo>
                <a:lnTo>
                  <a:pt x="367" y="1888"/>
                </a:lnTo>
                <a:lnTo>
                  <a:pt x="369" y="1854"/>
                </a:lnTo>
                <a:lnTo>
                  <a:pt x="369" y="1839"/>
                </a:lnTo>
                <a:lnTo>
                  <a:pt x="367" y="1827"/>
                </a:lnTo>
                <a:lnTo>
                  <a:pt x="367" y="1827"/>
                </a:lnTo>
                <a:lnTo>
                  <a:pt x="367" y="1824"/>
                </a:lnTo>
                <a:lnTo>
                  <a:pt x="369" y="1815"/>
                </a:lnTo>
                <a:lnTo>
                  <a:pt x="375" y="1790"/>
                </a:lnTo>
                <a:lnTo>
                  <a:pt x="396" y="1718"/>
                </a:lnTo>
                <a:lnTo>
                  <a:pt x="419" y="1644"/>
                </a:lnTo>
                <a:lnTo>
                  <a:pt x="433" y="1601"/>
                </a:lnTo>
                <a:lnTo>
                  <a:pt x="433" y="1601"/>
                </a:lnTo>
                <a:lnTo>
                  <a:pt x="439" y="1581"/>
                </a:lnTo>
                <a:lnTo>
                  <a:pt x="447" y="1556"/>
                </a:lnTo>
                <a:lnTo>
                  <a:pt x="453" y="1525"/>
                </a:lnTo>
                <a:lnTo>
                  <a:pt x="453" y="1525"/>
                </a:lnTo>
                <a:lnTo>
                  <a:pt x="458" y="1524"/>
                </a:lnTo>
                <a:lnTo>
                  <a:pt x="463" y="1520"/>
                </a:lnTo>
                <a:lnTo>
                  <a:pt x="468" y="1515"/>
                </a:lnTo>
                <a:lnTo>
                  <a:pt x="468" y="1515"/>
                </a:lnTo>
                <a:lnTo>
                  <a:pt x="472" y="1509"/>
                </a:lnTo>
                <a:lnTo>
                  <a:pt x="477" y="1499"/>
                </a:lnTo>
                <a:lnTo>
                  <a:pt x="492" y="1465"/>
                </a:lnTo>
                <a:lnTo>
                  <a:pt x="513" y="1421"/>
                </a:lnTo>
                <a:lnTo>
                  <a:pt x="538" y="1369"/>
                </a:lnTo>
                <a:lnTo>
                  <a:pt x="538" y="1369"/>
                </a:lnTo>
                <a:lnTo>
                  <a:pt x="554" y="1343"/>
                </a:lnTo>
                <a:lnTo>
                  <a:pt x="569" y="1315"/>
                </a:lnTo>
                <a:lnTo>
                  <a:pt x="603" y="1263"/>
                </a:lnTo>
                <a:lnTo>
                  <a:pt x="633" y="1219"/>
                </a:lnTo>
                <a:lnTo>
                  <a:pt x="654" y="1188"/>
                </a:lnTo>
                <a:lnTo>
                  <a:pt x="654" y="1188"/>
                </a:lnTo>
                <a:lnTo>
                  <a:pt x="658" y="1182"/>
                </a:lnTo>
                <a:lnTo>
                  <a:pt x="662" y="1173"/>
                </a:lnTo>
                <a:lnTo>
                  <a:pt x="669" y="1150"/>
                </a:lnTo>
                <a:lnTo>
                  <a:pt x="676" y="1122"/>
                </a:lnTo>
                <a:lnTo>
                  <a:pt x="682" y="1091"/>
                </a:lnTo>
                <a:lnTo>
                  <a:pt x="687" y="1058"/>
                </a:lnTo>
                <a:lnTo>
                  <a:pt x="692" y="1027"/>
                </a:lnTo>
                <a:lnTo>
                  <a:pt x="693" y="997"/>
                </a:lnTo>
                <a:lnTo>
                  <a:pt x="695" y="971"/>
                </a:lnTo>
                <a:lnTo>
                  <a:pt x="695" y="971"/>
                </a:lnTo>
                <a:lnTo>
                  <a:pt x="695" y="926"/>
                </a:lnTo>
                <a:lnTo>
                  <a:pt x="696" y="886"/>
                </a:lnTo>
                <a:lnTo>
                  <a:pt x="697" y="868"/>
                </a:lnTo>
                <a:lnTo>
                  <a:pt x="698" y="852"/>
                </a:lnTo>
                <a:lnTo>
                  <a:pt x="701" y="839"/>
                </a:lnTo>
                <a:lnTo>
                  <a:pt x="705" y="830"/>
                </a:lnTo>
                <a:lnTo>
                  <a:pt x="705" y="830"/>
                </a:lnTo>
                <a:lnTo>
                  <a:pt x="706" y="823"/>
                </a:lnTo>
                <a:lnTo>
                  <a:pt x="708" y="810"/>
                </a:lnTo>
                <a:lnTo>
                  <a:pt x="711" y="770"/>
                </a:lnTo>
                <a:lnTo>
                  <a:pt x="713" y="716"/>
                </a:lnTo>
                <a:lnTo>
                  <a:pt x="715" y="653"/>
                </a:lnTo>
                <a:lnTo>
                  <a:pt x="716" y="526"/>
                </a:lnTo>
                <a:lnTo>
                  <a:pt x="715" y="438"/>
                </a:lnTo>
                <a:lnTo>
                  <a:pt x="715" y="438"/>
                </a:lnTo>
                <a:lnTo>
                  <a:pt x="712" y="409"/>
                </a:lnTo>
                <a:lnTo>
                  <a:pt x="710" y="375"/>
                </a:lnTo>
                <a:lnTo>
                  <a:pt x="700" y="305"/>
                </a:lnTo>
                <a:lnTo>
                  <a:pt x="692" y="245"/>
                </a:lnTo>
                <a:lnTo>
                  <a:pt x="690" y="224"/>
                </a:lnTo>
                <a:lnTo>
                  <a:pt x="690" y="211"/>
                </a:lnTo>
                <a:lnTo>
                  <a:pt x="690" y="211"/>
                </a:lnTo>
                <a:lnTo>
                  <a:pt x="692" y="196"/>
                </a:lnTo>
                <a:lnTo>
                  <a:pt x="696" y="183"/>
                </a:lnTo>
                <a:lnTo>
                  <a:pt x="700" y="171"/>
                </a:lnTo>
                <a:lnTo>
                  <a:pt x="700" y="171"/>
                </a:lnTo>
                <a:lnTo>
                  <a:pt x="703" y="164"/>
                </a:lnTo>
                <a:lnTo>
                  <a:pt x="708" y="157"/>
                </a:lnTo>
                <a:lnTo>
                  <a:pt x="716" y="148"/>
                </a:lnTo>
                <a:lnTo>
                  <a:pt x="726" y="139"/>
                </a:lnTo>
                <a:lnTo>
                  <a:pt x="737" y="129"/>
                </a:lnTo>
                <a:lnTo>
                  <a:pt x="750" y="122"/>
                </a:lnTo>
                <a:lnTo>
                  <a:pt x="765" y="115"/>
                </a:lnTo>
                <a:lnTo>
                  <a:pt x="765" y="115"/>
                </a:lnTo>
                <a:lnTo>
                  <a:pt x="780" y="110"/>
                </a:lnTo>
                <a:lnTo>
                  <a:pt x="792" y="104"/>
                </a:lnTo>
                <a:lnTo>
                  <a:pt x="800" y="98"/>
                </a:lnTo>
                <a:lnTo>
                  <a:pt x="808" y="91"/>
                </a:lnTo>
                <a:lnTo>
                  <a:pt x="813" y="85"/>
                </a:lnTo>
                <a:lnTo>
                  <a:pt x="817" y="80"/>
                </a:lnTo>
                <a:lnTo>
                  <a:pt x="821" y="75"/>
                </a:lnTo>
                <a:lnTo>
                  <a:pt x="821" y="75"/>
                </a:lnTo>
                <a:lnTo>
                  <a:pt x="824" y="74"/>
                </a:lnTo>
                <a:lnTo>
                  <a:pt x="831" y="74"/>
                </a:lnTo>
                <a:lnTo>
                  <a:pt x="853" y="74"/>
                </a:lnTo>
                <a:lnTo>
                  <a:pt x="891" y="75"/>
                </a:lnTo>
                <a:lnTo>
                  <a:pt x="891" y="75"/>
                </a:lnTo>
                <a:lnTo>
                  <a:pt x="896" y="76"/>
                </a:lnTo>
                <a:lnTo>
                  <a:pt x="905" y="80"/>
                </a:lnTo>
                <a:lnTo>
                  <a:pt x="924" y="90"/>
                </a:lnTo>
                <a:lnTo>
                  <a:pt x="934" y="94"/>
                </a:lnTo>
                <a:lnTo>
                  <a:pt x="943" y="98"/>
                </a:lnTo>
                <a:lnTo>
                  <a:pt x="949" y="98"/>
                </a:lnTo>
                <a:lnTo>
                  <a:pt x="950" y="96"/>
                </a:lnTo>
                <a:lnTo>
                  <a:pt x="951" y="95"/>
                </a:lnTo>
                <a:lnTo>
                  <a:pt x="951" y="95"/>
                </a:lnTo>
                <a:lnTo>
                  <a:pt x="954" y="89"/>
                </a:lnTo>
                <a:lnTo>
                  <a:pt x="954" y="86"/>
                </a:lnTo>
                <a:lnTo>
                  <a:pt x="954" y="84"/>
                </a:lnTo>
                <a:lnTo>
                  <a:pt x="953" y="80"/>
                </a:lnTo>
                <a:lnTo>
                  <a:pt x="949" y="76"/>
                </a:lnTo>
                <a:lnTo>
                  <a:pt x="936" y="65"/>
                </a:lnTo>
                <a:lnTo>
                  <a:pt x="936" y="65"/>
                </a:lnTo>
                <a:lnTo>
                  <a:pt x="917" y="49"/>
                </a:lnTo>
                <a:lnTo>
                  <a:pt x="900" y="32"/>
                </a:lnTo>
                <a:lnTo>
                  <a:pt x="881" y="15"/>
                </a:lnTo>
                <a:lnTo>
                  <a:pt x="881" y="15"/>
                </a:lnTo>
                <a:lnTo>
                  <a:pt x="858" y="7"/>
                </a:lnTo>
                <a:lnTo>
                  <a:pt x="837" y="2"/>
                </a:lnTo>
                <a:lnTo>
                  <a:pt x="815" y="0"/>
                </a:lnTo>
                <a:lnTo>
                  <a:pt x="815" y="0"/>
                </a:lnTo>
                <a:lnTo>
                  <a:pt x="807" y="0"/>
                </a:lnTo>
                <a:lnTo>
                  <a:pt x="797" y="2"/>
                </a:lnTo>
                <a:lnTo>
                  <a:pt x="789" y="5"/>
                </a:lnTo>
                <a:lnTo>
                  <a:pt x="781" y="10"/>
                </a:lnTo>
                <a:lnTo>
                  <a:pt x="769" y="16"/>
                </a:lnTo>
                <a:lnTo>
                  <a:pt x="765" y="20"/>
                </a:lnTo>
                <a:lnTo>
                  <a:pt x="765" y="20"/>
                </a:lnTo>
                <a:lnTo>
                  <a:pt x="750" y="20"/>
                </a:lnTo>
                <a:lnTo>
                  <a:pt x="735" y="21"/>
                </a:lnTo>
                <a:lnTo>
                  <a:pt x="716" y="25"/>
                </a:lnTo>
                <a:lnTo>
                  <a:pt x="695" y="28"/>
                </a:lnTo>
                <a:lnTo>
                  <a:pt x="685" y="32"/>
                </a:lnTo>
                <a:lnTo>
                  <a:pt x="673" y="36"/>
                </a:lnTo>
                <a:lnTo>
                  <a:pt x="664" y="41"/>
                </a:lnTo>
                <a:lnTo>
                  <a:pt x="654" y="46"/>
                </a:lnTo>
                <a:lnTo>
                  <a:pt x="647" y="52"/>
                </a:lnTo>
                <a:lnTo>
                  <a:pt x="639" y="60"/>
                </a:lnTo>
                <a:lnTo>
                  <a:pt x="639" y="60"/>
                </a:lnTo>
                <a:lnTo>
                  <a:pt x="633" y="69"/>
                </a:lnTo>
                <a:lnTo>
                  <a:pt x="629" y="78"/>
                </a:lnTo>
                <a:lnTo>
                  <a:pt x="625" y="88"/>
                </a:lnTo>
                <a:lnTo>
                  <a:pt x="623" y="98"/>
                </a:lnTo>
                <a:lnTo>
                  <a:pt x="622" y="108"/>
                </a:lnTo>
                <a:lnTo>
                  <a:pt x="622" y="118"/>
                </a:lnTo>
                <a:lnTo>
                  <a:pt x="622" y="138"/>
                </a:lnTo>
                <a:lnTo>
                  <a:pt x="624" y="158"/>
                </a:lnTo>
                <a:lnTo>
                  <a:pt x="627" y="173"/>
                </a:lnTo>
                <a:lnTo>
                  <a:pt x="629" y="185"/>
                </a:lnTo>
                <a:lnTo>
                  <a:pt x="629" y="191"/>
                </a:lnTo>
                <a:lnTo>
                  <a:pt x="629" y="191"/>
                </a:lnTo>
                <a:lnTo>
                  <a:pt x="630" y="201"/>
                </a:lnTo>
                <a:lnTo>
                  <a:pt x="635" y="226"/>
                </a:lnTo>
                <a:lnTo>
                  <a:pt x="643" y="261"/>
                </a:lnTo>
                <a:lnTo>
                  <a:pt x="651" y="304"/>
                </a:lnTo>
                <a:lnTo>
                  <a:pt x="657" y="352"/>
                </a:lnTo>
                <a:lnTo>
                  <a:pt x="662" y="402"/>
                </a:lnTo>
                <a:lnTo>
                  <a:pt x="663" y="428"/>
                </a:lnTo>
                <a:lnTo>
                  <a:pt x="663" y="453"/>
                </a:lnTo>
                <a:lnTo>
                  <a:pt x="662" y="475"/>
                </a:lnTo>
                <a:lnTo>
                  <a:pt x="659" y="498"/>
                </a:lnTo>
                <a:lnTo>
                  <a:pt x="659" y="498"/>
                </a:lnTo>
                <a:lnTo>
                  <a:pt x="654" y="543"/>
                </a:lnTo>
                <a:lnTo>
                  <a:pt x="649" y="594"/>
                </a:lnTo>
                <a:lnTo>
                  <a:pt x="642" y="697"/>
                </a:lnTo>
                <a:lnTo>
                  <a:pt x="637" y="745"/>
                </a:lnTo>
                <a:lnTo>
                  <a:pt x="632" y="788"/>
                </a:lnTo>
                <a:lnTo>
                  <a:pt x="627" y="822"/>
                </a:lnTo>
                <a:lnTo>
                  <a:pt x="623" y="835"/>
                </a:lnTo>
                <a:lnTo>
                  <a:pt x="619" y="845"/>
                </a:lnTo>
                <a:lnTo>
                  <a:pt x="619" y="845"/>
                </a:lnTo>
                <a:lnTo>
                  <a:pt x="610" y="863"/>
                </a:lnTo>
                <a:lnTo>
                  <a:pt x="598" y="881"/>
                </a:lnTo>
                <a:lnTo>
                  <a:pt x="585" y="897"/>
                </a:lnTo>
                <a:lnTo>
                  <a:pt x="571" y="911"/>
                </a:lnTo>
                <a:lnTo>
                  <a:pt x="557" y="925"/>
                </a:lnTo>
                <a:lnTo>
                  <a:pt x="544" y="936"/>
                </a:lnTo>
                <a:lnTo>
                  <a:pt x="530" y="945"/>
                </a:lnTo>
                <a:lnTo>
                  <a:pt x="518" y="951"/>
                </a:lnTo>
                <a:lnTo>
                  <a:pt x="518" y="951"/>
                </a:lnTo>
                <a:lnTo>
                  <a:pt x="484" y="965"/>
                </a:lnTo>
                <a:lnTo>
                  <a:pt x="435" y="988"/>
                </a:lnTo>
                <a:lnTo>
                  <a:pt x="409" y="1000"/>
                </a:lnTo>
                <a:lnTo>
                  <a:pt x="384" y="1014"/>
                </a:lnTo>
                <a:lnTo>
                  <a:pt x="361" y="1028"/>
                </a:lnTo>
                <a:lnTo>
                  <a:pt x="342" y="1042"/>
                </a:lnTo>
                <a:lnTo>
                  <a:pt x="342" y="1042"/>
                </a:lnTo>
                <a:lnTo>
                  <a:pt x="326" y="1057"/>
                </a:lnTo>
                <a:lnTo>
                  <a:pt x="307" y="1077"/>
                </a:lnTo>
                <a:lnTo>
                  <a:pt x="285" y="1100"/>
                </a:lnTo>
                <a:lnTo>
                  <a:pt x="265" y="1125"/>
                </a:lnTo>
                <a:lnTo>
                  <a:pt x="243" y="1154"/>
                </a:lnTo>
                <a:lnTo>
                  <a:pt x="221" y="1183"/>
                </a:lnTo>
                <a:lnTo>
                  <a:pt x="201" y="1213"/>
                </a:lnTo>
                <a:lnTo>
                  <a:pt x="181" y="1243"/>
                </a:lnTo>
                <a:lnTo>
                  <a:pt x="181" y="1243"/>
                </a:lnTo>
                <a:lnTo>
                  <a:pt x="172" y="1258"/>
                </a:lnTo>
                <a:lnTo>
                  <a:pt x="163" y="1275"/>
                </a:lnTo>
                <a:lnTo>
                  <a:pt x="148" y="1305"/>
                </a:lnTo>
                <a:lnTo>
                  <a:pt x="137" y="1336"/>
                </a:lnTo>
                <a:lnTo>
                  <a:pt x="127" y="1364"/>
                </a:lnTo>
                <a:lnTo>
                  <a:pt x="119" y="1388"/>
                </a:lnTo>
                <a:lnTo>
                  <a:pt x="114" y="1407"/>
                </a:lnTo>
                <a:lnTo>
                  <a:pt x="110" y="1425"/>
                </a:lnTo>
                <a:lnTo>
                  <a:pt x="110" y="142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86773311-AE4C-44CB-9F4C-3BC08F34B56B}"/>
              </a:ext>
            </a:extLst>
          </p:cNvPr>
          <p:cNvSpPr>
            <a:spLocks noEditPoints="1"/>
          </p:cNvSpPr>
          <p:nvPr/>
        </p:nvSpPr>
        <p:spPr bwMode="auto">
          <a:xfrm>
            <a:off x="2612843" y="4642726"/>
            <a:ext cx="749289" cy="1719097"/>
          </a:xfrm>
          <a:custGeom>
            <a:avLst/>
            <a:gdLst>
              <a:gd name="T0" fmla="*/ 5 w 948"/>
              <a:gd name="T1" fmla="*/ 1453 h 2175"/>
              <a:gd name="T2" fmla="*/ 4 w 948"/>
              <a:gd name="T3" fmla="*/ 1532 h 2175"/>
              <a:gd name="T4" fmla="*/ 25 w 948"/>
              <a:gd name="T5" fmla="*/ 1474 h 2175"/>
              <a:gd name="T6" fmla="*/ 109 w 948"/>
              <a:gd name="T7" fmla="*/ 1394 h 2175"/>
              <a:gd name="T8" fmla="*/ 200 w 948"/>
              <a:gd name="T9" fmla="*/ 1353 h 2175"/>
              <a:gd name="T10" fmla="*/ 480 w 948"/>
              <a:gd name="T11" fmla="*/ 1375 h 2175"/>
              <a:gd name="T12" fmla="*/ 473 w 948"/>
              <a:gd name="T13" fmla="*/ 1538 h 2175"/>
              <a:gd name="T14" fmla="*/ 456 w 948"/>
              <a:gd name="T15" fmla="*/ 1729 h 2175"/>
              <a:gd name="T16" fmla="*/ 534 w 948"/>
              <a:gd name="T17" fmla="*/ 1921 h 2175"/>
              <a:gd name="T18" fmla="*/ 579 w 948"/>
              <a:gd name="T19" fmla="*/ 2128 h 2175"/>
              <a:gd name="T20" fmla="*/ 645 w 948"/>
              <a:gd name="T21" fmla="*/ 2163 h 2175"/>
              <a:gd name="T22" fmla="*/ 685 w 948"/>
              <a:gd name="T23" fmla="*/ 2173 h 2175"/>
              <a:gd name="T24" fmla="*/ 725 w 948"/>
              <a:gd name="T25" fmla="*/ 2152 h 2175"/>
              <a:gd name="T26" fmla="*/ 729 w 948"/>
              <a:gd name="T27" fmla="*/ 2134 h 2175"/>
              <a:gd name="T28" fmla="*/ 735 w 948"/>
              <a:gd name="T29" fmla="*/ 2113 h 2175"/>
              <a:gd name="T30" fmla="*/ 695 w 948"/>
              <a:gd name="T31" fmla="*/ 2087 h 2175"/>
              <a:gd name="T32" fmla="*/ 710 w 948"/>
              <a:gd name="T33" fmla="*/ 2062 h 2175"/>
              <a:gd name="T34" fmla="*/ 700 w 948"/>
              <a:gd name="T35" fmla="*/ 2052 h 2175"/>
              <a:gd name="T36" fmla="*/ 656 w 948"/>
              <a:gd name="T37" fmla="*/ 2055 h 2175"/>
              <a:gd name="T38" fmla="*/ 606 w 948"/>
              <a:gd name="T39" fmla="*/ 2032 h 2175"/>
              <a:gd name="T40" fmla="*/ 575 w 948"/>
              <a:gd name="T41" fmla="*/ 1886 h 2175"/>
              <a:gd name="T42" fmla="*/ 550 w 948"/>
              <a:gd name="T43" fmla="*/ 1696 h 2175"/>
              <a:gd name="T44" fmla="*/ 529 w 948"/>
              <a:gd name="T45" fmla="*/ 1624 h 2175"/>
              <a:gd name="T46" fmla="*/ 519 w 948"/>
              <a:gd name="T47" fmla="*/ 1435 h 2175"/>
              <a:gd name="T48" fmla="*/ 544 w 948"/>
              <a:gd name="T49" fmla="*/ 1357 h 2175"/>
              <a:gd name="T50" fmla="*/ 670 w 948"/>
              <a:gd name="T51" fmla="*/ 1241 h 2175"/>
              <a:gd name="T52" fmla="*/ 861 w 948"/>
              <a:gd name="T53" fmla="*/ 996 h 2175"/>
              <a:gd name="T54" fmla="*/ 894 w 948"/>
              <a:gd name="T55" fmla="*/ 777 h 2175"/>
              <a:gd name="T56" fmla="*/ 861 w 948"/>
              <a:gd name="T57" fmla="*/ 528 h 2175"/>
              <a:gd name="T58" fmla="*/ 783 w 948"/>
              <a:gd name="T59" fmla="*/ 290 h 2175"/>
              <a:gd name="T60" fmla="*/ 770 w 948"/>
              <a:gd name="T61" fmla="*/ 184 h 2175"/>
              <a:gd name="T62" fmla="*/ 807 w 948"/>
              <a:gd name="T63" fmla="*/ 132 h 2175"/>
              <a:gd name="T64" fmla="*/ 849 w 948"/>
              <a:gd name="T65" fmla="*/ 113 h 2175"/>
              <a:gd name="T66" fmla="*/ 896 w 948"/>
              <a:gd name="T67" fmla="*/ 111 h 2175"/>
              <a:gd name="T68" fmla="*/ 934 w 948"/>
              <a:gd name="T69" fmla="*/ 152 h 2175"/>
              <a:gd name="T70" fmla="*/ 948 w 948"/>
              <a:gd name="T71" fmla="*/ 141 h 2175"/>
              <a:gd name="T72" fmla="*/ 918 w 948"/>
              <a:gd name="T73" fmla="*/ 76 h 2175"/>
              <a:gd name="T74" fmla="*/ 870 w 948"/>
              <a:gd name="T75" fmla="*/ 48 h 2175"/>
              <a:gd name="T76" fmla="*/ 830 w 948"/>
              <a:gd name="T77" fmla="*/ 10 h 2175"/>
              <a:gd name="T78" fmla="*/ 757 w 948"/>
              <a:gd name="T79" fmla="*/ 4 h 2175"/>
              <a:gd name="T80" fmla="*/ 718 w 948"/>
              <a:gd name="T81" fmla="*/ 48 h 2175"/>
              <a:gd name="T82" fmla="*/ 710 w 948"/>
              <a:gd name="T83" fmla="*/ 213 h 2175"/>
              <a:gd name="T84" fmla="*/ 764 w 948"/>
              <a:gd name="T85" fmla="*/ 447 h 2175"/>
              <a:gd name="T86" fmla="*/ 810 w 948"/>
              <a:gd name="T87" fmla="*/ 651 h 2175"/>
              <a:gd name="T88" fmla="*/ 801 w 948"/>
              <a:gd name="T89" fmla="*/ 849 h 2175"/>
              <a:gd name="T90" fmla="*/ 755 w 948"/>
              <a:gd name="T91" fmla="*/ 903 h 2175"/>
              <a:gd name="T92" fmla="*/ 608 w 948"/>
              <a:gd name="T93" fmla="*/ 879 h 2175"/>
              <a:gd name="T94" fmla="*/ 491 w 948"/>
              <a:gd name="T95" fmla="*/ 901 h 2175"/>
              <a:gd name="T96" fmla="*/ 332 w 948"/>
              <a:gd name="T97" fmla="*/ 990 h 2175"/>
              <a:gd name="T98" fmla="*/ 230 w 948"/>
              <a:gd name="T99" fmla="*/ 1098 h 2175"/>
              <a:gd name="T100" fmla="*/ 101 w 948"/>
              <a:gd name="T101" fmla="*/ 1288 h 2175"/>
              <a:gd name="T102" fmla="*/ 31 w 948"/>
              <a:gd name="T103" fmla="*/ 1327 h 2175"/>
              <a:gd name="T104" fmla="*/ 15 w 948"/>
              <a:gd name="T105" fmla="*/ 1357 h 2175"/>
              <a:gd name="T106" fmla="*/ 524 w 948"/>
              <a:gd name="T107" fmla="*/ 1734 h 2175"/>
              <a:gd name="T108" fmla="*/ 554 w 948"/>
              <a:gd name="T109" fmla="*/ 1891 h 2175"/>
              <a:gd name="T110" fmla="*/ 512 w 948"/>
              <a:gd name="T111" fmla="*/ 1746 h 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48" h="2175">
                <a:moveTo>
                  <a:pt x="55" y="1357"/>
                </a:moveTo>
                <a:lnTo>
                  <a:pt x="55" y="1357"/>
                </a:lnTo>
                <a:lnTo>
                  <a:pt x="49" y="1367"/>
                </a:lnTo>
                <a:lnTo>
                  <a:pt x="34" y="1391"/>
                </a:lnTo>
                <a:lnTo>
                  <a:pt x="18" y="1423"/>
                </a:lnTo>
                <a:lnTo>
                  <a:pt x="10" y="1439"/>
                </a:lnTo>
                <a:lnTo>
                  <a:pt x="5" y="1453"/>
                </a:lnTo>
                <a:lnTo>
                  <a:pt x="5" y="1453"/>
                </a:lnTo>
                <a:lnTo>
                  <a:pt x="2" y="1467"/>
                </a:lnTo>
                <a:lnTo>
                  <a:pt x="0" y="1481"/>
                </a:lnTo>
                <a:lnTo>
                  <a:pt x="0" y="1494"/>
                </a:lnTo>
                <a:lnTo>
                  <a:pt x="1" y="1507"/>
                </a:lnTo>
                <a:lnTo>
                  <a:pt x="2" y="1527"/>
                </a:lnTo>
                <a:lnTo>
                  <a:pt x="4" y="1532"/>
                </a:lnTo>
                <a:lnTo>
                  <a:pt x="5" y="1533"/>
                </a:lnTo>
                <a:lnTo>
                  <a:pt x="5" y="1533"/>
                </a:lnTo>
                <a:lnTo>
                  <a:pt x="5" y="1526"/>
                </a:lnTo>
                <a:lnTo>
                  <a:pt x="6" y="1517"/>
                </a:lnTo>
                <a:lnTo>
                  <a:pt x="10" y="1506"/>
                </a:lnTo>
                <a:lnTo>
                  <a:pt x="15" y="1491"/>
                </a:lnTo>
                <a:lnTo>
                  <a:pt x="25" y="1474"/>
                </a:lnTo>
                <a:lnTo>
                  <a:pt x="40" y="1454"/>
                </a:lnTo>
                <a:lnTo>
                  <a:pt x="49" y="1444"/>
                </a:lnTo>
                <a:lnTo>
                  <a:pt x="60" y="1433"/>
                </a:lnTo>
                <a:lnTo>
                  <a:pt x="60" y="1433"/>
                </a:lnTo>
                <a:lnTo>
                  <a:pt x="72" y="1421"/>
                </a:lnTo>
                <a:lnTo>
                  <a:pt x="84" y="1411"/>
                </a:lnTo>
                <a:lnTo>
                  <a:pt x="109" y="1394"/>
                </a:lnTo>
                <a:lnTo>
                  <a:pt x="132" y="1380"/>
                </a:lnTo>
                <a:lnTo>
                  <a:pt x="155" y="1370"/>
                </a:lnTo>
                <a:lnTo>
                  <a:pt x="174" y="1361"/>
                </a:lnTo>
                <a:lnTo>
                  <a:pt x="189" y="1356"/>
                </a:lnTo>
                <a:lnTo>
                  <a:pt x="201" y="1352"/>
                </a:lnTo>
                <a:lnTo>
                  <a:pt x="201" y="1352"/>
                </a:lnTo>
                <a:lnTo>
                  <a:pt x="200" y="1353"/>
                </a:lnTo>
                <a:lnTo>
                  <a:pt x="201" y="1353"/>
                </a:lnTo>
                <a:lnTo>
                  <a:pt x="204" y="1355"/>
                </a:lnTo>
                <a:lnTo>
                  <a:pt x="216" y="1356"/>
                </a:lnTo>
                <a:lnTo>
                  <a:pt x="247" y="1357"/>
                </a:lnTo>
                <a:lnTo>
                  <a:pt x="478" y="1357"/>
                </a:lnTo>
                <a:lnTo>
                  <a:pt x="478" y="1357"/>
                </a:lnTo>
                <a:lnTo>
                  <a:pt x="480" y="1375"/>
                </a:lnTo>
                <a:lnTo>
                  <a:pt x="482" y="1420"/>
                </a:lnTo>
                <a:lnTo>
                  <a:pt x="482" y="1449"/>
                </a:lnTo>
                <a:lnTo>
                  <a:pt x="482" y="1479"/>
                </a:lnTo>
                <a:lnTo>
                  <a:pt x="478" y="1510"/>
                </a:lnTo>
                <a:lnTo>
                  <a:pt x="476" y="1525"/>
                </a:lnTo>
                <a:lnTo>
                  <a:pt x="473" y="1538"/>
                </a:lnTo>
                <a:lnTo>
                  <a:pt x="473" y="1538"/>
                </a:lnTo>
                <a:lnTo>
                  <a:pt x="461" y="1595"/>
                </a:lnTo>
                <a:lnTo>
                  <a:pt x="449" y="1647"/>
                </a:lnTo>
                <a:lnTo>
                  <a:pt x="443" y="1686"/>
                </a:lnTo>
                <a:lnTo>
                  <a:pt x="442" y="1698"/>
                </a:lnTo>
                <a:lnTo>
                  <a:pt x="443" y="1705"/>
                </a:lnTo>
                <a:lnTo>
                  <a:pt x="443" y="1705"/>
                </a:lnTo>
                <a:lnTo>
                  <a:pt x="456" y="1729"/>
                </a:lnTo>
                <a:lnTo>
                  <a:pt x="468" y="1752"/>
                </a:lnTo>
                <a:lnTo>
                  <a:pt x="482" y="1780"/>
                </a:lnTo>
                <a:lnTo>
                  <a:pt x="496" y="1814"/>
                </a:lnTo>
                <a:lnTo>
                  <a:pt x="511" y="1849"/>
                </a:lnTo>
                <a:lnTo>
                  <a:pt x="524" y="1886"/>
                </a:lnTo>
                <a:lnTo>
                  <a:pt x="534" y="1921"/>
                </a:lnTo>
                <a:lnTo>
                  <a:pt x="534" y="1921"/>
                </a:lnTo>
                <a:lnTo>
                  <a:pt x="565" y="2051"/>
                </a:lnTo>
                <a:lnTo>
                  <a:pt x="579" y="2113"/>
                </a:lnTo>
                <a:lnTo>
                  <a:pt x="579" y="2113"/>
                </a:lnTo>
                <a:lnTo>
                  <a:pt x="578" y="2116"/>
                </a:lnTo>
                <a:lnTo>
                  <a:pt x="578" y="2119"/>
                </a:lnTo>
                <a:lnTo>
                  <a:pt x="578" y="2124"/>
                </a:lnTo>
                <a:lnTo>
                  <a:pt x="579" y="2128"/>
                </a:lnTo>
                <a:lnTo>
                  <a:pt x="582" y="2133"/>
                </a:lnTo>
                <a:lnTo>
                  <a:pt x="587" y="2138"/>
                </a:lnTo>
                <a:lnTo>
                  <a:pt x="594" y="2143"/>
                </a:lnTo>
                <a:lnTo>
                  <a:pt x="594" y="2143"/>
                </a:lnTo>
                <a:lnTo>
                  <a:pt x="609" y="2150"/>
                </a:lnTo>
                <a:lnTo>
                  <a:pt x="619" y="2155"/>
                </a:lnTo>
                <a:lnTo>
                  <a:pt x="645" y="2163"/>
                </a:lnTo>
                <a:lnTo>
                  <a:pt x="645" y="2163"/>
                </a:lnTo>
                <a:lnTo>
                  <a:pt x="660" y="2169"/>
                </a:lnTo>
                <a:lnTo>
                  <a:pt x="671" y="2174"/>
                </a:lnTo>
                <a:lnTo>
                  <a:pt x="675" y="2175"/>
                </a:lnTo>
                <a:lnTo>
                  <a:pt x="679" y="2175"/>
                </a:lnTo>
                <a:lnTo>
                  <a:pt x="682" y="2175"/>
                </a:lnTo>
                <a:lnTo>
                  <a:pt x="685" y="2173"/>
                </a:lnTo>
                <a:lnTo>
                  <a:pt x="685" y="2173"/>
                </a:lnTo>
                <a:lnTo>
                  <a:pt x="691" y="2167"/>
                </a:lnTo>
                <a:lnTo>
                  <a:pt x="697" y="2160"/>
                </a:lnTo>
                <a:lnTo>
                  <a:pt x="705" y="2155"/>
                </a:lnTo>
                <a:lnTo>
                  <a:pt x="710" y="2153"/>
                </a:lnTo>
                <a:lnTo>
                  <a:pt x="710" y="2153"/>
                </a:lnTo>
                <a:lnTo>
                  <a:pt x="725" y="2152"/>
                </a:lnTo>
                <a:lnTo>
                  <a:pt x="733" y="2149"/>
                </a:lnTo>
                <a:lnTo>
                  <a:pt x="734" y="2149"/>
                </a:lnTo>
                <a:lnTo>
                  <a:pt x="735" y="2148"/>
                </a:lnTo>
                <a:lnTo>
                  <a:pt x="735" y="2148"/>
                </a:lnTo>
                <a:lnTo>
                  <a:pt x="734" y="2145"/>
                </a:lnTo>
                <a:lnTo>
                  <a:pt x="730" y="2140"/>
                </a:lnTo>
                <a:lnTo>
                  <a:pt x="729" y="2134"/>
                </a:lnTo>
                <a:lnTo>
                  <a:pt x="729" y="2130"/>
                </a:lnTo>
                <a:lnTo>
                  <a:pt x="730" y="2128"/>
                </a:lnTo>
                <a:lnTo>
                  <a:pt x="730" y="2128"/>
                </a:lnTo>
                <a:lnTo>
                  <a:pt x="733" y="2123"/>
                </a:lnTo>
                <a:lnTo>
                  <a:pt x="734" y="2119"/>
                </a:lnTo>
                <a:lnTo>
                  <a:pt x="735" y="2113"/>
                </a:lnTo>
                <a:lnTo>
                  <a:pt x="735" y="2113"/>
                </a:lnTo>
                <a:lnTo>
                  <a:pt x="733" y="2111"/>
                </a:lnTo>
                <a:lnTo>
                  <a:pt x="726" y="2109"/>
                </a:lnTo>
                <a:lnTo>
                  <a:pt x="705" y="2106"/>
                </a:lnTo>
                <a:lnTo>
                  <a:pt x="675" y="2102"/>
                </a:lnTo>
                <a:lnTo>
                  <a:pt x="675" y="2102"/>
                </a:lnTo>
                <a:lnTo>
                  <a:pt x="695" y="2087"/>
                </a:lnTo>
                <a:lnTo>
                  <a:pt x="695" y="2087"/>
                </a:lnTo>
                <a:lnTo>
                  <a:pt x="709" y="2079"/>
                </a:lnTo>
                <a:lnTo>
                  <a:pt x="720" y="2072"/>
                </a:lnTo>
                <a:lnTo>
                  <a:pt x="720" y="2072"/>
                </a:lnTo>
                <a:lnTo>
                  <a:pt x="721" y="2071"/>
                </a:lnTo>
                <a:lnTo>
                  <a:pt x="720" y="2068"/>
                </a:lnTo>
                <a:lnTo>
                  <a:pt x="715" y="2066"/>
                </a:lnTo>
                <a:lnTo>
                  <a:pt x="710" y="2062"/>
                </a:lnTo>
                <a:lnTo>
                  <a:pt x="710" y="2062"/>
                </a:lnTo>
                <a:lnTo>
                  <a:pt x="709" y="2060"/>
                </a:lnTo>
                <a:lnTo>
                  <a:pt x="709" y="2057"/>
                </a:lnTo>
                <a:lnTo>
                  <a:pt x="710" y="2055"/>
                </a:lnTo>
                <a:lnTo>
                  <a:pt x="711" y="2053"/>
                </a:lnTo>
                <a:lnTo>
                  <a:pt x="710" y="2053"/>
                </a:lnTo>
                <a:lnTo>
                  <a:pt x="700" y="2052"/>
                </a:lnTo>
                <a:lnTo>
                  <a:pt x="700" y="2052"/>
                </a:lnTo>
                <a:lnTo>
                  <a:pt x="692" y="2052"/>
                </a:lnTo>
                <a:lnTo>
                  <a:pt x="686" y="2053"/>
                </a:lnTo>
                <a:lnTo>
                  <a:pt x="676" y="2056"/>
                </a:lnTo>
                <a:lnTo>
                  <a:pt x="671" y="2056"/>
                </a:lnTo>
                <a:lnTo>
                  <a:pt x="663" y="2056"/>
                </a:lnTo>
                <a:lnTo>
                  <a:pt x="656" y="2055"/>
                </a:lnTo>
                <a:lnTo>
                  <a:pt x="645" y="2052"/>
                </a:lnTo>
                <a:lnTo>
                  <a:pt x="645" y="2052"/>
                </a:lnTo>
                <a:lnTo>
                  <a:pt x="633" y="2048"/>
                </a:lnTo>
                <a:lnTo>
                  <a:pt x="624" y="2045"/>
                </a:lnTo>
                <a:lnTo>
                  <a:pt x="617" y="2041"/>
                </a:lnTo>
                <a:lnTo>
                  <a:pt x="611" y="2037"/>
                </a:lnTo>
                <a:lnTo>
                  <a:pt x="606" y="2032"/>
                </a:lnTo>
                <a:lnTo>
                  <a:pt x="602" y="2026"/>
                </a:lnTo>
                <a:lnTo>
                  <a:pt x="594" y="2012"/>
                </a:lnTo>
                <a:lnTo>
                  <a:pt x="594" y="2012"/>
                </a:lnTo>
                <a:lnTo>
                  <a:pt x="592" y="2006"/>
                </a:lnTo>
                <a:lnTo>
                  <a:pt x="590" y="1995"/>
                </a:lnTo>
                <a:lnTo>
                  <a:pt x="585" y="1967"/>
                </a:lnTo>
                <a:lnTo>
                  <a:pt x="575" y="1886"/>
                </a:lnTo>
                <a:lnTo>
                  <a:pt x="565" y="1804"/>
                </a:lnTo>
                <a:lnTo>
                  <a:pt x="561" y="1773"/>
                </a:lnTo>
                <a:lnTo>
                  <a:pt x="559" y="1755"/>
                </a:lnTo>
                <a:lnTo>
                  <a:pt x="559" y="1755"/>
                </a:lnTo>
                <a:lnTo>
                  <a:pt x="555" y="1735"/>
                </a:lnTo>
                <a:lnTo>
                  <a:pt x="551" y="1715"/>
                </a:lnTo>
                <a:lnTo>
                  <a:pt x="550" y="1696"/>
                </a:lnTo>
                <a:lnTo>
                  <a:pt x="549" y="1679"/>
                </a:lnTo>
                <a:lnTo>
                  <a:pt x="549" y="1679"/>
                </a:lnTo>
                <a:lnTo>
                  <a:pt x="548" y="1672"/>
                </a:lnTo>
                <a:lnTo>
                  <a:pt x="545" y="1663"/>
                </a:lnTo>
                <a:lnTo>
                  <a:pt x="539" y="1645"/>
                </a:lnTo>
                <a:lnTo>
                  <a:pt x="533" y="1632"/>
                </a:lnTo>
                <a:lnTo>
                  <a:pt x="529" y="1624"/>
                </a:lnTo>
                <a:lnTo>
                  <a:pt x="529" y="1624"/>
                </a:lnTo>
                <a:lnTo>
                  <a:pt x="525" y="1547"/>
                </a:lnTo>
                <a:lnTo>
                  <a:pt x="521" y="1492"/>
                </a:lnTo>
                <a:lnTo>
                  <a:pt x="519" y="1458"/>
                </a:lnTo>
                <a:lnTo>
                  <a:pt x="519" y="1458"/>
                </a:lnTo>
                <a:lnTo>
                  <a:pt x="519" y="1448"/>
                </a:lnTo>
                <a:lnTo>
                  <a:pt x="519" y="1435"/>
                </a:lnTo>
                <a:lnTo>
                  <a:pt x="522" y="1405"/>
                </a:lnTo>
                <a:lnTo>
                  <a:pt x="529" y="1367"/>
                </a:lnTo>
                <a:lnTo>
                  <a:pt x="529" y="1367"/>
                </a:lnTo>
                <a:lnTo>
                  <a:pt x="534" y="1365"/>
                </a:lnTo>
                <a:lnTo>
                  <a:pt x="539" y="1361"/>
                </a:lnTo>
                <a:lnTo>
                  <a:pt x="544" y="1357"/>
                </a:lnTo>
                <a:lnTo>
                  <a:pt x="544" y="1357"/>
                </a:lnTo>
                <a:lnTo>
                  <a:pt x="555" y="1348"/>
                </a:lnTo>
                <a:lnTo>
                  <a:pt x="580" y="1330"/>
                </a:lnTo>
                <a:lnTo>
                  <a:pt x="598" y="1314"/>
                </a:lnTo>
                <a:lnTo>
                  <a:pt x="618" y="1296"/>
                </a:lnTo>
                <a:lnTo>
                  <a:pt x="642" y="1270"/>
                </a:lnTo>
                <a:lnTo>
                  <a:pt x="670" y="1241"/>
                </a:lnTo>
                <a:lnTo>
                  <a:pt x="670" y="1241"/>
                </a:lnTo>
                <a:lnTo>
                  <a:pt x="699" y="1209"/>
                </a:lnTo>
                <a:lnTo>
                  <a:pt x="728" y="1173"/>
                </a:lnTo>
                <a:lnTo>
                  <a:pt x="782" y="1105"/>
                </a:lnTo>
                <a:lnTo>
                  <a:pt x="826" y="1046"/>
                </a:lnTo>
                <a:lnTo>
                  <a:pt x="856" y="1005"/>
                </a:lnTo>
                <a:lnTo>
                  <a:pt x="856" y="1005"/>
                </a:lnTo>
                <a:lnTo>
                  <a:pt x="861" y="996"/>
                </a:lnTo>
                <a:lnTo>
                  <a:pt x="866" y="982"/>
                </a:lnTo>
                <a:lnTo>
                  <a:pt x="870" y="967"/>
                </a:lnTo>
                <a:lnTo>
                  <a:pt x="874" y="949"/>
                </a:lnTo>
                <a:lnTo>
                  <a:pt x="881" y="908"/>
                </a:lnTo>
                <a:lnTo>
                  <a:pt x="886" y="862"/>
                </a:lnTo>
                <a:lnTo>
                  <a:pt x="891" y="817"/>
                </a:lnTo>
                <a:lnTo>
                  <a:pt x="894" y="777"/>
                </a:lnTo>
                <a:lnTo>
                  <a:pt x="896" y="723"/>
                </a:lnTo>
                <a:lnTo>
                  <a:pt x="896" y="723"/>
                </a:lnTo>
                <a:lnTo>
                  <a:pt x="895" y="701"/>
                </a:lnTo>
                <a:lnTo>
                  <a:pt x="889" y="667"/>
                </a:lnTo>
                <a:lnTo>
                  <a:pt x="881" y="625"/>
                </a:lnTo>
                <a:lnTo>
                  <a:pt x="872" y="577"/>
                </a:lnTo>
                <a:lnTo>
                  <a:pt x="861" y="528"/>
                </a:lnTo>
                <a:lnTo>
                  <a:pt x="849" y="480"/>
                </a:lnTo>
                <a:lnTo>
                  <a:pt x="837" y="438"/>
                </a:lnTo>
                <a:lnTo>
                  <a:pt x="826" y="405"/>
                </a:lnTo>
                <a:lnTo>
                  <a:pt x="826" y="405"/>
                </a:lnTo>
                <a:lnTo>
                  <a:pt x="803" y="349"/>
                </a:lnTo>
                <a:lnTo>
                  <a:pt x="793" y="320"/>
                </a:lnTo>
                <a:lnTo>
                  <a:pt x="783" y="290"/>
                </a:lnTo>
                <a:lnTo>
                  <a:pt x="776" y="261"/>
                </a:lnTo>
                <a:lnTo>
                  <a:pt x="770" y="233"/>
                </a:lnTo>
                <a:lnTo>
                  <a:pt x="769" y="219"/>
                </a:lnTo>
                <a:lnTo>
                  <a:pt x="769" y="207"/>
                </a:lnTo>
                <a:lnTo>
                  <a:pt x="769" y="195"/>
                </a:lnTo>
                <a:lnTo>
                  <a:pt x="770" y="184"/>
                </a:lnTo>
                <a:lnTo>
                  <a:pt x="770" y="184"/>
                </a:lnTo>
                <a:lnTo>
                  <a:pt x="773" y="174"/>
                </a:lnTo>
                <a:lnTo>
                  <a:pt x="777" y="165"/>
                </a:lnTo>
                <a:lnTo>
                  <a:pt x="781" y="157"/>
                </a:lnTo>
                <a:lnTo>
                  <a:pt x="786" y="150"/>
                </a:lnTo>
                <a:lnTo>
                  <a:pt x="791" y="145"/>
                </a:lnTo>
                <a:lnTo>
                  <a:pt x="796" y="140"/>
                </a:lnTo>
                <a:lnTo>
                  <a:pt x="807" y="132"/>
                </a:lnTo>
                <a:lnTo>
                  <a:pt x="818" y="127"/>
                </a:lnTo>
                <a:lnTo>
                  <a:pt x="828" y="123"/>
                </a:lnTo>
                <a:lnTo>
                  <a:pt x="836" y="121"/>
                </a:lnTo>
                <a:lnTo>
                  <a:pt x="841" y="118"/>
                </a:lnTo>
                <a:lnTo>
                  <a:pt x="841" y="118"/>
                </a:lnTo>
                <a:lnTo>
                  <a:pt x="845" y="116"/>
                </a:lnTo>
                <a:lnTo>
                  <a:pt x="849" y="113"/>
                </a:lnTo>
                <a:lnTo>
                  <a:pt x="859" y="111"/>
                </a:lnTo>
                <a:lnTo>
                  <a:pt x="871" y="108"/>
                </a:lnTo>
                <a:lnTo>
                  <a:pt x="871" y="108"/>
                </a:lnTo>
                <a:lnTo>
                  <a:pt x="875" y="108"/>
                </a:lnTo>
                <a:lnTo>
                  <a:pt x="884" y="108"/>
                </a:lnTo>
                <a:lnTo>
                  <a:pt x="890" y="110"/>
                </a:lnTo>
                <a:lnTo>
                  <a:pt x="896" y="111"/>
                </a:lnTo>
                <a:lnTo>
                  <a:pt x="901" y="115"/>
                </a:lnTo>
                <a:lnTo>
                  <a:pt x="906" y="118"/>
                </a:lnTo>
                <a:lnTo>
                  <a:pt x="906" y="118"/>
                </a:lnTo>
                <a:lnTo>
                  <a:pt x="915" y="130"/>
                </a:lnTo>
                <a:lnTo>
                  <a:pt x="924" y="141"/>
                </a:lnTo>
                <a:lnTo>
                  <a:pt x="932" y="150"/>
                </a:lnTo>
                <a:lnTo>
                  <a:pt x="934" y="152"/>
                </a:lnTo>
                <a:lnTo>
                  <a:pt x="937" y="154"/>
                </a:lnTo>
                <a:lnTo>
                  <a:pt x="937" y="154"/>
                </a:lnTo>
                <a:lnTo>
                  <a:pt x="939" y="154"/>
                </a:lnTo>
                <a:lnTo>
                  <a:pt x="942" y="152"/>
                </a:lnTo>
                <a:lnTo>
                  <a:pt x="944" y="150"/>
                </a:lnTo>
                <a:lnTo>
                  <a:pt x="947" y="146"/>
                </a:lnTo>
                <a:lnTo>
                  <a:pt x="948" y="141"/>
                </a:lnTo>
                <a:lnTo>
                  <a:pt x="948" y="134"/>
                </a:lnTo>
                <a:lnTo>
                  <a:pt x="945" y="125"/>
                </a:lnTo>
                <a:lnTo>
                  <a:pt x="942" y="113"/>
                </a:lnTo>
                <a:lnTo>
                  <a:pt x="942" y="113"/>
                </a:lnTo>
                <a:lnTo>
                  <a:pt x="933" y="95"/>
                </a:lnTo>
                <a:lnTo>
                  <a:pt x="925" y="83"/>
                </a:lnTo>
                <a:lnTo>
                  <a:pt x="918" y="76"/>
                </a:lnTo>
                <a:lnTo>
                  <a:pt x="906" y="68"/>
                </a:lnTo>
                <a:lnTo>
                  <a:pt x="906" y="68"/>
                </a:lnTo>
                <a:lnTo>
                  <a:pt x="893" y="61"/>
                </a:lnTo>
                <a:lnTo>
                  <a:pt x="881" y="56"/>
                </a:lnTo>
                <a:lnTo>
                  <a:pt x="871" y="53"/>
                </a:lnTo>
                <a:lnTo>
                  <a:pt x="871" y="53"/>
                </a:lnTo>
                <a:lnTo>
                  <a:pt x="870" y="48"/>
                </a:lnTo>
                <a:lnTo>
                  <a:pt x="865" y="38"/>
                </a:lnTo>
                <a:lnTo>
                  <a:pt x="861" y="32"/>
                </a:lnTo>
                <a:lnTo>
                  <a:pt x="857" y="27"/>
                </a:lnTo>
                <a:lnTo>
                  <a:pt x="852" y="22"/>
                </a:lnTo>
                <a:lnTo>
                  <a:pt x="846" y="18"/>
                </a:lnTo>
                <a:lnTo>
                  <a:pt x="846" y="18"/>
                </a:lnTo>
                <a:lnTo>
                  <a:pt x="830" y="10"/>
                </a:lnTo>
                <a:lnTo>
                  <a:pt x="818" y="6"/>
                </a:lnTo>
                <a:lnTo>
                  <a:pt x="806" y="3"/>
                </a:lnTo>
                <a:lnTo>
                  <a:pt x="792" y="0"/>
                </a:lnTo>
                <a:lnTo>
                  <a:pt x="778" y="0"/>
                </a:lnTo>
                <a:lnTo>
                  <a:pt x="770" y="0"/>
                </a:lnTo>
                <a:lnTo>
                  <a:pt x="764" y="3"/>
                </a:lnTo>
                <a:lnTo>
                  <a:pt x="757" y="4"/>
                </a:lnTo>
                <a:lnTo>
                  <a:pt x="750" y="8"/>
                </a:lnTo>
                <a:lnTo>
                  <a:pt x="750" y="8"/>
                </a:lnTo>
                <a:lnTo>
                  <a:pt x="744" y="11"/>
                </a:lnTo>
                <a:lnTo>
                  <a:pt x="738" y="16"/>
                </a:lnTo>
                <a:lnTo>
                  <a:pt x="729" y="25"/>
                </a:lnTo>
                <a:lnTo>
                  <a:pt x="721" y="37"/>
                </a:lnTo>
                <a:lnTo>
                  <a:pt x="718" y="48"/>
                </a:lnTo>
                <a:lnTo>
                  <a:pt x="714" y="59"/>
                </a:lnTo>
                <a:lnTo>
                  <a:pt x="711" y="69"/>
                </a:lnTo>
                <a:lnTo>
                  <a:pt x="710" y="88"/>
                </a:lnTo>
                <a:lnTo>
                  <a:pt x="710" y="88"/>
                </a:lnTo>
                <a:lnTo>
                  <a:pt x="709" y="121"/>
                </a:lnTo>
                <a:lnTo>
                  <a:pt x="709" y="179"/>
                </a:lnTo>
                <a:lnTo>
                  <a:pt x="710" y="213"/>
                </a:lnTo>
                <a:lnTo>
                  <a:pt x="713" y="247"/>
                </a:lnTo>
                <a:lnTo>
                  <a:pt x="715" y="280"/>
                </a:lnTo>
                <a:lnTo>
                  <a:pt x="720" y="310"/>
                </a:lnTo>
                <a:lnTo>
                  <a:pt x="720" y="310"/>
                </a:lnTo>
                <a:lnTo>
                  <a:pt x="728" y="339"/>
                </a:lnTo>
                <a:lnTo>
                  <a:pt x="738" y="373"/>
                </a:lnTo>
                <a:lnTo>
                  <a:pt x="764" y="447"/>
                </a:lnTo>
                <a:lnTo>
                  <a:pt x="777" y="487"/>
                </a:lnTo>
                <a:lnTo>
                  <a:pt x="789" y="529"/>
                </a:lnTo>
                <a:lnTo>
                  <a:pt x="799" y="570"/>
                </a:lnTo>
                <a:lnTo>
                  <a:pt x="803" y="592"/>
                </a:lnTo>
                <a:lnTo>
                  <a:pt x="806" y="612"/>
                </a:lnTo>
                <a:lnTo>
                  <a:pt x="806" y="612"/>
                </a:lnTo>
                <a:lnTo>
                  <a:pt x="810" y="651"/>
                </a:lnTo>
                <a:lnTo>
                  <a:pt x="813" y="687"/>
                </a:lnTo>
                <a:lnTo>
                  <a:pt x="815" y="721"/>
                </a:lnTo>
                <a:lnTo>
                  <a:pt x="816" y="752"/>
                </a:lnTo>
                <a:lnTo>
                  <a:pt x="815" y="779"/>
                </a:lnTo>
                <a:lnTo>
                  <a:pt x="812" y="805"/>
                </a:lnTo>
                <a:lnTo>
                  <a:pt x="807" y="828"/>
                </a:lnTo>
                <a:lnTo>
                  <a:pt x="801" y="849"/>
                </a:lnTo>
                <a:lnTo>
                  <a:pt x="801" y="849"/>
                </a:lnTo>
                <a:lnTo>
                  <a:pt x="793" y="866"/>
                </a:lnTo>
                <a:lnTo>
                  <a:pt x="784" y="879"/>
                </a:lnTo>
                <a:lnTo>
                  <a:pt x="777" y="889"/>
                </a:lnTo>
                <a:lnTo>
                  <a:pt x="768" y="896"/>
                </a:lnTo>
                <a:lnTo>
                  <a:pt x="762" y="900"/>
                </a:lnTo>
                <a:lnTo>
                  <a:pt x="755" y="903"/>
                </a:lnTo>
                <a:lnTo>
                  <a:pt x="750" y="904"/>
                </a:lnTo>
                <a:lnTo>
                  <a:pt x="750" y="904"/>
                </a:lnTo>
                <a:lnTo>
                  <a:pt x="733" y="900"/>
                </a:lnTo>
                <a:lnTo>
                  <a:pt x="690" y="890"/>
                </a:lnTo>
                <a:lnTo>
                  <a:pt x="662" y="886"/>
                </a:lnTo>
                <a:lnTo>
                  <a:pt x="634" y="881"/>
                </a:lnTo>
                <a:lnTo>
                  <a:pt x="608" y="879"/>
                </a:lnTo>
                <a:lnTo>
                  <a:pt x="584" y="879"/>
                </a:lnTo>
                <a:lnTo>
                  <a:pt x="584" y="879"/>
                </a:lnTo>
                <a:lnTo>
                  <a:pt x="572" y="880"/>
                </a:lnTo>
                <a:lnTo>
                  <a:pt x="559" y="881"/>
                </a:lnTo>
                <a:lnTo>
                  <a:pt x="544" y="885"/>
                </a:lnTo>
                <a:lnTo>
                  <a:pt x="526" y="889"/>
                </a:lnTo>
                <a:lnTo>
                  <a:pt x="491" y="901"/>
                </a:lnTo>
                <a:lnTo>
                  <a:pt x="452" y="918"/>
                </a:lnTo>
                <a:lnTo>
                  <a:pt x="432" y="927"/>
                </a:lnTo>
                <a:lnTo>
                  <a:pt x="412" y="938"/>
                </a:lnTo>
                <a:lnTo>
                  <a:pt x="391" y="949"/>
                </a:lnTo>
                <a:lnTo>
                  <a:pt x="371" y="962"/>
                </a:lnTo>
                <a:lnTo>
                  <a:pt x="351" y="975"/>
                </a:lnTo>
                <a:lnTo>
                  <a:pt x="332" y="990"/>
                </a:lnTo>
                <a:lnTo>
                  <a:pt x="315" y="1003"/>
                </a:lnTo>
                <a:lnTo>
                  <a:pt x="297" y="1020"/>
                </a:lnTo>
                <a:lnTo>
                  <a:pt x="297" y="1020"/>
                </a:lnTo>
                <a:lnTo>
                  <a:pt x="281" y="1037"/>
                </a:lnTo>
                <a:lnTo>
                  <a:pt x="263" y="1056"/>
                </a:lnTo>
                <a:lnTo>
                  <a:pt x="247" y="1076"/>
                </a:lnTo>
                <a:lnTo>
                  <a:pt x="230" y="1098"/>
                </a:lnTo>
                <a:lnTo>
                  <a:pt x="198" y="1142"/>
                </a:lnTo>
                <a:lnTo>
                  <a:pt x="169" y="1186"/>
                </a:lnTo>
                <a:lnTo>
                  <a:pt x="143" y="1225"/>
                </a:lnTo>
                <a:lnTo>
                  <a:pt x="123" y="1258"/>
                </a:lnTo>
                <a:lnTo>
                  <a:pt x="106" y="1287"/>
                </a:lnTo>
                <a:lnTo>
                  <a:pt x="106" y="1287"/>
                </a:lnTo>
                <a:lnTo>
                  <a:pt x="101" y="1288"/>
                </a:lnTo>
                <a:lnTo>
                  <a:pt x="88" y="1293"/>
                </a:lnTo>
                <a:lnTo>
                  <a:pt x="70" y="1301"/>
                </a:lnTo>
                <a:lnTo>
                  <a:pt x="60" y="1306"/>
                </a:lnTo>
                <a:lnTo>
                  <a:pt x="50" y="1312"/>
                </a:lnTo>
                <a:lnTo>
                  <a:pt x="50" y="1312"/>
                </a:lnTo>
                <a:lnTo>
                  <a:pt x="40" y="1319"/>
                </a:lnTo>
                <a:lnTo>
                  <a:pt x="31" y="1327"/>
                </a:lnTo>
                <a:lnTo>
                  <a:pt x="15" y="1342"/>
                </a:lnTo>
                <a:lnTo>
                  <a:pt x="5" y="1353"/>
                </a:lnTo>
                <a:lnTo>
                  <a:pt x="4" y="1356"/>
                </a:lnTo>
                <a:lnTo>
                  <a:pt x="4" y="1357"/>
                </a:lnTo>
                <a:lnTo>
                  <a:pt x="5" y="1357"/>
                </a:lnTo>
                <a:lnTo>
                  <a:pt x="5" y="1357"/>
                </a:lnTo>
                <a:lnTo>
                  <a:pt x="15" y="1357"/>
                </a:lnTo>
                <a:lnTo>
                  <a:pt x="33" y="1357"/>
                </a:lnTo>
                <a:lnTo>
                  <a:pt x="55" y="1357"/>
                </a:lnTo>
                <a:lnTo>
                  <a:pt x="55" y="1357"/>
                </a:lnTo>
                <a:close/>
                <a:moveTo>
                  <a:pt x="514" y="1705"/>
                </a:moveTo>
                <a:lnTo>
                  <a:pt x="514" y="1705"/>
                </a:lnTo>
                <a:lnTo>
                  <a:pt x="517" y="1713"/>
                </a:lnTo>
                <a:lnTo>
                  <a:pt x="524" y="1734"/>
                </a:lnTo>
                <a:lnTo>
                  <a:pt x="531" y="1763"/>
                </a:lnTo>
                <a:lnTo>
                  <a:pt x="539" y="1790"/>
                </a:lnTo>
                <a:lnTo>
                  <a:pt x="539" y="1790"/>
                </a:lnTo>
                <a:lnTo>
                  <a:pt x="545" y="1820"/>
                </a:lnTo>
                <a:lnTo>
                  <a:pt x="549" y="1853"/>
                </a:lnTo>
                <a:lnTo>
                  <a:pt x="554" y="1891"/>
                </a:lnTo>
                <a:lnTo>
                  <a:pt x="554" y="1891"/>
                </a:lnTo>
                <a:lnTo>
                  <a:pt x="548" y="1877"/>
                </a:lnTo>
                <a:lnTo>
                  <a:pt x="535" y="1842"/>
                </a:lnTo>
                <a:lnTo>
                  <a:pt x="521" y="1803"/>
                </a:lnTo>
                <a:lnTo>
                  <a:pt x="516" y="1784"/>
                </a:lnTo>
                <a:lnTo>
                  <a:pt x="514" y="1770"/>
                </a:lnTo>
                <a:lnTo>
                  <a:pt x="514" y="1770"/>
                </a:lnTo>
                <a:lnTo>
                  <a:pt x="512" y="1746"/>
                </a:lnTo>
                <a:lnTo>
                  <a:pt x="512" y="1726"/>
                </a:lnTo>
                <a:lnTo>
                  <a:pt x="512" y="1711"/>
                </a:lnTo>
                <a:lnTo>
                  <a:pt x="514" y="1705"/>
                </a:lnTo>
                <a:lnTo>
                  <a:pt x="514" y="170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E2D47C28-6A28-4B60-8EA2-77B36752120C}"/>
              </a:ext>
            </a:extLst>
          </p:cNvPr>
          <p:cNvSpPr>
            <a:spLocks/>
          </p:cNvSpPr>
          <p:nvPr/>
        </p:nvSpPr>
        <p:spPr bwMode="auto">
          <a:xfrm>
            <a:off x="937290" y="4610528"/>
            <a:ext cx="284760" cy="1733420"/>
          </a:xfrm>
          <a:custGeom>
            <a:avLst/>
            <a:gdLst>
              <a:gd name="T0" fmla="*/ 131 w 378"/>
              <a:gd name="T1" fmla="*/ 1440 h 2301"/>
              <a:gd name="T2" fmla="*/ 151 w 378"/>
              <a:gd name="T3" fmla="*/ 1762 h 2301"/>
              <a:gd name="T4" fmla="*/ 149 w 378"/>
              <a:gd name="T5" fmla="*/ 2107 h 2301"/>
              <a:gd name="T6" fmla="*/ 134 w 378"/>
              <a:gd name="T7" fmla="*/ 2178 h 2301"/>
              <a:gd name="T8" fmla="*/ 116 w 378"/>
              <a:gd name="T9" fmla="*/ 2211 h 2301"/>
              <a:gd name="T10" fmla="*/ 15 w 378"/>
              <a:gd name="T11" fmla="*/ 2219 h 2301"/>
              <a:gd name="T12" fmla="*/ 46 w 378"/>
              <a:gd name="T13" fmla="*/ 2251 h 2301"/>
              <a:gd name="T14" fmla="*/ 102 w 378"/>
              <a:gd name="T15" fmla="*/ 2294 h 2301"/>
              <a:gd name="T16" fmla="*/ 197 w 378"/>
              <a:gd name="T17" fmla="*/ 2286 h 2301"/>
              <a:gd name="T18" fmla="*/ 209 w 378"/>
              <a:gd name="T19" fmla="*/ 2270 h 2301"/>
              <a:gd name="T20" fmla="*/ 177 w 378"/>
              <a:gd name="T21" fmla="*/ 2197 h 2301"/>
              <a:gd name="T22" fmla="*/ 177 w 378"/>
              <a:gd name="T23" fmla="*/ 1757 h 2301"/>
              <a:gd name="T24" fmla="*/ 187 w 378"/>
              <a:gd name="T25" fmla="*/ 1706 h 2301"/>
              <a:gd name="T26" fmla="*/ 172 w 378"/>
              <a:gd name="T27" fmla="*/ 1606 h 2301"/>
              <a:gd name="T28" fmla="*/ 162 w 378"/>
              <a:gd name="T29" fmla="*/ 1429 h 2301"/>
              <a:gd name="T30" fmla="*/ 164 w 378"/>
              <a:gd name="T31" fmla="*/ 1392 h 2301"/>
              <a:gd name="T32" fmla="*/ 178 w 378"/>
              <a:gd name="T33" fmla="*/ 1361 h 2301"/>
              <a:gd name="T34" fmla="*/ 232 w 378"/>
              <a:gd name="T35" fmla="*/ 1351 h 2301"/>
              <a:gd name="T36" fmla="*/ 253 w 378"/>
              <a:gd name="T37" fmla="*/ 1400 h 2301"/>
              <a:gd name="T38" fmla="*/ 267 w 378"/>
              <a:gd name="T39" fmla="*/ 1465 h 2301"/>
              <a:gd name="T40" fmla="*/ 262 w 378"/>
              <a:gd name="T41" fmla="*/ 1722 h 2301"/>
              <a:gd name="T42" fmla="*/ 252 w 378"/>
              <a:gd name="T43" fmla="*/ 2194 h 2301"/>
              <a:gd name="T44" fmla="*/ 209 w 378"/>
              <a:gd name="T45" fmla="*/ 2235 h 2301"/>
              <a:gd name="T46" fmla="*/ 216 w 378"/>
              <a:gd name="T47" fmla="*/ 2241 h 2301"/>
              <a:gd name="T48" fmla="*/ 252 w 378"/>
              <a:gd name="T49" fmla="*/ 2261 h 2301"/>
              <a:gd name="T50" fmla="*/ 295 w 378"/>
              <a:gd name="T51" fmla="*/ 2280 h 2301"/>
              <a:gd name="T52" fmla="*/ 352 w 378"/>
              <a:gd name="T53" fmla="*/ 2269 h 2301"/>
              <a:gd name="T54" fmla="*/ 378 w 378"/>
              <a:gd name="T55" fmla="*/ 2251 h 2301"/>
              <a:gd name="T56" fmla="*/ 319 w 378"/>
              <a:gd name="T57" fmla="*/ 2172 h 2301"/>
              <a:gd name="T58" fmla="*/ 287 w 378"/>
              <a:gd name="T59" fmla="*/ 1692 h 2301"/>
              <a:gd name="T60" fmla="*/ 292 w 378"/>
              <a:gd name="T61" fmla="*/ 1440 h 2301"/>
              <a:gd name="T62" fmla="*/ 300 w 378"/>
              <a:gd name="T63" fmla="*/ 1370 h 2301"/>
              <a:gd name="T64" fmla="*/ 316 w 378"/>
              <a:gd name="T65" fmla="*/ 1357 h 2301"/>
              <a:gd name="T66" fmla="*/ 343 w 378"/>
              <a:gd name="T67" fmla="*/ 1275 h 2301"/>
              <a:gd name="T68" fmla="*/ 353 w 378"/>
              <a:gd name="T69" fmla="*/ 1098 h 2301"/>
              <a:gd name="T70" fmla="*/ 329 w 378"/>
              <a:gd name="T71" fmla="*/ 995 h 2301"/>
              <a:gd name="T72" fmla="*/ 289 w 378"/>
              <a:gd name="T73" fmla="*/ 935 h 2301"/>
              <a:gd name="T74" fmla="*/ 179 w 378"/>
              <a:gd name="T75" fmla="*/ 895 h 2301"/>
              <a:gd name="T76" fmla="*/ 141 w 378"/>
              <a:gd name="T77" fmla="*/ 539 h 2301"/>
              <a:gd name="T78" fmla="*/ 86 w 378"/>
              <a:gd name="T79" fmla="*/ 217 h 2301"/>
              <a:gd name="T80" fmla="*/ 87 w 378"/>
              <a:gd name="T81" fmla="*/ 165 h 2301"/>
              <a:gd name="T82" fmla="*/ 126 w 378"/>
              <a:gd name="T83" fmla="*/ 145 h 2301"/>
              <a:gd name="T84" fmla="*/ 190 w 378"/>
              <a:gd name="T85" fmla="*/ 111 h 2301"/>
              <a:gd name="T86" fmla="*/ 226 w 378"/>
              <a:gd name="T87" fmla="*/ 106 h 2301"/>
              <a:gd name="T88" fmla="*/ 267 w 378"/>
              <a:gd name="T89" fmla="*/ 141 h 2301"/>
              <a:gd name="T90" fmla="*/ 266 w 378"/>
              <a:gd name="T91" fmla="*/ 94 h 2301"/>
              <a:gd name="T92" fmla="*/ 230 w 378"/>
              <a:gd name="T93" fmla="*/ 62 h 2301"/>
              <a:gd name="T94" fmla="*/ 189 w 378"/>
              <a:gd name="T95" fmla="*/ 29 h 2301"/>
              <a:gd name="T96" fmla="*/ 138 w 378"/>
              <a:gd name="T97" fmla="*/ 1 h 2301"/>
              <a:gd name="T98" fmla="*/ 56 w 378"/>
              <a:gd name="T99" fmla="*/ 16 h 2301"/>
              <a:gd name="T100" fmla="*/ 14 w 378"/>
              <a:gd name="T101" fmla="*/ 71 h 2301"/>
              <a:gd name="T102" fmla="*/ 21 w 378"/>
              <a:gd name="T103" fmla="*/ 258 h 2301"/>
              <a:gd name="T104" fmla="*/ 55 w 378"/>
              <a:gd name="T105" fmla="*/ 541 h 2301"/>
              <a:gd name="T106" fmla="*/ 44 w 378"/>
              <a:gd name="T107" fmla="*/ 957 h 2301"/>
              <a:gd name="T108" fmla="*/ 19 w 378"/>
              <a:gd name="T109" fmla="*/ 1017 h 2301"/>
              <a:gd name="T110" fmla="*/ 0 w 378"/>
              <a:gd name="T111" fmla="*/ 1099 h 2301"/>
              <a:gd name="T112" fmla="*/ 48 w 378"/>
              <a:gd name="T113" fmla="*/ 1298 h 2301"/>
              <a:gd name="T114" fmla="*/ 89 w 378"/>
              <a:gd name="T115" fmla="*/ 1362 h 2301"/>
              <a:gd name="T116" fmla="*/ 111 w 378"/>
              <a:gd name="T117" fmla="*/ 1370 h 2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8" h="2301">
                <a:moveTo>
                  <a:pt x="111" y="1370"/>
                </a:moveTo>
                <a:lnTo>
                  <a:pt x="111" y="1370"/>
                </a:lnTo>
                <a:lnTo>
                  <a:pt x="120" y="1404"/>
                </a:lnTo>
                <a:lnTo>
                  <a:pt x="128" y="1428"/>
                </a:lnTo>
                <a:lnTo>
                  <a:pt x="131" y="1440"/>
                </a:lnTo>
                <a:lnTo>
                  <a:pt x="131" y="1440"/>
                </a:lnTo>
                <a:lnTo>
                  <a:pt x="135" y="1447"/>
                </a:lnTo>
                <a:lnTo>
                  <a:pt x="136" y="1450"/>
                </a:lnTo>
                <a:lnTo>
                  <a:pt x="136" y="1450"/>
                </a:lnTo>
                <a:lnTo>
                  <a:pt x="144" y="1600"/>
                </a:lnTo>
                <a:lnTo>
                  <a:pt x="150" y="1706"/>
                </a:lnTo>
                <a:lnTo>
                  <a:pt x="151" y="1762"/>
                </a:lnTo>
                <a:lnTo>
                  <a:pt x="151" y="1762"/>
                </a:lnTo>
                <a:lnTo>
                  <a:pt x="151" y="1827"/>
                </a:lnTo>
                <a:lnTo>
                  <a:pt x="153" y="1953"/>
                </a:lnTo>
                <a:lnTo>
                  <a:pt x="151" y="2021"/>
                </a:lnTo>
                <a:lnTo>
                  <a:pt x="150" y="2081"/>
                </a:lnTo>
                <a:lnTo>
                  <a:pt x="149" y="2107"/>
                </a:lnTo>
                <a:lnTo>
                  <a:pt x="146" y="2129"/>
                </a:lnTo>
                <a:lnTo>
                  <a:pt x="144" y="2145"/>
                </a:lnTo>
                <a:lnTo>
                  <a:pt x="141" y="2155"/>
                </a:lnTo>
                <a:lnTo>
                  <a:pt x="141" y="2155"/>
                </a:lnTo>
                <a:lnTo>
                  <a:pt x="136" y="2168"/>
                </a:lnTo>
                <a:lnTo>
                  <a:pt x="134" y="2178"/>
                </a:lnTo>
                <a:lnTo>
                  <a:pt x="131" y="2192"/>
                </a:lnTo>
                <a:lnTo>
                  <a:pt x="130" y="2198"/>
                </a:lnTo>
                <a:lnTo>
                  <a:pt x="129" y="2203"/>
                </a:lnTo>
                <a:lnTo>
                  <a:pt x="124" y="2207"/>
                </a:lnTo>
                <a:lnTo>
                  <a:pt x="116" y="2211"/>
                </a:lnTo>
                <a:lnTo>
                  <a:pt x="116" y="2211"/>
                </a:lnTo>
                <a:lnTo>
                  <a:pt x="105" y="2213"/>
                </a:lnTo>
                <a:lnTo>
                  <a:pt x="89" y="2216"/>
                </a:lnTo>
                <a:lnTo>
                  <a:pt x="53" y="2216"/>
                </a:lnTo>
                <a:lnTo>
                  <a:pt x="24" y="2217"/>
                </a:lnTo>
                <a:lnTo>
                  <a:pt x="17" y="2218"/>
                </a:lnTo>
                <a:lnTo>
                  <a:pt x="15" y="2219"/>
                </a:lnTo>
                <a:lnTo>
                  <a:pt x="15" y="2221"/>
                </a:lnTo>
                <a:lnTo>
                  <a:pt x="15" y="2221"/>
                </a:lnTo>
                <a:lnTo>
                  <a:pt x="23" y="2228"/>
                </a:lnTo>
                <a:lnTo>
                  <a:pt x="33" y="2237"/>
                </a:lnTo>
                <a:lnTo>
                  <a:pt x="42" y="2246"/>
                </a:lnTo>
                <a:lnTo>
                  <a:pt x="46" y="2251"/>
                </a:lnTo>
                <a:lnTo>
                  <a:pt x="46" y="2251"/>
                </a:lnTo>
                <a:lnTo>
                  <a:pt x="52" y="2261"/>
                </a:lnTo>
                <a:lnTo>
                  <a:pt x="63" y="2277"/>
                </a:lnTo>
                <a:lnTo>
                  <a:pt x="81" y="2301"/>
                </a:lnTo>
                <a:lnTo>
                  <a:pt x="81" y="2301"/>
                </a:lnTo>
                <a:lnTo>
                  <a:pt x="102" y="2294"/>
                </a:lnTo>
                <a:lnTo>
                  <a:pt x="124" y="2289"/>
                </a:lnTo>
                <a:lnTo>
                  <a:pt x="135" y="2287"/>
                </a:lnTo>
                <a:lnTo>
                  <a:pt x="146" y="2286"/>
                </a:lnTo>
                <a:lnTo>
                  <a:pt x="146" y="2286"/>
                </a:lnTo>
                <a:lnTo>
                  <a:pt x="182" y="2286"/>
                </a:lnTo>
                <a:lnTo>
                  <a:pt x="197" y="2286"/>
                </a:lnTo>
                <a:lnTo>
                  <a:pt x="197" y="2286"/>
                </a:lnTo>
                <a:lnTo>
                  <a:pt x="199" y="2285"/>
                </a:lnTo>
                <a:lnTo>
                  <a:pt x="202" y="2284"/>
                </a:lnTo>
                <a:lnTo>
                  <a:pt x="204" y="2280"/>
                </a:lnTo>
                <a:lnTo>
                  <a:pt x="207" y="2276"/>
                </a:lnTo>
                <a:lnTo>
                  <a:pt x="209" y="2270"/>
                </a:lnTo>
                <a:lnTo>
                  <a:pt x="211" y="2265"/>
                </a:lnTo>
                <a:lnTo>
                  <a:pt x="209" y="2258"/>
                </a:lnTo>
                <a:lnTo>
                  <a:pt x="207" y="2251"/>
                </a:lnTo>
                <a:lnTo>
                  <a:pt x="207" y="2251"/>
                </a:lnTo>
                <a:lnTo>
                  <a:pt x="185" y="2214"/>
                </a:lnTo>
                <a:lnTo>
                  <a:pt x="177" y="2197"/>
                </a:lnTo>
                <a:lnTo>
                  <a:pt x="173" y="2191"/>
                </a:lnTo>
                <a:lnTo>
                  <a:pt x="172" y="2185"/>
                </a:lnTo>
                <a:lnTo>
                  <a:pt x="172" y="2185"/>
                </a:lnTo>
                <a:lnTo>
                  <a:pt x="172" y="2115"/>
                </a:lnTo>
                <a:lnTo>
                  <a:pt x="174" y="1968"/>
                </a:lnTo>
                <a:lnTo>
                  <a:pt x="177" y="1757"/>
                </a:lnTo>
                <a:lnTo>
                  <a:pt x="177" y="1757"/>
                </a:lnTo>
                <a:lnTo>
                  <a:pt x="182" y="1746"/>
                </a:lnTo>
                <a:lnTo>
                  <a:pt x="184" y="1734"/>
                </a:lnTo>
                <a:lnTo>
                  <a:pt x="187" y="1717"/>
                </a:lnTo>
                <a:lnTo>
                  <a:pt x="187" y="1717"/>
                </a:lnTo>
                <a:lnTo>
                  <a:pt x="187" y="1706"/>
                </a:lnTo>
                <a:lnTo>
                  <a:pt x="184" y="1692"/>
                </a:lnTo>
                <a:lnTo>
                  <a:pt x="179" y="1658"/>
                </a:lnTo>
                <a:lnTo>
                  <a:pt x="174" y="1625"/>
                </a:lnTo>
                <a:lnTo>
                  <a:pt x="172" y="1614"/>
                </a:lnTo>
                <a:lnTo>
                  <a:pt x="172" y="1606"/>
                </a:lnTo>
                <a:lnTo>
                  <a:pt x="172" y="1606"/>
                </a:lnTo>
                <a:lnTo>
                  <a:pt x="170" y="1574"/>
                </a:lnTo>
                <a:lnTo>
                  <a:pt x="164" y="1513"/>
                </a:lnTo>
                <a:lnTo>
                  <a:pt x="156" y="1430"/>
                </a:lnTo>
                <a:lnTo>
                  <a:pt x="156" y="1430"/>
                </a:lnTo>
                <a:lnTo>
                  <a:pt x="158" y="1430"/>
                </a:lnTo>
                <a:lnTo>
                  <a:pt x="162" y="1429"/>
                </a:lnTo>
                <a:lnTo>
                  <a:pt x="165" y="1425"/>
                </a:lnTo>
                <a:lnTo>
                  <a:pt x="167" y="1423"/>
                </a:lnTo>
                <a:lnTo>
                  <a:pt x="167" y="1420"/>
                </a:lnTo>
                <a:lnTo>
                  <a:pt x="167" y="1420"/>
                </a:lnTo>
                <a:lnTo>
                  <a:pt x="165" y="1409"/>
                </a:lnTo>
                <a:lnTo>
                  <a:pt x="164" y="1392"/>
                </a:lnTo>
                <a:lnTo>
                  <a:pt x="164" y="1384"/>
                </a:lnTo>
                <a:lnTo>
                  <a:pt x="165" y="1376"/>
                </a:lnTo>
                <a:lnTo>
                  <a:pt x="168" y="1370"/>
                </a:lnTo>
                <a:lnTo>
                  <a:pt x="172" y="1365"/>
                </a:lnTo>
                <a:lnTo>
                  <a:pt x="172" y="1365"/>
                </a:lnTo>
                <a:lnTo>
                  <a:pt x="178" y="1361"/>
                </a:lnTo>
                <a:lnTo>
                  <a:pt x="185" y="1358"/>
                </a:lnTo>
                <a:lnTo>
                  <a:pt x="194" y="1355"/>
                </a:lnTo>
                <a:lnTo>
                  <a:pt x="204" y="1352"/>
                </a:lnTo>
                <a:lnTo>
                  <a:pt x="214" y="1351"/>
                </a:lnTo>
                <a:lnTo>
                  <a:pt x="223" y="1350"/>
                </a:lnTo>
                <a:lnTo>
                  <a:pt x="232" y="1351"/>
                </a:lnTo>
                <a:lnTo>
                  <a:pt x="235" y="1353"/>
                </a:lnTo>
                <a:lnTo>
                  <a:pt x="237" y="1355"/>
                </a:lnTo>
                <a:lnTo>
                  <a:pt x="237" y="1355"/>
                </a:lnTo>
                <a:lnTo>
                  <a:pt x="241" y="1361"/>
                </a:lnTo>
                <a:lnTo>
                  <a:pt x="246" y="1372"/>
                </a:lnTo>
                <a:lnTo>
                  <a:pt x="253" y="1400"/>
                </a:lnTo>
                <a:lnTo>
                  <a:pt x="260" y="1429"/>
                </a:lnTo>
                <a:lnTo>
                  <a:pt x="262" y="1445"/>
                </a:lnTo>
                <a:lnTo>
                  <a:pt x="262" y="1445"/>
                </a:lnTo>
                <a:lnTo>
                  <a:pt x="264" y="1452"/>
                </a:lnTo>
                <a:lnTo>
                  <a:pt x="265" y="1457"/>
                </a:lnTo>
                <a:lnTo>
                  <a:pt x="267" y="1465"/>
                </a:lnTo>
                <a:lnTo>
                  <a:pt x="267" y="1465"/>
                </a:lnTo>
                <a:lnTo>
                  <a:pt x="267" y="1507"/>
                </a:lnTo>
                <a:lnTo>
                  <a:pt x="265" y="1590"/>
                </a:lnTo>
                <a:lnTo>
                  <a:pt x="262" y="1712"/>
                </a:lnTo>
                <a:lnTo>
                  <a:pt x="262" y="1712"/>
                </a:lnTo>
                <a:lnTo>
                  <a:pt x="262" y="1722"/>
                </a:lnTo>
                <a:lnTo>
                  <a:pt x="262" y="1747"/>
                </a:lnTo>
                <a:lnTo>
                  <a:pt x="262" y="1747"/>
                </a:lnTo>
                <a:lnTo>
                  <a:pt x="287" y="2160"/>
                </a:lnTo>
                <a:lnTo>
                  <a:pt x="287" y="2160"/>
                </a:lnTo>
                <a:lnTo>
                  <a:pt x="270" y="2178"/>
                </a:lnTo>
                <a:lnTo>
                  <a:pt x="252" y="2194"/>
                </a:lnTo>
                <a:lnTo>
                  <a:pt x="232" y="2211"/>
                </a:lnTo>
                <a:lnTo>
                  <a:pt x="232" y="2211"/>
                </a:lnTo>
                <a:lnTo>
                  <a:pt x="223" y="2218"/>
                </a:lnTo>
                <a:lnTo>
                  <a:pt x="217" y="2224"/>
                </a:lnTo>
                <a:lnTo>
                  <a:pt x="212" y="2230"/>
                </a:lnTo>
                <a:lnTo>
                  <a:pt x="209" y="2235"/>
                </a:lnTo>
                <a:lnTo>
                  <a:pt x="207" y="2238"/>
                </a:lnTo>
                <a:lnTo>
                  <a:pt x="208" y="2240"/>
                </a:lnTo>
                <a:lnTo>
                  <a:pt x="209" y="2241"/>
                </a:lnTo>
                <a:lnTo>
                  <a:pt x="212" y="2241"/>
                </a:lnTo>
                <a:lnTo>
                  <a:pt x="212" y="2241"/>
                </a:lnTo>
                <a:lnTo>
                  <a:pt x="216" y="2241"/>
                </a:lnTo>
                <a:lnTo>
                  <a:pt x="221" y="2242"/>
                </a:lnTo>
                <a:lnTo>
                  <a:pt x="233" y="2247"/>
                </a:lnTo>
                <a:lnTo>
                  <a:pt x="245" y="2255"/>
                </a:lnTo>
                <a:lnTo>
                  <a:pt x="250" y="2258"/>
                </a:lnTo>
                <a:lnTo>
                  <a:pt x="252" y="2261"/>
                </a:lnTo>
                <a:lnTo>
                  <a:pt x="252" y="2261"/>
                </a:lnTo>
                <a:lnTo>
                  <a:pt x="265" y="2281"/>
                </a:lnTo>
                <a:lnTo>
                  <a:pt x="272" y="2296"/>
                </a:lnTo>
                <a:lnTo>
                  <a:pt x="272" y="2296"/>
                </a:lnTo>
                <a:lnTo>
                  <a:pt x="276" y="2292"/>
                </a:lnTo>
                <a:lnTo>
                  <a:pt x="287" y="2284"/>
                </a:lnTo>
                <a:lnTo>
                  <a:pt x="295" y="2280"/>
                </a:lnTo>
                <a:lnTo>
                  <a:pt x="304" y="2276"/>
                </a:lnTo>
                <a:lnTo>
                  <a:pt x="313" y="2272"/>
                </a:lnTo>
                <a:lnTo>
                  <a:pt x="323" y="2271"/>
                </a:lnTo>
                <a:lnTo>
                  <a:pt x="323" y="2271"/>
                </a:lnTo>
                <a:lnTo>
                  <a:pt x="343" y="2270"/>
                </a:lnTo>
                <a:lnTo>
                  <a:pt x="352" y="2269"/>
                </a:lnTo>
                <a:lnTo>
                  <a:pt x="360" y="2267"/>
                </a:lnTo>
                <a:lnTo>
                  <a:pt x="368" y="2265"/>
                </a:lnTo>
                <a:lnTo>
                  <a:pt x="373" y="2261"/>
                </a:lnTo>
                <a:lnTo>
                  <a:pt x="377" y="2257"/>
                </a:lnTo>
                <a:lnTo>
                  <a:pt x="378" y="2251"/>
                </a:lnTo>
                <a:lnTo>
                  <a:pt x="378" y="2251"/>
                </a:lnTo>
                <a:lnTo>
                  <a:pt x="377" y="2247"/>
                </a:lnTo>
                <a:lnTo>
                  <a:pt x="376" y="2242"/>
                </a:lnTo>
                <a:lnTo>
                  <a:pt x="367" y="2230"/>
                </a:lnTo>
                <a:lnTo>
                  <a:pt x="355" y="2214"/>
                </a:lnTo>
                <a:lnTo>
                  <a:pt x="343" y="2199"/>
                </a:lnTo>
                <a:lnTo>
                  <a:pt x="319" y="2172"/>
                </a:lnTo>
                <a:lnTo>
                  <a:pt x="308" y="2160"/>
                </a:lnTo>
                <a:lnTo>
                  <a:pt x="287" y="1742"/>
                </a:lnTo>
                <a:lnTo>
                  <a:pt x="287" y="1742"/>
                </a:lnTo>
                <a:lnTo>
                  <a:pt x="289" y="1722"/>
                </a:lnTo>
                <a:lnTo>
                  <a:pt x="289" y="1706"/>
                </a:lnTo>
                <a:lnTo>
                  <a:pt x="287" y="1692"/>
                </a:lnTo>
                <a:lnTo>
                  <a:pt x="287" y="1692"/>
                </a:lnTo>
                <a:lnTo>
                  <a:pt x="287" y="1677"/>
                </a:lnTo>
                <a:lnTo>
                  <a:pt x="287" y="1647"/>
                </a:lnTo>
                <a:lnTo>
                  <a:pt x="289" y="1561"/>
                </a:lnTo>
                <a:lnTo>
                  <a:pt x="292" y="1440"/>
                </a:lnTo>
                <a:lnTo>
                  <a:pt x="292" y="1440"/>
                </a:lnTo>
                <a:lnTo>
                  <a:pt x="295" y="1420"/>
                </a:lnTo>
                <a:lnTo>
                  <a:pt x="296" y="1404"/>
                </a:lnTo>
                <a:lnTo>
                  <a:pt x="298" y="1390"/>
                </a:lnTo>
                <a:lnTo>
                  <a:pt x="298" y="1390"/>
                </a:lnTo>
                <a:lnTo>
                  <a:pt x="299" y="1380"/>
                </a:lnTo>
                <a:lnTo>
                  <a:pt x="300" y="1370"/>
                </a:lnTo>
                <a:lnTo>
                  <a:pt x="303" y="1360"/>
                </a:lnTo>
                <a:lnTo>
                  <a:pt x="303" y="1360"/>
                </a:lnTo>
                <a:lnTo>
                  <a:pt x="305" y="1361"/>
                </a:lnTo>
                <a:lnTo>
                  <a:pt x="308" y="1361"/>
                </a:lnTo>
                <a:lnTo>
                  <a:pt x="313" y="1361"/>
                </a:lnTo>
                <a:lnTo>
                  <a:pt x="316" y="1357"/>
                </a:lnTo>
                <a:lnTo>
                  <a:pt x="321" y="1351"/>
                </a:lnTo>
                <a:lnTo>
                  <a:pt x="328" y="1339"/>
                </a:lnTo>
                <a:lnTo>
                  <a:pt x="333" y="1324"/>
                </a:lnTo>
                <a:lnTo>
                  <a:pt x="333" y="1324"/>
                </a:lnTo>
                <a:lnTo>
                  <a:pt x="338" y="1303"/>
                </a:lnTo>
                <a:lnTo>
                  <a:pt x="343" y="1275"/>
                </a:lnTo>
                <a:lnTo>
                  <a:pt x="348" y="1245"/>
                </a:lnTo>
                <a:lnTo>
                  <a:pt x="350" y="1212"/>
                </a:lnTo>
                <a:lnTo>
                  <a:pt x="353" y="1180"/>
                </a:lnTo>
                <a:lnTo>
                  <a:pt x="354" y="1148"/>
                </a:lnTo>
                <a:lnTo>
                  <a:pt x="354" y="1120"/>
                </a:lnTo>
                <a:lnTo>
                  <a:pt x="353" y="1098"/>
                </a:lnTo>
                <a:lnTo>
                  <a:pt x="353" y="1098"/>
                </a:lnTo>
                <a:lnTo>
                  <a:pt x="350" y="1078"/>
                </a:lnTo>
                <a:lnTo>
                  <a:pt x="347" y="1056"/>
                </a:lnTo>
                <a:lnTo>
                  <a:pt x="342" y="1035"/>
                </a:lnTo>
                <a:lnTo>
                  <a:pt x="335" y="1015"/>
                </a:lnTo>
                <a:lnTo>
                  <a:pt x="329" y="995"/>
                </a:lnTo>
                <a:lnTo>
                  <a:pt x="321" y="976"/>
                </a:lnTo>
                <a:lnTo>
                  <a:pt x="313" y="961"/>
                </a:lnTo>
                <a:lnTo>
                  <a:pt x="303" y="947"/>
                </a:lnTo>
                <a:lnTo>
                  <a:pt x="303" y="947"/>
                </a:lnTo>
                <a:lnTo>
                  <a:pt x="296" y="940"/>
                </a:lnTo>
                <a:lnTo>
                  <a:pt x="289" y="935"/>
                </a:lnTo>
                <a:lnTo>
                  <a:pt x="279" y="930"/>
                </a:lnTo>
                <a:lnTo>
                  <a:pt x="269" y="925"/>
                </a:lnTo>
                <a:lnTo>
                  <a:pt x="246" y="915"/>
                </a:lnTo>
                <a:lnTo>
                  <a:pt x="222" y="908"/>
                </a:lnTo>
                <a:lnTo>
                  <a:pt x="199" y="900"/>
                </a:lnTo>
                <a:lnTo>
                  <a:pt x="179" y="895"/>
                </a:lnTo>
                <a:lnTo>
                  <a:pt x="162" y="891"/>
                </a:lnTo>
                <a:lnTo>
                  <a:pt x="162" y="891"/>
                </a:lnTo>
                <a:lnTo>
                  <a:pt x="151" y="742"/>
                </a:lnTo>
                <a:lnTo>
                  <a:pt x="145" y="623"/>
                </a:lnTo>
                <a:lnTo>
                  <a:pt x="141" y="539"/>
                </a:lnTo>
                <a:lnTo>
                  <a:pt x="141" y="539"/>
                </a:lnTo>
                <a:lnTo>
                  <a:pt x="139" y="506"/>
                </a:lnTo>
                <a:lnTo>
                  <a:pt x="134" y="463"/>
                </a:lnTo>
                <a:lnTo>
                  <a:pt x="125" y="414"/>
                </a:lnTo>
                <a:lnTo>
                  <a:pt x="116" y="363"/>
                </a:lnTo>
                <a:lnTo>
                  <a:pt x="97" y="269"/>
                </a:lnTo>
                <a:lnTo>
                  <a:pt x="86" y="217"/>
                </a:lnTo>
                <a:lnTo>
                  <a:pt x="86" y="217"/>
                </a:lnTo>
                <a:lnTo>
                  <a:pt x="83" y="205"/>
                </a:lnTo>
                <a:lnTo>
                  <a:pt x="83" y="195"/>
                </a:lnTo>
                <a:lnTo>
                  <a:pt x="83" y="186"/>
                </a:lnTo>
                <a:lnTo>
                  <a:pt x="83" y="179"/>
                </a:lnTo>
                <a:lnTo>
                  <a:pt x="87" y="165"/>
                </a:lnTo>
                <a:lnTo>
                  <a:pt x="91" y="156"/>
                </a:lnTo>
                <a:lnTo>
                  <a:pt x="91" y="156"/>
                </a:lnTo>
                <a:lnTo>
                  <a:pt x="95" y="152"/>
                </a:lnTo>
                <a:lnTo>
                  <a:pt x="100" y="151"/>
                </a:lnTo>
                <a:lnTo>
                  <a:pt x="116" y="147"/>
                </a:lnTo>
                <a:lnTo>
                  <a:pt x="126" y="145"/>
                </a:lnTo>
                <a:lnTo>
                  <a:pt x="138" y="141"/>
                </a:lnTo>
                <a:lnTo>
                  <a:pt x="150" y="137"/>
                </a:lnTo>
                <a:lnTo>
                  <a:pt x="162" y="131"/>
                </a:lnTo>
                <a:lnTo>
                  <a:pt x="162" y="131"/>
                </a:lnTo>
                <a:lnTo>
                  <a:pt x="180" y="120"/>
                </a:lnTo>
                <a:lnTo>
                  <a:pt x="190" y="111"/>
                </a:lnTo>
                <a:lnTo>
                  <a:pt x="197" y="106"/>
                </a:lnTo>
                <a:lnTo>
                  <a:pt x="197" y="106"/>
                </a:lnTo>
                <a:lnTo>
                  <a:pt x="201" y="105"/>
                </a:lnTo>
                <a:lnTo>
                  <a:pt x="212" y="103"/>
                </a:lnTo>
                <a:lnTo>
                  <a:pt x="218" y="105"/>
                </a:lnTo>
                <a:lnTo>
                  <a:pt x="226" y="106"/>
                </a:lnTo>
                <a:lnTo>
                  <a:pt x="235" y="110"/>
                </a:lnTo>
                <a:lnTo>
                  <a:pt x="242" y="116"/>
                </a:lnTo>
                <a:lnTo>
                  <a:pt x="242" y="116"/>
                </a:lnTo>
                <a:lnTo>
                  <a:pt x="255" y="127"/>
                </a:lnTo>
                <a:lnTo>
                  <a:pt x="262" y="136"/>
                </a:lnTo>
                <a:lnTo>
                  <a:pt x="267" y="141"/>
                </a:lnTo>
                <a:lnTo>
                  <a:pt x="267" y="141"/>
                </a:lnTo>
                <a:lnTo>
                  <a:pt x="269" y="136"/>
                </a:lnTo>
                <a:lnTo>
                  <a:pt x="270" y="122"/>
                </a:lnTo>
                <a:lnTo>
                  <a:pt x="270" y="113"/>
                </a:lnTo>
                <a:lnTo>
                  <a:pt x="269" y="105"/>
                </a:lnTo>
                <a:lnTo>
                  <a:pt x="266" y="94"/>
                </a:lnTo>
                <a:lnTo>
                  <a:pt x="262" y="86"/>
                </a:lnTo>
                <a:lnTo>
                  <a:pt x="262" y="86"/>
                </a:lnTo>
                <a:lnTo>
                  <a:pt x="256" y="78"/>
                </a:lnTo>
                <a:lnTo>
                  <a:pt x="248" y="71"/>
                </a:lnTo>
                <a:lnTo>
                  <a:pt x="240" y="66"/>
                </a:lnTo>
                <a:lnTo>
                  <a:pt x="230" y="62"/>
                </a:lnTo>
                <a:lnTo>
                  <a:pt x="213" y="57"/>
                </a:lnTo>
                <a:lnTo>
                  <a:pt x="207" y="55"/>
                </a:lnTo>
                <a:lnTo>
                  <a:pt x="207" y="55"/>
                </a:lnTo>
                <a:lnTo>
                  <a:pt x="203" y="47"/>
                </a:lnTo>
                <a:lnTo>
                  <a:pt x="198" y="39"/>
                </a:lnTo>
                <a:lnTo>
                  <a:pt x="189" y="29"/>
                </a:lnTo>
                <a:lnTo>
                  <a:pt x="179" y="19"/>
                </a:lnTo>
                <a:lnTo>
                  <a:pt x="173" y="14"/>
                </a:lnTo>
                <a:lnTo>
                  <a:pt x="165" y="10"/>
                </a:lnTo>
                <a:lnTo>
                  <a:pt x="156" y="6"/>
                </a:lnTo>
                <a:lnTo>
                  <a:pt x="148" y="3"/>
                </a:lnTo>
                <a:lnTo>
                  <a:pt x="138" y="1"/>
                </a:lnTo>
                <a:lnTo>
                  <a:pt x="126" y="0"/>
                </a:lnTo>
                <a:lnTo>
                  <a:pt x="126" y="0"/>
                </a:lnTo>
                <a:lnTo>
                  <a:pt x="105" y="0"/>
                </a:lnTo>
                <a:lnTo>
                  <a:pt x="86" y="4"/>
                </a:lnTo>
                <a:lnTo>
                  <a:pt x="70" y="9"/>
                </a:lnTo>
                <a:lnTo>
                  <a:pt x="56" y="16"/>
                </a:lnTo>
                <a:lnTo>
                  <a:pt x="43" y="26"/>
                </a:lnTo>
                <a:lnTo>
                  <a:pt x="33" y="38"/>
                </a:lnTo>
                <a:lnTo>
                  <a:pt x="24" y="50"/>
                </a:lnTo>
                <a:lnTo>
                  <a:pt x="15" y="66"/>
                </a:lnTo>
                <a:lnTo>
                  <a:pt x="15" y="66"/>
                </a:lnTo>
                <a:lnTo>
                  <a:pt x="14" y="71"/>
                </a:lnTo>
                <a:lnTo>
                  <a:pt x="12" y="76"/>
                </a:lnTo>
                <a:lnTo>
                  <a:pt x="10" y="92"/>
                </a:lnTo>
                <a:lnTo>
                  <a:pt x="9" y="112"/>
                </a:lnTo>
                <a:lnTo>
                  <a:pt x="10" y="136"/>
                </a:lnTo>
                <a:lnTo>
                  <a:pt x="13" y="194"/>
                </a:lnTo>
                <a:lnTo>
                  <a:pt x="21" y="258"/>
                </a:lnTo>
                <a:lnTo>
                  <a:pt x="28" y="326"/>
                </a:lnTo>
                <a:lnTo>
                  <a:pt x="37" y="392"/>
                </a:lnTo>
                <a:lnTo>
                  <a:pt x="51" y="494"/>
                </a:lnTo>
                <a:lnTo>
                  <a:pt x="51" y="494"/>
                </a:lnTo>
                <a:lnTo>
                  <a:pt x="53" y="515"/>
                </a:lnTo>
                <a:lnTo>
                  <a:pt x="55" y="541"/>
                </a:lnTo>
                <a:lnTo>
                  <a:pt x="56" y="608"/>
                </a:lnTo>
                <a:lnTo>
                  <a:pt x="56" y="686"/>
                </a:lnTo>
                <a:lnTo>
                  <a:pt x="53" y="767"/>
                </a:lnTo>
                <a:lnTo>
                  <a:pt x="51" y="845"/>
                </a:lnTo>
                <a:lnTo>
                  <a:pt x="47" y="910"/>
                </a:lnTo>
                <a:lnTo>
                  <a:pt x="44" y="957"/>
                </a:lnTo>
                <a:lnTo>
                  <a:pt x="42" y="971"/>
                </a:lnTo>
                <a:lnTo>
                  <a:pt x="41" y="977"/>
                </a:lnTo>
                <a:lnTo>
                  <a:pt x="41" y="977"/>
                </a:lnTo>
                <a:lnTo>
                  <a:pt x="32" y="991"/>
                </a:lnTo>
                <a:lnTo>
                  <a:pt x="26" y="1003"/>
                </a:lnTo>
                <a:lnTo>
                  <a:pt x="19" y="1017"/>
                </a:lnTo>
                <a:lnTo>
                  <a:pt x="13" y="1034"/>
                </a:lnTo>
                <a:lnTo>
                  <a:pt x="7" y="1050"/>
                </a:lnTo>
                <a:lnTo>
                  <a:pt x="3" y="1069"/>
                </a:lnTo>
                <a:lnTo>
                  <a:pt x="0" y="1088"/>
                </a:lnTo>
                <a:lnTo>
                  <a:pt x="0" y="1088"/>
                </a:lnTo>
                <a:lnTo>
                  <a:pt x="0" y="1099"/>
                </a:lnTo>
                <a:lnTo>
                  <a:pt x="2" y="1112"/>
                </a:lnTo>
                <a:lnTo>
                  <a:pt x="5" y="1144"/>
                </a:lnTo>
                <a:lnTo>
                  <a:pt x="14" y="1182"/>
                </a:lnTo>
                <a:lnTo>
                  <a:pt x="24" y="1222"/>
                </a:lnTo>
                <a:lnTo>
                  <a:pt x="36" y="1263"/>
                </a:lnTo>
                <a:lnTo>
                  <a:pt x="48" y="1298"/>
                </a:lnTo>
                <a:lnTo>
                  <a:pt x="60" y="1326"/>
                </a:lnTo>
                <a:lnTo>
                  <a:pt x="66" y="1337"/>
                </a:lnTo>
                <a:lnTo>
                  <a:pt x="71" y="1345"/>
                </a:lnTo>
                <a:lnTo>
                  <a:pt x="71" y="1345"/>
                </a:lnTo>
                <a:lnTo>
                  <a:pt x="81" y="1355"/>
                </a:lnTo>
                <a:lnTo>
                  <a:pt x="89" y="1362"/>
                </a:lnTo>
                <a:lnTo>
                  <a:pt x="96" y="1367"/>
                </a:lnTo>
                <a:lnTo>
                  <a:pt x="101" y="1370"/>
                </a:lnTo>
                <a:lnTo>
                  <a:pt x="106" y="1371"/>
                </a:lnTo>
                <a:lnTo>
                  <a:pt x="109" y="1371"/>
                </a:lnTo>
                <a:lnTo>
                  <a:pt x="111" y="1370"/>
                </a:lnTo>
                <a:lnTo>
                  <a:pt x="111" y="137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8E0C4615-0598-4D88-ABB3-05C0AEF9CB12}"/>
              </a:ext>
            </a:extLst>
          </p:cNvPr>
          <p:cNvSpPr>
            <a:spLocks noEditPoints="1"/>
          </p:cNvSpPr>
          <p:nvPr/>
        </p:nvSpPr>
        <p:spPr bwMode="auto">
          <a:xfrm>
            <a:off x="4795160" y="4869159"/>
            <a:ext cx="607659" cy="1482127"/>
          </a:xfrm>
          <a:custGeom>
            <a:avLst/>
            <a:gdLst>
              <a:gd name="T0" fmla="*/ 258 w 476"/>
              <a:gd name="T1" fmla="*/ 18 h 1161"/>
              <a:gd name="T2" fmla="*/ 139 w 476"/>
              <a:gd name="T3" fmla="*/ 1 h 1161"/>
              <a:gd name="T4" fmla="*/ 33 w 476"/>
              <a:gd name="T5" fmla="*/ 38 h 1161"/>
              <a:gd name="T6" fmla="*/ 7 w 476"/>
              <a:gd name="T7" fmla="*/ 58 h 1161"/>
              <a:gd name="T8" fmla="*/ 1 w 476"/>
              <a:gd name="T9" fmla="*/ 155 h 1161"/>
              <a:gd name="T10" fmla="*/ 0 w 476"/>
              <a:gd name="T11" fmla="*/ 227 h 1161"/>
              <a:gd name="T12" fmla="*/ 44 w 476"/>
              <a:gd name="T13" fmla="*/ 335 h 1161"/>
              <a:gd name="T14" fmla="*/ 67 w 476"/>
              <a:gd name="T15" fmla="*/ 384 h 1161"/>
              <a:gd name="T16" fmla="*/ 83 w 476"/>
              <a:gd name="T17" fmla="*/ 431 h 1161"/>
              <a:gd name="T18" fmla="*/ 83 w 476"/>
              <a:gd name="T19" fmla="*/ 743 h 1161"/>
              <a:gd name="T20" fmla="*/ 92 w 476"/>
              <a:gd name="T21" fmla="*/ 938 h 1161"/>
              <a:gd name="T22" fmla="*/ 53 w 476"/>
              <a:gd name="T23" fmla="*/ 1128 h 1161"/>
              <a:gd name="T24" fmla="*/ 61 w 476"/>
              <a:gd name="T25" fmla="*/ 1141 h 1161"/>
              <a:gd name="T26" fmla="*/ 78 w 476"/>
              <a:gd name="T27" fmla="*/ 1156 h 1161"/>
              <a:gd name="T28" fmla="*/ 112 w 476"/>
              <a:gd name="T29" fmla="*/ 1151 h 1161"/>
              <a:gd name="T30" fmla="*/ 129 w 476"/>
              <a:gd name="T31" fmla="*/ 1156 h 1161"/>
              <a:gd name="T32" fmla="*/ 119 w 476"/>
              <a:gd name="T33" fmla="*/ 1090 h 1161"/>
              <a:gd name="T34" fmla="*/ 114 w 476"/>
              <a:gd name="T35" fmla="*/ 1050 h 1161"/>
              <a:gd name="T36" fmla="*/ 116 w 476"/>
              <a:gd name="T37" fmla="*/ 772 h 1161"/>
              <a:gd name="T38" fmla="*/ 119 w 476"/>
              <a:gd name="T39" fmla="*/ 700 h 1161"/>
              <a:gd name="T40" fmla="*/ 110 w 476"/>
              <a:gd name="T41" fmla="*/ 548 h 1161"/>
              <a:gd name="T42" fmla="*/ 134 w 476"/>
              <a:gd name="T43" fmla="*/ 405 h 1161"/>
              <a:gd name="T44" fmla="*/ 179 w 476"/>
              <a:gd name="T45" fmla="*/ 425 h 1161"/>
              <a:gd name="T46" fmla="*/ 213 w 476"/>
              <a:gd name="T47" fmla="*/ 463 h 1161"/>
              <a:gd name="T48" fmla="*/ 213 w 476"/>
              <a:gd name="T49" fmla="*/ 602 h 1161"/>
              <a:gd name="T50" fmla="*/ 209 w 476"/>
              <a:gd name="T51" fmla="*/ 702 h 1161"/>
              <a:gd name="T52" fmla="*/ 210 w 476"/>
              <a:gd name="T53" fmla="*/ 743 h 1161"/>
              <a:gd name="T54" fmla="*/ 221 w 476"/>
              <a:gd name="T55" fmla="*/ 804 h 1161"/>
              <a:gd name="T56" fmla="*/ 244 w 476"/>
              <a:gd name="T57" fmla="*/ 1026 h 1161"/>
              <a:gd name="T58" fmla="*/ 255 w 476"/>
              <a:gd name="T59" fmla="*/ 1085 h 1161"/>
              <a:gd name="T60" fmla="*/ 250 w 476"/>
              <a:gd name="T61" fmla="*/ 1110 h 1161"/>
              <a:gd name="T62" fmla="*/ 224 w 476"/>
              <a:gd name="T63" fmla="*/ 1125 h 1161"/>
              <a:gd name="T64" fmla="*/ 224 w 476"/>
              <a:gd name="T65" fmla="*/ 1156 h 1161"/>
              <a:gd name="T66" fmla="*/ 270 w 476"/>
              <a:gd name="T67" fmla="*/ 1161 h 1161"/>
              <a:gd name="T68" fmla="*/ 307 w 476"/>
              <a:gd name="T69" fmla="*/ 1146 h 1161"/>
              <a:gd name="T70" fmla="*/ 287 w 476"/>
              <a:gd name="T71" fmla="*/ 1107 h 1161"/>
              <a:gd name="T72" fmla="*/ 253 w 476"/>
              <a:gd name="T73" fmla="*/ 968 h 1161"/>
              <a:gd name="T74" fmla="*/ 234 w 476"/>
              <a:gd name="T75" fmla="*/ 718 h 1161"/>
              <a:gd name="T76" fmla="*/ 229 w 476"/>
              <a:gd name="T77" fmla="*/ 628 h 1161"/>
              <a:gd name="T78" fmla="*/ 266 w 476"/>
              <a:gd name="T79" fmla="*/ 447 h 1161"/>
              <a:gd name="T80" fmla="*/ 326 w 476"/>
              <a:gd name="T81" fmla="*/ 433 h 1161"/>
              <a:gd name="T82" fmla="*/ 380 w 476"/>
              <a:gd name="T83" fmla="*/ 370 h 1161"/>
              <a:gd name="T84" fmla="*/ 389 w 476"/>
              <a:gd name="T85" fmla="*/ 273 h 1161"/>
              <a:gd name="T86" fmla="*/ 408 w 476"/>
              <a:gd name="T87" fmla="*/ 244 h 1161"/>
              <a:gd name="T88" fmla="*/ 462 w 476"/>
              <a:gd name="T89" fmla="*/ 214 h 1161"/>
              <a:gd name="T90" fmla="*/ 476 w 476"/>
              <a:gd name="T91" fmla="*/ 175 h 1161"/>
              <a:gd name="T92" fmla="*/ 451 w 476"/>
              <a:gd name="T93" fmla="*/ 123 h 1161"/>
              <a:gd name="T94" fmla="*/ 423 w 476"/>
              <a:gd name="T95" fmla="*/ 60 h 1161"/>
              <a:gd name="T96" fmla="*/ 360 w 476"/>
              <a:gd name="T97" fmla="*/ 14 h 1161"/>
              <a:gd name="T98" fmla="*/ 316 w 476"/>
              <a:gd name="T99" fmla="*/ 18 h 1161"/>
              <a:gd name="T100" fmla="*/ 325 w 476"/>
              <a:gd name="T101" fmla="*/ 83 h 1161"/>
              <a:gd name="T102" fmla="*/ 341 w 476"/>
              <a:gd name="T103" fmla="*/ 74 h 1161"/>
              <a:gd name="T104" fmla="*/ 380 w 476"/>
              <a:gd name="T105" fmla="*/ 83 h 1161"/>
              <a:gd name="T106" fmla="*/ 397 w 476"/>
              <a:gd name="T107" fmla="*/ 123 h 1161"/>
              <a:gd name="T108" fmla="*/ 375 w 476"/>
              <a:gd name="T109" fmla="*/ 159 h 1161"/>
              <a:gd name="T110" fmla="*/ 355 w 476"/>
              <a:gd name="T111" fmla="*/ 194 h 1161"/>
              <a:gd name="T112" fmla="*/ 321 w 476"/>
              <a:gd name="T113" fmla="*/ 120 h 1161"/>
              <a:gd name="T114" fmla="*/ 325 w 476"/>
              <a:gd name="T115" fmla="*/ 83 h 1161"/>
              <a:gd name="T116" fmla="*/ 311 w 476"/>
              <a:gd name="T117" fmla="*/ 346 h 1161"/>
              <a:gd name="T118" fmla="*/ 282 w 476"/>
              <a:gd name="T119" fmla="*/ 375 h 1161"/>
              <a:gd name="T120" fmla="*/ 270 w 476"/>
              <a:gd name="T121" fmla="*/ 360 h 1161"/>
              <a:gd name="T122" fmla="*/ 295 w 476"/>
              <a:gd name="T123" fmla="*/ 335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6" h="1161">
                <a:moveTo>
                  <a:pt x="285" y="38"/>
                </a:moveTo>
                <a:lnTo>
                  <a:pt x="285" y="38"/>
                </a:lnTo>
                <a:lnTo>
                  <a:pt x="282" y="34"/>
                </a:lnTo>
                <a:lnTo>
                  <a:pt x="277" y="29"/>
                </a:lnTo>
                <a:lnTo>
                  <a:pt x="270" y="24"/>
                </a:lnTo>
                <a:lnTo>
                  <a:pt x="258" y="18"/>
                </a:lnTo>
                <a:lnTo>
                  <a:pt x="242" y="11"/>
                </a:lnTo>
                <a:lnTo>
                  <a:pt x="221" y="6"/>
                </a:lnTo>
                <a:lnTo>
                  <a:pt x="194" y="3"/>
                </a:lnTo>
                <a:lnTo>
                  <a:pt x="194" y="3"/>
                </a:lnTo>
                <a:lnTo>
                  <a:pt x="165" y="0"/>
                </a:lnTo>
                <a:lnTo>
                  <a:pt x="139" y="1"/>
                </a:lnTo>
                <a:lnTo>
                  <a:pt x="114" y="4"/>
                </a:lnTo>
                <a:lnTo>
                  <a:pt x="92" y="9"/>
                </a:lnTo>
                <a:lnTo>
                  <a:pt x="73" y="14"/>
                </a:lnTo>
                <a:lnTo>
                  <a:pt x="57" y="21"/>
                </a:lnTo>
                <a:lnTo>
                  <a:pt x="43" y="29"/>
                </a:lnTo>
                <a:lnTo>
                  <a:pt x="33" y="38"/>
                </a:lnTo>
                <a:lnTo>
                  <a:pt x="33" y="38"/>
                </a:lnTo>
                <a:lnTo>
                  <a:pt x="25" y="44"/>
                </a:lnTo>
                <a:lnTo>
                  <a:pt x="19" y="49"/>
                </a:lnTo>
                <a:lnTo>
                  <a:pt x="14" y="52"/>
                </a:lnTo>
                <a:lnTo>
                  <a:pt x="10" y="54"/>
                </a:lnTo>
                <a:lnTo>
                  <a:pt x="7" y="58"/>
                </a:lnTo>
                <a:lnTo>
                  <a:pt x="5" y="64"/>
                </a:lnTo>
                <a:lnTo>
                  <a:pt x="4" y="74"/>
                </a:lnTo>
                <a:lnTo>
                  <a:pt x="3" y="88"/>
                </a:lnTo>
                <a:lnTo>
                  <a:pt x="3" y="88"/>
                </a:lnTo>
                <a:lnTo>
                  <a:pt x="1" y="123"/>
                </a:lnTo>
                <a:lnTo>
                  <a:pt x="1" y="155"/>
                </a:lnTo>
                <a:lnTo>
                  <a:pt x="3" y="189"/>
                </a:lnTo>
                <a:lnTo>
                  <a:pt x="3" y="189"/>
                </a:lnTo>
                <a:lnTo>
                  <a:pt x="1" y="195"/>
                </a:lnTo>
                <a:lnTo>
                  <a:pt x="0" y="204"/>
                </a:lnTo>
                <a:lnTo>
                  <a:pt x="0" y="214"/>
                </a:lnTo>
                <a:lnTo>
                  <a:pt x="0" y="227"/>
                </a:lnTo>
                <a:lnTo>
                  <a:pt x="3" y="242"/>
                </a:lnTo>
                <a:lnTo>
                  <a:pt x="7" y="257"/>
                </a:lnTo>
                <a:lnTo>
                  <a:pt x="13" y="274"/>
                </a:lnTo>
                <a:lnTo>
                  <a:pt x="13" y="274"/>
                </a:lnTo>
                <a:lnTo>
                  <a:pt x="29" y="307"/>
                </a:lnTo>
                <a:lnTo>
                  <a:pt x="44" y="335"/>
                </a:lnTo>
                <a:lnTo>
                  <a:pt x="54" y="354"/>
                </a:lnTo>
                <a:lnTo>
                  <a:pt x="58" y="360"/>
                </a:lnTo>
                <a:lnTo>
                  <a:pt x="58" y="360"/>
                </a:lnTo>
                <a:lnTo>
                  <a:pt x="58" y="361"/>
                </a:lnTo>
                <a:lnTo>
                  <a:pt x="61" y="366"/>
                </a:lnTo>
                <a:lnTo>
                  <a:pt x="67" y="384"/>
                </a:lnTo>
                <a:lnTo>
                  <a:pt x="75" y="403"/>
                </a:lnTo>
                <a:lnTo>
                  <a:pt x="78" y="415"/>
                </a:lnTo>
                <a:lnTo>
                  <a:pt x="78" y="415"/>
                </a:lnTo>
                <a:lnTo>
                  <a:pt x="80" y="422"/>
                </a:lnTo>
                <a:lnTo>
                  <a:pt x="81" y="427"/>
                </a:lnTo>
                <a:lnTo>
                  <a:pt x="83" y="431"/>
                </a:lnTo>
                <a:lnTo>
                  <a:pt x="93" y="687"/>
                </a:lnTo>
                <a:lnTo>
                  <a:pt x="93" y="687"/>
                </a:lnTo>
                <a:lnTo>
                  <a:pt x="88" y="709"/>
                </a:lnTo>
                <a:lnTo>
                  <a:pt x="85" y="728"/>
                </a:lnTo>
                <a:lnTo>
                  <a:pt x="83" y="735"/>
                </a:lnTo>
                <a:lnTo>
                  <a:pt x="83" y="743"/>
                </a:lnTo>
                <a:lnTo>
                  <a:pt x="83" y="743"/>
                </a:lnTo>
                <a:lnTo>
                  <a:pt x="86" y="755"/>
                </a:lnTo>
                <a:lnTo>
                  <a:pt x="88" y="769"/>
                </a:lnTo>
                <a:lnTo>
                  <a:pt x="93" y="783"/>
                </a:lnTo>
                <a:lnTo>
                  <a:pt x="93" y="783"/>
                </a:lnTo>
                <a:lnTo>
                  <a:pt x="92" y="938"/>
                </a:lnTo>
                <a:lnTo>
                  <a:pt x="90" y="1045"/>
                </a:lnTo>
                <a:lnTo>
                  <a:pt x="88" y="1095"/>
                </a:lnTo>
                <a:lnTo>
                  <a:pt x="88" y="1095"/>
                </a:lnTo>
                <a:lnTo>
                  <a:pt x="81" y="1103"/>
                </a:lnTo>
                <a:lnTo>
                  <a:pt x="67" y="1115"/>
                </a:lnTo>
                <a:lnTo>
                  <a:pt x="53" y="1128"/>
                </a:lnTo>
                <a:lnTo>
                  <a:pt x="49" y="1133"/>
                </a:lnTo>
                <a:lnTo>
                  <a:pt x="48" y="1134"/>
                </a:lnTo>
                <a:lnTo>
                  <a:pt x="48" y="1136"/>
                </a:lnTo>
                <a:lnTo>
                  <a:pt x="48" y="1136"/>
                </a:lnTo>
                <a:lnTo>
                  <a:pt x="53" y="1138"/>
                </a:lnTo>
                <a:lnTo>
                  <a:pt x="61" y="1141"/>
                </a:lnTo>
                <a:lnTo>
                  <a:pt x="68" y="1144"/>
                </a:lnTo>
                <a:lnTo>
                  <a:pt x="71" y="1147"/>
                </a:lnTo>
                <a:lnTo>
                  <a:pt x="73" y="1151"/>
                </a:lnTo>
                <a:lnTo>
                  <a:pt x="73" y="1151"/>
                </a:lnTo>
                <a:lnTo>
                  <a:pt x="76" y="1153"/>
                </a:lnTo>
                <a:lnTo>
                  <a:pt x="78" y="1156"/>
                </a:lnTo>
                <a:lnTo>
                  <a:pt x="83" y="1156"/>
                </a:lnTo>
                <a:lnTo>
                  <a:pt x="88" y="1154"/>
                </a:lnTo>
                <a:lnTo>
                  <a:pt x="98" y="1153"/>
                </a:lnTo>
                <a:lnTo>
                  <a:pt x="108" y="1151"/>
                </a:lnTo>
                <a:lnTo>
                  <a:pt x="108" y="1151"/>
                </a:lnTo>
                <a:lnTo>
                  <a:pt x="112" y="1151"/>
                </a:lnTo>
                <a:lnTo>
                  <a:pt x="116" y="1151"/>
                </a:lnTo>
                <a:lnTo>
                  <a:pt x="121" y="1153"/>
                </a:lnTo>
                <a:lnTo>
                  <a:pt x="125" y="1156"/>
                </a:lnTo>
                <a:lnTo>
                  <a:pt x="127" y="1156"/>
                </a:lnTo>
                <a:lnTo>
                  <a:pt x="129" y="1156"/>
                </a:lnTo>
                <a:lnTo>
                  <a:pt x="129" y="1156"/>
                </a:lnTo>
                <a:lnTo>
                  <a:pt x="144" y="1144"/>
                </a:lnTo>
                <a:lnTo>
                  <a:pt x="154" y="1136"/>
                </a:lnTo>
                <a:lnTo>
                  <a:pt x="154" y="1136"/>
                </a:lnTo>
                <a:lnTo>
                  <a:pt x="148" y="1129"/>
                </a:lnTo>
                <a:lnTo>
                  <a:pt x="136" y="1114"/>
                </a:lnTo>
                <a:lnTo>
                  <a:pt x="119" y="1090"/>
                </a:lnTo>
                <a:lnTo>
                  <a:pt x="119" y="1090"/>
                </a:lnTo>
                <a:lnTo>
                  <a:pt x="116" y="1085"/>
                </a:lnTo>
                <a:lnTo>
                  <a:pt x="115" y="1076"/>
                </a:lnTo>
                <a:lnTo>
                  <a:pt x="114" y="1064"/>
                </a:lnTo>
                <a:lnTo>
                  <a:pt x="114" y="1050"/>
                </a:lnTo>
                <a:lnTo>
                  <a:pt x="114" y="1050"/>
                </a:lnTo>
                <a:lnTo>
                  <a:pt x="114" y="1000"/>
                </a:lnTo>
                <a:lnTo>
                  <a:pt x="114" y="908"/>
                </a:lnTo>
                <a:lnTo>
                  <a:pt x="114" y="818"/>
                </a:lnTo>
                <a:lnTo>
                  <a:pt x="114" y="778"/>
                </a:lnTo>
                <a:lnTo>
                  <a:pt x="114" y="778"/>
                </a:lnTo>
                <a:lnTo>
                  <a:pt x="116" y="772"/>
                </a:lnTo>
                <a:lnTo>
                  <a:pt x="120" y="758"/>
                </a:lnTo>
                <a:lnTo>
                  <a:pt x="124" y="741"/>
                </a:lnTo>
                <a:lnTo>
                  <a:pt x="124" y="734"/>
                </a:lnTo>
                <a:lnTo>
                  <a:pt x="124" y="728"/>
                </a:lnTo>
                <a:lnTo>
                  <a:pt x="124" y="728"/>
                </a:lnTo>
                <a:lnTo>
                  <a:pt x="119" y="700"/>
                </a:lnTo>
                <a:lnTo>
                  <a:pt x="116" y="687"/>
                </a:lnTo>
                <a:lnTo>
                  <a:pt x="114" y="682"/>
                </a:lnTo>
                <a:lnTo>
                  <a:pt x="114" y="682"/>
                </a:lnTo>
                <a:lnTo>
                  <a:pt x="112" y="670"/>
                </a:lnTo>
                <a:lnTo>
                  <a:pt x="112" y="640"/>
                </a:lnTo>
                <a:lnTo>
                  <a:pt x="110" y="548"/>
                </a:lnTo>
                <a:lnTo>
                  <a:pt x="108" y="415"/>
                </a:lnTo>
                <a:lnTo>
                  <a:pt x="108" y="415"/>
                </a:lnTo>
                <a:lnTo>
                  <a:pt x="119" y="413"/>
                </a:lnTo>
                <a:lnTo>
                  <a:pt x="126" y="410"/>
                </a:lnTo>
                <a:lnTo>
                  <a:pt x="130" y="408"/>
                </a:lnTo>
                <a:lnTo>
                  <a:pt x="134" y="405"/>
                </a:lnTo>
                <a:lnTo>
                  <a:pt x="134" y="405"/>
                </a:lnTo>
                <a:lnTo>
                  <a:pt x="144" y="395"/>
                </a:lnTo>
                <a:lnTo>
                  <a:pt x="144" y="395"/>
                </a:lnTo>
                <a:lnTo>
                  <a:pt x="155" y="407"/>
                </a:lnTo>
                <a:lnTo>
                  <a:pt x="166" y="417"/>
                </a:lnTo>
                <a:lnTo>
                  <a:pt x="179" y="425"/>
                </a:lnTo>
                <a:lnTo>
                  <a:pt x="179" y="425"/>
                </a:lnTo>
                <a:lnTo>
                  <a:pt x="192" y="432"/>
                </a:lnTo>
                <a:lnTo>
                  <a:pt x="203" y="437"/>
                </a:lnTo>
                <a:lnTo>
                  <a:pt x="214" y="441"/>
                </a:lnTo>
                <a:lnTo>
                  <a:pt x="214" y="441"/>
                </a:lnTo>
                <a:lnTo>
                  <a:pt x="213" y="463"/>
                </a:lnTo>
                <a:lnTo>
                  <a:pt x="214" y="514"/>
                </a:lnTo>
                <a:lnTo>
                  <a:pt x="214" y="587"/>
                </a:lnTo>
                <a:lnTo>
                  <a:pt x="214" y="587"/>
                </a:lnTo>
                <a:lnTo>
                  <a:pt x="213" y="588"/>
                </a:lnTo>
                <a:lnTo>
                  <a:pt x="213" y="593"/>
                </a:lnTo>
                <a:lnTo>
                  <a:pt x="213" y="602"/>
                </a:lnTo>
                <a:lnTo>
                  <a:pt x="214" y="612"/>
                </a:lnTo>
                <a:lnTo>
                  <a:pt x="214" y="612"/>
                </a:lnTo>
                <a:lnTo>
                  <a:pt x="216" y="621"/>
                </a:lnTo>
                <a:lnTo>
                  <a:pt x="214" y="632"/>
                </a:lnTo>
                <a:lnTo>
                  <a:pt x="213" y="662"/>
                </a:lnTo>
                <a:lnTo>
                  <a:pt x="209" y="702"/>
                </a:lnTo>
                <a:lnTo>
                  <a:pt x="209" y="702"/>
                </a:lnTo>
                <a:lnTo>
                  <a:pt x="208" y="711"/>
                </a:lnTo>
                <a:lnTo>
                  <a:pt x="208" y="721"/>
                </a:lnTo>
                <a:lnTo>
                  <a:pt x="209" y="733"/>
                </a:lnTo>
                <a:lnTo>
                  <a:pt x="209" y="733"/>
                </a:lnTo>
                <a:lnTo>
                  <a:pt x="210" y="743"/>
                </a:lnTo>
                <a:lnTo>
                  <a:pt x="212" y="750"/>
                </a:lnTo>
                <a:lnTo>
                  <a:pt x="212" y="757"/>
                </a:lnTo>
                <a:lnTo>
                  <a:pt x="214" y="763"/>
                </a:lnTo>
                <a:lnTo>
                  <a:pt x="214" y="763"/>
                </a:lnTo>
                <a:lnTo>
                  <a:pt x="217" y="775"/>
                </a:lnTo>
                <a:lnTo>
                  <a:pt x="221" y="804"/>
                </a:lnTo>
                <a:lnTo>
                  <a:pt x="232" y="890"/>
                </a:lnTo>
                <a:lnTo>
                  <a:pt x="241" y="976"/>
                </a:lnTo>
                <a:lnTo>
                  <a:pt x="244" y="1006"/>
                </a:lnTo>
                <a:lnTo>
                  <a:pt x="244" y="1020"/>
                </a:lnTo>
                <a:lnTo>
                  <a:pt x="244" y="1020"/>
                </a:lnTo>
                <a:lnTo>
                  <a:pt x="244" y="1026"/>
                </a:lnTo>
                <a:lnTo>
                  <a:pt x="246" y="1035"/>
                </a:lnTo>
                <a:lnTo>
                  <a:pt x="250" y="1056"/>
                </a:lnTo>
                <a:lnTo>
                  <a:pt x="253" y="1075"/>
                </a:lnTo>
                <a:lnTo>
                  <a:pt x="255" y="1083"/>
                </a:lnTo>
                <a:lnTo>
                  <a:pt x="255" y="1085"/>
                </a:lnTo>
                <a:lnTo>
                  <a:pt x="255" y="1085"/>
                </a:lnTo>
                <a:lnTo>
                  <a:pt x="253" y="1090"/>
                </a:lnTo>
                <a:lnTo>
                  <a:pt x="252" y="1098"/>
                </a:lnTo>
                <a:lnTo>
                  <a:pt x="251" y="1105"/>
                </a:lnTo>
                <a:lnTo>
                  <a:pt x="251" y="1109"/>
                </a:lnTo>
                <a:lnTo>
                  <a:pt x="250" y="1110"/>
                </a:lnTo>
                <a:lnTo>
                  <a:pt x="250" y="1110"/>
                </a:lnTo>
                <a:lnTo>
                  <a:pt x="244" y="1113"/>
                </a:lnTo>
                <a:lnTo>
                  <a:pt x="236" y="1115"/>
                </a:lnTo>
                <a:lnTo>
                  <a:pt x="231" y="1118"/>
                </a:lnTo>
                <a:lnTo>
                  <a:pt x="227" y="1119"/>
                </a:lnTo>
                <a:lnTo>
                  <a:pt x="224" y="1123"/>
                </a:lnTo>
                <a:lnTo>
                  <a:pt x="224" y="1125"/>
                </a:lnTo>
                <a:lnTo>
                  <a:pt x="224" y="1125"/>
                </a:lnTo>
                <a:lnTo>
                  <a:pt x="224" y="1134"/>
                </a:lnTo>
                <a:lnTo>
                  <a:pt x="224" y="1144"/>
                </a:lnTo>
                <a:lnTo>
                  <a:pt x="224" y="1153"/>
                </a:lnTo>
                <a:lnTo>
                  <a:pt x="224" y="1156"/>
                </a:lnTo>
                <a:lnTo>
                  <a:pt x="224" y="1156"/>
                </a:lnTo>
                <a:lnTo>
                  <a:pt x="224" y="1156"/>
                </a:lnTo>
                <a:lnTo>
                  <a:pt x="232" y="1156"/>
                </a:lnTo>
                <a:lnTo>
                  <a:pt x="247" y="1158"/>
                </a:lnTo>
                <a:lnTo>
                  <a:pt x="262" y="1161"/>
                </a:lnTo>
                <a:lnTo>
                  <a:pt x="270" y="1161"/>
                </a:lnTo>
                <a:lnTo>
                  <a:pt x="270" y="1161"/>
                </a:lnTo>
                <a:lnTo>
                  <a:pt x="273" y="1159"/>
                </a:lnTo>
                <a:lnTo>
                  <a:pt x="281" y="1158"/>
                </a:lnTo>
                <a:lnTo>
                  <a:pt x="290" y="1157"/>
                </a:lnTo>
                <a:lnTo>
                  <a:pt x="295" y="1156"/>
                </a:lnTo>
                <a:lnTo>
                  <a:pt x="295" y="1156"/>
                </a:lnTo>
                <a:lnTo>
                  <a:pt x="307" y="1146"/>
                </a:lnTo>
                <a:lnTo>
                  <a:pt x="312" y="1139"/>
                </a:lnTo>
                <a:lnTo>
                  <a:pt x="315" y="1137"/>
                </a:lnTo>
                <a:lnTo>
                  <a:pt x="315" y="1136"/>
                </a:lnTo>
                <a:lnTo>
                  <a:pt x="315" y="1136"/>
                </a:lnTo>
                <a:lnTo>
                  <a:pt x="300" y="1119"/>
                </a:lnTo>
                <a:lnTo>
                  <a:pt x="287" y="1107"/>
                </a:lnTo>
                <a:lnTo>
                  <a:pt x="280" y="1095"/>
                </a:lnTo>
                <a:lnTo>
                  <a:pt x="280" y="1095"/>
                </a:lnTo>
                <a:lnTo>
                  <a:pt x="277" y="1086"/>
                </a:lnTo>
                <a:lnTo>
                  <a:pt x="272" y="1069"/>
                </a:lnTo>
                <a:lnTo>
                  <a:pt x="263" y="1018"/>
                </a:lnTo>
                <a:lnTo>
                  <a:pt x="253" y="968"/>
                </a:lnTo>
                <a:lnTo>
                  <a:pt x="250" y="939"/>
                </a:lnTo>
                <a:lnTo>
                  <a:pt x="250" y="939"/>
                </a:lnTo>
                <a:lnTo>
                  <a:pt x="229" y="753"/>
                </a:lnTo>
                <a:lnTo>
                  <a:pt x="229" y="753"/>
                </a:lnTo>
                <a:lnTo>
                  <a:pt x="234" y="718"/>
                </a:lnTo>
                <a:lnTo>
                  <a:pt x="234" y="718"/>
                </a:lnTo>
                <a:lnTo>
                  <a:pt x="234" y="705"/>
                </a:lnTo>
                <a:lnTo>
                  <a:pt x="233" y="686"/>
                </a:lnTo>
                <a:lnTo>
                  <a:pt x="231" y="670"/>
                </a:lnTo>
                <a:lnTo>
                  <a:pt x="229" y="662"/>
                </a:lnTo>
                <a:lnTo>
                  <a:pt x="229" y="662"/>
                </a:lnTo>
                <a:lnTo>
                  <a:pt x="229" y="628"/>
                </a:lnTo>
                <a:lnTo>
                  <a:pt x="231" y="554"/>
                </a:lnTo>
                <a:lnTo>
                  <a:pt x="233" y="480"/>
                </a:lnTo>
                <a:lnTo>
                  <a:pt x="234" y="446"/>
                </a:lnTo>
                <a:lnTo>
                  <a:pt x="234" y="446"/>
                </a:lnTo>
                <a:lnTo>
                  <a:pt x="244" y="446"/>
                </a:lnTo>
                <a:lnTo>
                  <a:pt x="266" y="447"/>
                </a:lnTo>
                <a:lnTo>
                  <a:pt x="277" y="447"/>
                </a:lnTo>
                <a:lnTo>
                  <a:pt x="290" y="446"/>
                </a:lnTo>
                <a:lnTo>
                  <a:pt x="301" y="443"/>
                </a:lnTo>
                <a:lnTo>
                  <a:pt x="310" y="441"/>
                </a:lnTo>
                <a:lnTo>
                  <a:pt x="310" y="441"/>
                </a:lnTo>
                <a:lnTo>
                  <a:pt x="326" y="433"/>
                </a:lnTo>
                <a:lnTo>
                  <a:pt x="336" y="429"/>
                </a:lnTo>
                <a:lnTo>
                  <a:pt x="345" y="423"/>
                </a:lnTo>
                <a:lnTo>
                  <a:pt x="355" y="414"/>
                </a:lnTo>
                <a:lnTo>
                  <a:pt x="364" y="404"/>
                </a:lnTo>
                <a:lnTo>
                  <a:pt x="373" y="389"/>
                </a:lnTo>
                <a:lnTo>
                  <a:pt x="380" y="370"/>
                </a:lnTo>
                <a:lnTo>
                  <a:pt x="380" y="370"/>
                </a:lnTo>
                <a:lnTo>
                  <a:pt x="385" y="349"/>
                </a:lnTo>
                <a:lnTo>
                  <a:pt x="389" y="327"/>
                </a:lnTo>
                <a:lnTo>
                  <a:pt x="391" y="307"/>
                </a:lnTo>
                <a:lnTo>
                  <a:pt x="389" y="290"/>
                </a:lnTo>
                <a:lnTo>
                  <a:pt x="389" y="273"/>
                </a:lnTo>
                <a:lnTo>
                  <a:pt x="387" y="262"/>
                </a:lnTo>
                <a:lnTo>
                  <a:pt x="385" y="249"/>
                </a:lnTo>
                <a:lnTo>
                  <a:pt x="385" y="249"/>
                </a:lnTo>
                <a:lnTo>
                  <a:pt x="388" y="248"/>
                </a:lnTo>
                <a:lnTo>
                  <a:pt x="393" y="247"/>
                </a:lnTo>
                <a:lnTo>
                  <a:pt x="408" y="244"/>
                </a:lnTo>
                <a:lnTo>
                  <a:pt x="427" y="240"/>
                </a:lnTo>
                <a:lnTo>
                  <a:pt x="435" y="238"/>
                </a:lnTo>
                <a:lnTo>
                  <a:pt x="441" y="234"/>
                </a:lnTo>
                <a:lnTo>
                  <a:pt x="441" y="234"/>
                </a:lnTo>
                <a:lnTo>
                  <a:pt x="451" y="225"/>
                </a:lnTo>
                <a:lnTo>
                  <a:pt x="462" y="214"/>
                </a:lnTo>
                <a:lnTo>
                  <a:pt x="467" y="208"/>
                </a:lnTo>
                <a:lnTo>
                  <a:pt x="471" y="200"/>
                </a:lnTo>
                <a:lnTo>
                  <a:pt x="475" y="193"/>
                </a:lnTo>
                <a:lnTo>
                  <a:pt x="476" y="184"/>
                </a:lnTo>
                <a:lnTo>
                  <a:pt x="476" y="184"/>
                </a:lnTo>
                <a:lnTo>
                  <a:pt x="476" y="175"/>
                </a:lnTo>
                <a:lnTo>
                  <a:pt x="474" y="165"/>
                </a:lnTo>
                <a:lnTo>
                  <a:pt x="469" y="155"/>
                </a:lnTo>
                <a:lnTo>
                  <a:pt x="465" y="145"/>
                </a:lnTo>
                <a:lnTo>
                  <a:pt x="455" y="130"/>
                </a:lnTo>
                <a:lnTo>
                  <a:pt x="451" y="123"/>
                </a:lnTo>
                <a:lnTo>
                  <a:pt x="451" y="123"/>
                </a:lnTo>
                <a:lnTo>
                  <a:pt x="450" y="116"/>
                </a:lnTo>
                <a:lnTo>
                  <a:pt x="448" y="108"/>
                </a:lnTo>
                <a:lnTo>
                  <a:pt x="446" y="98"/>
                </a:lnTo>
                <a:lnTo>
                  <a:pt x="441" y="87"/>
                </a:lnTo>
                <a:lnTo>
                  <a:pt x="433" y="74"/>
                </a:lnTo>
                <a:lnTo>
                  <a:pt x="423" y="60"/>
                </a:lnTo>
                <a:lnTo>
                  <a:pt x="411" y="48"/>
                </a:lnTo>
                <a:lnTo>
                  <a:pt x="411" y="48"/>
                </a:lnTo>
                <a:lnTo>
                  <a:pt x="385" y="28"/>
                </a:lnTo>
                <a:lnTo>
                  <a:pt x="377" y="21"/>
                </a:lnTo>
                <a:lnTo>
                  <a:pt x="368" y="16"/>
                </a:lnTo>
                <a:lnTo>
                  <a:pt x="360" y="14"/>
                </a:lnTo>
                <a:lnTo>
                  <a:pt x="353" y="13"/>
                </a:lnTo>
                <a:lnTo>
                  <a:pt x="344" y="13"/>
                </a:lnTo>
                <a:lnTo>
                  <a:pt x="335" y="13"/>
                </a:lnTo>
                <a:lnTo>
                  <a:pt x="335" y="13"/>
                </a:lnTo>
                <a:lnTo>
                  <a:pt x="325" y="14"/>
                </a:lnTo>
                <a:lnTo>
                  <a:pt x="316" y="18"/>
                </a:lnTo>
                <a:lnTo>
                  <a:pt x="307" y="21"/>
                </a:lnTo>
                <a:lnTo>
                  <a:pt x="300" y="26"/>
                </a:lnTo>
                <a:lnTo>
                  <a:pt x="289" y="34"/>
                </a:lnTo>
                <a:lnTo>
                  <a:pt x="285" y="38"/>
                </a:lnTo>
                <a:lnTo>
                  <a:pt x="285" y="38"/>
                </a:lnTo>
                <a:close/>
                <a:moveTo>
                  <a:pt x="325" y="83"/>
                </a:moveTo>
                <a:lnTo>
                  <a:pt x="325" y="83"/>
                </a:lnTo>
                <a:lnTo>
                  <a:pt x="326" y="83"/>
                </a:lnTo>
                <a:lnTo>
                  <a:pt x="328" y="83"/>
                </a:lnTo>
                <a:lnTo>
                  <a:pt x="331" y="79"/>
                </a:lnTo>
                <a:lnTo>
                  <a:pt x="338" y="76"/>
                </a:lnTo>
                <a:lnTo>
                  <a:pt x="341" y="74"/>
                </a:lnTo>
                <a:lnTo>
                  <a:pt x="345" y="73"/>
                </a:lnTo>
                <a:lnTo>
                  <a:pt x="345" y="73"/>
                </a:lnTo>
                <a:lnTo>
                  <a:pt x="353" y="73"/>
                </a:lnTo>
                <a:lnTo>
                  <a:pt x="362" y="74"/>
                </a:lnTo>
                <a:lnTo>
                  <a:pt x="370" y="77"/>
                </a:lnTo>
                <a:lnTo>
                  <a:pt x="380" y="83"/>
                </a:lnTo>
                <a:lnTo>
                  <a:pt x="380" y="83"/>
                </a:lnTo>
                <a:lnTo>
                  <a:pt x="385" y="88"/>
                </a:lnTo>
                <a:lnTo>
                  <a:pt x="389" y="94"/>
                </a:lnTo>
                <a:lnTo>
                  <a:pt x="393" y="101"/>
                </a:lnTo>
                <a:lnTo>
                  <a:pt x="394" y="110"/>
                </a:lnTo>
                <a:lnTo>
                  <a:pt x="397" y="123"/>
                </a:lnTo>
                <a:lnTo>
                  <a:pt x="396" y="133"/>
                </a:lnTo>
                <a:lnTo>
                  <a:pt x="396" y="133"/>
                </a:lnTo>
                <a:lnTo>
                  <a:pt x="393" y="138"/>
                </a:lnTo>
                <a:lnTo>
                  <a:pt x="388" y="144"/>
                </a:lnTo>
                <a:lnTo>
                  <a:pt x="382" y="150"/>
                </a:lnTo>
                <a:lnTo>
                  <a:pt x="375" y="159"/>
                </a:lnTo>
                <a:lnTo>
                  <a:pt x="375" y="159"/>
                </a:lnTo>
                <a:lnTo>
                  <a:pt x="370" y="167"/>
                </a:lnTo>
                <a:lnTo>
                  <a:pt x="368" y="176"/>
                </a:lnTo>
                <a:lnTo>
                  <a:pt x="365" y="184"/>
                </a:lnTo>
                <a:lnTo>
                  <a:pt x="355" y="194"/>
                </a:lnTo>
                <a:lnTo>
                  <a:pt x="355" y="194"/>
                </a:lnTo>
                <a:lnTo>
                  <a:pt x="344" y="175"/>
                </a:lnTo>
                <a:lnTo>
                  <a:pt x="334" y="157"/>
                </a:lnTo>
                <a:lnTo>
                  <a:pt x="325" y="138"/>
                </a:lnTo>
                <a:lnTo>
                  <a:pt x="325" y="138"/>
                </a:lnTo>
                <a:lnTo>
                  <a:pt x="323" y="128"/>
                </a:lnTo>
                <a:lnTo>
                  <a:pt x="321" y="120"/>
                </a:lnTo>
                <a:lnTo>
                  <a:pt x="320" y="110"/>
                </a:lnTo>
                <a:lnTo>
                  <a:pt x="321" y="101"/>
                </a:lnTo>
                <a:lnTo>
                  <a:pt x="323" y="87"/>
                </a:lnTo>
                <a:lnTo>
                  <a:pt x="324" y="84"/>
                </a:lnTo>
                <a:lnTo>
                  <a:pt x="325" y="83"/>
                </a:lnTo>
                <a:lnTo>
                  <a:pt x="325" y="83"/>
                </a:lnTo>
                <a:close/>
                <a:moveTo>
                  <a:pt x="320" y="315"/>
                </a:moveTo>
                <a:lnTo>
                  <a:pt x="320" y="315"/>
                </a:lnTo>
                <a:lnTo>
                  <a:pt x="320" y="317"/>
                </a:lnTo>
                <a:lnTo>
                  <a:pt x="319" y="325"/>
                </a:lnTo>
                <a:lnTo>
                  <a:pt x="315" y="337"/>
                </a:lnTo>
                <a:lnTo>
                  <a:pt x="311" y="346"/>
                </a:lnTo>
                <a:lnTo>
                  <a:pt x="305" y="355"/>
                </a:lnTo>
                <a:lnTo>
                  <a:pt x="305" y="355"/>
                </a:lnTo>
                <a:lnTo>
                  <a:pt x="299" y="364"/>
                </a:lnTo>
                <a:lnTo>
                  <a:pt x="292" y="370"/>
                </a:lnTo>
                <a:lnTo>
                  <a:pt x="287" y="373"/>
                </a:lnTo>
                <a:lnTo>
                  <a:pt x="282" y="375"/>
                </a:lnTo>
                <a:lnTo>
                  <a:pt x="277" y="374"/>
                </a:lnTo>
                <a:lnTo>
                  <a:pt x="273" y="373"/>
                </a:lnTo>
                <a:lnTo>
                  <a:pt x="271" y="369"/>
                </a:lnTo>
                <a:lnTo>
                  <a:pt x="270" y="365"/>
                </a:lnTo>
                <a:lnTo>
                  <a:pt x="270" y="365"/>
                </a:lnTo>
                <a:lnTo>
                  <a:pt x="270" y="360"/>
                </a:lnTo>
                <a:lnTo>
                  <a:pt x="272" y="356"/>
                </a:lnTo>
                <a:lnTo>
                  <a:pt x="276" y="351"/>
                </a:lnTo>
                <a:lnTo>
                  <a:pt x="281" y="347"/>
                </a:lnTo>
                <a:lnTo>
                  <a:pt x="290" y="340"/>
                </a:lnTo>
                <a:lnTo>
                  <a:pt x="295" y="335"/>
                </a:lnTo>
                <a:lnTo>
                  <a:pt x="295" y="335"/>
                </a:lnTo>
                <a:lnTo>
                  <a:pt x="300" y="330"/>
                </a:lnTo>
                <a:lnTo>
                  <a:pt x="309" y="322"/>
                </a:lnTo>
                <a:lnTo>
                  <a:pt x="320" y="315"/>
                </a:lnTo>
                <a:lnTo>
                  <a:pt x="320" y="3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E065F0E5-6D2A-42E8-919D-10165970E0AB}"/>
              </a:ext>
            </a:extLst>
          </p:cNvPr>
          <p:cNvSpPr>
            <a:spLocks/>
          </p:cNvSpPr>
          <p:nvPr/>
        </p:nvSpPr>
        <p:spPr bwMode="auto">
          <a:xfrm>
            <a:off x="8050264" y="4724411"/>
            <a:ext cx="1139444" cy="1629498"/>
          </a:xfrm>
          <a:custGeom>
            <a:avLst/>
            <a:gdLst>
              <a:gd name="T0" fmla="*/ 52 w 1230"/>
              <a:gd name="T1" fmla="*/ 1136 h 1759"/>
              <a:gd name="T2" fmla="*/ 138 w 1230"/>
              <a:gd name="T3" fmla="*/ 1169 h 1759"/>
              <a:gd name="T4" fmla="*/ 154 w 1230"/>
              <a:gd name="T5" fmla="*/ 1146 h 1759"/>
              <a:gd name="T6" fmla="*/ 126 w 1230"/>
              <a:gd name="T7" fmla="*/ 1100 h 1759"/>
              <a:gd name="T8" fmla="*/ 154 w 1230"/>
              <a:gd name="T9" fmla="*/ 934 h 1759"/>
              <a:gd name="T10" fmla="*/ 167 w 1230"/>
              <a:gd name="T11" fmla="*/ 782 h 1759"/>
              <a:gd name="T12" fmla="*/ 219 w 1230"/>
              <a:gd name="T13" fmla="*/ 707 h 1759"/>
              <a:gd name="T14" fmla="*/ 265 w 1230"/>
              <a:gd name="T15" fmla="*/ 797 h 1759"/>
              <a:gd name="T16" fmla="*/ 336 w 1230"/>
              <a:gd name="T17" fmla="*/ 859 h 1759"/>
              <a:gd name="T18" fmla="*/ 469 w 1230"/>
              <a:gd name="T19" fmla="*/ 861 h 1759"/>
              <a:gd name="T20" fmla="*/ 561 w 1230"/>
              <a:gd name="T21" fmla="*/ 786 h 1759"/>
              <a:gd name="T22" fmla="*/ 622 w 1230"/>
              <a:gd name="T23" fmla="*/ 638 h 1759"/>
              <a:gd name="T24" fmla="*/ 685 w 1230"/>
              <a:gd name="T25" fmla="*/ 960 h 1759"/>
              <a:gd name="T26" fmla="*/ 655 w 1230"/>
              <a:gd name="T27" fmla="*/ 1339 h 1759"/>
              <a:gd name="T28" fmla="*/ 620 w 1230"/>
              <a:gd name="T29" fmla="*/ 1535 h 1759"/>
              <a:gd name="T30" fmla="*/ 504 w 1230"/>
              <a:gd name="T31" fmla="*/ 1554 h 1759"/>
              <a:gd name="T32" fmla="*/ 557 w 1230"/>
              <a:gd name="T33" fmla="*/ 1599 h 1759"/>
              <a:gd name="T34" fmla="*/ 619 w 1230"/>
              <a:gd name="T35" fmla="*/ 1637 h 1759"/>
              <a:gd name="T36" fmla="*/ 662 w 1230"/>
              <a:gd name="T37" fmla="*/ 1593 h 1759"/>
              <a:gd name="T38" fmla="*/ 669 w 1230"/>
              <a:gd name="T39" fmla="*/ 1535 h 1759"/>
              <a:gd name="T40" fmla="*/ 703 w 1230"/>
              <a:gd name="T41" fmla="*/ 1055 h 1759"/>
              <a:gd name="T42" fmla="*/ 739 w 1230"/>
              <a:gd name="T43" fmla="*/ 900 h 1759"/>
              <a:gd name="T44" fmla="*/ 767 w 1230"/>
              <a:gd name="T45" fmla="*/ 618 h 1759"/>
              <a:gd name="T46" fmla="*/ 766 w 1230"/>
              <a:gd name="T47" fmla="*/ 968 h 1759"/>
              <a:gd name="T48" fmla="*/ 741 w 1230"/>
              <a:gd name="T49" fmla="*/ 1077 h 1759"/>
              <a:gd name="T50" fmla="*/ 727 w 1230"/>
              <a:gd name="T51" fmla="*/ 1346 h 1759"/>
              <a:gd name="T52" fmla="*/ 662 w 1230"/>
              <a:gd name="T53" fmla="*/ 1680 h 1759"/>
              <a:gd name="T54" fmla="*/ 638 w 1230"/>
              <a:gd name="T55" fmla="*/ 1697 h 1759"/>
              <a:gd name="T56" fmla="*/ 704 w 1230"/>
              <a:gd name="T57" fmla="*/ 1736 h 1759"/>
              <a:gd name="T58" fmla="*/ 735 w 1230"/>
              <a:gd name="T59" fmla="*/ 1751 h 1759"/>
              <a:gd name="T60" fmla="*/ 754 w 1230"/>
              <a:gd name="T61" fmla="*/ 1693 h 1759"/>
              <a:gd name="T62" fmla="*/ 750 w 1230"/>
              <a:gd name="T63" fmla="*/ 1287 h 1759"/>
              <a:gd name="T64" fmla="*/ 799 w 1230"/>
              <a:gd name="T65" fmla="*/ 1018 h 1759"/>
              <a:gd name="T66" fmla="*/ 795 w 1230"/>
              <a:gd name="T67" fmla="*/ 777 h 1759"/>
              <a:gd name="T68" fmla="*/ 826 w 1230"/>
              <a:gd name="T69" fmla="*/ 594 h 1759"/>
              <a:gd name="T70" fmla="*/ 936 w 1230"/>
              <a:gd name="T71" fmla="*/ 524 h 1759"/>
              <a:gd name="T72" fmla="*/ 982 w 1230"/>
              <a:gd name="T73" fmla="*/ 439 h 1759"/>
              <a:gd name="T74" fmla="*/ 1037 w 1230"/>
              <a:gd name="T75" fmla="*/ 376 h 1759"/>
              <a:gd name="T76" fmla="*/ 1131 w 1230"/>
              <a:gd name="T77" fmla="*/ 288 h 1759"/>
              <a:gd name="T78" fmla="*/ 1196 w 1230"/>
              <a:gd name="T79" fmla="*/ 300 h 1759"/>
              <a:gd name="T80" fmla="*/ 1230 w 1230"/>
              <a:gd name="T81" fmla="*/ 299 h 1759"/>
              <a:gd name="T82" fmla="*/ 1130 w 1230"/>
              <a:gd name="T83" fmla="*/ 207 h 1759"/>
              <a:gd name="T84" fmla="*/ 1066 w 1230"/>
              <a:gd name="T85" fmla="*/ 161 h 1759"/>
              <a:gd name="T86" fmla="*/ 971 w 1230"/>
              <a:gd name="T87" fmla="*/ 68 h 1759"/>
              <a:gd name="T88" fmla="*/ 799 w 1230"/>
              <a:gd name="T89" fmla="*/ 9 h 1759"/>
              <a:gd name="T90" fmla="*/ 666 w 1230"/>
              <a:gd name="T91" fmla="*/ 9 h 1759"/>
              <a:gd name="T92" fmla="*/ 517 w 1230"/>
              <a:gd name="T93" fmla="*/ 84 h 1759"/>
              <a:gd name="T94" fmla="*/ 417 w 1230"/>
              <a:gd name="T95" fmla="*/ 185 h 1759"/>
              <a:gd name="T96" fmla="*/ 381 w 1230"/>
              <a:gd name="T97" fmla="*/ 341 h 1759"/>
              <a:gd name="T98" fmla="*/ 458 w 1230"/>
              <a:gd name="T99" fmla="*/ 621 h 1759"/>
              <a:gd name="T100" fmla="*/ 442 w 1230"/>
              <a:gd name="T101" fmla="*/ 725 h 1759"/>
              <a:gd name="T102" fmla="*/ 402 w 1230"/>
              <a:gd name="T103" fmla="*/ 759 h 1759"/>
              <a:gd name="T104" fmla="*/ 340 w 1230"/>
              <a:gd name="T105" fmla="*/ 702 h 1759"/>
              <a:gd name="T106" fmla="*/ 270 w 1230"/>
              <a:gd name="T107" fmla="*/ 610 h 1759"/>
              <a:gd name="T108" fmla="*/ 160 w 1230"/>
              <a:gd name="T109" fmla="*/ 626 h 1759"/>
              <a:gd name="T110" fmla="*/ 86 w 1230"/>
              <a:gd name="T111" fmla="*/ 696 h 1759"/>
              <a:gd name="T112" fmla="*/ 55 w 1230"/>
              <a:gd name="T113" fmla="*/ 801 h 1759"/>
              <a:gd name="T114" fmla="*/ 5 w 1230"/>
              <a:gd name="T115" fmla="*/ 871 h 1759"/>
              <a:gd name="T116" fmla="*/ 12 w 1230"/>
              <a:gd name="T117" fmla="*/ 974 h 1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30" h="1759">
                <a:moveTo>
                  <a:pt x="38" y="1038"/>
                </a:moveTo>
                <a:lnTo>
                  <a:pt x="38" y="1038"/>
                </a:lnTo>
                <a:lnTo>
                  <a:pt x="38" y="1053"/>
                </a:lnTo>
                <a:lnTo>
                  <a:pt x="41" y="1085"/>
                </a:lnTo>
                <a:lnTo>
                  <a:pt x="43" y="1102"/>
                </a:lnTo>
                <a:lnTo>
                  <a:pt x="46" y="1119"/>
                </a:lnTo>
                <a:lnTo>
                  <a:pt x="50" y="1131"/>
                </a:lnTo>
                <a:lnTo>
                  <a:pt x="52" y="1136"/>
                </a:lnTo>
                <a:lnTo>
                  <a:pt x="55" y="1138"/>
                </a:lnTo>
                <a:lnTo>
                  <a:pt x="55" y="1138"/>
                </a:lnTo>
                <a:lnTo>
                  <a:pt x="63" y="1143"/>
                </a:lnTo>
                <a:lnTo>
                  <a:pt x="75" y="1148"/>
                </a:lnTo>
                <a:lnTo>
                  <a:pt x="91" y="1155"/>
                </a:lnTo>
                <a:lnTo>
                  <a:pt x="107" y="1160"/>
                </a:lnTo>
                <a:lnTo>
                  <a:pt x="123" y="1165"/>
                </a:lnTo>
                <a:lnTo>
                  <a:pt x="138" y="1169"/>
                </a:lnTo>
                <a:lnTo>
                  <a:pt x="150" y="1169"/>
                </a:lnTo>
                <a:lnTo>
                  <a:pt x="154" y="1169"/>
                </a:lnTo>
                <a:lnTo>
                  <a:pt x="156" y="1166"/>
                </a:lnTo>
                <a:lnTo>
                  <a:pt x="156" y="1166"/>
                </a:lnTo>
                <a:lnTo>
                  <a:pt x="159" y="1161"/>
                </a:lnTo>
                <a:lnTo>
                  <a:pt x="159" y="1157"/>
                </a:lnTo>
                <a:lnTo>
                  <a:pt x="157" y="1150"/>
                </a:lnTo>
                <a:lnTo>
                  <a:pt x="154" y="1146"/>
                </a:lnTo>
                <a:lnTo>
                  <a:pt x="146" y="1136"/>
                </a:lnTo>
                <a:lnTo>
                  <a:pt x="142" y="1128"/>
                </a:lnTo>
                <a:lnTo>
                  <a:pt x="142" y="1128"/>
                </a:lnTo>
                <a:lnTo>
                  <a:pt x="138" y="1121"/>
                </a:lnTo>
                <a:lnTo>
                  <a:pt x="132" y="1114"/>
                </a:lnTo>
                <a:lnTo>
                  <a:pt x="127" y="1107"/>
                </a:lnTo>
                <a:lnTo>
                  <a:pt x="126" y="1103"/>
                </a:lnTo>
                <a:lnTo>
                  <a:pt x="126" y="1100"/>
                </a:lnTo>
                <a:lnTo>
                  <a:pt x="126" y="1100"/>
                </a:lnTo>
                <a:lnTo>
                  <a:pt x="125" y="1084"/>
                </a:lnTo>
                <a:lnTo>
                  <a:pt x="121" y="1057"/>
                </a:lnTo>
                <a:lnTo>
                  <a:pt x="117" y="1021"/>
                </a:lnTo>
                <a:lnTo>
                  <a:pt x="117" y="1021"/>
                </a:lnTo>
                <a:lnTo>
                  <a:pt x="132" y="986"/>
                </a:lnTo>
                <a:lnTo>
                  <a:pt x="154" y="934"/>
                </a:lnTo>
                <a:lnTo>
                  <a:pt x="154" y="934"/>
                </a:lnTo>
                <a:lnTo>
                  <a:pt x="156" y="923"/>
                </a:lnTo>
                <a:lnTo>
                  <a:pt x="159" y="910"/>
                </a:lnTo>
                <a:lnTo>
                  <a:pt x="160" y="875"/>
                </a:lnTo>
                <a:lnTo>
                  <a:pt x="161" y="840"/>
                </a:lnTo>
                <a:lnTo>
                  <a:pt x="160" y="813"/>
                </a:lnTo>
                <a:lnTo>
                  <a:pt x="160" y="813"/>
                </a:lnTo>
                <a:lnTo>
                  <a:pt x="162" y="800"/>
                </a:lnTo>
                <a:lnTo>
                  <a:pt x="167" y="782"/>
                </a:lnTo>
                <a:lnTo>
                  <a:pt x="175" y="760"/>
                </a:lnTo>
                <a:lnTo>
                  <a:pt x="185" y="740"/>
                </a:lnTo>
                <a:lnTo>
                  <a:pt x="191" y="730"/>
                </a:lnTo>
                <a:lnTo>
                  <a:pt x="196" y="722"/>
                </a:lnTo>
                <a:lnTo>
                  <a:pt x="202" y="714"/>
                </a:lnTo>
                <a:lnTo>
                  <a:pt x="208" y="710"/>
                </a:lnTo>
                <a:lnTo>
                  <a:pt x="214" y="707"/>
                </a:lnTo>
                <a:lnTo>
                  <a:pt x="219" y="707"/>
                </a:lnTo>
                <a:lnTo>
                  <a:pt x="221" y="708"/>
                </a:lnTo>
                <a:lnTo>
                  <a:pt x="225" y="710"/>
                </a:lnTo>
                <a:lnTo>
                  <a:pt x="230" y="716"/>
                </a:lnTo>
                <a:lnTo>
                  <a:pt x="230" y="716"/>
                </a:lnTo>
                <a:lnTo>
                  <a:pt x="238" y="732"/>
                </a:lnTo>
                <a:lnTo>
                  <a:pt x="245" y="748"/>
                </a:lnTo>
                <a:lnTo>
                  <a:pt x="258" y="781"/>
                </a:lnTo>
                <a:lnTo>
                  <a:pt x="265" y="797"/>
                </a:lnTo>
                <a:lnTo>
                  <a:pt x="274" y="812"/>
                </a:lnTo>
                <a:lnTo>
                  <a:pt x="279" y="818"/>
                </a:lnTo>
                <a:lnTo>
                  <a:pt x="287" y="826"/>
                </a:lnTo>
                <a:lnTo>
                  <a:pt x="293" y="833"/>
                </a:lnTo>
                <a:lnTo>
                  <a:pt x="301" y="839"/>
                </a:lnTo>
                <a:lnTo>
                  <a:pt x="301" y="839"/>
                </a:lnTo>
                <a:lnTo>
                  <a:pt x="319" y="850"/>
                </a:lnTo>
                <a:lnTo>
                  <a:pt x="336" y="859"/>
                </a:lnTo>
                <a:lnTo>
                  <a:pt x="354" y="868"/>
                </a:lnTo>
                <a:lnTo>
                  <a:pt x="371" y="873"/>
                </a:lnTo>
                <a:lnTo>
                  <a:pt x="390" y="875"/>
                </a:lnTo>
                <a:lnTo>
                  <a:pt x="409" y="876"/>
                </a:lnTo>
                <a:lnTo>
                  <a:pt x="429" y="874"/>
                </a:lnTo>
                <a:lnTo>
                  <a:pt x="450" y="868"/>
                </a:lnTo>
                <a:lnTo>
                  <a:pt x="450" y="868"/>
                </a:lnTo>
                <a:lnTo>
                  <a:pt x="469" y="861"/>
                </a:lnTo>
                <a:lnTo>
                  <a:pt x="487" y="851"/>
                </a:lnTo>
                <a:lnTo>
                  <a:pt x="503" y="841"/>
                </a:lnTo>
                <a:lnTo>
                  <a:pt x="516" y="830"/>
                </a:lnTo>
                <a:lnTo>
                  <a:pt x="528" y="819"/>
                </a:lnTo>
                <a:lnTo>
                  <a:pt x="539" y="809"/>
                </a:lnTo>
                <a:lnTo>
                  <a:pt x="557" y="790"/>
                </a:lnTo>
                <a:lnTo>
                  <a:pt x="557" y="790"/>
                </a:lnTo>
                <a:lnTo>
                  <a:pt x="561" y="786"/>
                </a:lnTo>
                <a:lnTo>
                  <a:pt x="566" y="778"/>
                </a:lnTo>
                <a:lnTo>
                  <a:pt x="574" y="760"/>
                </a:lnTo>
                <a:lnTo>
                  <a:pt x="582" y="737"/>
                </a:lnTo>
                <a:lnTo>
                  <a:pt x="591" y="712"/>
                </a:lnTo>
                <a:lnTo>
                  <a:pt x="608" y="666"/>
                </a:lnTo>
                <a:lnTo>
                  <a:pt x="616" y="648"/>
                </a:lnTo>
                <a:lnTo>
                  <a:pt x="619" y="643"/>
                </a:lnTo>
                <a:lnTo>
                  <a:pt x="622" y="638"/>
                </a:lnTo>
                <a:lnTo>
                  <a:pt x="622" y="638"/>
                </a:lnTo>
                <a:lnTo>
                  <a:pt x="636" y="629"/>
                </a:lnTo>
                <a:lnTo>
                  <a:pt x="649" y="619"/>
                </a:lnTo>
                <a:lnTo>
                  <a:pt x="662" y="609"/>
                </a:lnTo>
                <a:lnTo>
                  <a:pt x="692" y="876"/>
                </a:lnTo>
                <a:lnTo>
                  <a:pt x="692" y="876"/>
                </a:lnTo>
                <a:lnTo>
                  <a:pt x="690" y="912"/>
                </a:lnTo>
                <a:lnTo>
                  <a:pt x="685" y="960"/>
                </a:lnTo>
                <a:lnTo>
                  <a:pt x="685" y="960"/>
                </a:lnTo>
                <a:lnTo>
                  <a:pt x="684" y="974"/>
                </a:lnTo>
                <a:lnTo>
                  <a:pt x="683" y="992"/>
                </a:lnTo>
                <a:lnTo>
                  <a:pt x="683" y="1021"/>
                </a:lnTo>
                <a:lnTo>
                  <a:pt x="683" y="1021"/>
                </a:lnTo>
                <a:lnTo>
                  <a:pt x="677" y="1096"/>
                </a:lnTo>
                <a:lnTo>
                  <a:pt x="663" y="1254"/>
                </a:lnTo>
                <a:lnTo>
                  <a:pt x="655" y="1339"/>
                </a:lnTo>
                <a:lnTo>
                  <a:pt x="646" y="1415"/>
                </a:lnTo>
                <a:lnTo>
                  <a:pt x="640" y="1472"/>
                </a:lnTo>
                <a:lnTo>
                  <a:pt x="637" y="1490"/>
                </a:lnTo>
                <a:lnTo>
                  <a:pt x="634" y="1500"/>
                </a:lnTo>
                <a:lnTo>
                  <a:pt x="634" y="1500"/>
                </a:lnTo>
                <a:lnTo>
                  <a:pt x="627" y="1517"/>
                </a:lnTo>
                <a:lnTo>
                  <a:pt x="624" y="1527"/>
                </a:lnTo>
                <a:lnTo>
                  <a:pt x="620" y="1535"/>
                </a:lnTo>
                <a:lnTo>
                  <a:pt x="617" y="1537"/>
                </a:lnTo>
                <a:lnTo>
                  <a:pt x="614" y="1538"/>
                </a:lnTo>
                <a:lnTo>
                  <a:pt x="614" y="1538"/>
                </a:lnTo>
                <a:lnTo>
                  <a:pt x="607" y="1538"/>
                </a:lnTo>
                <a:lnTo>
                  <a:pt x="593" y="1538"/>
                </a:lnTo>
                <a:lnTo>
                  <a:pt x="557" y="1535"/>
                </a:lnTo>
                <a:lnTo>
                  <a:pt x="508" y="1527"/>
                </a:lnTo>
                <a:lnTo>
                  <a:pt x="504" y="1554"/>
                </a:lnTo>
                <a:lnTo>
                  <a:pt x="504" y="1554"/>
                </a:lnTo>
                <a:lnTo>
                  <a:pt x="510" y="1558"/>
                </a:lnTo>
                <a:lnTo>
                  <a:pt x="524" y="1567"/>
                </a:lnTo>
                <a:lnTo>
                  <a:pt x="533" y="1573"/>
                </a:lnTo>
                <a:lnTo>
                  <a:pt x="541" y="1581"/>
                </a:lnTo>
                <a:lnTo>
                  <a:pt x="550" y="1589"/>
                </a:lnTo>
                <a:lnTo>
                  <a:pt x="557" y="1599"/>
                </a:lnTo>
                <a:lnTo>
                  <a:pt x="557" y="1599"/>
                </a:lnTo>
                <a:lnTo>
                  <a:pt x="569" y="1614"/>
                </a:lnTo>
                <a:lnTo>
                  <a:pt x="580" y="1628"/>
                </a:lnTo>
                <a:lnTo>
                  <a:pt x="590" y="1637"/>
                </a:lnTo>
                <a:lnTo>
                  <a:pt x="596" y="1642"/>
                </a:lnTo>
                <a:lnTo>
                  <a:pt x="596" y="1642"/>
                </a:lnTo>
                <a:lnTo>
                  <a:pt x="599" y="1642"/>
                </a:lnTo>
                <a:lnTo>
                  <a:pt x="604" y="1642"/>
                </a:lnTo>
                <a:lnTo>
                  <a:pt x="619" y="1637"/>
                </a:lnTo>
                <a:lnTo>
                  <a:pt x="627" y="1634"/>
                </a:lnTo>
                <a:lnTo>
                  <a:pt x="636" y="1629"/>
                </a:lnTo>
                <a:lnTo>
                  <a:pt x="644" y="1624"/>
                </a:lnTo>
                <a:lnTo>
                  <a:pt x="650" y="1618"/>
                </a:lnTo>
                <a:lnTo>
                  <a:pt x="650" y="1618"/>
                </a:lnTo>
                <a:lnTo>
                  <a:pt x="656" y="1611"/>
                </a:lnTo>
                <a:lnTo>
                  <a:pt x="660" y="1602"/>
                </a:lnTo>
                <a:lnTo>
                  <a:pt x="662" y="1593"/>
                </a:lnTo>
                <a:lnTo>
                  <a:pt x="663" y="1582"/>
                </a:lnTo>
                <a:lnTo>
                  <a:pt x="665" y="1565"/>
                </a:lnTo>
                <a:lnTo>
                  <a:pt x="665" y="1558"/>
                </a:lnTo>
                <a:lnTo>
                  <a:pt x="681" y="1558"/>
                </a:lnTo>
                <a:lnTo>
                  <a:pt x="681" y="1558"/>
                </a:lnTo>
                <a:lnTo>
                  <a:pt x="675" y="1548"/>
                </a:lnTo>
                <a:lnTo>
                  <a:pt x="671" y="1539"/>
                </a:lnTo>
                <a:lnTo>
                  <a:pt x="669" y="1535"/>
                </a:lnTo>
                <a:lnTo>
                  <a:pt x="669" y="1535"/>
                </a:lnTo>
                <a:lnTo>
                  <a:pt x="669" y="1402"/>
                </a:lnTo>
                <a:lnTo>
                  <a:pt x="669" y="1402"/>
                </a:lnTo>
                <a:lnTo>
                  <a:pt x="671" y="1372"/>
                </a:lnTo>
                <a:lnTo>
                  <a:pt x="674" y="1324"/>
                </a:lnTo>
                <a:lnTo>
                  <a:pt x="685" y="1205"/>
                </a:lnTo>
                <a:lnTo>
                  <a:pt x="698" y="1092"/>
                </a:lnTo>
                <a:lnTo>
                  <a:pt x="703" y="1055"/>
                </a:lnTo>
                <a:lnTo>
                  <a:pt x="706" y="1043"/>
                </a:lnTo>
                <a:lnTo>
                  <a:pt x="708" y="1037"/>
                </a:lnTo>
                <a:lnTo>
                  <a:pt x="708" y="1037"/>
                </a:lnTo>
                <a:lnTo>
                  <a:pt x="710" y="1028"/>
                </a:lnTo>
                <a:lnTo>
                  <a:pt x="715" y="1014"/>
                </a:lnTo>
                <a:lnTo>
                  <a:pt x="725" y="973"/>
                </a:lnTo>
                <a:lnTo>
                  <a:pt x="733" y="931"/>
                </a:lnTo>
                <a:lnTo>
                  <a:pt x="739" y="900"/>
                </a:lnTo>
                <a:lnTo>
                  <a:pt x="739" y="900"/>
                </a:lnTo>
                <a:lnTo>
                  <a:pt x="739" y="892"/>
                </a:lnTo>
                <a:lnTo>
                  <a:pt x="739" y="880"/>
                </a:lnTo>
                <a:lnTo>
                  <a:pt x="735" y="842"/>
                </a:lnTo>
                <a:lnTo>
                  <a:pt x="721" y="743"/>
                </a:lnTo>
                <a:lnTo>
                  <a:pt x="707" y="648"/>
                </a:lnTo>
                <a:lnTo>
                  <a:pt x="700" y="606"/>
                </a:lnTo>
                <a:lnTo>
                  <a:pt x="767" y="618"/>
                </a:lnTo>
                <a:lnTo>
                  <a:pt x="767" y="618"/>
                </a:lnTo>
                <a:lnTo>
                  <a:pt x="770" y="666"/>
                </a:lnTo>
                <a:lnTo>
                  <a:pt x="772" y="777"/>
                </a:lnTo>
                <a:lnTo>
                  <a:pt x="773" y="839"/>
                </a:lnTo>
                <a:lnTo>
                  <a:pt x="772" y="896"/>
                </a:lnTo>
                <a:lnTo>
                  <a:pt x="771" y="941"/>
                </a:lnTo>
                <a:lnTo>
                  <a:pt x="768" y="957"/>
                </a:lnTo>
                <a:lnTo>
                  <a:pt x="766" y="968"/>
                </a:lnTo>
                <a:lnTo>
                  <a:pt x="766" y="968"/>
                </a:lnTo>
                <a:lnTo>
                  <a:pt x="755" y="997"/>
                </a:lnTo>
                <a:lnTo>
                  <a:pt x="747" y="1024"/>
                </a:lnTo>
                <a:lnTo>
                  <a:pt x="744" y="1037"/>
                </a:lnTo>
                <a:lnTo>
                  <a:pt x="742" y="1049"/>
                </a:lnTo>
                <a:lnTo>
                  <a:pt x="741" y="1064"/>
                </a:lnTo>
                <a:lnTo>
                  <a:pt x="741" y="1077"/>
                </a:lnTo>
                <a:lnTo>
                  <a:pt x="741" y="1077"/>
                </a:lnTo>
                <a:lnTo>
                  <a:pt x="741" y="1099"/>
                </a:lnTo>
                <a:lnTo>
                  <a:pt x="739" y="1130"/>
                </a:lnTo>
                <a:lnTo>
                  <a:pt x="735" y="1208"/>
                </a:lnTo>
                <a:lnTo>
                  <a:pt x="730" y="1285"/>
                </a:lnTo>
                <a:lnTo>
                  <a:pt x="727" y="1311"/>
                </a:lnTo>
                <a:lnTo>
                  <a:pt x="727" y="1327"/>
                </a:lnTo>
                <a:lnTo>
                  <a:pt x="727" y="1327"/>
                </a:lnTo>
                <a:lnTo>
                  <a:pt x="727" y="1346"/>
                </a:lnTo>
                <a:lnTo>
                  <a:pt x="726" y="1388"/>
                </a:lnTo>
                <a:lnTo>
                  <a:pt x="720" y="1504"/>
                </a:lnTo>
                <a:lnTo>
                  <a:pt x="712" y="1669"/>
                </a:lnTo>
                <a:lnTo>
                  <a:pt x="712" y="1669"/>
                </a:lnTo>
                <a:lnTo>
                  <a:pt x="706" y="1671"/>
                </a:lnTo>
                <a:lnTo>
                  <a:pt x="692" y="1675"/>
                </a:lnTo>
                <a:lnTo>
                  <a:pt x="673" y="1678"/>
                </a:lnTo>
                <a:lnTo>
                  <a:pt x="662" y="1680"/>
                </a:lnTo>
                <a:lnTo>
                  <a:pt x="650" y="1680"/>
                </a:lnTo>
                <a:lnTo>
                  <a:pt x="599" y="1676"/>
                </a:lnTo>
                <a:lnTo>
                  <a:pt x="599" y="1676"/>
                </a:lnTo>
                <a:lnTo>
                  <a:pt x="619" y="1683"/>
                </a:lnTo>
                <a:lnTo>
                  <a:pt x="632" y="1690"/>
                </a:lnTo>
                <a:lnTo>
                  <a:pt x="636" y="1694"/>
                </a:lnTo>
                <a:lnTo>
                  <a:pt x="638" y="1697"/>
                </a:lnTo>
                <a:lnTo>
                  <a:pt x="638" y="1697"/>
                </a:lnTo>
                <a:lnTo>
                  <a:pt x="639" y="1699"/>
                </a:lnTo>
                <a:lnTo>
                  <a:pt x="642" y="1701"/>
                </a:lnTo>
                <a:lnTo>
                  <a:pt x="646" y="1705"/>
                </a:lnTo>
                <a:lnTo>
                  <a:pt x="652" y="1709"/>
                </a:lnTo>
                <a:lnTo>
                  <a:pt x="652" y="1709"/>
                </a:lnTo>
                <a:lnTo>
                  <a:pt x="680" y="1722"/>
                </a:lnTo>
                <a:lnTo>
                  <a:pt x="698" y="1733"/>
                </a:lnTo>
                <a:lnTo>
                  <a:pt x="704" y="1736"/>
                </a:lnTo>
                <a:lnTo>
                  <a:pt x="708" y="1739"/>
                </a:lnTo>
                <a:lnTo>
                  <a:pt x="708" y="1739"/>
                </a:lnTo>
                <a:lnTo>
                  <a:pt x="710" y="1745"/>
                </a:lnTo>
                <a:lnTo>
                  <a:pt x="717" y="1751"/>
                </a:lnTo>
                <a:lnTo>
                  <a:pt x="724" y="1759"/>
                </a:lnTo>
                <a:lnTo>
                  <a:pt x="724" y="1759"/>
                </a:lnTo>
                <a:lnTo>
                  <a:pt x="727" y="1757"/>
                </a:lnTo>
                <a:lnTo>
                  <a:pt x="735" y="1751"/>
                </a:lnTo>
                <a:lnTo>
                  <a:pt x="739" y="1746"/>
                </a:lnTo>
                <a:lnTo>
                  <a:pt x="744" y="1740"/>
                </a:lnTo>
                <a:lnTo>
                  <a:pt x="748" y="1733"/>
                </a:lnTo>
                <a:lnTo>
                  <a:pt x="752" y="1723"/>
                </a:lnTo>
                <a:lnTo>
                  <a:pt x="752" y="1723"/>
                </a:lnTo>
                <a:lnTo>
                  <a:pt x="754" y="1713"/>
                </a:lnTo>
                <a:lnTo>
                  <a:pt x="754" y="1704"/>
                </a:lnTo>
                <a:lnTo>
                  <a:pt x="754" y="1693"/>
                </a:lnTo>
                <a:lnTo>
                  <a:pt x="753" y="1684"/>
                </a:lnTo>
                <a:lnTo>
                  <a:pt x="750" y="1668"/>
                </a:lnTo>
                <a:lnTo>
                  <a:pt x="749" y="1657"/>
                </a:lnTo>
                <a:lnTo>
                  <a:pt x="749" y="1657"/>
                </a:lnTo>
                <a:lnTo>
                  <a:pt x="748" y="1467"/>
                </a:lnTo>
                <a:lnTo>
                  <a:pt x="748" y="1398"/>
                </a:lnTo>
                <a:lnTo>
                  <a:pt x="749" y="1335"/>
                </a:lnTo>
                <a:lnTo>
                  <a:pt x="750" y="1287"/>
                </a:lnTo>
                <a:lnTo>
                  <a:pt x="752" y="1270"/>
                </a:lnTo>
                <a:lnTo>
                  <a:pt x="753" y="1259"/>
                </a:lnTo>
                <a:lnTo>
                  <a:pt x="753" y="1259"/>
                </a:lnTo>
                <a:lnTo>
                  <a:pt x="764" y="1211"/>
                </a:lnTo>
                <a:lnTo>
                  <a:pt x="778" y="1135"/>
                </a:lnTo>
                <a:lnTo>
                  <a:pt x="791" y="1061"/>
                </a:lnTo>
                <a:lnTo>
                  <a:pt x="796" y="1033"/>
                </a:lnTo>
                <a:lnTo>
                  <a:pt x="799" y="1018"/>
                </a:lnTo>
                <a:lnTo>
                  <a:pt x="799" y="1018"/>
                </a:lnTo>
                <a:lnTo>
                  <a:pt x="799" y="998"/>
                </a:lnTo>
                <a:lnTo>
                  <a:pt x="800" y="978"/>
                </a:lnTo>
                <a:lnTo>
                  <a:pt x="800" y="948"/>
                </a:lnTo>
                <a:lnTo>
                  <a:pt x="800" y="948"/>
                </a:lnTo>
                <a:lnTo>
                  <a:pt x="796" y="859"/>
                </a:lnTo>
                <a:lnTo>
                  <a:pt x="795" y="799"/>
                </a:lnTo>
                <a:lnTo>
                  <a:pt x="795" y="777"/>
                </a:lnTo>
                <a:lnTo>
                  <a:pt x="795" y="763"/>
                </a:lnTo>
                <a:lnTo>
                  <a:pt x="795" y="763"/>
                </a:lnTo>
                <a:lnTo>
                  <a:pt x="797" y="728"/>
                </a:lnTo>
                <a:lnTo>
                  <a:pt x="800" y="673"/>
                </a:lnTo>
                <a:lnTo>
                  <a:pt x="802" y="602"/>
                </a:lnTo>
                <a:lnTo>
                  <a:pt x="802" y="602"/>
                </a:lnTo>
                <a:lnTo>
                  <a:pt x="808" y="600"/>
                </a:lnTo>
                <a:lnTo>
                  <a:pt x="826" y="594"/>
                </a:lnTo>
                <a:lnTo>
                  <a:pt x="841" y="588"/>
                </a:lnTo>
                <a:lnTo>
                  <a:pt x="858" y="579"/>
                </a:lnTo>
                <a:lnTo>
                  <a:pt x="878" y="567"/>
                </a:lnTo>
                <a:lnTo>
                  <a:pt x="904" y="551"/>
                </a:lnTo>
                <a:lnTo>
                  <a:pt x="904" y="551"/>
                </a:lnTo>
                <a:lnTo>
                  <a:pt x="916" y="542"/>
                </a:lnTo>
                <a:lnTo>
                  <a:pt x="927" y="533"/>
                </a:lnTo>
                <a:lnTo>
                  <a:pt x="936" y="524"/>
                </a:lnTo>
                <a:lnTo>
                  <a:pt x="945" y="514"/>
                </a:lnTo>
                <a:lnTo>
                  <a:pt x="953" y="504"/>
                </a:lnTo>
                <a:lnTo>
                  <a:pt x="959" y="495"/>
                </a:lnTo>
                <a:lnTo>
                  <a:pt x="969" y="478"/>
                </a:lnTo>
                <a:lnTo>
                  <a:pt x="976" y="462"/>
                </a:lnTo>
                <a:lnTo>
                  <a:pt x="980" y="450"/>
                </a:lnTo>
                <a:lnTo>
                  <a:pt x="982" y="439"/>
                </a:lnTo>
                <a:lnTo>
                  <a:pt x="982" y="439"/>
                </a:lnTo>
                <a:lnTo>
                  <a:pt x="982" y="438"/>
                </a:lnTo>
                <a:lnTo>
                  <a:pt x="986" y="432"/>
                </a:lnTo>
                <a:lnTo>
                  <a:pt x="994" y="422"/>
                </a:lnTo>
                <a:lnTo>
                  <a:pt x="1010" y="408"/>
                </a:lnTo>
                <a:lnTo>
                  <a:pt x="1010" y="408"/>
                </a:lnTo>
                <a:lnTo>
                  <a:pt x="1018" y="398"/>
                </a:lnTo>
                <a:lnTo>
                  <a:pt x="1026" y="391"/>
                </a:lnTo>
                <a:lnTo>
                  <a:pt x="1037" y="376"/>
                </a:lnTo>
                <a:lnTo>
                  <a:pt x="1044" y="365"/>
                </a:lnTo>
                <a:lnTo>
                  <a:pt x="1050" y="357"/>
                </a:lnTo>
                <a:lnTo>
                  <a:pt x="1050" y="357"/>
                </a:lnTo>
                <a:lnTo>
                  <a:pt x="1080" y="323"/>
                </a:lnTo>
                <a:lnTo>
                  <a:pt x="1104" y="298"/>
                </a:lnTo>
                <a:lnTo>
                  <a:pt x="1104" y="298"/>
                </a:lnTo>
                <a:lnTo>
                  <a:pt x="1113" y="294"/>
                </a:lnTo>
                <a:lnTo>
                  <a:pt x="1131" y="288"/>
                </a:lnTo>
                <a:lnTo>
                  <a:pt x="1143" y="286"/>
                </a:lnTo>
                <a:lnTo>
                  <a:pt x="1153" y="283"/>
                </a:lnTo>
                <a:lnTo>
                  <a:pt x="1162" y="283"/>
                </a:lnTo>
                <a:lnTo>
                  <a:pt x="1167" y="284"/>
                </a:lnTo>
                <a:lnTo>
                  <a:pt x="1169" y="286"/>
                </a:lnTo>
                <a:lnTo>
                  <a:pt x="1169" y="286"/>
                </a:lnTo>
                <a:lnTo>
                  <a:pt x="1183" y="293"/>
                </a:lnTo>
                <a:lnTo>
                  <a:pt x="1196" y="300"/>
                </a:lnTo>
                <a:lnTo>
                  <a:pt x="1209" y="306"/>
                </a:lnTo>
                <a:lnTo>
                  <a:pt x="1209" y="306"/>
                </a:lnTo>
                <a:lnTo>
                  <a:pt x="1217" y="306"/>
                </a:lnTo>
                <a:lnTo>
                  <a:pt x="1223" y="306"/>
                </a:lnTo>
                <a:lnTo>
                  <a:pt x="1227" y="305"/>
                </a:lnTo>
                <a:lnTo>
                  <a:pt x="1230" y="304"/>
                </a:lnTo>
                <a:lnTo>
                  <a:pt x="1230" y="301"/>
                </a:lnTo>
                <a:lnTo>
                  <a:pt x="1230" y="299"/>
                </a:lnTo>
                <a:lnTo>
                  <a:pt x="1229" y="295"/>
                </a:lnTo>
                <a:lnTo>
                  <a:pt x="1226" y="290"/>
                </a:lnTo>
                <a:lnTo>
                  <a:pt x="1221" y="284"/>
                </a:lnTo>
                <a:lnTo>
                  <a:pt x="1206" y="270"/>
                </a:lnTo>
                <a:lnTo>
                  <a:pt x="1206" y="270"/>
                </a:lnTo>
                <a:lnTo>
                  <a:pt x="1171" y="238"/>
                </a:lnTo>
                <a:lnTo>
                  <a:pt x="1142" y="215"/>
                </a:lnTo>
                <a:lnTo>
                  <a:pt x="1130" y="207"/>
                </a:lnTo>
                <a:lnTo>
                  <a:pt x="1119" y="200"/>
                </a:lnTo>
                <a:lnTo>
                  <a:pt x="1109" y="195"/>
                </a:lnTo>
                <a:lnTo>
                  <a:pt x="1099" y="191"/>
                </a:lnTo>
                <a:lnTo>
                  <a:pt x="1099" y="191"/>
                </a:lnTo>
                <a:lnTo>
                  <a:pt x="1095" y="189"/>
                </a:lnTo>
                <a:lnTo>
                  <a:pt x="1088" y="185"/>
                </a:lnTo>
                <a:lnTo>
                  <a:pt x="1078" y="176"/>
                </a:lnTo>
                <a:lnTo>
                  <a:pt x="1066" y="161"/>
                </a:lnTo>
                <a:lnTo>
                  <a:pt x="1052" y="145"/>
                </a:lnTo>
                <a:lnTo>
                  <a:pt x="1029" y="115"/>
                </a:lnTo>
                <a:lnTo>
                  <a:pt x="1021" y="103"/>
                </a:lnTo>
                <a:lnTo>
                  <a:pt x="1014" y="97"/>
                </a:lnTo>
                <a:lnTo>
                  <a:pt x="1014" y="97"/>
                </a:lnTo>
                <a:lnTo>
                  <a:pt x="998" y="85"/>
                </a:lnTo>
                <a:lnTo>
                  <a:pt x="986" y="78"/>
                </a:lnTo>
                <a:lnTo>
                  <a:pt x="971" y="68"/>
                </a:lnTo>
                <a:lnTo>
                  <a:pt x="952" y="60"/>
                </a:lnTo>
                <a:lnTo>
                  <a:pt x="931" y="49"/>
                </a:lnTo>
                <a:lnTo>
                  <a:pt x="906" y="39"/>
                </a:lnTo>
                <a:lnTo>
                  <a:pt x="878" y="29"/>
                </a:lnTo>
                <a:lnTo>
                  <a:pt x="878" y="29"/>
                </a:lnTo>
                <a:lnTo>
                  <a:pt x="849" y="21"/>
                </a:lnTo>
                <a:lnTo>
                  <a:pt x="823" y="15"/>
                </a:lnTo>
                <a:lnTo>
                  <a:pt x="799" y="9"/>
                </a:lnTo>
                <a:lnTo>
                  <a:pt x="777" y="5"/>
                </a:lnTo>
                <a:lnTo>
                  <a:pt x="756" y="2"/>
                </a:lnTo>
                <a:lnTo>
                  <a:pt x="737" y="0"/>
                </a:lnTo>
                <a:lnTo>
                  <a:pt x="719" y="0"/>
                </a:lnTo>
                <a:lnTo>
                  <a:pt x="701" y="2"/>
                </a:lnTo>
                <a:lnTo>
                  <a:pt x="701" y="2"/>
                </a:lnTo>
                <a:lnTo>
                  <a:pt x="684" y="5"/>
                </a:lnTo>
                <a:lnTo>
                  <a:pt x="666" y="9"/>
                </a:lnTo>
                <a:lnTo>
                  <a:pt x="648" y="14"/>
                </a:lnTo>
                <a:lnTo>
                  <a:pt x="631" y="21"/>
                </a:lnTo>
                <a:lnTo>
                  <a:pt x="613" y="28"/>
                </a:lnTo>
                <a:lnTo>
                  <a:pt x="595" y="37"/>
                </a:lnTo>
                <a:lnTo>
                  <a:pt x="575" y="48"/>
                </a:lnTo>
                <a:lnTo>
                  <a:pt x="557" y="58"/>
                </a:lnTo>
                <a:lnTo>
                  <a:pt x="557" y="58"/>
                </a:lnTo>
                <a:lnTo>
                  <a:pt x="517" y="84"/>
                </a:lnTo>
                <a:lnTo>
                  <a:pt x="495" y="98"/>
                </a:lnTo>
                <a:lnTo>
                  <a:pt x="475" y="114"/>
                </a:lnTo>
                <a:lnTo>
                  <a:pt x="456" y="132"/>
                </a:lnTo>
                <a:lnTo>
                  <a:pt x="446" y="142"/>
                </a:lnTo>
                <a:lnTo>
                  <a:pt x="438" y="153"/>
                </a:lnTo>
                <a:lnTo>
                  <a:pt x="430" y="164"/>
                </a:lnTo>
                <a:lnTo>
                  <a:pt x="423" y="174"/>
                </a:lnTo>
                <a:lnTo>
                  <a:pt x="417" y="185"/>
                </a:lnTo>
                <a:lnTo>
                  <a:pt x="412" y="197"/>
                </a:lnTo>
                <a:lnTo>
                  <a:pt x="412" y="197"/>
                </a:lnTo>
                <a:lnTo>
                  <a:pt x="404" y="223"/>
                </a:lnTo>
                <a:lnTo>
                  <a:pt x="396" y="248"/>
                </a:lnTo>
                <a:lnTo>
                  <a:pt x="390" y="273"/>
                </a:lnTo>
                <a:lnTo>
                  <a:pt x="387" y="299"/>
                </a:lnTo>
                <a:lnTo>
                  <a:pt x="383" y="321"/>
                </a:lnTo>
                <a:lnTo>
                  <a:pt x="381" y="341"/>
                </a:lnTo>
                <a:lnTo>
                  <a:pt x="380" y="359"/>
                </a:lnTo>
                <a:lnTo>
                  <a:pt x="380" y="372"/>
                </a:lnTo>
                <a:lnTo>
                  <a:pt x="380" y="372"/>
                </a:lnTo>
                <a:lnTo>
                  <a:pt x="383" y="391"/>
                </a:lnTo>
                <a:lnTo>
                  <a:pt x="392" y="418"/>
                </a:lnTo>
                <a:lnTo>
                  <a:pt x="416" y="493"/>
                </a:lnTo>
                <a:lnTo>
                  <a:pt x="441" y="569"/>
                </a:lnTo>
                <a:lnTo>
                  <a:pt x="458" y="621"/>
                </a:lnTo>
                <a:lnTo>
                  <a:pt x="458" y="621"/>
                </a:lnTo>
                <a:lnTo>
                  <a:pt x="460" y="630"/>
                </a:lnTo>
                <a:lnTo>
                  <a:pt x="462" y="639"/>
                </a:lnTo>
                <a:lnTo>
                  <a:pt x="462" y="649"/>
                </a:lnTo>
                <a:lnTo>
                  <a:pt x="460" y="660"/>
                </a:lnTo>
                <a:lnTo>
                  <a:pt x="457" y="683"/>
                </a:lnTo>
                <a:lnTo>
                  <a:pt x="451" y="705"/>
                </a:lnTo>
                <a:lnTo>
                  <a:pt x="442" y="725"/>
                </a:lnTo>
                <a:lnTo>
                  <a:pt x="438" y="734"/>
                </a:lnTo>
                <a:lnTo>
                  <a:pt x="433" y="742"/>
                </a:lnTo>
                <a:lnTo>
                  <a:pt x="428" y="748"/>
                </a:lnTo>
                <a:lnTo>
                  <a:pt x="422" y="753"/>
                </a:lnTo>
                <a:lnTo>
                  <a:pt x="417" y="757"/>
                </a:lnTo>
                <a:lnTo>
                  <a:pt x="412" y="759"/>
                </a:lnTo>
                <a:lnTo>
                  <a:pt x="412" y="759"/>
                </a:lnTo>
                <a:lnTo>
                  <a:pt x="402" y="759"/>
                </a:lnTo>
                <a:lnTo>
                  <a:pt x="394" y="758"/>
                </a:lnTo>
                <a:lnTo>
                  <a:pt x="387" y="755"/>
                </a:lnTo>
                <a:lnTo>
                  <a:pt x="380" y="751"/>
                </a:lnTo>
                <a:lnTo>
                  <a:pt x="373" y="743"/>
                </a:lnTo>
                <a:lnTo>
                  <a:pt x="366" y="736"/>
                </a:lnTo>
                <a:lnTo>
                  <a:pt x="349" y="716"/>
                </a:lnTo>
                <a:lnTo>
                  <a:pt x="349" y="716"/>
                </a:lnTo>
                <a:lnTo>
                  <a:pt x="340" y="702"/>
                </a:lnTo>
                <a:lnTo>
                  <a:pt x="331" y="687"/>
                </a:lnTo>
                <a:lnTo>
                  <a:pt x="322" y="668"/>
                </a:lnTo>
                <a:lnTo>
                  <a:pt x="311" y="650"/>
                </a:lnTo>
                <a:lnTo>
                  <a:pt x="299" y="635"/>
                </a:lnTo>
                <a:lnTo>
                  <a:pt x="293" y="627"/>
                </a:lnTo>
                <a:lnTo>
                  <a:pt x="285" y="620"/>
                </a:lnTo>
                <a:lnTo>
                  <a:pt x="278" y="615"/>
                </a:lnTo>
                <a:lnTo>
                  <a:pt x="270" y="610"/>
                </a:lnTo>
                <a:lnTo>
                  <a:pt x="260" y="608"/>
                </a:lnTo>
                <a:lnTo>
                  <a:pt x="250" y="607"/>
                </a:lnTo>
                <a:lnTo>
                  <a:pt x="250" y="607"/>
                </a:lnTo>
                <a:lnTo>
                  <a:pt x="230" y="608"/>
                </a:lnTo>
                <a:lnTo>
                  <a:pt x="207" y="610"/>
                </a:lnTo>
                <a:lnTo>
                  <a:pt x="183" y="618"/>
                </a:lnTo>
                <a:lnTo>
                  <a:pt x="172" y="621"/>
                </a:lnTo>
                <a:lnTo>
                  <a:pt x="160" y="626"/>
                </a:lnTo>
                <a:lnTo>
                  <a:pt x="149" y="632"/>
                </a:lnTo>
                <a:lnTo>
                  <a:pt x="138" y="639"/>
                </a:lnTo>
                <a:lnTo>
                  <a:pt x="127" y="647"/>
                </a:lnTo>
                <a:lnTo>
                  <a:pt x="117" y="655"/>
                </a:lnTo>
                <a:lnTo>
                  <a:pt x="108" y="664"/>
                </a:lnTo>
                <a:lnTo>
                  <a:pt x="99" y="673"/>
                </a:lnTo>
                <a:lnTo>
                  <a:pt x="92" y="684"/>
                </a:lnTo>
                <a:lnTo>
                  <a:pt x="86" y="696"/>
                </a:lnTo>
                <a:lnTo>
                  <a:pt x="86" y="696"/>
                </a:lnTo>
                <a:lnTo>
                  <a:pt x="75" y="719"/>
                </a:lnTo>
                <a:lnTo>
                  <a:pt x="67" y="740"/>
                </a:lnTo>
                <a:lnTo>
                  <a:pt x="62" y="758"/>
                </a:lnTo>
                <a:lnTo>
                  <a:pt x="58" y="772"/>
                </a:lnTo>
                <a:lnTo>
                  <a:pt x="56" y="786"/>
                </a:lnTo>
                <a:lnTo>
                  <a:pt x="55" y="794"/>
                </a:lnTo>
                <a:lnTo>
                  <a:pt x="55" y="801"/>
                </a:lnTo>
                <a:lnTo>
                  <a:pt x="55" y="801"/>
                </a:lnTo>
                <a:lnTo>
                  <a:pt x="46" y="809"/>
                </a:lnTo>
                <a:lnTo>
                  <a:pt x="38" y="817"/>
                </a:lnTo>
                <a:lnTo>
                  <a:pt x="28" y="829"/>
                </a:lnTo>
                <a:lnTo>
                  <a:pt x="17" y="844"/>
                </a:lnTo>
                <a:lnTo>
                  <a:pt x="12" y="852"/>
                </a:lnTo>
                <a:lnTo>
                  <a:pt x="9" y="862"/>
                </a:lnTo>
                <a:lnTo>
                  <a:pt x="5" y="871"/>
                </a:lnTo>
                <a:lnTo>
                  <a:pt x="3" y="881"/>
                </a:lnTo>
                <a:lnTo>
                  <a:pt x="0" y="892"/>
                </a:lnTo>
                <a:lnTo>
                  <a:pt x="0" y="904"/>
                </a:lnTo>
                <a:lnTo>
                  <a:pt x="0" y="904"/>
                </a:lnTo>
                <a:lnTo>
                  <a:pt x="0" y="916"/>
                </a:lnTo>
                <a:lnTo>
                  <a:pt x="2" y="928"/>
                </a:lnTo>
                <a:lnTo>
                  <a:pt x="6" y="951"/>
                </a:lnTo>
                <a:lnTo>
                  <a:pt x="12" y="974"/>
                </a:lnTo>
                <a:lnTo>
                  <a:pt x="20" y="995"/>
                </a:lnTo>
                <a:lnTo>
                  <a:pt x="26" y="1013"/>
                </a:lnTo>
                <a:lnTo>
                  <a:pt x="32" y="1026"/>
                </a:lnTo>
                <a:lnTo>
                  <a:pt x="38" y="1038"/>
                </a:lnTo>
                <a:lnTo>
                  <a:pt x="38" y="10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57C8F21E-1620-45F7-9F1B-5C8FEF0415A5}"/>
              </a:ext>
            </a:extLst>
          </p:cNvPr>
          <p:cNvSpPr>
            <a:spLocks noEditPoints="1"/>
          </p:cNvSpPr>
          <p:nvPr/>
        </p:nvSpPr>
        <p:spPr bwMode="auto">
          <a:xfrm>
            <a:off x="6441652" y="4716497"/>
            <a:ext cx="666178" cy="1645326"/>
          </a:xfrm>
          <a:custGeom>
            <a:avLst/>
            <a:gdLst>
              <a:gd name="T0" fmla="*/ 105 w 596"/>
              <a:gd name="T1" fmla="*/ 916 h 1472"/>
              <a:gd name="T2" fmla="*/ 48 w 596"/>
              <a:gd name="T3" fmla="*/ 1049 h 1472"/>
              <a:gd name="T4" fmla="*/ 4 w 596"/>
              <a:gd name="T5" fmla="*/ 1110 h 1472"/>
              <a:gd name="T6" fmla="*/ 5 w 596"/>
              <a:gd name="T7" fmla="*/ 1174 h 1472"/>
              <a:gd name="T8" fmla="*/ 49 w 596"/>
              <a:gd name="T9" fmla="*/ 1247 h 1472"/>
              <a:gd name="T10" fmla="*/ 92 w 596"/>
              <a:gd name="T11" fmla="*/ 1334 h 1472"/>
              <a:gd name="T12" fmla="*/ 163 w 596"/>
              <a:gd name="T13" fmla="*/ 1417 h 1472"/>
              <a:gd name="T14" fmla="*/ 130 w 596"/>
              <a:gd name="T15" fmla="*/ 1447 h 1472"/>
              <a:gd name="T16" fmla="*/ 69 w 596"/>
              <a:gd name="T17" fmla="*/ 1467 h 1472"/>
              <a:gd name="T18" fmla="*/ 161 w 596"/>
              <a:gd name="T19" fmla="*/ 1468 h 1472"/>
              <a:gd name="T20" fmla="*/ 191 w 596"/>
              <a:gd name="T21" fmla="*/ 1469 h 1472"/>
              <a:gd name="T22" fmla="*/ 226 w 596"/>
              <a:gd name="T23" fmla="*/ 1440 h 1472"/>
              <a:gd name="T24" fmla="*/ 182 w 596"/>
              <a:gd name="T25" fmla="*/ 1398 h 1472"/>
              <a:gd name="T26" fmla="*/ 200 w 596"/>
              <a:gd name="T27" fmla="*/ 1363 h 1472"/>
              <a:gd name="T28" fmla="*/ 207 w 596"/>
              <a:gd name="T29" fmla="*/ 1026 h 1472"/>
              <a:gd name="T30" fmla="*/ 219 w 596"/>
              <a:gd name="T31" fmla="*/ 938 h 1472"/>
              <a:gd name="T32" fmla="*/ 283 w 596"/>
              <a:gd name="T33" fmla="*/ 825 h 1472"/>
              <a:gd name="T34" fmla="*/ 387 w 596"/>
              <a:gd name="T35" fmla="*/ 597 h 1472"/>
              <a:gd name="T36" fmla="*/ 419 w 596"/>
              <a:gd name="T37" fmla="*/ 543 h 1472"/>
              <a:gd name="T38" fmla="*/ 435 w 596"/>
              <a:gd name="T39" fmla="*/ 702 h 1472"/>
              <a:gd name="T40" fmla="*/ 424 w 596"/>
              <a:gd name="T41" fmla="*/ 901 h 1472"/>
              <a:gd name="T42" fmla="*/ 429 w 596"/>
              <a:gd name="T43" fmla="*/ 1230 h 1472"/>
              <a:gd name="T44" fmla="*/ 413 w 596"/>
              <a:gd name="T45" fmla="*/ 1363 h 1472"/>
              <a:gd name="T46" fmla="*/ 380 w 596"/>
              <a:gd name="T47" fmla="*/ 1379 h 1472"/>
              <a:gd name="T48" fmla="*/ 362 w 596"/>
              <a:gd name="T49" fmla="*/ 1396 h 1472"/>
              <a:gd name="T50" fmla="*/ 456 w 596"/>
              <a:gd name="T51" fmla="*/ 1400 h 1472"/>
              <a:gd name="T52" fmla="*/ 521 w 596"/>
              <a:gd name="T53" fmla="*/ 1365 h 1472"/>
              <a:gd name="T54" fmla="*/ 552 w 596"/>
              <a:gd name="T55" fmla="*/ 1334 h 1472"/>
              <a:gd name="T56" fmla="*/ 488 w 596"/>
              <a:gd name="T57" fmla="*/ 1359 h 1472"/>
              <a:gd name="T58" fmla="*/ 450 w 596"/>
              <a:gd name="T59" fmla="*/ 1188 h 1472"/>
              <a:gd name="T60" fmla="*/ 465 w 596"/>
              <a:gd name="T61" fmla="*/ 888 h 1472"/>
              <a:gd name="T62" fmla="*/ 456 w 596"/>
              <a:gd name="T63" fmla="*/ 841 h 1472"/>
              <a:gd name="T64" fmla="*/ 506 w 596"/>
              <a:gd name="T65" fmla="*/ 509 h 1472"/>
              <a:gd name="T66" fmla="*/ 546 w 596"/>
              <a:gd name="T67" fmla="*/ 428 h 1472"/>
              <a:gd name="T68" fmla="*/ 556 w 596"/>
              <a:gd name="T69" fmla="*/ 367 h 1472"/>
              <a:gd name="T70" fmla="*/ 596 w 596"/>
              <a:gd name="T71" fmla="*/ 197 h 1472"/>
              <a:gd name="T72" fmla="*/ 570 w 596"/>
              <a:gd name="T73" fmla="*/ 122 h 1472"/>
              <a:gd name="T74" fmla="*/ 532 w 596"/>
              <a:gd name="T75" fmla="*/ 64 h 1472"/>
              <a:gd name="T76" fmla="*/ 482 w 596"/>
              <a:gd name="T77" fmla="*/ 38 h 1472"/>
              <a:gd name="T78" fmla="*/ 459 w 596"/>
              <a:gd name="T79" fmla="*/ 15 h 1472"/>
              <a:gd name="T80" fmla="*/ 416 w 596"/>
              <a:gd name="T81" fmla="*/ 6 h 1472"/>
              <a:gd name="T82" fmla="*/ 386 w 596"/>
              <a:gd name="T83" fmla="*/ 4 h 1472"/>
              <a:gd name="T84" fmla="*/ 328 w 596"/>
              <a:gd name="T85" fmla="*/ 11 h 1472"/>
              <a:gd name="T86" fmla="*/ 293 w 596"/>
              <a:gd name="T87" fmla="*/ 13 h 1472"/>
              <a:gd name="T88" fmla="*/ 272 w 596"/>
              <a:gd name="T89" fmla="*/ 23 h 1472"/>
              <a:gd name="T90" fmla="*/ 255 w 596"/>
              <a:gd name="T91" fmla="*/ 27 h 1472"/>
              <a:gd name="T92" fmla="*/ 231 w 596"/>
              <a:gd name="T93" fmla="*/ 33 h 1472"/>
              <a:gd name="T94" fmla="*/ 206 w 596"/>
              <a:gd name="T95" fmla="*/ 52 h 1472"/>
              <a:gd name="T96" fmla="*/ 197 w 596"/>
              <a:gd name="T97" fmla="*/ 69 h 1472"/>
              <a:gd name="T98" fmla="*/ 155 w 596"/>
              <a:gd name="T99" fmla="*/ 127 h 1472"/>
              <a:gd name="T100" fmla="*/ 143 w 596"/>
              <a:gd name="T101" fmla="*/ 264 h 1472"/>
              <a:gd name="T102" fmla="*/ 142 w 596"/>
              <a:gd name="T103" fmla="*/ 352 h 1472"/>
              <a:gd name="T104" fmla="*/ 201 w 596"/>
              <a:gd name="T105" fmla="*/ 532 h 1472"/>
              <a:gd name="T106" fmla="*/ 252 w 596"/>
              <a:gd name="T107" fmla="*/ 624 h 1472"/>
              <a:gd name="T108" fmla="*/ 229 w 596"/>
              <a:gd name="T109" fmla="*/ 703 h 1472"/>
              <a:gd name="T110" fmla="*/ 242 w 596"/>
              <a:gd name="T111" fmla="*/ 569 h 1472"/>
              <a:gd name="T112" fmla="*/ 183 w 596"/>
              <a:gd name="T113" fmla="*/ 969 h 1472"/>
              <a:gd name="T114" fmla="*/ 156 w 596"/>
              <a:gd name="T115" fmla="*/ 1310 h 1472"/>
              <a:gd name="T116" fmla="*/ 124 w 596"/>
              <a:gd name="T117" fmla="*/ 1202 h 1472"/>
              <a:gd name="T118" fmla="*/ 125 w 596"/>
              <a:gd name="T119" fmla="*/ 1075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6" h="1472">
                <a:moveTo>
                  <a:pt x="208" y="578"/>
                </a:moveTo>
                <a:lnTo>
                  <a:pt x="200" y="773"/>
                </a:lnTo>
                <a:lnTo>
                  <a:pt x="200" y="773"/>
                </a:lnTo>
                <a:lnTo>
                  <a:pt x="172" y="816"/>
                </a:lnTo>
                <a:lnTo>
                  <a:pt x="118" y="895"/>
                </a:lnTo>
                <a:lnTo>
                  <a:pt x="118" y="895"/>
                </a:lnTo>
                <a:lnTo>
                  <a:pt x="105" y="916"/>
                </a:lnTo>
                <a:lnTo>
                  <a:pt x="95" y="939"/>
                </a:lnTo>
                <a:lnTo>
                  <a:pt x="84" y="963"/>
                </a:lnTo>
                <a:lnTo>
                  <a:pt x="74" y="987"/>
                </a:lnTo>
                <a:lnTo>
                  <a:pt x="58" y="1028"/>
                </a:lnTo>
                <a:lnTo>
                  <a:pt x="52" y="1042"/>
                </a:lnTo>
                <a:lnTo>
                  <a:pt x="49" y="1046"/>
                </a:lnTo>
                <a:lnTo>
                  <a:pt x="48" y="1049"/>
                </a:lnTo>
                <a:lnTo>
                  <a:pt x="48" y="1049"/>
                </a:lnTo>
                <a:lnTo>
                  <a:pt x="35" y="1058"/>
                </a:lnTo>
                <a:lnTo>
                  <a:pt x="28" y="1067"/>
                </a:lnTo>
                <a:lnTo>
                  <a:pt x="20" y="1077"/>
                </a:lnTo>
                <a:lnTo>
                  <a:pt x="12" y="1089"/>
                </a:lnTo>
                <a:lnTo>
                  <a:pt x="6" y="1103"/>
                </a:lnTo>
                <a:lnTo>
                  <a:pt x="4" y="1110"/>
                </a:lnTo>
                <a:lnTo>
                  <a:pt x="2" y="1119"/>
                </a:lnTo>
                <a:lnTo>
                  <a:pt x="0" y="1129"/>
                </a:lnTo>
                <a:lnTo>
                  <a:pt x="0" y="1138"/>
                </a:lnTo>
                <a:lnTo>
                  <a:pt x="0" y="1138"/>
                </a:lnTo>
                <a:lnTo>
                  <a:pt x="0" y="1148"/>
                </a:lnTo>
                <a:lnTo>
                  <a:pt x="2" y="1158"/>
                </a:lnTo>
                <a:lnTo>
                  <a:pt x="5" y="1174"/>
                </a:lnTo>
                <a:lnTo>
                  <a:pt x="11" y="1190"/>
                </a:lnTo>
                <a:lnTo>
                  <a:pt x="19" y="1205"/>
                </a:lnTo>
                <a:lnTo>
                  <a:pt x="26" y="1217"/>
                </a:lnTo>
                <a:lnTo>
                  <a:pt x="33" y="1226"/>
                </a:lnTo>
                <a:lnTo>
                  <a:pt x="44" y="1241"/>
                </a:lnTo>
                <a:lnTo>
                  <a:pt x="44" y="1241"/>
                </a:lnTo>
                <a:lnTo>
                  <a:pt x="49" y="1247"/>
                </a:lnTo>
                <a:lnTo>
                  <a:pt x="52" y="1254"/>
                </a:lnTo>
                <a:lnTo>
                  <a:pt x="62" y="1273"/>
                </a:lnTo>
                <a:lnTo>
                  <a:pt x="80" y="1318"/>
                </a:lnTo>
                <a:lnTo>
                  <a:pt x="80" y="1318"/>
                </a:lnTo>
                <a:lnTo>
                  <a:pt x="84" y="1323"/>
                </a:lnTo>
                <a:lnTo>
                  <a:pt x="87" y="1328"/>
                </a:lnTo>
                <a:lnTo>
                  <a:pt x="92" y="1334"/>
                </a:lnTo>
                <a:lnTo>
                  <a:pt x="98" y="1338"/>
                </a:lnTo>
                <a:lnTo>
                  <a:pt x="112" y="1346"/>
                </a:lnTo>
                <a:lnTo>
                  <a:pt x="126" y="1353"/>
                </a:lnTo>
                <a:lnTo>
                  <a:pt x="141" y="1359"/>
                </a:lnTo>
                <a:lnTo>
                  <a:pt x="151" y="1364"/>
                </a:lnTo>
                <a:lnTo>
                  <a:pt x="163" y="1368"/>
                </a:lnTo>
                <a:lnTo>
                  <a:pt x="163" y="1417"/>
                </a:lnTo>
                <a:lnTo>
                  <a:pt x="163" y="1417"/>
                </a:lnTo>
                <a:lnTo>
                  <a:pt x="162" y="1421"/>
                </a:lnTo>
                <a:lnTo>
                  <a:pt x="157" y="1427"/>
                </a:lnTo>
                <a:lnTo>
                  <a:pt x="153" y="1432"/>
                </a:lnTo>
                <a:lnTo>
                  <a:pt x="148" y="1437"/>
                </a:lnTo>
                <a:lnTo>
                  <a:pt x="139" y="1443"/>
                </a:lnTo>
                <a:lnTo>
                  <a:pt x="130" y="1447"/>
                </a:lnTo>
                <a:lnTo>
                  <a:pt x="130" y="1447"/>
                </a:lnTo>
                <a:lnTo>
                  <a:pt x="119" y="1451"/>
                </a:lnTo>
                <a:lnTo>
                  <a:pt x="108" y="1455"/>
                </a:lnTo>
                <a:lnTo>
                  <a:pt x="87" y="1461"/>
                </a:lnTo>
                <a:lnTo>
                  <a:pt x="73" y="1464"/>
                </a:lnTo>
                <a:lnTo>
                  <a:pt x="70" y="1466"/>
                </a:lnTo>
                <a:lnTo>
                  <a:pt x="69" y="1467"/>
                </a:lnTo>
                <a:lnTo>
                  <a:pt x="69" y="1467"/>
                </a:lnTo>
                <a:lnTo>
                  <a:pt x="69" y="1467"/>
                </a:lnTo>
                <a:lnTo>
                  <a:pt x="74" y="1468"/>
                </a:lnTo>
                <a:lnTo>
                  <a:pt x="84" y="1469"/>
                </a:lnTo>
                <a:lnTo>
                  <a:pt x="112" y="1469"/>
                </a:lnTo>
                <a:lnTo>
                  <a:pt x="141" y="1468"/>
                </a:lnTo>
                <a:lnTo>
                  <a:pt x="161" y="1468"/>
                </a:lnTo>
                <a:lnTo>
                  <a:pt x="161" y="1468"/>
                </a:lnTo>
                <a:lnTo>
                  <a:pt x="169" y="1469"/>
                </a:lnTo>
                <a:lnTo>
                  <a:pt x="172" y="1470"/>
                </a:lnTo>
                <a:lnTo>
                  <a:pt x="174" y="1472"/>
                </a:lnTo>
                <a:lnTo>
                  <a:pt x="182" y="1472"/>
                </a:lnTo>
                <a:lnTo>
                  <a:pt x="182" y="1472"/>
                </a:lnTo>
                <a:lnTo>
                  <a:pt x="191" y="1469"/>
                </a:lnTo>
                <a:lnTo>
                  <a:pt x="198" y="1466"/>
                </a:lnTo>
                <a:lnTo>
                  <a:pt x="206" y="1462"/>
                </a:lnTo>
                <a:lnTo>
                  <a:pt x="213" y="1460"/>
                </a:lnTo>
                <a:lnTo>
                  <a:pt x="213" y="1460"/>
                </a:lnTo>
                <a:lnTo>
                  <a:pt x="262" y="1449"/>
                </a:lnTo>
                <a:lnTo>
                  <a:pt x="262" y="1449"/>
                </a:lnTo>
                <a:lnTo>
                  <a:pt x="226" y="1440"/>
                </a:lnTo>
                <a:lnTo>
                  <a:pt x="201" y="1433"/>
                </a:lnTo>
                <a:lnTo>
                  <a:pt x="191" y="1431"/>
                </a:lnTo>
                <a:lnTo>
                  <a:pt x="188" y="1428"/>
                </a:lnTo>
                <a:lnTo>
                  <a:pt x="188" y="1428"/>
                </a:lnTo>
                <a:lnTo>
                  <a:pt x="184" y="1416"/>
                </a:lnTo>
                <a:lnTo>
                  <a:pt x="183" y="1406"/>
                </a:lnTo>
                <a:lnTo>
                  <a:pt x="182" y="1398"/>
                </a:lnTo>
                <a:lnTo>
                  <a:pt x="182" y="1369"/>
                </a:lnTo>
                <a:lnTo>
                  <a:pt x="182" y="1369"/>
                </a:lnTo>
                <a:lnTo>
                  <a:pt x="190" y="1369"/>
                </a:lnTo>
                <a:lnTo>
                  <a:pt x="196" y="1367"/>
                </a:lnTo>
                <a:lnTo>
                  <a:pt x="198" y="1365"/>
                </a:lnTo>
                <a:lnTo>
                  <a:pt x="200" y="1363"/>
                </a:lnTo>
                <a:lnTo>
                  <a:pt x="200" y="1363"/>
                </a:lnTo>
                <a:lnTo>
                  <a:pt x="200" y="1360"/>
                </a:lnTo>
                <a:lnTo>
                  <a:pt x="198" y="1356"/>
                </a:lnTo>
                <a:lnTo>
                  <a:pt x="192" y="1347"/>
                </a:lnTo>
                <a:lnTo>
                  <a:pt x="183" y="1336"/>
                </a:lnTo>
                <a:lnTo>
                  <a:pt x="183" y="1336"/>
                </a:lnTo>
                <a:lnTo>
                  <a:pt x="196" y="1154"/>
                </a:lnTo>
                <a:lnTo>
                  <a:pt x="207" y="1026"/>
                </a:lnTo>
                <a:lnTo>
                  <a:pt x="212" y="962"/>
                </a:lnTo>
                <a:lnTo>
                  <a:pt x="212" y="962"/>
                </a:lnTo>
                <a:lnTo>
                  <a:pt x="214" y="955"/>
                </a:lnTo>
                <a:lnTo>
                  <a:pt x="217" y="949"/>
                </a:lnTo>
                <a:lnTo>
                  <a:pt x="218" y="944"/>
                </a:lnTo>
                <a:lnTo>
                  <a:pt x="219" y="938"/>
                </a:lnTo>
                <a:lnTo>
                  <a:pt x="219" y="938"/>
                </a:lnTo>
                <a:lnTo>
                  <a:pt x="221" y="903"/>
                </a:lnTo>
                <a:lnTo>
                  <a:pt x="221" y="903"/>
                </a:lnTo>
                <a:lnTo>
                  <a:pt x="230" y="893"/>
                </a:lnTo>
                <a:lnTo>
                  <a:pt x="241" y="882"/>
                </a:lnTo>
                <a:lnTo>
                  <a:pt x="253" y="866"/>
                </a:lnTo>
                <a:lnTo>
                  <a:pt x="267" y="847"/>
                </a:lnTo>
                <a:lnTo>
                  <a:pt x="283" y="825"/>
                </a:lnTo>
                <a:lnTo>
                  <a:pt x="299" y="799"/>
                </a:lnTo>
                <a:lnTo>
                  <a:pt x="313" y="770"/>
                </a:lnTo>
                <a:lnTo>
                  <a:pt x="313" y="770"/>
                </a:lnTo>
                <a:lnTo>
                  <a:pt x="328" y="740"/>
                </a:lnTo>
                <a:lnTo>
                  <a:pt x="342" y="707"/>
                </a:lnTo>
                <a:lnTo>
                  <a:pt x="368" y="647"/>
                </a:lnTo>
                <a:lnTo>
                  <a:pt x="387" y="597"/>
                </a:lnTo>
                <a:lnTo>
                  <a:pt x="394" y="579"/>
                </a:lnTo>
                <a:lnTo>
                  <a:pt x="399" y="569"/>
                </a:lnTo>
                <a:lnTo>
                  <a:pt x="399" y="569"/>
                </a:lnTo>
                <a:lnTo>
                  <a:pt x="406" y="557"/>
                </a:lnTo>
                <a:lnTo>
                  <a:pt x="413" y="550"/>
                </a:lnTo>
                <a:lnTo>
                  <a:pt x="419" y="543"/>
                </a:lnTo>
                <a:lnTo>
                  <a:pt x="419" y="543"/>
                </a:lnTo>
                <a:lnTo>
                  <a:pt x="423" y="561"/>
                </a:lnTo>
                <a:lnTo>
                  <a:pt x="427" y="576"/>
                </a:lnTo>
                <a:lnTo>
                  <a:pt x="432" y="591"/>
                </a:lnTo>
                <a:lnTo>
                  <a:pt x="432" y="591"/>
                </a:lnTo>
                <a:lnTo>
                  <a:pt x="440" y="607"/>
                </a:lnTo>
                <a:lnTo>
                  <a:pt x="440" y="607"/>
                </a:lnTo>
                <a:lnTo>
                  <a:pt x="435" y="702"/>
                </a:lnTo>
                <a:lnTo>
                  <a:pt x="429" y="813"/>
                </a:lnTo>
                <a:lnTo>
                  <a:pt x="429" y="813"/>
                </a:lnTo>
                <a:lnTo>
                  <a:pt x="423" y="857"/>
                </a:lnTo>
                <a:lnTo>
                  <a:pt x="422" y="881"/>
                </a:lnTo>
                <a:lnTo>
                  <a:pt x="422" y="892"/>
                </a:lnTo>
                <a:lnTo>
                  <a:pt x="424" y="901"/>
                </a:lnTo>
                <a:lnTo>
                  <a:pt x="424" y="901"/>
                </a:lnTo>
                <a:lnTo>
                  <a:pt x="426" y="910"/>
                </a:lnTo>
                <a:lnTo>
                  <a:pt x="428" y="923"/>
                </a:lnTo>
                <a:lnTo>
                  <a:pt x="430" y="959"/>
                </a:lnTo>
                <a:lnTo>
                  <a:pt x="432" y="1007"/>
                </a:lnTo>
                <a:lnTo>
                  <a:pt x="432" y="1065"/>
                </a:lnTo>
                <a:lnTo>
                  <a:pt x="432" y="1065"/>
                </a:lnTo>
                <a:lnTo>
                  <a:pt x="429" y="1230"/>
                </a:lnTo>
                <a:lnTo>
                  <a:pt x="428" y="1305"/>
                </a:lnTo>
                <a:lnTo>
                  <a:pt x="427" y="1329"/>
                </a:lnTo>
                <a:lnTo>
                  <a:pt x="426" y="1340"/>
                </a:lnTo>
                <a:lnTo>
                  <a:pt x="426" y="1340"/>
                </a:lnTo>
                <a:lnTo>
                  <a:pt x="419" y="1354"/>
                </a:lnTo>
                <a:lnTo>
                  <a:pt x="417" y="1359"/>
                </a:lnTo>
                <a:lnTo>
                  <a:pt x="413" y="1363"/>
                </a:lnTo>
                <a:lnTo>
                  <a:pt x="413" y="1363"/>
                </a:lnTo>
                <a:lnTo>
                  <a:pt x="409" y="1368"/>
                </a:lnTo>
                <a:lnTo>
                  <a:pt x="401" y="1373"/>
                </a:lnTo>
                <a:lnTo>
                  <a:pt x="398" y="1375"/>
                </a:lnTo>
                <a:lnTo>
                  <a:pt x="393" y="1377"/>
                </a:lnTo>
                <a:lnTo>
                  <a:pt x="387" y="1379"/>
                </a:lnTo>
                <a:lnTo>
                  <a:pt x="380" y="1379"/>
                </a:lnTo>
                <a:lnTo>
                  <a:pt x="380" y="1379"/>
                </a:lnTo>
                <a:lnTo>
                  <a:pt x="334" y="1376"/>
                </a:lnTo>
                <a:lnTo>
                  <a:pt x="302" y="1374"/>
                </a:lnTo>
                <a:lnTo>
                  <a:pt x="302" y="1374"/>
                </a:lnTo>
                <a:lnTo>
                  <a:pt x="325" y="1382"/>
                </a:lnTo>
                <a:lnTo>
                  <a:pt x="362" y="1396"/>
                </a:lnTo>
                <a:lnTo>
                  <a:pt x="362" y="1396"/>
                </a:lnTo>
                <a:lnTo>
                  <a:pt x="380" y="1399"/>
                </a:lnTo>
                <a:lnTo>
                  <a:pt x="403" y="1403"/>
                </a:lnTo>
                <a:lnTo>
                  <a:pt x="430" y="1406"/>
                </a:lnTo>
                <a:lnTo>
                  <a:pt x="430" y="1406"/>
                </a:lnTo>
                <a:lnTo>
                  <a:pt x="441" y="1404"/>
                </a:lnTo>
                <a:lnTo>
                  <a:pt x="450" y="1403"/>
                </a:lnTo>
                <a:lnTo>
                  <a:pt x="456" y="1400"/>
                </a:lnTo>
                <a:lnTo>
                  <a:pt x="456" y="1400"/>
                </a:lnTo>
                <a:lnTo>
                  <a:pt x="470" y="1391"/>
                </a:lnTo>
                <a:lnTo>
                  <a:pt x="480" y="1385"/>
                </a:lnTo>
                <a:lnTo>
                  <a:pt x="488" y="1381"/>
                </a:lnTo>
                <a:lnTo>
                  <a:pt x="488" y="1381"/>
                </a:lnTo>
                <a:lnTo>
                  <a:pt x="521" y="1365"/>
                </a:lnTo>
                <a:lnTo>
                  <a:pt x="521" y="1365"/>
                </a:lnTo>
                <a:lnTo>
                  <a:pt x="526" y="1363"/>
                </a:lnTo>
                <a:lnTo>
                  <a:pt x="531" y="1359"/>
                </a:lnTo>
                <a:lnTo>
                  <a:pt x="541" y="1348"/>
                </a:lnTo>
                <a:lnTo>
                  <a:pt x="550" y="1339"/>
                </a:lnTo>
                <a:lnTo>
                  <a:pt x="551" y="1335"/>
                </a:lnTo>
                <a:lnTo>
                  <a:pt x="552" y="1334"/>
                </a:lnTo>
                <a:lnTo>
                  <a:pt x="552" y="1334"/>
                </a:lnTo>
                <a:lnTo>
                  <a:pt x="546" y="1336"/>
                </a:lnTo>
                <a:lnTo>
                  <a:pt x="537" y="1342"/>
                </a:lnTo>
                <a:lnTo>
                  <a:pt x="522" y="1350"/>
                </a:lnTo>
                <a:lnTo>
                  <a:pt x="505" y="1357"/>
                </a:lnTo>
                <a:lnTo>
                  <a:pt x="505" y="1357"/>
                </a:lnTo>
                <a:lnTo>
                  <a:pt x="497" y="1359"/>
                </a:lnTo>
                <a:lnTo>
                  <a:pt x="488" y="1359"/>
                </a:lnTo>
                <a:lnTo>
                  <a:pt x="473" y="1360"/>
                </a:lnTo>
                <a:lnTo>
                  <a:pt x="463" y="1358"/>
                </a:lnTo>
                <a:lnTo>
                  <a:pt x="458" y="1358"/>
                </a:lnTo>
                <a:lnTo>
                  <a:pt x="451" y="1344"/>
                </a:lnTo>
                <a:lnTo>
                  <a:pt x="451" y="1344"/>
                </a:lnTo>
                <a:lnTo>
                  <a:pt x="450" y="1188"/>
                </a:lnTo>
                <a:lnTo>
                  <a:pt x="450" y="1188"/>
                </a:lnTo>
                <a:lnTo>
                  <a:pt x="451" y="1122"/>
                </a:lnTo>
                <a:lnTo>
                  <a:pt x="452" y="1036"/>
                </a:lnTo>
                <a:lnTo>
                  <a:pt x="456" y="923"/>
                </a:lnTo>
                <a:lnTo>
                  <a:pt x="456" y="923"/>
                </a:lnTo>
                <a:lnTo>
                  <a:pt x="461" y="909"/>
                </a:lnTo>
                <a:lnTo>
                  <a:pt x="464" y="894"/>
                </a:lnTo>
                <a:lnTo>
                  <a:pt x="465" y="888"/>
                </a:lnTo>
                <a:lnTo>
                  <a:pt x="465" y="882"/>
                </a:lnTo>
                <a:lnTo>
                  <a:pt x="465" y="882"/>
                </a:lnTo>
                <a:lnTo>
                  <a:pt x="463" y="872"/>
                </a:lnTo>
                <a:lnTo>
                  <a:pt x="461" y="862"/>
                </a:lnTo>
                <a:lnTo>
                  <a:pt x="457" y="852"/>
                </a:lnTo>
                <a:lnTo>
                  <a:pt x="456" y="841"/>
                </a:lnTo>
                <a:lnTo>
                  <a:pt x="456" y="841"/>
                </a:lnTo>
                <a:lnTo>
                  <a:pt x="462" y="683"/>
                </a:lnTo>
                <a:lnTo>
                  <a:pt x="468" y="537"/>
                </a:lnTo>
                <a:lnTo>
                  <a:pt x="468" y="537"/>
                </a:lnTo>
                <a:lnTo>
                  <a:pt x="482" y="527"/>
                </a:lnTo>
                <a:lnTo>
                  <a:pt x="496" y="518"/>
                </a:lnTo>
                <a:lnTo>
                  <a:pt x="506" y="509"/>
                </a:lnTo>
                <a:lnTo>
                  <a:pt x="506" y="509"/>
                </a:lnTo>
                <a:lnTo>
                  <a:pt x="511" y="504"/>
                </a:lnTo>
                <a:lnTo>
                  <a:pt x="517" y="496"/>
                </a:lnTo>
                <a:lnTo>
                  <a:pt x="528" y="474"/>
                </a:lnTo>
                <a:lnTo>
                  <a:pt x="538" y="452"/>
                </a:lnTo>
                <a:lnTo>
                  <a:pt x="544" y="439"/>
                </a:lnTo>
                <a:lnTo>
                  <a:pt x="544" y="439"/>
                </a:lnTo>
                <a:lnTo>
                  <a:pt x="546" y="428"/>
                </a:lnTo>
                <a:lnTo>
                  <a:pt x="548" y="416"/>
                </a:lnTo>
                <a:lnTo>
                  <a:pt x="550" y="402"/>
                </a:lnTo>
                <a:lnTo>
                  <a:pt x="552" y="392"/>
                </a:lnTo>
                <a:lnTo>
                  <a:pt x="552" y="392"/>
                </a:lnTo>
                <a:lnTo>
                  <a:pt x="555" y="376"/>
                </a:lnTo>
                <a:lnTo>
                  <a:pt x="556" y="367"/>
                </a:lnTo>
                <a:lnTo>
                  <a:pt x="556" y="367"/>
                </a:lnTo>
                <a:lnTo>
                  <a:pt x="562" y="348"/>
                </a:lnTo>
                <a:lnTo>
                  <a:pt x="575" y="300"/>
                </a:lnTo>
                <a:lnTo>
                  <a:pt x="583" y="272"/>
                </a:lnTo>
                <a:lnTo>
                  <a:pt x="589" y="244"/>
                </a:lnTo>
                <a:lnTo>
                  <a:pt x="593" y="218"/>
                </a:lnTo>
                <a:lnTo>
                  <a:pt x="596" y="197"/>
                </a:lnTo>
                <a:lnTo>
                  <a:pt x="596" y="197"/>
                </a:lnTo>
                <a:lnTo>
                  <a:pt x="596" y="180"/>
                </a:lnTo>
                <a:lnTo>
                  <a:pt x="593" y="166"/>
                </a:lnTo>
                <a:lnTo>
                  <a:pt x="589" y="154"/>
                </a:lnTo>
                <a:lnTo>
                  <a:pt x="584" y="143"/>
                </a:lnTo>
                <a:lnTo>
                  <a:pt x="579" y="134"/>
                </a:lnTo>
                <a:lnTo>
                  <a:pt x="575" y="128"/>
                </a:lnTo>
                <a:lnTo>
                  <a:pt x="570" y="122"/>
                </a:lnTo>
                <a:lnTo>
                  <a:pt x="570" y="122"/>
                </a:lnTo>
                <a:lnTo>
                  <a:pt x="569" y="117"/>
                </a:lnTo>
                <a:lnTo>
                  <a:pt x="563" y="103"/>
                </a:lnTo>
                <a:lnTo>
                  <a:pt x="558" y="94"/>
                </a:lnTo>
                <a:lnTo>
                  <a:pt x="551" y="85"/>
                </a:lnTo>
                <a:lnTo>
                  <a:pt x="543" y="74"/>
                </a:lnTo>
                <a:lnTo>
                  <a:pt x="532" y="64"/>
                </a:lnTo>
                <a:lnTo>
                  <a:pt x="532" y="64"/>
                </a:lnTo>
                <a:lnTo>
                  <a:pt x="521" y="56"/>
                </a:lnTo>
                <a:lnTo>
                  <a:pt x="511" y="49"/>
                </a:lnTo>
                <a:lnTo>
                  <a:pt x="503" y="44"/>
                </a:lnTo>
                <a:lnTo>
                  <a:pt x="496" y="41"/>
                </a:lnTo>
                <a:lnTo>
                  <a:pt x="486" y="38"/>
                </a:lnTo>
                <a:lnTo>
                  <a:pt x="482" y="38"/>
                </a:lnTo>
                <a:lnTo>
                  <a:pt x="482" y="38"/>
                </a:lnTo>
                <a:lnTo>
                  <a:pt x="482" y="34"/>
                </a:lnTo>
                <a:lnTo>
                  <a:pt x="479" y="28"/>
                </a:lnTo>
                <a:lnTo>
                  <a:pt x="476" y="23"/>
                </a:lnTo>
                <a:lnTo>
                  <a:pt x="471" y="20"/>
                </a:lnTo>
                <a:lnTo>
                  <a:pt x="467" y="17"/>
                </a:lnTo>
                <a:lnTo>
                  <a:pt x="459" y="15"/>
                </a:lnTo>
                <a:lnTo>
                  <a:pt x="459" y="15"/>
                </a:lnTo>
                <a:lnTo>
                  <a:pt x="445" y="13"/>
                </a:lnTo>
                <a:lnTo>
                  <a:pt x="432" y="12"/>
                </a:lnTo>
                <a:lnTo>
                  <a:pt x="418" y="13"/>
                </a:lnTo>
                <a:lnTo>
                  <a:pt x="418" y="13"/>
                </a:lnTo>
                <a:lnTo>
                  <a:pt x="418" y="11"/>
                </a:lnTo>
                <a:lnTo>
                  <a:pt x="416" y="6"/>
                </a:lnTo>
                <a:lnTo>
                  <a:pt x="415" y="4"/>
                </a:lnTo>
                <a:lnTo>
                  <a:pt x="412" y="3"/>
                </a:lnTo>
                <a:lnTo>
                  <a:pt x="410" y="0"/>
                </a:lnTo>
                <a:lnTo>
                  <a:pt x="406" y="0"/>
                </a:lnTo>
                <a:lnTo>
                  <a:pt x="406" y="0"/>
                </a:lnTo>
                <a:lnTo>
                  <a:pt x="397" y="1"/>
                </a:lnTo>
                <a:lnTo>
                  <a:pt x="386" y="4"/>
                </a:lnTo>
                <a:lnTo>
                  <a:pt x="372" y="7"/>
                </a:lnTo>
                <a:lnTo>
                  <a:pt x="372" y="7"/>
                </a:lnTo>
                <a:lnTo>
                  <a:pt x="348" y="11"/>
                </a:lnTo>
                <a:lnTo>
                  <a:pt x="348" y="11"/>
                </a:lnTo>
                <a:lnTo>
                  <a:pt x="337" y="11"/>
                </a:lnTo>
                <a:lnTo>
                  <a:pt x="328" y="11"/>
                </a:lnTo>
                <a:lnTo>
                  <a:pt x="328" y="11"/>
                </a:lnTo>
                <a:lnTo>
                  <a:pt x="329" y="11"/>
                </a:lnTo>
                <a:lnTo>
                  <a:pt x="328" y="11"/>
                </a:lnTo>
                <a:lnTo>
                  <a:pt x="311" y="11"/>
                </a:lnTo>
                <a:lnTo>
                  <a:pt x="311" y="11"/>
                </a:lnTo>
                <a:lnTo>
                  <a:pt x="304" y="11"/>
                </a:lnTo>
                <a:lnTo>
                  <a:pt x="298" y="12"/>
                </a:lnTo>
                <a:lnTo>
                  <a:pt x="293" y="13"/>
                </a:lnTo>
                <a:lnTo>
                  <a:pt x="289" y="15"/>
                </a:lnTo>
                <a:lnTo>
                  <a:pt x="285" y="18"/>
                </a:lnTo>
                <a:lnTo>
                  <a:pt x="284" y="21"/>
                </a:lnTo>
                <a:lnTo>
                  <a:pt x="278" y="24"/>
                </a:lnTo>
                <a:lnTo>
                  <a:pt x="278" y="24"/>
                </a:lnTo>
                <a:lnTo>
                  <a:pt x="276" y="23"/>
                </a:lnTo>
                <a:lnTo>
                  <a:pt x="272" y="23"/>
                </a:lnTo>
                <a:lnTo>
                  <a:pt x="267" y="24"/>
                </a:lnTo>
                <a:lnTo>
                  <a:pt x="267" y="24"/>
                </a:lnTo>
                <a:lnTo>
                  <a:pt x="261" y="26"/>
                </a:lnTo>
                <a:lnTo>
                  <a:pt x="259" y="26"/>
                </a:lnTo>
                <a:lnTo>
                  <a:pt x="256" y="26"/>
                </a:lnTo>
                <a:lnTo>
                  <a:pt x="255" y="27"/>
                </a:lnTo>
                <a:lnTo>
                  <a:pt x="255" y="27"/>
                </a:lnTo>
                <a:lnTo>
                  <a:pt x="252" y="29"/>
                </a:lnTo>
                <a:lnTo>
                  <a:pt x="248" y="32"/>
                </a:lnTo>
                <a:lnTo>
                  <a:pt x="243" y="34"/>
                </a:lnTo>
                <a:lnTo>
                  <a:pt x="238" y="35"/>
                </a:lnTo>
                <a:lnTo>
                  <a:pt x="238" y="35"/>
                </a:lnTo>
                <a:lnTo>
                  <a:pt x="235" y="34"/>
                </a:lnTo>
                <a:lnTo>
                  <a:pt x="231" y="33"/>
                </a:lnTo>
                <a:lnTo>
                  <a:pt x="229" y="33"/>
                </a:lnTo>
                <a:lnTo>
                  <a:pt x="225" y="35"/>
                </a:lnTo>
                <a:lnTo>
                  <a:pt x="225" y="35"/>
                </a:lnTo>
                <a:lnTo>
                  <a:pt x="219" y="41"/>
                </a:lnTo>
                <a:lnTo>
                  <a:pt x="211" y="49"/>
                </a:lnTo>
                <a:lnTo>
                  <a:pt x="211" y="49"/>
                </a:lnTo>
                <a:lnTo>
                  <a:pt x="206" y="52"/>
                </a:lnTo>
                <a:lnTo>
                  <a:pt x="203" y="56"/>
                </a:lnTo>
                <a:lnTo>
                  <a:pt x="203" y="56"/>
                </a:lnTo>
                <a:lnTo>
                  <a:pt x="201" y="61"/>
                </a:lnTo>
                <a:lnTo>
                  <a:pt x="200" y="64"/>
                </a:lnTo>
                <a:lnTo>
                  <a:pt x="200" y="68"/>
                </a:lnTo>
                <a:lnTo>
                  <a:pt x="197" y="69"/>
                </a:lnTo>
                <a:lnTo>
                  <a:pt x="197" y="69"/>
                </a:lnTo>
                <a:lnTo>
                  <a:pt x="191" y="73"/>
                </a:lnTo>
                <a:lnTo>
                  <a:pt x="186" y="78"/>
                </a:lnTo>
                <a:lnTo>
                  <a:pt x="180" y="84"/>
                </a:lnTo>
                <a:lnTo>
                  <a:pt x="173" y="91"/>
                </a:lnTo>
                <a:lnTo>
                  <a:pt x="167" y="100"/>
                </a:lnTo>
                <a:lnTo>
                  <a:pt x="161" y="113"/>
                </a:lnTo>
                <a:lnTo>
                  <a:pt x="155" y="127"/>
                </a:lnTo>
                <a:lnTo>
                  <a:pt x="155" y="127"/>
                </a:lnTo>
                <a:lnTo>
                  <a:pt x="150" y="144"/>
                </a:lnTo>
                <a:lnTo>
                  <a:pt x="148" y="162"/>
                </a:lnTo>
                <a:lnTo>
                  <a:pt x="145" y="181"/>
                </a:lnTo>
                <a:lnTo>
                  <a:pt x="144" y="201"/>
                </a:lnTo>
                <a:lnTo>
                  <a:pt x="143" y="237"/>
                </a:lnTo>
                <a:lnTo>
                  <a:pt x="143" y="264"/>
                </a:lnTo>
                <a:lnTo>
                  <a:pt x="143" y="264"/>
                </a:lnTo>
                <a:lnTo>
                  <a:pt x="143" y="274"/>
                </a:lnTo>
                <a:lnTo>
                  <a:pt x="142" y="288"/>
                </a:lnTo>
                <a:lnTo>
                  <a:pt x="141" y="302"/>
                </a:lnTo>
                <a:lnTo>
                  <a:pt x="139" y="317"/>
                </a:lnTo>
                <a:lnTo>
                  <a:pt x="139" y="334"/>
                </a:lnTo>
                <a:lnTo>
                  <a:pt x="142" y="352"/>
                </a:lnTo>
                <a:lnTo>
                  <a:pt x="147" y="371"/>
                </a:lnTo>
                <a:lnTo>
                  <a:pt x="154" y="392"/>
                </a:lnTo>
                <a:lnTo>
                  <a:pt x="154" y="392"/>
                </a:lnTo>
                <a:lnTo>
                  <a:pt x="162" y="415"/>
                </a:lnTo>
                <a:lnTo>
                  <a:pt x="172" y="440"/>
                </a:lnTo>
                <a:lnTo>
                  <a:pt x="189" y="492"/>
                </a:lnTo>
                <a:lnTo>
                  <a:pt x="201" y="532"/>
                </a:lnTo>
                <a:lnTo>
                  <a:pt x="206" y="549"/>
                </a:lnTo>
                <a:lnTo>
                  <a:pt x="208" y="578"/>
                </a:lnTo>
                <a:close/>
                <a:moveTo>
                  <a:pt x="249" y="534"/>
                </a:moveTo>
                <a:lnTo>
                  <a:pt x="249" y="534"/>
                </a:lnTo>
                <a:lnTo>
                  <a:pt x="250" y="568"/>
                </a:lnTo>
                <a:lnTo>
                  <a:pt x="252" y="624"/>
                </a:lnTo>
                <a:lnTo>
                  <a:pt x="252" y="624"/>
                </a:lnTo>
                <a:lnTo>
                  <a:pt x="252" y="636"/>
                </a:lnTo>
                <a:lnTo>
                  <a:pt x="248" y="648"/>
                </a:lnTo>
                <a:lnTo>
                  <a:pt x="244" y="661"/>
                </a:lnTo>
                <a:lnTo>
                  <a:pt x="241" y="674"/>
                </a:lnTo>
                <a:lnTo>
                  <a:pt x="232" y="695"/>
                </a:lnTo>
                <a:lnTo>
                  <a:pt x="229" y="703"/>
                </a:lnTo>
                <a:lnTo>
                  <a:pt x="229" y="703"/>
                </a:lnTo>
                <a:lnTo>
                  <a:pt x="231" y="666"/>
                </a:lnTo>
                <a:lnTo>
                  <a:pt x="235" y="613"/>
                </a:lnTo>
                <a:lnTo>
                  <a:pt x="235" y="613"/>
                </a:lnTo>
                <a:lnTo>
                  <a:pt x="238" y="570"/>
                </a:lnTo>
                <a:lnTo>
                  <a:pt x="238" y="570"/>
                </a:lnTo>
                <a:lnTo>
                  <a:pt x="241" y="570"/>
                </a:lnTo>
                <a:lnTo>
                  <a:pt x="242" y="569"/>
                </a:lnTo>
                <a:lnTo>
                  <a:pt x="243" y="567"/>
                </a:lnTo>
                <a:lnTo>
                  <a:pt x="243" y="567"/>
                </a:lnTo>
                <a:lnTo>
                  <a:pt x="247" y="549"/>
                </a:lnTo>
                <a:lnTo>
                  <a:pt x="249" y="534"/>
                </a:lnTo>
                <a:lnTo>
                  <a:pt x="249" y="534"/>
                </a:lnTo>
                <a:close/>
                <a:moveTo>
                  <a:pt x="183" y="969"/>
                </a:moveTo>
                <a:lnTo>
                  <a:pt x="183" y="969"/>
                </a:lnTo>
                <a:lnTo>
                  <a:pt x="178" y="1148"/>
                </a:lnTo>
                <a:lnTo>
                  <a:pt x="178" y="1148"/>
                </a:lnTo>
                <a:lnTo>
                  <a:pt x="176" y="1196"/>
                </a:lnTo>
                <a:lnTo>
                  <a:pt x="172" y="1254"/>
                </a:lnTo>
                <a:lnTo>
                  <a:pt x="167" y="1323"/>
                </a:lnTo>
                <a:lnTo>
                  <a:pt x="167" y="1323"/>
                </a:lnTo>
                <a:lnTo>
                  <a:pt x="156" y="1310"/>
                </a:lnTo>
                <a:lnTo>
                  <a:pt x="148" y="1299"/>
                </a:lnTo>
                <a:lnTo>
                  <a:pt x="142" y="1288"/>
                </a:lnTo>
                <a:lnTo>
                  <a:pt x="142" y="1288"/>
                </a:lnTo>
                <a:lnTo>
                  <a:pt x="128" y="1257"/>
                </a:lnTo>
                <a:lnTo>
                  <a:pt x="119" y="1232"/>
                </a:lnTo>
                <a:lnTo>
                  <a:pt x="119" y="1232"/>
                </a:lnTo>
                <a:lnTo>
                  <a:pt x="124" y="1202"/>
                </a:lnTo>
                <a:lnTo>
                  <a:pt x="127" y="1176"/>
                </a:lnTo>
                <a:lnTo>
                  <a:pt x="130" y="1150"/>
                </a:lnTo>
                <a:lnTo>
                  <a:pt x="130" y="1150"/>
                </a:lnTo>
                <a:lnTo>
                  <a:pt x="130" y="1126"/>
                </a:lnTo>
                <a:lnTo>
                  <a:pt x="127" y="1102"/>
                </a:lnTo>
                <a:lnTo>
                  <a:pt x="125" y="1075"/>
                </a:lnTo>
                <a:lnTo>
                  <a:pt x="125" y="1075"/>
                </a:lnTo>
                <a:lnTo>
                  <a:pt x="159" y="1007"/>
                </a:lnTo>
                <a:lnTo>
                  <a:pt x="159" y="1007"/>
                </a:lnTo>
                <a:lnTo>
                  <a:pt x="167" y="991"/>
                </a:lnTo>
                <a:lnTo>
                  <a:pt x="174" y="979"/>
                </a:lnTo>
                <a:lnTo>
                  <a:pt x="183" y="969"/>
                </a:lnTo>
                <a:lnTo>
                  <a:pt x="183" y="96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344BD77A-6612-4CB1-BADC-ACFCF2CF2A1C}"/>
              </a:ext>
            </a:extLst>
          </p:cNvPr>
          <p:cNvSpPr>
            <a:spLocks/>
          </p:cNvSpPr>
          <p:nvPr/>
        </p:nvSpPr>
        <p:spPr bwMode="auto">
          <a:xfrm>
            <a:off x="1060807" y="2655744"/>
            <a:ext cx="322485" cy="1766237"/>
          </a:xfrm>
          <a:custGeom>
            <a:avLst/>
            <a:gdLst>
              <a:gd name="T0" fmla="*/ 65 w 434"/>
              <a:gd name="T1" fmla="*/ 2296 h 2377"/>
              <a:gd name="T2" fmla="*/ 64 w 434"/>
              <a:gd name="T3" fmla="*/ 2330 h 2377"/>
              <a:gd name="T4" fmla="*/ 90 w 434"/>
              <a:gd name="T5" fmla="*/ 2377 h 2377"/>
              <a:gd name="T6" fmla="*/ 161 w 434"/>
              <a:gd name="T7" fmla="*/ 2352 h 2377"/>
              <a:gd name="T8" fmla="*/ 215 w 434"/>
              <a:gd name="T9" fmla="*/ 2330 h 2377"/>
              <a:gd name="T10" fmla="*/ 151 w 434"/>
              <a:gd name="T11" fmla="*/ 2261 h 2377"/>
              <a:gd name="T12" fmla="*/ 178 w 434"/>
              <a:gd name="T13" fmla="*/ 1836 h 2377"/>
              <a:gd name="T14" fmla="*/ 171 w 434"/>
              <a:gd name="T15" fmla="*/ 1742 h 2377"/>
              <a:gd name="T16" fmla="*/ 173 w 434"/>
              <a:gd name="T17" fmla="*/ 1448 h 2377"/>
              <a:gd name="T18" fmla="*/ 188 w 434"/>
              <a:gd name="T19" fmla="*/ 1428 h 2377"/>
              <a:gd name="T20" fmla="*/ 226 w 434"/>
              <a:gd name="T21" fmla="*/ 1395 h 2377"/>
              <a:gd name="T22" fmla="*/ 266 w 434"/>
              <a:gd name="T23" fmla="*/ 1410 h 2377"/>
              <a:gd name="T24" fmla="*/ 280 w 434"/>
              <a:gd name="T25" fmla="*/ 1447 h 2377"/>
              <a:gd name="T26" fmla="*/ 282 w 434"/>
              <a:gd name="T27" fmla="*/ 1470 h 2377"/>
              <a:gd name="T28" fmla="*/ 280 w 434"/>
              <a:gd name="T29" fmla="*/ 1785 h 2377"/>
              <a:gd name="T30" fmla="*/ 294 w 434"/>
              <a:gd name="T31" fmla="*/ 1864 h 2377"/>
              <a:gd name="T32" fmla="*/ 284 w 434"/>
              <a:gd name="T33" fmla="*/ 2286 h 2377"/>
              <a:gd name="T34" fmla="*/ 241 w 434"/>
              <a:gd name="T35" fmla="*/ 2347 h 2377"/>
              <a:gd name="T36" fmla="*/ 297 w 434"/>
              <a:gd name="T37" fmla="*/ 2357 h 2377"/>
              <a:gd name="T38" fmla="*/ 367 w 434"/>
              <a:gd name="T39" fmla="*/ 2357 h 2377"/>
              <a:gd name="T40" fmla="*/ 423 w 434"/>
              <a:gd name="T41" fmla="*/ 2337 h 2377"/>
              <a:gd name="T42" fmla="*/ 433 w 434"/>
              <a:gd name="T43" fmla="*/ 2332 h 2377"/>
              <a:gd name="T44" fmla="*/ 337 w 434"/>
              <a:gd name="T45" fmla="*/ 2261 h 2377"/>
              <a:gd name="T46" fmla="*/ 312 w 434"/>
              <a:gd name="T47" fmla="*/ 1778 h 2377"/>
              <a:gd name="T48" fmla="*/ 300 w 434"/>
              <a:gd name="T49" fmla="*/ 1598 h 2377"/>
              <a:gd name="T50" fmla="*/ 312 w 434"/>
              <a:gd name="T51" fmla="*/ 1475 h 2377"/>
              <a:gd name="T52" fmla="*/ 331 w 434"/>
              <a:gd name="T53" fmla="*/ 1409 h 2377"/>
              <a:gd name="T54" fmla="*/ 382 w 434"/>
              <a:gd name="T55" fmla="*/ 1259 h 2377"/>
              <a:gd name="T56" fmla="*/ 357 w 434"/>
              <a:gd name="T57" fmla="*/ 1209 h 2377"/>
              <a:gd name="T58" fmla="*/ 372 w 434"/>
              <a:gd name="T59" fmla="*/ 1163 h 2377"/>
              <a:gd name="T60" fmla="*/ 317 w 434"/>
              <a:gd name="T61" fmla="*/ 1020 h 2377"/>
              <a:gd name="T62" fmla="*/ 277 w 434"/>
              <a:gd name="T63" fmla="*/ 957 h 2377"/>
              <a:gd name="T64" fmla="*/ 234 w 434"/>
              <a:gd name="T65" fmla="*/ 908 h 2377"/>
              <a:gd name="T66" fmla="*/ 206 w 434"/>
              <a:gd name="T67" fmla="*/ 629 h 2377"/>
              <a:gd name="T68" fmla="*/ 217 w 434"/>
              <a:gd name="T69" fmla="*/ 446 h 2377"/>
              <a:gd name="T70" fmla="*/ 266 w 434"/>
              <a:gd name="T71" fmla="*/ 249 h 2377"/>
              <a:gd name="T72" fmla="*/ 284 w 434"/>
              <a:gd name="T73" fmla="*/ 107 h 2377"/>
              <a:gd name="T74" fmla="*/ 241 w 434"/>
              <a:gd name="T75" fmla="*/ 45 h 2377"/>
              <a:gd name="T76" fmla="*/ 166 w 434"/>
              <a:gd name="T77" fmla="*/ 25 h 2377"/>
              <a:gd name="T78" fmla="*/ 105 w 434"/>
              <a:gd name="T79" fmla="*/ 0 h 2377"/>
              <a:gd name="T80" fmla="*/ 0 w 434"/>
              <a:gd name="T81" fmla="*/ 60 h 2377"/>
              <a:gd name="T82" fmla="*/ 20 w 434"/>
              <a:gd name="T83" fmla="*/ 71 h 2377"/>
              <a:gd name="T84" fmla="*/ 153 w 434"/>
              <a:gd name="T85" fmla="*/ 110 h 2377"/>
              <a:gd name="T86" fmla="*/ 207 w 434"/>
              <a:gd name="T87" fmla="*/ 174 h 2377"/>
              <a:gd name="T88" fmla="*/ 169 w 434"/>
              <a:gd name="T89" fmla="*/ 334 h 2377"/>
              <a:gd name="T90" fmla="*/ 108 w 434"/>
              <a:gd name="T91" fmla="*/ 584 h 2377"/>
              <a:gd name="T92" fmla="*/ 107 w 434"/>
              <a:gd name="T93" fmla="*/ 943 h 2377"/>
              <a:gd name="T94" fmla="*/ 51 w 434"/>
              <a:gd name="T95" fmla="*/ 1024 h 2377"/>
              <a:gd name="T96" fmla="*/ 55 w 434"/>
              <a:gd name="T97" fmla="*/ 1037 h 2377"/>
              <a:gd name="T98" fmla="*/ 76 w 434"/>
              <a:gd name="T99" fmla="*/ 1304 h 2377"/>
              <a:gd name="T100" fmla="*/ 113 w 434"/>
              <a:gd name="T101" fmla="*/ 1414 h 2377"/>
              <a:gd name="T102" fmla="*/ 141 w 434"/>
              <a:gd name="T103" fmla="*/ 1474 h 2377"/>
              <a:gd name="T104" fmla="*/ 156 w 434"/>
              <a:gd name="T105" fmla="*/ 1768 h 2377"/>
              <a:gd name="T106" fmla="*/ 148 w 434"/>
              <a:gd name="T107" fmla="*/ 1825 h 2377"/>
              <a:gd name="T108" fmla="*/ 135 w 434"/>
              <a:gd name="T109" fmla="*/ 2231 h 2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4" h="2377">
                <a:moveTo>
                  <a:pt x="115" y="2266"/>
                </a:moveTo>
                <a:lnTo>
                  <a:pt x="115" y="2266"/>
                </a:lnTo>
                <a:lnTo>
                  <a:pt x="112" y="2270"/>
                </a:lnTo>
                <a:lnTo>
                  <a:pt x="100" y="2279"/>
                </a:lnTo>
                <a:lnTo>
                  <a:pt x="84" y="2289"/>
                </a:lnTo>
                <a:lnTo>
                  <a:pt x="74" y="2292"/>
                </a:lnTo>
                <a:lnTo>
                  <a:pt x="65" y="2296"/>
                </a:lnTo>
                <a:lnTo>
                  <a:pt x="65" y="2296"/>
                </a:lnTo>
                <a:lnTo>
                  <a:pt x="49" y="2301"/>
                </a:lnTo>
                <a:lnTo>
                  <a:pt x="36" y="2306"/>
                </a:lnTo>
                <a:lnTo>
                  <a:pt x="25" y="2311"/>
                </a:lnTo>
                <a:lnTo>
                  <a:pt x="40" y="2316"/>
                </a:lnTo>
                <a:lnTo>
                  <a:pt x="40" y="2316"/>
                </a:lnTo>
                <a:lnTo>
                  <a:pt x="64" y="2330"/>
                </a:lnTo>
                <a:lnTo>
                  <a:pt x="81" y="2343"/>
                </a:lnTo>
                <a:lnTo>
                  <a:pt x="88" y="2348"/>
                </a:lnTo>
                <a:lnTo>
                  <a:pt x="90" y="2352"/>
                </a:lnTo>
                <a:lnTo>
                  <a:pt x="90" y="2352"/>
                </a:lnTo>
                <a:lnTo>
                  <a:pt x="91" y="2359"/>
                </a:lnTo>
                <a:lnTo>
                  <a:pt x="91" y="2368"/>
                </a:lnTo>
                <a:lnTo>
                  <a:pt x="90" y="2377"/>
                </a:lnTo>
                <a:lnTo>
                  <a:pt x="90" y="2377"/>
                </a:lnTo>
                <a:lnTo>
                  <a:pt x="96" y="2373"/>
                </a:lnTo>
                <a:lnTo>
                  <a:pt x="113" y="2364"/>
                </a:lnTo>
                <a:lnTo>
                  <a:pt x="123" y="2359"/>
                </a:lnTo>
                <a:lnTo>
                  <a:pt x="134" y="2355"/>
                </a:lnTo>
                <a:lnTo>
                  <a:pt x="148" y="2353"/>
                </a:lnTo>
                <a:lnTo>
                  <a:pt x="161" y="2352"/>
                </a:lnTo>
                <a:lnTo>
                  <a:pt x="161" y="2352"/>
                </a:lnTo>
                <a:lnTo>
                  <a:pt x="202" y="2352"/>
                </a:lnTo>
                <a:lnTo>
                  <a:pt x="216" y="2352"/>
                </a:lnTo>
                <a:lnTo>
                  <a:pt x="216" y="2352"/>
                </a:lnTo>
                <a:lnTo>
                  <a:pt x="216" y="2348"/>
                </a:lnTo>
                <a:lnTo>
                  <a:pt x="216" y="2338"/>
                </a:lnTo>
                <a:lnTo>
                  <a:pt x="215" y="2330"/>
                </a:lnTo>
                <a:lnTo>
                  <a:pt x="212" y="2323"/>
                </a:lnTo>
                <a:lnTo>
                  <a:pt x="207" y="2315"/>
                </a:lnTo>
                <a:lnTo>
                  <a:pt x="201" y="2306"/>
                </a:lnTo>
                <a:lnTo>
                  <a:pt x="201" y="2306"/>
                </a:lnTo>
                <a:lnTo>
                  <a:pt x="185" y="2290"/>
                </a:lnTo>
                <a:lnTo>
                  <a:pt x="168" y="2275"/>
                </a:lnTo>
                <a:lnTo>
                  <a:pt x="151" y="2261"/>
                </a:lnTo>
                <a:lnTo>
                  <a:pt x="151" y="2261"/>
                </a:lnTo>
                <a:lnTo>
                  <a:pt x="171" y="1858"/>
                </a:lnTo>
                <a:lnTo>
                  <a:pt x="171" y="1858"/>
                </a:lnTo>
                <a:lnTo>
                  <a:pt x="172" y="1853"/>
                </a:lnTo>
                <a:lnTo>
                  <a:pt x="173" y="1849"/>
                </a:lnTo>
                <a:lnTo>
                  <a:pt x="177" y="1841"/>
                </a:lnTo>
                <a:lnTo>
                  <a:pt x="178" y="1836"/>
                </a:lnTo>
                <a:lnTo>
                  <a:pt x="180" y="1828"/>
                </a:lnTo>
                <a:lnTo>
                  <a:pt x="181" y="1819"/>
                </a:lnTo>
                <a:lnTo>
                  <a:pt x="181" y="1808"/>
                </a:lnTo>
                <a:lnTo>
                  <a:pt x="181" y="1808"/>
                </a:lnTo>
                <a:lnTo>
                  <a:pt x="178" y="1783"/>
                </a:lnTo>
                <a:lnTo>
                  <a:pt x="176" y="1762"/>
                </a:lnTo>
                <a:lnTo>
                  <a:pt x="171" y="1742"/>
                </a:lnTo>
                <a:lnTo>
                  <a:pt x="166" y="1491"/>
                </a:lnTo>
                <a:lnTo>
                  <a:pt x="166" y="1491"/>
                </a:lnTo>
                <a:lnTo>
                  <a:pt x="171" y="1481"/>
                </a:lnTo>
                <a:lnTo>
                  <a:pt x="171" y="1481"/>
                </a:lnTo>
                <a:lnTo>
                  <a:pt x="172" y="1473"/>
                </a:lnTo>
                <a:lnTo>
                  <a:pt x="172" y="1460"/>
                </a:lnTo>
                <a:lnTo>
                  <a:pt x="173" y="1448"/>
                </a:lnTo>
                <a:lnTo>
                  <a:pt x="175" y="1443"/>
                </a:lnTo>
                <a:lnTo>
                  <a:pt x="176" y="1440"/>
                </a:lnTo>
                <a:lnTo>
                  <a:pt x="176" y="1440"/>
                </a:lnTo>
                <a:lnTo>
                  <a:pt x="181" y="1435"/>
                </a:lnTo>
                <a:lnTo>
                  <a:pt x="186" y="1430"/>
                </a:lnTo>
                <a:lnTo>
                  <a:pt x="186" y="1430"/>
                </a:lnTo>
                <a:lnTo>
                  <a:pt x="188" y="1428"/>
                </a:lnTo>
                <a:lnTo>
                  <a:pt x="191" y="1423"/>
                </a:lnTo>
                <a:lnTo>
                  <a:pt x="197" y="1410"/>
                </a:lnTo>
                <a:lnTo>
                  <a:pt x="202" y="1405"/>
                </a:lnTo>
                <a:lnTo>
                  <a:pt x="209" y="1400"/>
                </a:lnTo>
                <a:lnTo>
                  <a:pt x="216" y="1396"/>
                </a:lnTo>
                <a:lnTo>
                  <a:pt x="226" y="1395"/>
                </a:lnTo>
                <a:lnTo>
                  <a:pt x="226" y="1395"/>
                </a:lnTo>
                <a:lnTo>
                  <a:pt x="244" y="1396"/>
                </a:lnTo>
                <a:lnTo>
                  <a:pt x="256" y="1400"/>
                </a:lnTo>
                <a:lnTo>
                  <a:pt x="260" y="1401"/>
                </a:lnTo>
                <a:lnTo>
                  <a:pt x="263" y="1404"/>
                </a:lnTo>
                <a:lnTo>
                  <a:pt x="265" y="1407"/>
                </a:lnTo>
                <a:lnTo>
                  <a:pt x="266" y="1410"/>
                </a:lnTo>
                <a:lnTo>
                  <a:pt x="266" y="1410"/>
                </a:lnTo>
                <a:lnTo>
                  <a:pt x="269" y="1424"/>
                </a:lnTo>
                <a:lnTo>
                  <a:pt x="270" y="1430"/>
                </a:lnTo>
                <a:lnTo>
                  <a:pt x="271" y="1435"/>
                </a:lnTo>
                <a:lnTo>
                  <a:pt x="271" y="1435"/>
                </a:lnTo>
                <a:lnTo>
                  <a:pt x="274" y="1439"/>
                </a:lnTo>
                <a:lnTo>
                  <a:pt x="278" y="1443"/>
                </a:lnTo>
                <a:lnTo>
                  <a:pt x="280" y="1447"/>
                </a:lnTo>
                <a:lnTo>
                  <a:pt x="282" y="1450"/>
                </a:lnTo>
                <a:lnTo>
                  <a:pt x="282" y="1450"/>
                </a:lnTo>
                <a:lnTo>
                  <a:pt x="280" y="1462"/>
                </a:lnTo>
                <a:lnTo>
                  <a:pt x="280" y="1468"/>
                </a:lnTo>
                <a:lnTo>
                  <a:pt x="280" y="1469"/>
                </a:lnTo>
                <a:lnTo>
                  <a:pt x="282" y="1470"/>
                </a:lnTo>
                <a:lnTo>
                  <a:pt x="282" y="1470"/>
                </a:lnTo>
                <a:lnTo>
                  <a:pt x="283" y="1474"/>
                </a:lnTo>
                <a:lnTo>
                  <a:pt x="283" y="1483"/>
                </a:lnTo>
                <a:lnTo>
                  <a:pt x="283" y="1516"/>
                </a:lnTo>
                <a:lnTo>
                  <a:pt x="283" y="1614"/>
                </a:lnTo>
                <a:lnTo>
                  <a:pt x="282" y="1757"/>
                </a:lnTo>
                <a:lnTo>
                  <a:pt x="282" y="1757"/>
                </a:lnTo>
                <a:lnTo>
                  <a:pt x="280" y="1785"/>
                </a:lnTo>
                <a:lnTo>
                  <a:pt x="280" y="1809"/>
                </a:lnTo>
                <a:lnTo>
                  <a:pt x="280" y="1819"/>
                </a:lnTo>
                <a:lnTo>
                  <a:pt x="282" y="1828"/>
                </a:lnTo>
                <a:lnTo>
                  <a:pt x="282" y="1828"/>
                </a:lnTo>
                <a:lnTo>
                  <a:pt x="285" y="1842"/>
                </a:lnTo>
                <a:lnTo>
                  <a:pt x="289" y="1854"/>
                </a:lnTo>
                <a:lnTo>
                  <a:pt x="294" y="1864"/>
                </a:lnTo>
                <a:lnTo>
                  <a:pt x="297" y="1873"/>
                </a:lnTo>
                <a:lnTo>
                  <a:pt x="297" y="1873"/>
                </a:lnTo>
                <a:lnTo>
                  <a:pt x="300" y="1937"/>
                </a:lnTo>
                <a:lnTo>
                  <a:pt x="308" y="2071"/>
                </a:lnTo>
                <a:lnTo>
                  <a:pt x="317" y="2261"/>
                </a:lnTo>
                <a:lnTo>
                  <a:pt x="317" y="2261"/>
                </a:lnTo>
                <a:lnTo>
                  <a:pt x="284" y="2286"/>
                </a:lnTo>
                <a:lnTo>
                  <a:pt x="260" y="2306"/>
                </a:lnTo>
                <a:lnTo>
                  <a:pt x="251" y="2315"/>
                </a:lnTo>
                <a:lnTo>
                  <a:pt x="246" y="2321"/>
                </a:lnTo>
                <a:lnTo>
                  <a:pt x="246" y="2321"/>
                </a:lnTo>
                <a:lnTo>
                  <a:pt x="243" y="2330"/>
                </a:lnTo>
                <a:lnTo>
                  <a:pt x="241" y="2339"/>
                </a:lnTo>
                <a:lnTo>
                  <a:pt x="241" y="2347"/>
                </a:lnTo>
                <a:lnTo>
                  <a:pt x="241" y="2347"/>
                </a:lnTo>
                <a:lnTo>
                  <a:pt x="248" y="2347"/>
                </a:lnTo>
                <a:lnTo>
                  <a:pt x="263" y="2348"/>
                </a:lnTo>
                <a:lnTo>
                  <a:pt x="271" y="2348"/>
                </a:lnTo>
                <a:lnTo>
                  <a:pt x="280" y="2350"/>
                </a:lnTo>
                <a:lnTo>
                  <a:pt x="289" y="2353"/>
                </a:lnTo>
                <a:lnTo>
                  <a:pt x="297" y="2357"/>
                </a:lnTo>
                <a:lnTo>
                  <a:pt x="297" y="2357"/>
                </a:lnTo>
                <a:lnTo>
                  <a:pt x="309" y="2364"/>
                </a:lnTo>
                <a:lnTo>
                  <a:pt x="321" y="2371"/>
                </a:lnTo>
                <a:lnTo>
                  <a:pt x="332" y="2377"/>
                </a:lnTo>
                <a:lnTo>
                  <a:pt x="332" y="2377"/>
                </a:lnTo>
                <a:lnTo>
                  <a:pt x="350" y="2365"/>
                </a:lnTo>
                <a:lnTo>
                  <a:pt x="367" y="2357"/>
                </a:lnTo>
                <a:lnTo>
                  <a:pt x="387" y="2347"/>
                </a:lnTo>
                <a:lnTo>
                  <a:pt x="387" y="2347"/>
                </a:lnTo>
                <a:lnTo>
                  <a:pt x="404" y="2340"/>
                </a:lnTo>
                <a:lnTo>
                  <a:pt x="415" y="2338"/>
                </a:lnTo>
                <a:lnTo>
                  <a:pt x="421" y="2337"/>
                </a:lnTo>
                <a:lnTo>
                  <a:pt x="423" y="2337"/>
                </a:lnTo>
                <a:lnTo>
                  <a:pt x="423" y="2337"/>
                </a:lnTo>
                <a:lnTo>
                  <a:pt x="425" y="2338"/>
                </a:lnTo>
                <a:lnTo>
                  <a:pt x="430" y="2338"/>
                </a:lnTo>
                <a:lnTo>
                  <a:pt x="433" y="2338"/>
                </a:lnTo>
                <a:lnTo>
                  <a:pt x="434" y="2337"/>
                </a:lnTo>
                <a:lnTo>
                  <a:pt x="434" y="2335"/>
                </a:lnTo>
                <a:lnTo>
                  <a:pt x="433" y="2332"/>
                </a:lnTo>
                <a:lnTo>
                  <a:pt x="433" y="2332"/>
                </a:lnTo>
                <a:lnTo>
                  <a:pt x="428" y="2326"/>
                </a:lnTo>
                <a:lnTo>
                  <a:pt x="420" y="2319"/>
                </a:lnTo>
                <a:lnTo>
                  <a:pt x="397" y="2303"/>
                </a:lnTo>
                <a:lnTo>
                  <a:pt x="357" y="2276"/>
                </a:lnTo>
                <a:lnTo>
                  <a:pt x="357" y="2276"/>
                </a:lnTo>
                <a:lnTo>
                  <a:pt x="343" y="2266"/>
                </a:lnTo>
                <a:lnTo>
                  <a:pt x="337" y="2261"/>
                </a:lnTo>
                <a:lnTo>
                  <a:pt x="332" y="2251"/>
                </a:lnTo>
                <a:lnTo>
                  <a:pt x="317" y="1878"/>
                </a:lnTo>
                <a:lnTo>
                  <a:pt x="317" y="1878"/>
                </a:lnTo>
                <a:lnTo>
                  <a:pt x="316" y="1836"/>
                </a:lnTo>
                <a:lnTo>
                  <a:pt x="313" y="1803"/>
                </a:lnTo>
                <a:lnTo>
                  <a:pt x="312" y="1778"/>
                </a:lnTo>
                <a:lnTo>
                  <a:pt x="312" y="1778"/>
                </a:lnTo>
                <a:lnTo>
                  <a:pt x="309" y="1762"/>
                </a:lnTo>
                <a:lnTo>
                  <a:pt x="307" y="1750"/>
                </a:lnTo>
                <a:lnTo>
                  <a:pt x="302" y="1727"/>
                </a:lnTo>
                <a:lnTo>
                  <a:pt x="302" y="1727"/>
                </a:lnTo>
                <a:lnTo>
                  <a:pt x="300" y="1712"/>
                </a:lnTo>
                <a:lnTo>
                  <a:pt x="300" y="1682"/>
                </a:lnTo>
                <a:lnTo>
                  <a:pt x="300" y="1598"/>
                </a:lnTo>
                <a:lnTo>
                  <a:pt x="302" y="1481"/>
                </a:lnTo>
                <a:lnTo>
                  <a:pt x="302" y="1481"/>
                </a:lnTo>
                <a:lnTo>
                  <a:pt x="303" y="1481"/>
                </a:lnTo>
                <a:lnTo>
                  <a:pt x="304" y="1481"/>
                </a:lnTo>
                <a:lnTo>
                  <a:pt x="308" y="1479"/>
                </a:lnTo>
                <a:lnTo>
                  <a:pt x="312" y="1475"/>
                </a:lnTo>
                <a:lnTo>
                  <a:pt x="312" y="1475"/>
                </a:lnTo>
                <a:lnTo>
                  <a:pt x="314" y="1472"/>
                </a:lnTo>
                <a:lnTo>
                  <a:pt x="316" y="1467"/>
                </a:lnTo>
                <a:lnTo>
                  <a:pt x="319" y="1455"/>
                </a:lnTo>
                <a:lnTo>
                  <a:pt x="322" y="1435"/>
                </a:lnTo>
                <a:lnTo>
                  <a:pt x="322" y="1435"/>
                </a:lnTo>
                <a:lnTo>
                  <a:pt x="324" y="1425"/>
                </a:lnTo>
                <a:lnTo>
                  <a:pt x="331" y="1409"/>
                </a:lnTo>
                <a:lnTo>
                  <a:pt x="337" y="1389"/>
                </a:lnTo>
                <a:lnTo>
                  <a:pt x="342" y="1370"/>
                </a:lnTo>
                <a:lnTo>
                  <a:pt x="342" y="1370"/>
                </a:lnTo>
                <a:lnTo>
                  <a:pt x="347" y="1342"/>
                </a:lnTo>
                <a:lnTo>
                  <a:pt x="355" y="1306"/>
                </a:lnTo>
                <a:lnTo>
                  <a:pt x="362" y="1259"/>
                </a:lnTo>
                <a:lnTo>
                  <a:pt x="382" y="1259"/>
                </a:lnTo>
                <a:lnTo>
                  <a:pt x="382" y="1259"/>
                </a:lnTo>
                <a:lnTo>
                  <a:pt x="380" y="1250"/>
                </a:lnTo>
                <a:lnTo>
                  <a:pt x="376" y="1241"/>
                </a:lnTo>
                <a:lnTo>
                  <a:pt x="372" y="1234"/>
                </a:lnTo>
                <a:lnTo>
                  <a:pt x="372" y="1234"/>
                </a:lnTo>
                <a:lnTo>
                  <a:pt x="362" y="1217"/>
                </a:lnTo>
                <a:lnTo>
                  <a:pt x="357" y="1209"/>
                </a:lnTo>
                <a:lnTo>
                  <a:pt x="387" y="1214"/>
                </a:lnTo>
                <a:lnTo>
                  <a:pt x="387" y="1214"/>
                </a:lnTo>
                <a:lnTo>
                  <a:pt x="387" y="1209"/>
                </a:lnTo>
                <a:lnTo>
                  <a:pt x="385" y="1195"/>
                </a:lnTo>
                <a:lnTo>
                  <a:pt x="380" y="1178"/>
                </a:lnTo>
                <a:lnTo>
                  <a:pt x="376" y="1171"/>
                </a:lnTo>
                <a:lnTo>
                  <a:pt x="372" y="1163"/>
                </a:lnTo>
                <a:lnTo>
                  <a:pt x="372" y="1163"/>
                </a:lnTo>
                <a:lnTo>
                  <a:pt x="363" y="1152"/>
                </a:lnTo>
                <a:lnTo>
                  <a:pt x="355" y="1144"/>
                </a:lnTo>
                <a:lnTo>
                  <a:pt x="347" y="1138"/>
                </a:lnTo>
                <a:lnTo>
                  <a:pt x="347" y="1138"/>
                </a:lnTo>
                <a:lnTo>
                  <a:pt x="331" y="1071"/>
                </a:lnTo>
                <a:lnTo>
                  <a:pt x="317" y="1020"/>
                </a:lnTo>
                <a:lnTo>
                  <a:pt x="311" y="1000"/>
                </a:lnTo>
                <a:lnTo>
                  <a:pt x="307" y="987"/>
                </a:lnTo>
                <a:lnTo>
                  <a:pt x="307" y="987"/>
                </a:lnTo>
                <a:lnTo>
                  <a:pt x="302" y="978"/>
                </a:lnTo>
                <a:lnTo>
                  <a:pt x="295" y="971"/>
                </a:lnTo>
                <a:lnTo>
                  <a:pt x="287" y="963"/>
                </a:lnTo>
                <a:lnTo>
                  <a:pt x="277" y="957"/>
                </a:lnTo>
                <a:lnTo>
                  <a:pt x="259" y="943"/>
                </a:lnTo>
                <a:lnTo>
                  <a:pt x="251" y="938"/>
                </a:lnTo>
                <a:lnTo>
                  <a:pt x="246" y="932"/>
                </a:lnTo>
                <a:lnTo>
                  <a:pt x="246" y="932"/>
                </a:lnTo>
                <a:lnTo>
                  <a:pt x="240" y="923"/>
                </a:lnTo>
                <a:lnTo>
                  <a:pt x="237" y="915"/>
                </a:lnTo>
                <a:lnTo>
                  <a:pt x="234" y="908"/>
                </a:lnTo>
                <a:lnTo>
                  <a:pt x="231" y="896"/>
                </a:lnTo>
                <a:lnTo>
                  <a:pt x="231" y="896"/>
                </a:lnTo>
                <a:lnTo>
                  <a:pt x="229" y="880"/>
                </a:lnTo>
                <a:lnTo>
                  <a:pt x="226" y="851"/>
                </a:lnTo>
                <a:lnTo>
                  <a:pt x="219" y="767"/>
                </a:lnTo>
                <a:lnTo>
                  <a:pt x="211" y="681"/>
                </a:lnTo>
                <a:lnTo>
                  <a:pt x="206" y="629"/>
                </a:lnTo>
                <a:lnTo>
                  <a:pt x="206" y="629"/>
                </a:lnTo>
                <a:lnTo>
                  <a:pt x="205" y="613"/>
                </a:lnTo>
                <a:lnTo>
                  <a:pt x="205" y="588"/>
                </a:lnTo>
                <a:lnTo>
                  <a:pt x="206" y="556"/>
                </a:lnTo>
                <a:lnTo>
                  <a:pt x="209" y="520"/>
                </a:lnTo>
                <a:lnTo>
                  <a:pt x="212" y="482"/>
                </a:lnTo>
                <a:lnTo>
                  <a:pt x="217" y="446"/>
                </a:lnTo>
                <a:lnTo>
                  <a:pt x="224" y="412"/>
                </a:lnTo>
                <a:lnTo>
                  <a:pt x="227" y="397"/>
                </a:lnTo>
                <a:lnTo>
                  <a:pt x="231" y="383"/>
                </a:lnTo>
                <a:lnTo>
                  <a:pt x="231" y="383"/>
                </a:lnTo>
                <a:lnTo>
                  <a:pt x="240" y="355"/>
                </a:lnTo>
                <a:lnTo>
                  <a:pt x="249" y="322"/>
                </a:lnTo>
                <a:lnTo>
                  <a:pt x="266" y="249"/>
                </a:lnTo>
                <a:lnTo>
                  <a:pt x="275" y="214"/>
                </a:lnTo>
                <a:lnTo>
                  <a:pt x="282" y="183"/>
                </a:lnTo>
                <a:lnTo>
                  <a:pt x="285" y="156"/>
                </a:lnTo>
                <a:lnTo>
                  <a:pt x="287" y="136"/>
                </a:lnTo>
                <a:lnTo>
                  <a:pt x="287" y="136"/>
                </a:lnTo>
                <a:lnTo>
                  <a:pt x="285" y="121"/>
                </a:lnTo>
                <a:lnTo>
                  <a:pt x="284" y="107"/>
                </a:lnTo>
                <a:lnTo>
                  <a:pt x="280" y="94"/>
                </a:lnTo>
                <a:lnTo>
                  <a:pt x="275" y="83"/>
                </a:lnTo>
                <a:lnTo>
                  <a:pt x="270" y="72"/>
                </a:lnTo>
                <a:lnTo>
                  <a:pt x="261" y="62"/>
                </a:lnTo>
                <a:lnTo>
                  <a:pt x="253" y="53"/>
                </a:lnTo>
                <a:lnTo>
                  <a:pt x="241" y="45"/>
                </a:lnTo>
                <a:lnTo>
                  <a:pt x="241" y="45"/>
                </a:lnTo>
                <a:lnTo>
                  <a:pt x="229" y="39"/>
                </a:lnTo>
                <a:lnTo>
                  <a:pt x="216" y="34"/>
                </a:lnTo>
                <a:lnTo>
                  <a:pt x="203" y="30"/>
                </a:lnTo>
                <a:lnTo>
                  <a:pt x="192" y="28"/>
                </a:lnTo>
                <a:lnTo>
                  <a:pt x="173" y="25"/>
                </a:lnTo>
                <a:lnTo>
                  <a:pt x="166" y="25"/>
                </a:lnTo>
                <a:lnTo>
                  <a:pt x="166" y="25"/>
                </a:lnTo>
                <a:lnTo>
                  <a:pt x="159" y="21"/>
                </a:lnTo>
                <a:lnTo>
                  <a:pt x="144" y="13"/>
                </a:lnTo>
                <a:lnTo>
                  <a:pt x="134" y="8"/>
                </a:lnTo>
                <a:lnTo>
                  <a:pt x="124" y="4"/>
                </a:lnTo>
                <a:lnTo>
                  <a:pt x="114" y="1"/>
                </a:lnTo>
                <a:lnTo>
                  <a:pt x="105" y="0"/>
                </a:lnTo>
                <a:lnTo>
                  <a:pt x="105" y="0"/>
                </a:lnTo>
                <a:lnTo>
                  <a:pt x="100" y="1"/>
                </a:lnTo>
                <a:lnTo>
                  <a:pt x="94" y="3"/>
                </a:lnTo>
                <a:lnTo>
                  <a:pt x="79" y="10"/>
                </a:lnTo>
                <a:lnTo>
                  <a:pt x="62" y="19"/>
                </a:lnTo>
                <a:lnTo>
                  <a:pt x="44" y="30"/>
                </a:lnTo>
                <a:lnTo>
                  <a:pt x="13" y="52"/>
                </a:lnTo>
                <a:lnTo>
                  <a:pt x="0" y="60"/>
                </a:lnTo>
                <a:lnTo>
                  <a:pt x="20" y="60"/>
                </a:lnTo>
                <a:lnTo>
                  <a:pt x="20" y="60"/>
                </a:lnTo>
                <a:lnTo>
                  <a:pt x="16" y="66"/>
                </a:lnTo>
                <a:lnTo>
                  <a:pt x="15" y="68"/>
                </a:lnTo>
                <a:lnTo>
                  <a:pt x="15" y="69"/>
                </a:lnTo>
                <a:lnTo>
                  <a:pt x="17" y="71"/>
                </a:lnTo>
                <a:lnTo>
                  <a:pt x="20" y="71"/>
                </a:lnTo>
                <a:lnTo>
                  <a:pt x="20" y="71"/>
                </a:lnTo>
                <a:lnTo>
                  <a:pt x="59" y="68"/>
                </a:lnTo>
                <a:lnTo>
                  <a:pt x="90" y="66"/>
                </a:lnTo>
                <a:lnTo>
                  <a:pt x="90" y="66"/>
                </a:lnTo>
                <a:lnTo>
                  <a:pt x="100" y="72"/>
                </a:lnTo>
                <a:lnTo>
                  <a:pt x="125" y="88"/>
                </a:lnTo>
                <a:lnTo>
                  <a:pt x="153" y="110"/>
                </a:lnTo>
                <a:lnTo>
                  <a:pt x="166" y="121"/>
                </a:lnTo>
                <a:lnTo>
                  <a:pt x="176" y="131"/>
                </a:lnTo>
                <a:lnTo>
                  <a:pt x="176" y="131"/>
                </a:lnTo>
                <a:lnTo>
                  <a:pt x="191" y="149"/>
                </a:lnTo>
                <a:lnTo>
                  <a:pt x="197" y="157"/>
                </a:lnTo>
                <a:lnTo>
                  <a:pt x="202" y="166"/>
                </a:lnTo>
                <a:lnTo>
                  <a:pt x="207" y="174"/>
                </a:lnTo>
                <a:lnTo>
                  <a:pt x="210" y="183"/>
                </a:lnTo>
                <a:lnTo>
                  <a:pt x="211" y="191"/>
                </a:lnTo>
                <a:lnTo>
                  <a:pt x="211" y="201"/>
                </a:lnTo>
                <a:lnTo>
                  <a:pt x="211" y="201"/>
                </a:lnTo>
                <a:lnTo>
                  <a:pt x="207" y="219"/>
                </a:lnTo>
                <a:lnTo>
                  <a:pt x="197" y="249"/>
                </a:lnTo>
                <a:lnTo>
                  <a:pt x="169" y="334"/>
                </a:lnTo>
                <a:lnTo>
                  <a:pt x="138" y="426"/>
                </a:lnTo>
                <a:lnTo>
                  <a:pt x="115" y="494"/>
                </a:lnTo>
                <a:lnTo>
                  <a:pt x="115" y="494"/>
                </a:lnTo>
                <a:lnTo>
                  <a:pt x="113" y="509"/>
                </a:lnTo>
                <a:lnTo>
                  <a:pt x="110" y="529"/>
                </a:lnTo>
                <a:lnTo>
                  <a:pt x="109" y="554"/>
                </a:lnTo>
                <a:lnTo>
                  <a:pt x="108" y="584"/>
                </a:lnTo>
                <a:lnTo>
                  <a:pt x="107" y="652"/>
                </a:lnTo>
                <a:lnTo>
                  <a:pt x="108" y="725"/>
                </a:lnTo>
                <a:lnTo>
                  <a:pt x="110" y="860"/>
                </a:lnTo>
                <a:lnTo>
                  <a:pt x="112" y="908"/>
                </a:lnTo>
                <a:lnTo>
                  <a:pt x="110" y="932"/>
                </a:lnTo>
                <a:lnTo>
                  <a:pt x="110" y="932"/>
                </a:lnTo>
                <a:lnTo>
                  <a:pt x="107" y="943"/>
                </a:lnTo>
                <a:lnTo>
                  <a:pt x="102" y="954"/>
                </a:lnTo>
                <a:lnTo>
                  <a:pt x="94" y="966"/>
                </a:lnTo>
                <a:lnTo>
                  <a:pt x="85" y="978"/>
                </a:lnTo>
                <a:lnTo>
                  <a:pt x="69" y="1000"/>
                </a:lnTo>
                <a:lnTo>
                  <a:pt x="55" y="1017"/>
                </a:lnTo>
                <a:lnTo>
                  <a:pt x="55" y="1017"/>
                </a:lnTo>
                <a:lnTo>
                  <a:pt x="51" y="1024"/>
                </a:lnTo>
                <a:lnTo>
                  <a:pt x="50" y="1029"/>
                </a:lnTo>
                <a:lnTo>
                  <a:pt x="50" y="1032"/>
                </a:lnTo>
                <a:lnTo>
                  <a:pt x="50" y="1035"/>
                </a:lnTo>
                <a:lnTo>
                  <a:pt x="51" y="1036"/>
                </a:lnTo>
                <a:lnTo>
                  <a:pt x="54" y="1037"/>
                </a:lnTo>
                <a:lnTo>
                  <a:pt x="55" y="1037"/>
                </a:lnTo>
                <a:lnTo>
                  <a:pt x="55" y="1037"/>
                </a:lnTo>
                <a:lnTo>
                  <a:pt x="55" y="1068"/>
                </a:lnTo>
                <a:lnTo>
                  <a:pt x="54" y="1097"/>
                </a:lnTo>
                <a:lnTo>
                  <a:pt x="55" y="1128"/>
                </a:lnTo>
                <a:lnTo>
                  <a:pt x="55" y="1128"/>
                </a:lnTo>
                <a:lnTo>
                  <a:pt x="59" y="1175"/>
                </a:lnTo>
                <a:lnTo>
                  <a:pt x="66" y="1240"/>
                </a:lnTo>
                <a:lnTo>
                  <a:pt x="76" y="1304"/>
                </a:lnTo>
                <a:lnTo>
                  <a:pt x="81" y="1331"/>
                </a:lnTo>
                <a:lnTo>
                  <a:pt x="85" y="1350"/>
                </a:lnTo>
                <a:lnTo>
                  <a:pt x="85" y="1350"/>
                </a:lnTo>
                <a:lnTo>
                  <a:pt x="89" y="1363"/>
                </a:lnTo>
                <a:lnTo>
                  <a:pt x="94" y="1376"/>
                </a:lnTo>
                <a:lnTo>
                  <a:pt x="104" y="1397"/>
                </a:lnTo>
                <a:lnTo>
                  <a:pt x="113" y="1414"/>
                </a:lnTo>
                <a:lnTo>
                  <a:pt x="120" y="1425"/>
                </a:lnTo>
                <a:lnTo>
                  <a:pt x="120" y="1425"/>
                </a:lnTo>
                <a:lnTo>
                  <a:pt x="129" y="1441"/>
                </a:lnTo>
                <a:lnTo>
                  <a:pt x="135" y="1455"/>
                </a:lnTo>
                <a:lnTo>
                  <a:pt x="135" y="1455"/>
                </a:lnTo>
                <a:lnTo>
                  <a:pt x="138" y="1464"/>
                </a:lnTo>
                <a:lnTo>
                  <a:pt x="141" y="1474"/>
                </a:lnTo>
                <a:lnTo>
                  <a:pt x="141" y="1484"/>
                </a:lnTo>
                <a:lnTo>
                  <a:pt x="141" y="1491"/>
                </a:lnTo>
                <a:lnTo>
                  <a:pt x="141" y="1491"/>
                </a:lnTo>
                <a:lnTo>
                  <a:pt x="139" y="1494"/>
                </a:lnTo>
                <a:lnTo>
                  <a:pt x="141" y="1498"/>
                </a:lnTo>
                <a:lnTo>
                  <a:pt x="141" y="1501"/>
                </a:lnTo>
                <a:lnTo>
                  <a:pt x="156" y="1768"/>
                </a:lnTo>
                <a:lnTo>
                  <a:pt x="156" y="1768"/>
                </a:lnTo>
                <a:lnTo>
                  <a:pt x="151" y="1784"/>
                </a:lnTo>
                <a:lnTo>
                  <a:pt x="147" y="1799"/>
                </a:lnTo>
                <a:lnTo>
                  <a:pt x="146" y="1807"/>
                </a:lnTo>
                <a:lnTo>
                  <a:pt x="146" y="1813"/>
                </a:lnTo>
                <a:lnTo>
                  <a:pt x="146" y="1813"/>
                </a:lnTo>
                <a:lnTo>
                  <a:pt x="148" y="1825"/>
                </a:lnTo>
                <a:lnTo>
                  <a:pt x="151" y="1839"/>
                </a:lnTo>
                <a:lnTo>
                  <a:pt x="156" y="1853"/>
                </a:lnTo>
                <a:lnTo>
                  <a:pt x="156" y="1853"/>
                </a:lnTo>
                <a:lnTo>
                  <a:pt x="147" y="2033"/>
                </a:lnTo>
                <a:lnTo>
                  <a:pt x="139" y="2163"/>
                </a:lnTo>
                <a:lnTo>
                  <a:pt x="135" y="2231"/>
                </a:lnTo>
                <a:lnTo>
                  <a:pt x="135" y="2231"/>
                </a:lnTo>
                <a:lnTo>
                  <a:pt x="132" y="2255"/>
                </a:lnTo>
                <a:lnTo>
                  <a:pt x="130" y="2261"/>
                </a:lnTo>
                <a:lnTo>
                  <a:pt x="115" y="22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887B9070-80D6-480E-868B-F947F981AA36}"/>
              </a:ext>
            </a:extLst>
          </p:cNvPr>
          <p:cNvSpPr>
            <a:spLocks/>
          </p:cNvSpPr>
          <p:nvPr/>
        </p:nvSpPr>
        <p:spPr bwMode="auto">
          <a:xfrm>
            <a:off x="4476375" y="2618570"/>
            <a:ext cx="801397" cy="1803412"/>
          </a:xfrm>
          <a:custGeom>
            <a:avLst/>
            <a:gdLst>
              <a:gd name="T0" fmla="*/ 645 w 743"/>
              <a:gd name="T1" fmla="*/ 92 h 1672"/>
              <a:gd name="T2" fmla="*/ 578 w 743"/>
              <a:gd name="T3" fmla="*/ 66 h 1672"/>
              <a:gd name="T4" fmla="*/ 517 w 743"/>
              <a:gd name="T5" fmla="*/ 106 h 1672"/>
              <a:gd name="T6" fmla="*/ 507 w 743"/>
              <a:gd name="T7" fmla="*/ 146 h 1672"/>
              <a:gd name="T8" fmla="*/ 560 w 743"/>
              <a:gd name="T9" fmla="*/ 274 h 1672"/>
              <a:gd name="T10" fmla="*/ 598 w 743"/>
              <a:gd name="T11" fmla="*/ 423 h 1672"/>
              <a:gd name="T12" fmla="*/ 613 w 743"/>
              <a:gd name="T13" fmla="*/ 615 h 1672"/>
              <a:gd name="T14" fmla="*/ 573 w 743"/>
              <a:gd name="T15" fmla="*/ 904 h 1672"/>
              <a:gd name="T16" fmla="*/ 522 w 743"/>
              <a:gd name="T17" fmla="*/ 1020 h 1672"/>
              <a:gd name="T18" fmla="*/ 467 w 743"/>
              <a:gd name="T19" fmla="*/ 1083 h 1672"/>
              <a:gd name="T20" fmla="*/ 457 w 743"/>
              <a:gd name="T21" fmla="*/ 1108 h 1672"/>
              <a:gd name="T22" fmla="*/ 444 w 743"/>
              <a:gd name="T23" fmla="*/ 1135 h 1672"/>
              <a:gd name="T24" fmla="*/ 432 w 743"/>
              <a:gd name="T25" fmla="*/ 1350 h 1672"/>
              <a:gd name="T26" fmla="*/ 613 w 743"/>
              <a:gd name="T27" fmla="*/ 1521 h 1672"/>
              <a:gd name="T28" fmla="*/ 653 w 743"/>
              <a:gd name="T29" fmla="*/ 1496 h 1672"/>
              <a:gd name="T30" fmla="*/ 692 w 743"/>
              <a:gd name="T31" fmla="*/ 1515 h 1672"/>
              <a:gd name="T32" fmla="*/ 718 w 743"/>
              <a:gd name="T33" fmla="*/ 1524 h 1672"/>
              <a:gd name="T34" fmla="*/ 743 w 743"/>
              <a:gd name="T35" fmla="*/ 1534 h 1672"/>
              <a:gd name="T36" fmla="*/ 650 w 743"/>
              <a:gd name="T37" fmla="*/ 1551 h 1672"/>
              <a:gd name="T38" fmla="*/ 602 w 743"/>
              <a:gd name="T39" fmla="*/ 1545 h 1672"/>
              <a:gd name="T40" fmla="*/ 530 w 743"/>
              <a:gd name="T41" fmla="*/ 1475 h 1672"/>
              <a:gd name="T42" fmla="*/ 398 w 743"/>
              <a:gd name="T43" fmla="*/ 1376 h 1672"/>
              <a:gd name="T44" fmla="*/ 413 w 743"/>
              <a:gd name="T45" fmla="*/ 1185 h 1672"/>
              <a:gd name="T46" fmla="*/ 349 w 743"/>
              <a:gd name="T47" fmla="*/ 1117 h 1672"/>
              <a:gd name="T48" fmla="*/ 336 w 743"/>
              <a:gd name="T49" fmla="*/ 1385 h 1672"/>
              <a:gd name="T50" fmla="*/ 331 w 743"/>
              <a:gd name="T51" fmla="*/ 1415 h 1672"/>
              <a:gd name="T52" fmla="*/ 340 w 743"/>
              <a:gd name="T53" fmla="*/ 1618 h 1672"/>
              <a:gd name="T54" fmla="*/ 376 w 743"/>
              <a:gd name="T55" fmla="*/ 1617 h 1672"/>
              <a:gd name="T56" fmla="*/ 395 w 743"/>
              <a:gd name="T57" fmla="*/ 1638 h 1672"/>
              <a:gd name="T58" fmla="*/ 422 w 743"/>
              <a:gd name="T59" fmla="*/ 1649 h 1672"/>
              <a:gd name="T60" fmla="*/ 417 w 743"/>
              <a:gd name="T61" fmla="*/ 1670 h 1672"/>
              <a:gd name="T62" fmla="*/ 344 w 743"/>
              <a:gd name="T63" fmla="*/ 1660 h 1672"/>
              <a:gd name="T64" fmla="*/ 291 w 743"/>
              <a:gd name="T65" fmla="*/ 1636 h 1672"/>
              <a:gd name="T66" fmla="*/ 306 w 743"/>
              <a:gd name="T67" fmla="*/ 1400 h 1672"/>
              <a:gd name="T68" fmla="*/ 300 w 743"/>
              <a:gd name="T69" fmla="*/ 1378 h 1672"/>
              <a:gd name="T70" fmla="*/ 302 w 743"/>
              <a:gd name="T71" fmla="*/ 1310 h 1672"/>
              <a:gd name="T72" fmla="*/ 306 w 743"/>
              <a:gd name="T73" fmla="*/ 1116 h 1672"/>
              <a:gd name="T74" fmla="*/ 254 w 743"/>
              <a:gd name="T75" fmla="*/ 1111 h 1672"/>
              <a:gd name="T76" fmla="*/ 165 w 743"/>
              <a:gd name="T77" fmla="*/ 1177 h 1672"/>
              <a:gd name="T78" fmla="*/ 133 w 743"/>
              <a:gd name="T79" fmla="*/ 1198 h 1672"/>
              <a:gd name="T80" fmla="*/ 34 w 743"/>
              <a:gd name="T81" fmla="*/ 1288 h 1672"/>
              <a:gd name="T82" fmla="*/ 24 w 743"/>
              <a:gd name="T83" fmla="*/ 1272 h 1672"/>
              <a:gd name="T84" fmla="*/ 5 w 743"/>
              <a:gd name="T85" fmla="*/ 1206 h 1672"/>
              <a:gd name="T86" fmla="*/ 4 w 743"/>
              <a:gd name="T87" fmla="*/ 1194 h 1672"/>
              <a:gd name="T88" fmla="*/ 103 w 743"/>
              <a:gd name="T89" fmla="*/ 1070 h 1672"/>
              <a:gd name="T90" fmla="*/ 162 w 743"/>
              <a:gd name="T91" fmla="*/ 928 h 1672"/>
              <a:gd name="T92" fmla="*/ 253 w 743"/>
              <a:gd name="T93" fmla="*/ 744 h 1672"/>
              <a:gd name="T94" fmla="*/ 321 w 743"/>
              <a:gd name="T95" fmla="*/ 680 h 1672"/>
              <a:gd name="T96" fmla="*/ 457 w 743"/>
              <a:gd name="T97" fmla="*/ 637 h 1672"/>
              <a:gd name="T98" fmla="*/ 502 w 743"/>
              <a:gd name="T99" fmla="*/ 574 h 1672"/>
              <a:gd name="T100" fmla="*/ 510 w 743"/>
              <a:gd name="T101" fmla="*/ 446 h 1672"/>
              <a:gd name="T102" fmla="*/ 465 w 743"/>
              <a:gd name="T103" fmla="*/ 232 h 1672"/>
              <a:gd name="T104" fmla="*/ 423 w 743"/>
              <a:gd name="T105" fmla="*/ 94 h 1672"/>
              <a:gd name="T106" fmla="*/ 432 w 743"/>
              <a:gd name="T107" fmla="*/ 42 h 1672"/>
              <a:gd name="T108" fmla="*/ 473 w 743"/>
              <a:gd name="T109" fmla="*/ 9 h 1672"/>
              <a:gd name="T110" fmla="*/ 527 w 743"/>
              <a:gd name="T111" fmla="*/ 5 h 1672"/>
              <a:gd name="T112" fmla="*/ 619 w 743"/>
              <a:gd name="T113" fmla="*/ 7 h 1672"/>
              <a:gd name="T114" fmla="*/ 658 w 743"/>
              <a:gd name="T115" fmla="*/ 46 h 1672"/>
              <a:gd name="T116" fmla="*/ 668 w 743"/>
              <a:gd name="T117" fmla="*/ 106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3" h="1672">
                <a:moveTo>
                  <a:pt x="668" y="106"/>
                </a:moveTo>
                <a:lnTo>
                  <a:pt x="668" y="106"/>
                </a:lnTo>
                <a:lnTo>
                  <a:pt x="667" y="106"/>
                </a:lnTo>
                <a:lnTo>
                  <a:pt x="665" y="106"/>
                </a:lnTo>
                <a:lnTo>
                  <a:pt x="660" y="104"/>
                </a:lnTo>
                <a:lnTo>
                  <a:pt x="645" y="92"/>
                </a:lnTo>
                <a:lnTo>
                  <a:pt x="623" y="76"/>
                </a:lnTo>
                <a:lnTo>
                  <a:pt x="623" y="76"/>
                </a:lnTo>
                <a:lnTo>
                  <a:pt x="603" y="70"/>
                </a:lnTo>
                <a:lnTo>
                  <a:pt x="588" y="66"/>
                </a:lnTo>
                <a:lnTo>
                  <a:pt x="582" y="66"/>
                </a:lnTo>
                <a:lnTo>
                  <a:pt x="578" y="66"/>
                </a:lnTo>
                <a:lnTo>
                  <a:pt x="578" y="66"/>
                </a:lnTo>
                <a:lnTo>
                  <a:pt x="568" y="72"/>
                </a:lnTo>
                <a:lnTo>
                  <a:pt x="550" y="82"/>
                </a:lnTo>
                <a:lnTo>
                  <a:pt x="531" y="95"/>
                </a:lnTo>
                <a:lnTo>
                  <a:pt x="517" y="106"/>
                </a:lnTo>
                <a:lnTo>
                  <a:pt x="517" y="106"/>
                </a:lnTo>
                <a:lnTo>
                  <a:pt x="514" y="111"/>
                </a:lnTo>
                <a:lnTo>
                  <a:pt x="510" y="115"/>
                </a:lnTo>
                <a:lnTo>
                  <a:pt x="509" y="120"/>
                </a:lnTo>
                <a:lnTo>
                  <a:pt x="507" y="125"/>
                </a:lnTo>
                <a:lnTo>
                  <a:pt x="506" y="136"/>
                </a:lnTo>
                <a:lnTo>
                  <a:pt x="507" y="146"/>
                </a:lnTo>
                <a:lnTo>
                  <a:pt x="507" y="146"/>
                </a:lnTo>
                <a:lnTo>
                  <a:pt x="510" y="155"/>
                </a:lnTo>
                <a:lnTo>
                  <a:pt x="516" y="172"/>
                </a:lnTo>
                <a:lnTo>
                  <a:pt x="538" y="218"/>
                </a:lnTo>
                <a:lnTo>
                  <a:pt x="549" y="245"/>
                </a:lnTo>
                <a:lnTo>
                  <a:pt x="560" y="274"/>
                </a:lnTo>
                <a:lnTo>
                  <a:pt x="570" y="301"/>
                </a:lnTo>
                <a:lnTo>
                  <a:pt x="578" y="328"/>
                </a:lnTo>
                <a:lnTo>
                  <a:pt x="578" y="328"/>
                </a:lnTo>
                <a:lnTo>
                  <a:pt x="584" y="355"/>
                </a:lnTo>
                <a:lnTo>
                  <a:pt x="592" y="387"/>
                </a:lnTo>
                <a:lnTo>
                  <a:pt x="598" y="423"/>
                </a:lnTo>
                <a:lnTo>
                  <a:pt x="604" y="461"/>
                </a:lnTo>
                <a:lnTo>
                  <a:pt x="609" y="501"/>
                </a:lnTo>
                <a:lnTo>
                  <a:pt x="613" y="540"/>
                </a:lnTo>
                <a:lnTo>
                  <a:pt x="614" y="579"/>
                </a:lnTo>
                <a:lnTo>
                  <a:pt x="613" y="615"/>
                </a:lnTo>
                <a:lnTo>
                  <a:pt x="613" y="615"/>
                </a:lnTo>
                <a:lnTo>
                  <a:pt x="607" y="694"/>
                </a:lnTo>
                <a:lnTo>
                  <a:pt x="602" y="741"/>
                </a:lnTo>
                <a:lnTo>
                  <a:pt x="595" y="788"/>
                </a:lnTo>
                <a:lnTo>
                  <a:pt x="587" y="836"/>
                </a:lnTo>
                <a:lnTo>
                  <a:pt x="578" y="882"/>
                </a:lnTo>
                <a:lnTo>
                  <a:pt x="573" y="904"/>
                </a:lnTo>
                <a:lnTo>
                  <a:pt x="566" y="924"/>
                </a:lnTo>
                <a:lnTo>
                  <a:pt x="560" y="945"/>
                </a:lnTo>
                <a:lnTo>
                  <a:pt x="553" y="962"/>
                </a:lnTo>
                <a:lnTo>
                  <a:pt x="553" y="962"/>
                </a:lnTo>
                <a:lnTo>
                  <a:pt x="538" y="994"/>
                </a:lnTo>
                <a:lnTo>
                  <a:pt x="522" y="1020"/>
                </a:lnTo>
                <a:lnTo>
                  <a:pt x="509" y="1040"/>
                </a:lnTo>
                <a:lnTo>
                  <a:pt x="495" y="1057"/>
                </a:lnTo>
                <a:lnTo>
                  <a:pt x="483" y="1069"/>
                </a:lnTo>
                <a:lnTo>
                  <a:pt x="475" y="1077"/>
                </a:lnTo>
                <a:lnTo>
                  <a:pt x="467" y="1083"/>
                </a:lnTo>
                <a:lnTo>
                  <a:pt x="467" y="1083"/>
                </a:lnTo>
                <a:lnTo>
                  <a:pt x="467" y="1086"/>
                </a:lnTo>
                <a:lnTo>
                  <a:pt x="466" y="1092"/>
                </a:lnTo>
                <a:lnTo>
                  <a:pt x="463" y="1101"/>
                </a:lnTo>
                <a:lnTo>
                  <a:pt x="461" y="1104"/>
                </a:lnTo>
                <a:lnTo>
                  <a:pt x="457" y="1108"/>
                </a:lnTo>
                <a:lnTo>
                  <a:pt x="457" y="1108"/>
                </a:lnTo>
                <a:lnTo>
                  <a:pt x="452" y="1113"/>
                </a:lnTo>
                <a:lnTo>
                  <a:pt x="449" y="1117"/>
                </a:lnTo>
                <a:lnTo>
                  <a:pt x="449" y="1119"/>
                </a:lnTo>
                <a:lnTo>
                  <a:pt x="447" y="1123"/>
                </a:lnTo>
                <a:lnTo>
                  <a:pt x="447" y="1123"/>
                </a:lnTo>
                <a:lnTo>
                  <a:pt x="444" y="1135"/>
                </a:lnTo>
                <a:lnTo>
                  <a:pt x="443" y="1160"/>
                </a:lnTo>
                <a:lnTo>
                  <a:pt x="439" y="1237"/>
                </a:lnTo>
                <a:lnTo>
                  <a:pt x="436" y="1312"/>
                </a:lnTo>
                <a:lnTo>
                  <a:pt x="433" y="1339"/>
                </a:lnTo>
                <a:lnTo>
                  <a:pt x="432" y="1350"/>
                </a:lnTo>
                <a:lnTo>
                  <a:pt x="432" y="1350"/>
                </a:lnTo>
                <a:lnTo>
                  <a:pt x="433" y="1354"/>
                </a:lnTo>
                <a:lnTo>
                  <a:pt x="438" y="1360"/>
                </a:lnTo>
                <a:lnTo>
                  <a:pt x="458" y="1380"/>
                </a:lnTo>
                <a:lnTo>
                  <a:pt x="521" y="1438"/>
                </a:lnTo>
                <a:lnTo>
                  <a:pt x="584" y="1496"/>
                </a:lnTo>
                <a:lnTo>
                  <a:pt x="613" y="1521"/>
                </a:lnTo>
                <a:lnTo>
                  <a:pt x="613" y="1521"/>
                </a:lnTo>
                <a:lnTo>
                  <a:pt x="632" y="1508"/>
                </a:lnTo>
                <a:lnTo>
                  <a:pt x="645" y="1500"/>
                </a:lnTo>
                <a:lnTo>
                  <a:pt x="650" y="1497"/>
                </a:lnTo>
                <a:lnTo>
                  <a:pt x="653" y="1496"/>
                </a:lnTo>
                <a:lnTo>
                  <a:pt x="653" y="1496"/>
                </a:lnTo>
                <a:lnTo>
                  <a:pt x="656" y="1497"/>
                </a:lnTo>
                <a:lnTo>
                  <a:pt x="660" y="1500"/>
                </a:lnTo>
                <a:lnTo>
                  <a:pt x="666" y="1505"/>
                </a:lnTo>
                <a:lnTo>
                  <a:pt x="679" y="1511"/>
                </a:lnTo>
                <a:lnTo>
                  <a:pt x="679" y="1511"/>
                </a:lnTo>
                <a:lnTo>
                  <a:pt x="692" y="1515"/>
                </a:lnTo>
                <a:lnTo>
                  <a:pt x="701" y="1516"/>
                </a:lnTo>
                <a:lnTo>
                  <a:pt x="708" y="1517"/>
                </a:lnTo>
                <a:lnTo>
                  <a:pt x="711" y="1519"/>
                </a:lnTo>
                <a:lnTo>
                  <a:pt x="714" y="1521"/>
                </a:lnTo>
                <a:lnTo>
                  <a:pt x="714" y="1521"/>
                </a:lnTo>
                <a:lnTo>
                  <a:pt x="718" y="1524"/>
                </a:lnTo>
                <a:lnTo>
                  <a:pt x="723" y="1526"/>
                </a:lnTo>
                <a:lnTo>
                  <a:pt x="734" y="1529"/>
                </a:lnTo>
                <a:lnTo>
                  <a:pt x="739" y="1530"/>
                </a:lnTo>
                <a:lnTo>
                  <a:pt x="742" y="1531"/>
                </a:lnTo>
                <a:lnTo>
                  <a:pt x="743" y="1532"/>
                </a:lnTo>
                <a:lnTo>
                  <a:pt x="743" y="1534"/>
                </a:lnTo>
                <a:lnTo>
                  <a:pt x="739" y="1536"/>
                </a:lnTo>
                <a:lnTo>
                  <a:pt x="739" y="1536"/>
                </a:lnTo>
                <a:lnTo>
                  <a:pt x="730" y="1539"/>
                </a:lnTo>
                <a:lnTo>
                  <a:pt x="714" y="1542"/>
                </a:lnTo>
                <a:lnTo>
                  <a:pt x="672" y="1549"/>
                </a:lnTo>
                <a:lnTo>
                  <a:pt x="650" y="1551"/>
                </a:lnTo>
                <a:lnTo>
                  <a:pt x="631" y="1553"/>
                </a:lnTo>
                <a:lnTo>
                  <a:pt x="616" y="1553"/>
                </a:lnTo>
                <a:lnTo>
                  <a:pt x="611" y="1553"/>
                </a:lnTo>
                <a:lnTo>
                  <a:pt x="608" y="1551"/>
                </a:lnTo>
                <a:lnTo>
                  <a:pt x="608" y="1551"/>
                </a:lnTo>
                <a:lnTo>
                  <a:pt x="602" y="1545"/>
                </a:lnTo>
                <a:lnTo>
                  <a:pt x="597" y="1539"/>
                </a:lnTo>
                <a:lnTo>
                  <a:pt x="593" y="1531"/>
                </a:lnTo>
                <a:lnTo>
                  <a:pt x="593" y="1531"/>
                </a:lnTo>
                <a:lnTo>
                  <a:pt x="585" y="1524"/>
                </a:lnTo>
                <a:lnTo>
                  <a:pt x="563" y="1503"/>
                </a:lnTo>
                <a:lnTo>
                  <a:pt x="530" y="1475"/>
                </a:lnTo>
                <a:lnTo>
                  <a:pt x="487" y="1441"/>
                </a:lnTo>
                <a:lnTo>
                  <a:pt x="487" y="1441"/>
                </a:lnTo>
                <a:lnTo>
                  <a:pt x="446" y="1412"/>
                </a:lnTo>
                <a:lnTo>
                  <a:pt x="417" y="1390"/>
                </a:lnTo>
                <a:lnTo>
                  <a:pt x="405" y="1383"/>
                </a:lnTo>
                <a:lnTo>
                  <a:pt x="398" y="1376"/>
                </a:lnTo>
                <a:lnTo>
                  <a:pt x="393" y="1370"/>
                </a:lnTo>
                <a:lnTo>
                  <a:pt x="391" y="1365"/>
                </a:lnTo>
                <a:lnTo>
                  <a:pt x="391" y="1365"/>
                </a:lnTo>
                <a:lnTo>
                  <a:pt x="395" y="1327"/>
                </a:lnTo>
                <a:lnTo>
                  <a:pt x="404" y="1255"/>
                </a:lnTo>
                <a:lnTo>
                  <a:pt x="413" y="1185"/>
                </a:lnTo>
                <a:lnTo>
                  <a:pt x="417" y="1148"/>
                </a:lnTo>
                <a:lnTo>
                  <a:pt x="417" y="1123"/>
                </a:lnTo>
                <a:lnTo>
                  <a:pt x="397" y="1108"/>
                </a:lnTo>
                <a:lnTo>
                  <a:pt x="371" y="1113"/>
                </a:lnTo>
                <a:lnTo>
                  <a:pt x="371" y="1113"/>
                </a:lnTo>
                <a:lnTo>
                  <a:pt x="349" y="1117"/>
                </a:lnTo>
                <a:lnTo>
                  <a:pt x="336" y="1118"/>
                </a:lnTo>
                <a:lnTo>
                  <a:pt x="331" y="1355"/>
                </a:lnTo>
                <a:lnTo>
                  <a:pt x="331" y="1355"/>
                </a:lnTo>
                <a:lnTo>
                  <a:pt x="334" y="1365"/>
                </a:lnTo>
                <a:lnTo>
                  <a:pt x="335" y="1375"/>
                </a:lnTo>
                <a:lnTo>
                  <a:pt x="336" y="1385"/>
                </a:lnTo>
                <a:lnTo>
                  <a:pt x="336" y="1385"/>
                </a:lnTo>
                <a:lnTo>
                  <a:pt x="335" y="1395"/>
                </a:lnTo>
                <a:lnTo>
                  <a:pt x="334" y="1403"/>
                </a:lnTo>
                <a:lnTo>
                  <a:pt x="331" y="1410"/>
                </a:lnTo>
                <a:lnTo>
                  <a:pt x="331" y="1410"/>
                </a:lnTo>
                <a:lnTo>
                  <a:pt x="331" y="1415"/>
                </a:lnTo>
                <a:lnTo>
                  <a:pt x="331" y="1430"/>
                </a:lnTo>
                <a:lnTo>
                  <a:pt x="331" y="1430"/>
                </a:lnTo>
                <a:lnTo>
                  <a:pt x="311" y="1627"/>
                </a:lnTo>
                <a:lnTo>
                  <a:pt x="311" y="1627"/>
                </a:lnTo>
                <a:lnTo>
                  <a:pt x="320" y="1624"/>
                </a:lnTo>
                <a:lnTo>
                  <a:pt x="340" y="1618"/>
                </a:lnTo>
                <a:lnTo>
                  <a:pt x="351" y="1615"/>
                </a:lnTo>
                <a:lnTo>
                  <a:pt x="363" y="1614"/>
                </a:lnTo>
                <a:lnTo>
                  <a:pt x="370" y="1614"/>
                </a:lnTo>
                <a:lnTo>
                  <a:pt x="374" y="1615"/>
                </a:lnTo>
                <a:lnTo>
                  <a:pt x="376" y="1617"/>
                </a:lnTo>
                <a:lnTo>
                  <a:pt x="376" y="1617"/>
                </a:lnTo>
                <a:lnTo>
                  <a:pt x="383" y="1623"/>
                </a:lnTo>
                <a:lnTo>
                  <a:pt x="386" y="1631"/>
                </a:lnTo>
                <a:lnTo>
                  <a:pt x="389" y="1634"/>
                </a:lnTo>
                <a:lnTo>
                  <a:pt x="391" y="1637"/>
                </a:lnTo>
                <a:lnTo>
                  <a:pt x="391" y="1637"/>
                </a:lnTo>
                <a:lnTo>
                  <a:pt x="395" y="1638"/>
                </a:lnTo>
                <a:lnTo>
                  <a:pt x="400" y="1642"/>
                </a:lnTo>
                <a:lnTo>
                  <a:pt x="407" y="1647"/>
                </a:lnTo>
                <a:lnTo>
                  <a:pt x="407" y="1647"/>
                </a:lnTo>
                <a:lnTo>
                  <a:pt x="414" y="1647"/>
                </a:lnTo>
                <a:lnTo>
                  <a:pt x="420" y="1648"/>
                </a:lnTo>
                <a:lnTo>
                  <a:pt x="422" y="1649"/>
                </a:lnTo>
                <a:lnTo>
                  <a:pt x="422" y="1652"/>
                </a:lnTo>
                <a:lnTo>
                  <a:pt x="422" y="1652"/>
                </a:lnTo>
                <a:lnTo>
                  <a:pt x="422" y="1658"/>
                </a:lnTo>
                <a:lnTo>
                  <a:pt x="420" y="1662"/>
                </a:lnTo>
                <a:lnTo>
                  <a:pt x="419" y="1666"/>
                </a:lnTo>
                <a:lnTo>
                  <a:pt x="417" y="1670"/>
                </a:lnTo>
                <a:lnTo>
                  <a:pt x="412" y="1671"/>
                </a:lnTo>
                <a:lnTo>
                  <a:pt x="405" y="1672"/>
                </a:lnTo>
                <a:lnTo>
                  <a:pt x="397" y="1672"/>
                </a:lnTo>
                <a:lnTo>
                  <a:pt x="397" y="1672"/>
                </a:lnTo>
                <a:lnTo>
                  <a:pt x="371" y="1667"/>
                </a:lnTo>
                <a:lnTo>
                  <a:pt x="344" y="1660"/>
                </a:lnTo>
                <a:lnTo>
                  <a:pt x="301" y="1647"/>
                </a:lnTo>
                <a:lnTo>
                  <a:pt x="301" y="1647"/>
                </a:lnTo>
                <a:lnTo>
                  <a:pt x="297" y="1644"/>
                </a:lnTo>
                <a:lnTo>
                  <a:pt x="295" y="1642"/>
                </a:lnTo>
                <a:lnTo>
                  <a:pt x="292" y="1639"/>
                </a:lnTo>
                <a:lnTo>
                  <a:pt x="291" y="1636"/>
                </a:lnTo>
                <a:lnTo>
                  <a:pt x="291" y="1629"/>
                </a:lnTo>
                <a:lnTo>
                  <a:pt x="291" y="1627"/>
                </a:lnTo>
                <a:lnTo>
                  <a:pt x="291" y="1627"/>
                </a:lnTo>
                <a:lnTo>
                  <a:pt x="298" y="1516"/>
                </a:lnTo>
                <a:lnTo>
                  <a:pt x="306" y="1400"/>
                </a:lnTo>
                <a:lnTo>
                  <a:pt x="306" y="1400"/>
                </a:lnTo>
                <a:lnTo>
                  <a:pt x="306" y="1396"/>
                </a:lnTo>
                <a:lnTo>
                  <a:pt x="306" y="1396"/>
                </a:lnTo>
                <a:lnTo>
                  <a:pt x="305" y="1394"/>
                </a:lnTo>
                <a:lnTo>
                  <a:pt x="301" y="1385"/>
                </a:lnTo>
                <a:lnTo>
                  <a:pt x="301" y="1385"/>
                </a:lnTo>
                <a:lnTo>
                  <a:pt x="300" y="1378"/>
                </a:lnTo>
                <a:lnTo>
                  <a:pt x="300" y="1373"/>
                </a:lnTo>
                <a:lnTo>
                  <a:pt x="301" y="1366"/>
                </a:lnTo>
                <a:lnTo>
                  <a:pt x="301" y="1355"/>
                </a:lnTo>
                <a:lnTo>
                  <a:pt x="301" y="1355"/>
                </a:lnTo>
                <a:lnTo>
                  <a:pt x="301" y="1339"/>
                </a:lnTo>
                <a:lnTo>
                  <a:pt x="302" y="1310"/>
                </a:lnTo>
                <a:lnTo>
                  <a:pt x="306" y="1229"/>
                </a:lnTo>
                <a:lnTo>
                  <a:pt x="311" y="1153"/>
                </a:lnTo>
                <a:lnTo>
                  <a:pt x="311" y="1128"/>
                </a:lnTo>
                <a:lnTo>
                  <a:pt x="311" y="1118"/>
                </a:lnTo>
                <a:lnTo>
                  <a:pt x="311" y="1118"/>
                </a:lnTo>
                <a:lnTo>
                  <a:pt x="306" y="1116"/>
                </a:lnTo>
                <a:lnTo>
                  <a:pt x="296" y="1112"/>
                </a:lnTo>
                <a:lnTo>
                  <a:pt x="282" y="1109"/>
                </a:lnTo>
                <a:lnTo>
                  <a:pt x="266" y="1108"/>
                </a:lnTo>
                <a:lnTo>
                  <a:pt x="266" y="1108"/>
                </a:lnTo>
                <a:lnTo>
                  <a:pt x="261" y="1109"/>
                </a:lnTo>
                <a:lnTo>
                  <a:pt x="254" y="1111"/>
                </a:lnTo>
                <a:lnTo>
                  <a:pt x="240" y="1118"/>
                </a:lnTo>
                <a:lnTo>
                  <a:pt x="223" y="1130"/>
                </a:lnTo>
                <a:lnTo>
                  <a:pt x="205" y="1142"/>
                </a:lnTo>
                <a:lnTo>
                  <a:pt x="189" y="1155"/>
                </a:lnTo>
                <a:lnTo>
                  <a:pt x="175" y="1167"/>
                </a:lnTo>
                <a:lnTo>
                  <a:pt x="165" y="1177"/>
                </a:lnTo>
                <a:lnTo>
                  <a:pt x="160" y="1184"/>
                </a:lnTo>
                <a:lnTo>
                  <a:pt x="160" y="1184"/>
                </a:lnTo>
                <a:lnTo>
                  <a:pt x="157" y="1187"/>
                </a:lnTo>
                <a:lnTo>
                  <a:pt x="154" y="1190"/>
                </a:lnTo>
                <a:lnTo>
                  <a:pt x="143" y="1195"/>
                </a:lnTo>
                <a:lnTo>
                  <a:pt x="133" y="1198"/>
                </a:lnTo>
                <a:lnTo>
                  <a:pt x="130" y="1199"/>
                </a:lnTo>
                <a:lnTo>
                  <a:pt x="130" y="1199"/>
                </a:lnTo>
                <a:lnTo>
                  <a:pt x="112" y="1216"/>
                </a:lnTo>
                <a:lnTo>
                  <a:pt x="72" y="1254"/>
                </a:lnTo>
                <a:lnTo>
                  <a:pt x="52" y="1273"/>
                </a:lnTo>
                <a:lnTo>
                  <a:pt x="34" y="1288"/>
                </a:lnTo>
                <a:lnTo>
                  <a:pt x="21" y="1296"/>
                </a:lnTo>
                <a:lnTo>
                  <a:pt x="19" y="1297"/>
                </a:lnTo>
                <a:lnTo>
                  <a:pt x="19" y="1294"/>
                </a:lnTo>
                <a:lnTo>
                  <a:pt x="19" y="1294"/>
                </a:lnTo>
                <a:lnTo>
                  <a:pt x="21" y="1284"/>
                </a:lnTo>
                <a:lnTo>
                  <a:pt x="24" y="1272"/>
                </a:lnTo>
                <a:lnTo>
                  <a:pt x="29" y="1242"/>
                </a:lnTo>
                <a:lnTo>
                  <a:pt x="34" y="1204"/>
                </a:lnTo>
                <a:lnTo>
                  <a:pt x="34" y="1204"/>
                </a:lnTo>
                <a:lnTo>
                  <a:pt x="26" y="1205"/>
                </a:lnTo>
                <a:lnTo>
                  <a:pt x="11" y="1206"/>
                </a:lnTo>
                <a:lnTo>
                  <a:pt x="5" y="1206"/>
                </a:lnTo>
                <a:lnTo>
                  <a:pt x="1" y="1204"/>
                </a:lnTo>
                <a:lnTo>
                  <a:pt x="0" y="1203"/>
                </a:lnTo>
                <a:lnTo>
                  <a:pt x="0" y="1200"/>
                </a:lnTo>
                <a:lnTo>
                  <a:pt x="1" y="1198"/>
                </a:lnTo>
                <a:lnTo>
                  <a:pt x="4" y="1194"/>
                </a:lnTo>
                <a:lnTo>
                  <a:pt x="4" y="1194"/>
                </a:lnTo>
                <a:lnTo>
                  <a:pt x="30" y="1164"/>
                </a:lnTo>
                <a:lnTo>
                  <a:pt x="74" y="1113"/>
                </a:lnTo>
                <a:lnTo>
                  <a:pt x="74" y="1113"/>
                </a:lnTo>
                <a:lnTo>
                  <a:pt x="82" y="1104"/>
                </a:lnTo>
                <a:lnTo>
                  <a:pt x="89" y="1093"/>
                </a:lnTo>
                <a:lnTo>
                  <a:pt x="103" y="1070"/>
                </a:lnTo>
                <a:lnTo>
                  <a:pt x="117" y="1046"/>
                </a:lnTo>
                <a:lnTo>
                  <a:pt x="127" y="1023"/>
                </a:lnTo>
                <a:lnTo>
                  <a:pt x="143" y="984"/>
                </a:lnTo>
                <a:lnTo>
                  <a:pt x="150" y="967"/>
                </a:lnTo>
                <a:lnTo>
                  <a:pt x="150" y="967"/>
                </a:lnTo>
                <a:lnTo>
                  <a:pt x="162" y="928"/>
                </a:lnTo>
                <a:lnTo>
                  <a:pt x="177" y="888"/>
                </a:lnTo>
                <a:lnTo>
                  <a:pt x="199" y="840"/>
                </a:lnTo>
                <a:lnTo>
                  <a:pt x="210" y="816"/>
                </a:lnTo>
                <a:lnTo>
                  <a:pt x="224" y="791"/>
                </a:lnTo>
                <a:lnTo>
                  <a:pt x="238" y="767"/>
                </a:lnTo>
                <a:lnTo>
                  <a:pt x="253" y="744"/>
                </a:lnTo>
                <a:lnTo>
                  <a:pt x="268" y="723"/>
                </a:lnTo>
                <a:lnTo>
                  <a:pt x="286" y="705"/>
                </a:lnTo>
                <a:lnTo>
                  <a:pt x="295" y="698"/>
                </a:lnTo>
                <a:lnTo>
                  <a:pt x="303" y="690"/>
                </a:lnTo>
                <a:lnTo>
                  <a:pt x="312" y="685"/>
                </a:lnTo>
                <a:lnTo>
                  <a:pt x="321" y="680"/>
                </a:lnTo>
                <a:lnTo>
                  <a:pt x="321" y="680"/>
                </a:lnTo>
                <a:lnTo>
                  <a:pt x="356" y="665"/>
                </a:lnTo>
                <a:lnTo>
                  <a:pt x="388" y="654"/>
                </a:lnTo>
                <a:lnTo>
                  <a:pt x="415" y="646"/>
                </a:lnTo>
                <a:lnTo>
                  <a:pt x="438" y="640"/>
                </a:lnTo>
                <a:lnTo>
                  <a:pt x="457" y="637"/>
                </a:lnTo>
                <a:lnTo>
                  <a:pt x="471" y="636"/>
                </a:lnTo>
                <a:lnTo>
                  <a:pt x="482" y="635"/>
                </a:lnTo>
                <a:lnTo>
                  <a:pt x="482" y="635"/>
                </a:lnTo>
                <a:lnTo>
                  <a:pt x="488" y="618"/>
                </a:lnTo>
                <a:lnTo>
                  <a:pt x="496" y="600"/>
                </a:lnTo>
                <a:lnTo>
                  <a:pt x="502" y="574"/>
                </a:lnTo>
                <a:lnTo>
                  <a:pt x="509" y="543"/>
                </a:lnTo>
                <a:lnTo>
                  <a:pt x="510" y="527"/>
                </a:lnTo>
                <a:lnTo>
                  <a:pt x="512" y="508"/>
                </a:lnTo>
                <a:lnTo>
                  <a:pt x="512" y="488"/>
                </a:lnTo>
                <a:lnTo>
                  <a:pt x="512" y="467"/>
                </a:lnTo>
                <a:lnTo>
                  <a:pt x="510" y="446"/>
                </a:lnTo>
                <a:lnTo>
                  <a:pt x="507" y="423"/>
                </a:lnTo>
                <a:lnTo>
                  <a:pt x="507" y="423"/>
                </a:lnTo>
                <a:lnTo>
                  <a:pt x="499" y="375"/>
                </a:lnTo>
                <a:lnTo>
                  <a:pt x="488" y="326"/>
                </a:lnTo>
                <a:lnTo>
                  <a:pt x="476" y="277"/>
                </a:lnTo>
                <a:lnTo>
                  <a:pt x="465" y="232"/>
                </a:lnTo>
                <a:lnTo>
                  <a:pt x="446" y="160"/>
                </a:lnTo>
                <a:lnTo>
                  <a:pt x="437" y="131"/>
                </a:lnTo>
                <a:lnTo>
                  <a:pt x="437" y="131"/>
                </a:lnTo>
                <a:lnTo>
                  <a:pt x="432" y="120"/>
                </a:lnTo>
                <a:lnTo>
                  <a:pt x="427" y="109"/>
                </a:lnTo>
                <a:lnTo>
                  <a:pt x="423" y="94"/>
                </a:lnTo>
                <a:lnTo>
                  <a:pt x="422" y="85"/>
                </a:lnTo>
                <a:lnTo>
                  <a:pt x="422" y="77"/>
                </a:lnTo>
                <a:lnTo>
                  <a:pt x="422" y="68"/>
                </a:lnTo>
                <a:lnTo>
                  <a:pt x="424" y="60"/>
                </a:lnTo>
                <a:lnTo>
                  <a:pt x="427" y="51"/>
                </a:lnTo>
                <a:lnTo>
                  <a:pt x="432" y="42"/>
                </a:lnTo>
                <a:lnTo>
                  <a:pt x="438" y="33"/>
                </a:lnTo>
                <a:lnTo>
                  <a:pt x="447" y="26"/>
                </a:lnTo>
                <a:lnTo>
                  <a:pt x="447" y="26"/>
                </a:lnTo>
                <a:lnTo>
                  <a:pt x="456" y="19"/>
                </a:lnTo>
                <a:lnTo>
                  <a:pt x="465" y="13"/>
                </a:lnTo>
                <a:lnTo>
                  <a:pt x="473" y="9"/>
                </a:lnTo>
                <a:lnTo>
                  <a:pt x="481" y="5"/>
                </a:lnTo>
                <a:lnTo>
                  <a:pt x="495" y="2"/>
                </a:lnTo>
                <a:lnTo>
                  <a:pt x="506" y="0"/>
                </a:lnTo>
                <a:lnTo>
                  <a:pt x="515" y="2"/>
                </a:lnTo>
                <a:lnTo>
                  <a:pt x="522" y="3"/>
                </a:lnTo>
                <a:lnTo>
                  <a:pt x="527" y="5"/>
                </a:lnTo>
                <a:lnTo>
                  <a:pt x="527" y="5"/>
                </a:lnTo>
                <a:lnTo>
                  <a:pt x="565" y="4"/>
                </a:lnTo>
                <a:lnTo>
                  <a:pt x="593" y="4"/>
                </a:lnTo>
                <a:lnTo>
                  <a:pt x="613" y="5"/>
                </a:lnTo>
                <a:lnTo>
                  <a:pt x="613" y="5"/>
                </a:lnTo>
                <a:lnTo>
                  <a:pt x="619" y="7"/>
                </a:lnTo>
                <a:lnTo>
                  <a:pt x="626" y="10"/>
                </a:lnTo>
                <a:lnTo>
                  <a:pt x="632" y="15"/>
                </a:lnTo>
                <a:lnTo>
                  <a:pt x="640" y="22"/>
                </a:lnTo>
                <a:lnTo>
                  <a:pt x="651" y="34"/>
                </a:lnTo>
                <a:lnTo>
                  <a:pt x="656" y="41"/>
                </a:lnTo>
                <a:lnTo>
                  <a:pt x="658" y="46"/>
                </a:lnTo>
                <a:lnTo>
                  <a:pt x="658" y="46"/>
                </a:lnTo>
                <a:lnTo>
                  <a:pt x="663" y="61"/>
                </a:lnTo>
                <a:lnTo>
                  <a:pt x="667" y="80"/>
                </a:lnTo>
                <a:lnTo>
                  <a:pt x="670" y="96"/>
                </a:lnTo>
                <a:lnTo>
                  <a:pt x="670" y="102"/>
                </a:lnTo>
                <a:lnTo>
                  <a:pt x="668" y="106"/>
                </a:lnTo>
                <a:lnTo>
                  <a:pt x="668" y="10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B50AB9AB-0753-4D57-A976-86A64946A26E}"/>
              </a:ext>
            </a:extLst>
          </p:cNvPr>
          <p:cNvSpPr>
            <a:spLocks noEditPoints="1"/>
          </p:cNvSpPr>
          <p:nvPr/>
        </p:nvSpPr>
        <p:spPr bwMode="auto">
          <a:xfrm>
            <a:off x="8226486" y="2782888"/>
            <a:ext cx="991154" cy="1597004"/>
          </a:xfrm>
          <a:custGeom>
            <a:avLst/>
            <a:gdLst>
              <a:gd name="T0" fmla="*/ 145 w 764"/>
              <a:gd name="T1" fmla="*/ 210 h 1231"/>
              <a:gd name="T2" fmla="*/ 85 w 764"/>
              <a:gd name="T3" fmla="*/ 245 h 1231"/>
              <a:gd name="T4" fmla="*/ 34 w 764"/>
              <a:gd name="T5" fmla="*/ 311 h 1231"/>
              <a:gd name="T6" fmla="*/ 0 w 764"/>
              <a:gd name="T7" fmla="*/ 405 h 1231"/>
              <a:gd name="T8" fmla="*/ 5 w 764"/>
              <a:gd name="T9" fmla="*/ 478 h 1231"/>
              <a:gd name="T10" fmla="*/ 26 w 764"/>
              <a:gd name="T11" fmla="*/ 520 h 1231"/>
              <a:gd name="T12" fmla="*/ 85 w 764"/>
              <a:gd name="T13" fmla="*/ 549 h 1231"/>
              <a:gd name="T14" fmla="*/ 248 w 764"/>
              <a:gd name="T15" fmla="*/ 583 h 1231"/>
              <a:gd name="T16" fmla="*/ 277 w 764"/>
              <a:gd name="T17" fmla="*/ 604 h 1231"/>
              <a:gd name="T18" fmla="*/ 302 w 764"/>
              <a:gd name="T19" fmla="*/ 875 h 1231"/>
              <a:gd name="T20" fmla="*/ 292 w 764"/>
              <a:gd name="T21" fmla="*/ 977 h 1231"/>
              <a:gd name="T22" fmla="*/ 277 w 764"/>
              <a:gd name="T23" fmla="*/ 1183 h 1231"/>
              <a:gd name="T24" fmla="*/ 226 w 764"/>
              <a:gd name="T25" fmla="*/ 1173 h 1231"/>
              <a:gd name="T26" fmla="*/ 225 w 764"/>
              <a:gd name="T27" fmla="*/ 1188 h 1231"/>
              <a:gd name="T28" fmla="*/ 190 w 764"/>
              <a:gd name="T29" fmla="*/ 1202 h 1231"/>
              <a:gd name="T30" fmla="*/ 191 w 764"/>
              <a:gd name="T31" fmla="*/ 1211 h 1231"/>
              <a:gd name="T32" fmla="*/ 196 w 764"/>
              <a:gd name="T33" fmla="*/ 1220 h 1231"/>
              <a:gd name="T34" fmla="*/ 235 w 764"/>
              <a:gd name="T35" fmla="*/ 1230 h 1231"/>
              <a:gd name="T36" fmla="*/ 273 w 764"/>
              <a:gd name="T37" fmla="*/ 1227 h 1231"/>
              <a:gd name="T38" fmla="*/ 283 w 764"/>
              <a:gd name="T39" fmla="*/ 1230 h 1231"/>
              <a:gd name="T40" fmla="*/ 291 w 764"/>
              <a:gd name="T41" fmla="*/ 1187 h 1231"/>
              <a:gd name="T42" fmla="*/ 304 w 764"/>
              <a:gd name="T43" fmla="*/ 1076 h 1231"/>
              <a:gd name="T44" fmla="*/ 328 w 764"/>
              <a:gd name="T45" fmla="*/ 934 h 1231"/>
              <a:gd name="T46" fmla="*/ 350 w 764"/>
              <a:gd name="T47" fmla="*/ 891 h 1231"/>
              <a:gd name="T48" fmla="*/ 347 w 764"/>
              <a:gd name="T49" fmla="*/ 856 h 1231"/>
              <a:gd name="T50" fmla="*/ 327 w 764"/>
              <a:gd name="T51" fmla="*/ 715 h 1231"/>
              <a:gd name="T52" fmla="*/ 331 w 764"/>
              <a:gd name="T53" fmla="*/ 607 h 1231"/>
              <a:gd name="T54" fmla="*/ 377 w 764"/>
              <a:gd name="T55" fmla="*/ 585 h 1231"/>
              <a:gd name="T56" fmla="*/ 463 w 764"/>
              <a:gd name="T57" fmla="*/ 541 h 1231"/>
              <a:gd name="T58" fmla="*/ 517 w 764"/>
              <a:gd name="T59" fmla="*/ 521 h 1231"/>
              <a:gd name="T60" fmla="*/ 570 w 764"/>
              <a:gd name="T61" fmla="*/ 507 h 1231"/>
              <a:gd name="T62" fmla="*/ 670 w 764"/>
              <a:gd name="T63" fmla="*/ 524 h 1231"/>
              <a:gd name="T64" fmla="*/ 709 w 764"/>
              <a:gd name="T65" fmla="*/ 519 h 1231"/>
              <a:gd name="T66" fmla="*/ 730 w 764"/>
              <a:gd name="T67" fmla="*/ 549 h 1231"/>
              <a:gd name="T68" fmla="*/ 740 w 764"/>
              <a:gd name="T69" fmla="*/ 534 h 1231"/>
              <a:gd name="T70" fmla="*/ 764 w 764"/>
              <a:gd name="T71" fmla="*/ 536 h 1231"/>
              <a:gd name="T72" fmla="*/ 749 w 764"/>
              <a:gd name="T73" fmla="*/ 492 h 1231"/>
              <a:gd name="T74" fmla="*/ 680 w 764"/>
              <a:gd name="T75" fmla="*/ 433 h 1231"/>
              <a:gd name="T76" fmla="*/ 579 w 764"/>
              <a:gd name="T77" fmla="*/ 366 h 1231"/>
              <a:gd name="T78" fmla="*/ 488 w 764"/>
              <a:gd name="T79" fmla="*/ 291 h 1231"/>
              <a:gd name="T80" fmla="*/ 418 w 764"/>
              <a:gd name="T81" fmla="*/ 257 h 1231"/>
              <a:gd name="T82" fmla="*/ 413 w 764"/>
              <a:gd name="T83" fmla="*/ 152 h 1231"/>
              <a:gd name="T84" fmla="*/ 425 w 764"/>
              <a:gd name="T85" fmla="*/ 121 h 1231"/>
              <a:gd name="T86" fmla="*/ 425 w 764"/>
              <a:gd name="T87" fmla="*/ 62 h 1231"/>
              <a:gd name="T88" fmla="*/ 410 w 764"/>
              <a:gd name="T89" fmla="*/ 24 h 1231"/>
              <a:gd name="T90" fmla="*/ 380 w 764"/>
              <a:gd name="T91" fmla="*/ 2 h 1231"/>
              <a:gd name="T92" fmla="*/ 312 w 764"/>
              <a:gd name="T93" fmla="*/ 10 h 1231"/>
              <a:gd name="T94" fmla="*/ 281 w 764"/>
              <a:gd name="T95" fmla="*/ 33 h 1231"/>
              <a:gd name="T96" fmla="*/ 213 w 764"/>
              <a:gd name="T97" fmla="*/ 145 h 1231"/>
              <a:gd name="T98" fmla="*/ 317 w 764"/>
              <a:gd name="T99" fmla="*/ 111 h 1231"/>
              <a:gd name="T100" fmla="*/ 351 w 764"/>
              <a:gd name="T101" fmla="*/ 169 h 1231"/>
              <a:gd name="T102" fmla="*/ 333 w 764"/>
              <a:gd name="T103" fmla="*/ 223 h 1231"/>
              <a:gd name="T104" fmla="*/ 282 w 764"/>
              <a:gd name="T105" fmla="*/ 206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4" h="1231">
                <a:moveTo>
                  <a:pt x="186" y="201"/>
                </a:moveTo>
                <a:lnTo>
                  <a:pt x="186" y="201"/>
                </a:lnTo>
                <a:lnTo>
                  <a:pt x="175" y="203"/>
                </a:lnTo>
                <a:lnTo>
                  <a:pt x="161" y="205"/>
                </a:lnTo>
                <a:lnTo>
                  <a:pt x="145" y="210"/>
                </a:lnTo>
                <a:lnTo>
                  <a:pt x="126" y="218"/>
                </a:lnTo>
                <a:lnTo>
                  <a:pt x="116" y="223"/>
                </a:lnTo>
                <a:lnTo>
                  <a:pt x="106" y="229"/>
                </a:lnTo>
                <a:lnTo>
                  <a:pt x="95" y="237"/>
                </a:lnTo>
                <a:lnTo>
                  <a:pt x="85" y="245"/>
                </a:lnTo>
                <a:lnTo>
                  <a:pt x="75" y="255"/>
                </a:lnTo>
                <a:lnTo>
                  <a:pt x="65" y="267"/>
                </a:lnTo>
                <a:lnTo>
                  <a:pt x="65" y="267"/>
                </a:lnTo>
                <a:lnTo>
                  <a:pt x="48" y="289"/>
                </a:lnTo>
                <a:lnTo>
                  <a:pt x="34" y="311"/>
                </a:lnTo>
                <a:lnTo>
                  <a:pt x="21" y="331"/>
                </a:lnTo>
                <a:lnTo>
                  <a:pt x="12" y="350"/>
                </a:lnTo>
                <a:lnTo>
                  <a:pt x="6" y="369"/>
                </a:lnTo>
                <a:lnTo>
                  <a:pt x="2" y="386"/>
                </a:lnTo>
                <a:lnTo>
                  <a:pt x="0" y="405"/>
                </a:lnTo>
                <a:lnTo>
                  <a:pt x="0" y="423"/>
                </a:lnTo>
                <a:lnTo>
                  <a:pt x="0" y="423"/>
                </a:lnTo>
                <a:lnTo>
                  <a:pt x="1" y="442"/>
                </a:lnTo>
                <a:lnTo>
                  <a:pt x="1" y="461"/>
                </a:lnTo>
                <a:lnTo>
                  <a:pt x="5" y="478"/>
                </a:lnTo>
                <a:lnTo>
                  <a:pt x="7" y="487"/>
                </a:lnTo>
                <a:lnTo>
                  <a:pt x="10" y="496"/>
                </a:lnTo>
                <a:lnTo>
                  <a:pt x="15" y="505"/>
                </a:lnTo>
                <a:lnTo>
                  <a:pt x="20" y="512"/>
                </a:lnTo>
                <a:lnTo>
                  <a:pt x="26" y="520"/>
                </a:lnTo>
                <a:lnTo>
                  <a:pt x="35" y="527"/>
                </a:lnTo>
                <a:lnTo>
                  <a:pt x="45" y="534"/>
                </a:lnTo>
                <a:lnTo>
                  <a:pt x="56" y="539"/>
                </a:lnTo>
                <a:lnTo>
                  <a:pt x="70" y="545"/>
                </a:lnTo>
                <a:lnTo>
                  <a:pt x="85" y="549"/>
                </a:lnTo>
                <a:lnTo>
                  <a:pt x="85" y="549"/>
                </a:lnTo>
                <a:lnTo>
                  <a:pt x="148" y="563"/>
                </a:lnTo>
                <a:lnTo>
                  <a:pt x="201" y="573"/>
                </a:lnTo>
                <a:lnTo>
                  <a:pt x="238" y="580"/>
                </a:lnTo>
                <a:lnTo>
                  <a:pt x="248" y="583"/>
                </a:lnTo>
                <a:lnTo>
                  <a:pt x="252" y="584"/>
                </a:lnTo>
                <a:lnTo>
                  <a:pt x="252" y="584"/>
                </a:lnTo>
                <a:lnTo>
                  <a:pt x="257" y="589"/>
                </a:lnTo>
                <a:lnTo>
                  <a:pt x="265" y="597"/>
                </a:lnTo>
                <a:lnTo>
                  <a:pt x="277" y="604"/>
                </a:lnTo>
                <a:lnTo>
                  <a:pt x="287" y="609"/>
                </a:lnTo>
                <a:lnTo>
                  <a:pt x="302" y="614"/>
                </a:lnTo>
                <a:lnTo>
                  <a:pt x="307" y="866"/>
                </a:lnTo>
                <a:lnTo>
                  <a:pt x="307" y="866"/>
                </a:lnTo>
                <a:lnTo>
                  <a:pt x="302" y="875"/>
                </a:lnTo>
                <a:lnTo>
                  <a:pt x="299" y="884"/>
                </a:lnTo>
                <a:lnTo>
                  <a:pt x="297" y="896"/>
                </a:lnTo>
                <a:lnTo>
                  <a:pt x="297" y="896"/>
                </a:lnTo>
                <a:lnTo>
                  <a:pt x="294" y="938"/>
                </a:lnTo>
                <a:lnTo>
                  <a:pt x="292" y="977"/>
                </a:lnTo>
                <a:lnTo>
                  <a:pt x="292" y="977"/>
                </a:lnTo>
                <a:lnTo>
                  <a:pt x="289" y="1010"/>
                </a:lnTo>
                <a:lnTo>
                  <a:pt x="284" y="1071"/>
                </a:lnTo>
                <a:lnTo>
                  <a:pt x="277" y="1158"/>
                </a:lnTo>
                <a:lnTo>
                  <a:pt x="277" y="1183"/>
                </a:lnTo>
                <a:lnTo>
                  <a:pt x="277" y="1183"/>
                </a:lnTo>
                <a:lnTo>
                  <a:pt x="254" y="1178"/>
                </a:lnTo>
                <a:lnTo>
                  <a:pt x="236" y="1174"/>
                </a:lnTo>
                <a:lnTo>
                  <a:pt x="226" y="1173"/>
                </a:lnTo>
                <a:lnTo>
                  <a:pt x="226" y="1173"/>
                </a:lnTo>
                <a:lnTo>
                  <a:pt x="225" y="1174"/>
                </a:lnTo>
                <a:lnTo>
                  <a:pt x="225" y="1176"/>
                </a:lnTo>
                <a:lnTo>
                  <a:pt x="226" y="1182"/>
                </a:lnTo>
                <a:lnTo>
                  <a:pt x="226" y="1185"/>
                </a:lnTo>
                <a:lnTo>
                  <a:pt x="225" y="1188"/>
                </a:lnTo>
                <a:lnTo>
                  <a:pt x="221" y="1191"/>
                </a:lnTo>
                <a:lnTo>
                  <a:pt x="216" y="1193"/>
                </a:lnTo>
                <a:lnTo>
                  <a:pt x="216" y="1193"/>
                </a:lnTo>
                <a:lnTo>
                  <a:pt x="202" y="1198"/>
                </a:lnTo>
                <a:lnTo>
                  <a:pt x="190" y="1202"/>
                </a:lnTo>
                <a:lnTo>
                  <a:pt x="176" y="1208"/>
                </a:lnTo>
                <a:lnTo>
                  <a:pt x="176" y="1208"/>
                </a:lnTo>
                <a:lnTo>
                  <a:pt x="180" y="1208"/>
                </a:lnTo>
                <a:lnTo>
                  <a:pt x="187" y="1210"/>
                </a:lnTo>
                <a:lnTo>
                  <a:pt x="191" y="1211"/>
                </a:lnTo>
                <a:lnTo>
                  <a:pt x="194" y="1214"/>
                </a:lnTo>
                <a:lnTo>
                  <a:pt x="196" y="1216"/>
                </a:lnTo>
                <a:lnTo>
                  <a:pt x="196" y="1219"/>
                </a:lnTo>
                <a:lnTo>
                  <a:pt x="196" y="1219"/>
                </a:lnTo>
                <a:lnTo>
                  <a:pt x="196" y="1220"/>
                </a:lnTo>
                <a:lnTo>
                  <a:pt x="197" y="1222"/>
                </a:lnTo>
                <a:lnTo>
                  <a:pt x="204" y="1225"/>
                </a:lnTo>
                <a:lnTo>
                  <a:pt x="213" y="1227"/>
                </a:lnTo>
                <a:lnTo>
                  <a:pt x="223" y="1229"/>
                </a:lnTo>
                <a:lnTo>
                  <a:pt x="235" y="1230"/>
                </a:lnTo>
                <a:lnTo>
                  <a:pt x="247" y="1230"/>
                </a:lnTo>
                <a:lnTo>
                  <a:pt x="258" y="1230"/>
                </a:lnTo>
                <a:lnTo>
                  <a:pt x="267" y="1229"/>
                </a:lnTo>
                <a:lnTo>
                  <a:pt x="267" y="1229"/>
                </a:lnTo>
                <a:lnTo>
                  <a:pt x="273" y="1227"/>
                </a:lnTo>
                <a:lnTo>
                  <a:pt x="277" y="1229"/>
                </a:lnTo>
                <a:lnTo>
                  <a:pt x="281" y="1230"/>
                </a:lnTo>
                <a:lnTo>
                  <a:pt x="282" y="1231"/>
                </a:lnTo>
                <a:lnTo>
                  <a:pt x="283" y="1231"/>
                </a:lnTo>
                <a:lnTo>
                  <a:pt x="283" y="1230"/>
                </a:lnTo>
                <a:lnTo>
                  <a:pt x="287" y="1219"/>
                </a:lnTo>
                <a:lnTo>
                  <a:pt x="287" y="1219"/>
                </a:lnTo>
                <a:lnTo>
                  <a:pt x="289" y="1210"/>
                </a:lnTo>
                <a:lnTo>
                  <a:pt x="291" y="1202"/>
                </a:lnTo>
                <a:lnTo>
                  <a:pt x="291" y="1187"/>
                </a:lnTo>
                <a:lnTo>
                  <a:pt x="292" y="1164"/>
                </a:lnTo>
                <a:lnTo>
                  <a:pt x="294" y="1148"/>
                </a:lnTo>
                <a:lnTo>
                  <a:pt x="297" y="1128"/>
                </a:lnTo>
                <a:lnTo>
                  <a:pt x="297" y="1128"/>
                </a:lnTo>
                <a:lnTo>
                  <a:pt x="304" y="1076"/>
                </a:lnTo>
                <a:lnTo>
                  <a:pt x="311" y="1017"/>
                </a:lnTo>
                <a:lnTo>
                  <a:pt x="316" y="989"/>
                </a:lnTo>
                <a:lnTo>
                  <a:pt x="320" y="964"/>
                </a:lnTo>
                <a:lnTo>
                  <a:pt x="326" y="943"/>
                </a:lnTo>
                <a:lnTo>
                  <a:pt x="328" y="934"/>
                </a:lnTo>
                <a:lnTo>
                  <a:pt x="332" y="926"/>
                </a:lnTo>
                <a:lnTo>
                  <a:pt x="332" y="926"/>
                </a:lnTo>
                <a:lnTo>
                  <a:pt x="343" y="905"/>
                </a:lnTo>
                <a:lnTo>
                  <a:pt x="347" y="898"/>
                </a:lnTo>
                <a:lnTo>
                  <a:pt x="350" y="891"/>
                </a:lnTo>
                <a:lnTo>
                  <a:pt x="351" y="884"/>
                </a:lnTo>
                <a:lnTo>
                  <a:pt x="351" y="876"/>
                </a:lnTo>
                <a:lnTo>
                  <a:pt x="350" y="867"/>
                </a:lnTo>
                <a:lnTo>
                  <a:pt x="347" y="856"/>
                </a:lnTo>
                <a:lnTo>
                  <a:pt x="347" y="856"/>
                </a:lnTo>
                <a:lnTo>
                  <a:pt x="341" y="830"/>
                </a:lnTo>
                <a:lnTo>
                  <a:pt x="336" y="801"/>
                </a:lnTo>
                <a:lnTo>
                  <a:pt x="332" y="763"/>
                </a:lnTo>
                <a:lnTo>
                  <a:pt x="327" y="715"/>
                </a:lnTo>
                <a:lnTo>
                  <a:pt x="327" y="715"/>
                </a:lnTo>
                <a:lnTo>
                  <a:pt x="326" y="689"/>
                </a:lnTo>
                <a:lnTo>
                  <a:pt x="326" y="666"/>
                </a:lnTo>
                <a:lnTo>
                  <a:pt x="326" y="646"/>
                </a:lnTo>
                <a:lnTo>
                  <a:pt x="327" y="629"/>
                </a:lnTo>
                <a:lnTo>
                  <a:pt x="331" y="607"/>
                </a:lnTo>
                <a:lnTo>
                  <a:pt x="332" y="599"/>
                </a:lnTo>
                <a:lnTo>
                  <a:pt x="332" y="599"/>
                </a:lnTo>
                <a:lnTo>
                  <a:pt x="341" y="597"/>
                </a:lnTo>
                <a:lnTo>
                  <a:pt x="362" y="590"/>
                </a:lnTo>
                <a:lnTo>
                  <a:pt x="377" y="585"/>
                </a:lnTo>
                <a:lnTo>
                  <a:pt x="395" y="578"/>
                </a:lnTo>
                <a:lnTo>
                  <a:pt x="414" y="569"/>
                </a:lnTo>
                <a:lnTo>
                  <a:pt x="433" y="559"/>
                </a:lnTo>
                <a:lnTo>
                  <a:pt x="433" y="559"/>
                </a:lnTo>
                <a:lnTo>
                  <a:pt x="463" y="541"/>
                </a:lnTo>
                <a:lnTo>
                  <a:pt x="482" y="532"/>
                </a:lnTo>
                <a:lnTo>
                  <a:pt x="495" y="527"/>
                </a:lnTo>
                <a:lnTo>
                  <a:pt x="508" y="524"/>
                </a:lnTo>
                <a:lnTo>
                  <a:pt x="508" y="524"/>
                </a:lnTo>
                <a:lnTo>
                  <a:pt x="517" y="521"/>
                </a:lnTo>
                <a:lnTo>
                  <a:pt x="525" y="517"/>
                </a:lnTo>
                <a:lnTo>
                  <a:pt x="540" y="511"/>
                </a:lnTo>
                <a:lnTo>
                  <a:pt x="549" y="509"/>
                </a:lnTo>
                <a:lnTo>
                  <a:pt x="559" y="507"/>
                </a:lnTo>
                <a:lnTo>
                  <a:pt x="570" y="507"/>
                </a:lnTo>
                <a:lnTo>
                  <a:pt x="584" y="509"/>
                </a:lnTo>
                <a:lnTo>
                  <a:pt x="584" y="509"/>
                </a:lnTo>
                <a:lnTo>
                  <a:pt x="641" y="520"/>
                </a:lnTo>
                <a:lnTo>
                  <a:pt x="662" y="524"/>
                </a:lnTo>
                <a:lnTo>
                  <a:pt x="670" y="524"/>
                </a:lnTo>
                <a:lnTo>
                  <a:pt x="675" y="524"/>
                </a:lnTo>
                <a:lnTo>
                  <a:pt x="675" y="524"/>
                </a:lnTo>
                <a:lnTo>
                  <a:pt x="695" y="519"/>
                </a:lnTo>
                <a:lnTo>
                  <a:pt x="705" y="517"/>
                </a:lnTo>
                <a:lnTo>
                  <a:pt x="709" y="519"/>
                </a:lnTo>
                <a:lnTo>
                  <a:pt x="710" y="519"/>
                </a:lnTo>
                <a:lnTo>
                  <a:pt x="710" y="519"/>
                </a:lnTo>
                <a:lnTo>
                  <a:pt x="721" y="535"/>
                </a:lnTo>
                <a:lnTo>
                  <a:pt x="730" y="549"/>
                </a:lnTo>
                <a:lnTo>
                  <a:pt x="730" y="549"/>
                </a:lnTo>
                <a:lnTo>
                  <a:pt x="734" y="540"/>
                </a:lnTo>
                <a:lnTo>
                  <a:pt x="738" y="535"/>
                </a:lnTo>
                <a:lnTo>
                  <a:pt x="739" y="534"/>
                </a:lnTo>
                <a:lnTo>
                  <a:pt x="740" y="534"/>
                </a:lnTo>
                <a:lnTo>
                  <a:pt x="740" y="534"/>
                </a:lnTo>
                <a:lnTo>
                  <a:pt x="760" y="559"/>
                </a:lnTo>
                <a:lnTo>
                  <a:pt x="760" y="559"/>
                </a:lnTo>
                <a:lnTo>
                  <a:pt x="762" y="555"/>
                </a:lnTo>
                <a:lnTo>
                  <a:pt x="764" y="544"/>
                </a:lnTo>
                <a:lnTo>
                  <a:pt x="764" y="536"/>
                </a:lnTo>
                <a:lnTo>
                  <a:pt x="763" y="526"/>
                </a:lnTo>
                <a:lnTo>
                  <a:pt x="760" y="516"/>
                </a:lnTo>
                <a:lnTo>
                  <a:pt x="755" y="503"/>
                </a:lnTo>
                <a:lnTo>
                  <a:pt x="755" y="503"/>
                </a:lnTo>
                <a:lnTo>
                  <a:pt x="749" y="492"/>
                </a:lnTo>
                <a:lnTo>
                  <a:pt x="741" y="482"/>
                </a:lnTo>
                <a:lnTo>
                  <a:pt x="734" y="472"/>
                </a:lnTo>
                <a:lnTo>
                  <a:pt x="724" y="464"/>
                </a:lnTo>
                <a:lnTo>
                  <a:pt x="704" y="449"/>
                </a:lnTo>
                <a:lnTo>
                  <a:pt x="680" y="433"/>
                </a:lnTo>
                <a:lnTo>
                  <a:pt x="680" y="433"/>
                </a:lnTo>
                <a:lnTo>
                  <a:pt x="652" y="415"/>
                </a:lnTo>
                <a:lnTo>
                  <a:pt x="619" y="394"/>
                </a:lnTo>
                <a:lnTo>
                  <a:pt x="600" y="381"/>
                </a:lnTo>
                <a:lnTo>
                  <a:pt x="579" y="366"/>
                </a:lnTo>
                <a:lnTo>
                  <a:pt x="558" y="349"/>
                </a:lnTo>
                <a:lnTo>
                  <a:pt x="534" y="327"/>
                </a:lnTo>
                <a:lnTo>
                  <a:pt x="534" y="327"/>
                </a:lnTo>
                <a:lnTo>
                  <a:pt x="510" y="307"/>
                </a:lnTo>
                <a:lnTo>
                  <a:pt x="488" y="291"/>
                </a:lnTo>
                <a:lnTo>
                  <a:pt x="468" y="278"/>
                </a:lnTo>
                <a:lnTo>
                  <a:pt x="452" y="269"/>
                </a:lnTo>
                <a:lnTo>
                  <a:pt x="437" y="263"/>
                </a:lnTo>
                <a:lnTo>
                  <a:pt x="427" y="259"/>
                </a:lnTo>
                <a:lnTo>
                  <a:pt x="418" y="257"/>
                </a:lnTo>
                <a:lnTo>
                  <a:pt x="418" y="257"/>
                </a:lnTo>
                <a:lnTo>
                  <a:pt x="415" y="230"/>
                </a:lnTo>
                <a:lnTo>
                  <a:pt x="413" y="181"/>
                </a:lnTo>
                <a:lnTo>
                  <a:pt x="413" y="181"/>
                </a:lnTo>
                <a:lnTo>
                  <a:pt x="413" y="152"/>
                </a:lnTo>
                <a:lnTo>
                  <a:pt x="413" y="146"/>
                </a:lnTo>
                <a:lnTo>
                  <a:pt x="413" y="146"/>
                </a:lnTo>
                <a:lnTo>
                  <a:pt x="417" y="140"/>
                </a:lnTo>
                <a:lnTo>
                  <a:pt x="420" y="131"/>
                </a:lnTo>
                <a:lnTo>
                  <a:pt x="425" y="121"/>
                </a:lnTo>
                <a:lnTo>
                  <a:pt x="428" y="107"/>
                </a:lnTo>
                <a:lnTo>
                  <a:pt x="429" y="91"/>
                </a:lnTo>
                <a:lnTo>
                  <a:pt x="429" y="81"/>
                </a:lnTo>
                <a:lnTo>
                  <a:pt x="428" y="72"/>
                </a:lnTo>
                <a:lnTo>
                  <a:pt x="425" y="62"/>
                </a:lnTo>
                <a:lnTo>
                  <a:pt x="423" y="50"/>
                </a:lnTo>
                <a:lnTo>
                  <a:pt x="423" y="50"/>
                </a:lnTo>
                <a:lnTo>
                  <a:pt x="419" y="40"/>
                </a:lnTo>
                <a:lnTo>
                  <a:pt x="415" y="31"/>
                </a:lnTo>
                <a:lnTo>
                  <a:pt x="410" y="24"/>
                </a:lnTo>
                <a:lnTo>
                  <a:pt x="405" y="16"/>
                </a:lnTo>
                <a:lnTo>
                  <a:pt x="399" y="11"/>
                </a:lnTo>
                <a:lnTo>
                  <a:pt x="394" y="7"/>
                </a:lnTo>
                <a:lnTo>
                  <a:pt x="388" y="5"/>
                </a:lnTo>
                <a:lnTo>
                  <a:pt x="380" y="2"/>
                </a:lnTo>
                <a:lnTo>
                  <a:pt x="372" y="1"/>
                </a:lnTo>
                <a:lnTo>
                  <a:pt x="365" y="0"/>
                </a:lnTo>
                <a:lnTo>
                  <a:pt x="349" y="1"/>
                </a:lnTo>
                <a:lnTo>
                  <a:pt x="331" y="5"/>
                </a:lnTo>
                <a:lnTo>
                  <a:pt x="312" y="10"/>
                </a:lnTo>
                <a:lnTo>
                  <a:pt x="312" y="10"/>
                </a:lnTo>
                <a:lnTo>
                  <a:pt x="307" y="11"/>
                </a:lnTo>
                <a:lnTo>
                  <a:pt x="302" y="15"/>
                </a:lnTo>
                <a:lnTo>
                  <a:pt x="292" y="23"/>
                </a:lnTo>
                <a:lnTo>
                  <a:pt x="281" y="33"/>
                </a:lnTo>
                <a:lnTo>
                  <a:pt x="270" y="47"/>
                </a:lnTo>
                <a:lnTo>
                  <a:pt x="259" y="62"/>
                </a:lnTo>
                <a:lnTo>
                  <a:pt x="249" y="77"/>
                </a:lnTo>
                <a:lnTo>
                  <a:pt x="229" y="111"/>
                </a:lnTo>
                <a:lnTo>
                  <a:pt x="213" y="145"/>
                </a:lnTo>
                <a:lnTo>
                  <a:pt x="199" y="174"/>
                </a:lnTo>
                <a:lnTo>
                  <a:pt x="186" y="201"/>
                </a:lnTo>
                <a:lnTo>
                  <a:pt x="186" y="201"/>
                </a:lnTo>
                <a:close/>
                <a:moveTo>
                  <a:pt x="317" y="111"/>
                </a:moveTo>
                <a:lnTo>
                  <a:pt x="317" y="111"/>
                </a:lnTo>
                <a:lnTo>
                  <a:pt x="323" y="121"/>
                </a:lnTo>
                <a:lnTo>
                  <a:pt x="337" y="146"/>
                </a:lnTo>
                <a:lnTo>
                  <a:pt x="337" y="146"/>
                </a:lnTo>
                <a:lnTo>
                  <a:pt x="345" y="159"/>
                </a:lnTo>
                <a:lnTo>
                  <a:pt x="351" y="169"/>
                </a:lnTo>
                <a:lnTo>
                  <a:pt x="357" y="176"/>
                </a:lnTo>
                <a:lnTo>
                  <a:pt x="357" y="237"/>
                </a:lnTo>
                <a:lnTo>
                  <a:pt x="357" y="237"/>
                </a:lnTo>
                <a:lnTo>
                  <a:pt x="346" y="230"/>
                </a:lnTo>
                <a:lnTo>
                  <a:pt x="333" y="223"/>
                </a:lnTo>
                <a:lnTo>
                  <a:pt x="317" y="216"/>
                </a:lnTo>
                <a:lnTo>
                  <a:pt x="317" y="216"/>
                </a:lnTo>
                <a:lnTo>
                  <a:pt x="302" y="211"/>
                </a:lnTo>
                <a:lnTo>
                  <a:pt x="291" y="208"/>
                </a:lnTo>
                <a:lnTo>
                  <a:pt x="282" y="206"/>
                </a:lnTo>
                <a:lnTo>
                  <a:pt x="317" y="1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4C9B677B-C879-4D72-9A42-F36847991BE3}"/>
              </a:ext>
            </a:extLst>
          </p:cNvPr>
          <p:cNvSpPr>
            <a:spLocks/>
          </p:cNvSpPr>
          <p:nvPr/>
        </p:nvSpPr>
        <p:spPr bwMode="auto">
          <a:xfrm>
            <a:off x="2216052" y="3248980"/>
            <a:ext cx="1485900" cy="968375"/>
          </a:xfrm>
          <a:custGeom>
            <a:avLst/>
            <a:gdLst>
              <a:gd name="T0" fmla="*/ 579 w 936"/>
              <a:gd name="T1" fmla="*/ 263 h 610"/>
              <a:gd name="T2" fmla="*/ 454 w 936"/>
              <a:gd name="T3" fmla="*/ 259 h 610"/>
              <a:gd name="T4" fmla="*/ 341 w 936"/>
              <a:gd name="T5" fmla="*/ 275 h 610"/>
              <a:gd name="T6" fmla="*/ 240 w 936"/>
              <a:gd name="T7" fmla="*/ 264 h 610"/>
              <a:gd name="T8" fmla="*/ 210 w 936"/>
              <a:gd name="T9" fmla="*/ 269 h 610"/>
              <a:gd name="T10" fmla="*/ 202 w 936"/>
              <a:gd name="T11" fmla="*/ 279 h 610"/>
              <a:gd name="T12" fmla="*/ 193 w 936"/>
              <a:gd name="T13" fmla="*/ 303 h 610"/>
              <a:gd name="T14" fmla="*/ 141 w 936"/>
              <a:gd name="T15" fmla="*/ 310 h 610"/>
              <a:gd name="T16" fmla="*/ 173 w 936"/>
              <a:gd name="T17" fmla="*/ 334 h 610"/>
              <a:gd name="T18" fmla="*/ 73 w 936"/>
              <a:gd name="T19" fmla="*/ 391 h 610"/>
              <a:gd name="T20" fmla="*/ 0 w 936"/>
              <a:gd name="T21" fmla="*/ 474 h 610"/>
              <a:gd name="T22" fmla="*/ 129 w 936"/>
              <a:gd name="T23" fmla="*/ 390 h 610"/>
              <a:gd name="T24" fmla="*/ 143 w 936"/>
              <a:gd name="T25" fmla="*/ 421 h 610"/>
              <a:gd name="T26" fmla="*/ 254 w 936"/>
              <a:gd name="T27" fmla="*/ 438 h 610"/>
              <a:gd name="T28" fmla="*/ 249 w 936"/>
              <a:gd name="T29" fmla="*/ 477 h 610"/>
              <a:gd name="T30" fmla="*/ 297 w 936"/>
              <a:gd name="T31" fmla="*/ 474 h 610"/>
              <a:gd name="T32" fmla="*/ 337 w 936"/>
              <a:gd name="T33" fmla="*/ 500 h 610"/>
              <a:gd name="T34" fmla="*/ 352 w 936"/>
              <a:gd name="T35" fmla="*/ 494 h 610"/>
              <a:gd name="T36" fmla="*/ 359 w 936"/>
              <a:gd name="T37" fmla="*/ 497 h 610"/>
              <a:gd name="T38" fmla="*/ 353 w 936"/>
              <a:gd name="T39" fmla="*/ 513 h 610"/>
              <a:gd name="T40" fmla="*/ 388 w 936"/>
              <a:gd name="T41" fmla="*/ 503 h 610"/>
              <a:gd name="T42" fmla="*/ 396 w 936"/>
              <a:gd name="T43" fmla="*/ 511 h 610"/>
              <a:gd name="T44" fmla="*/ 419 w 936"/>
              <a:gd name="T45" fmla="*/ 514 h 610"/>
              <a:gd name="T46" fmla="*/ 521 w 936"/>
              <a:gd name="T47" fmla="*/ 540 h 610"/>
              <a:gd name="T48" fmla="*/ 628 w 936"/>
              <a:gd name="T49" fmla="*/ 569 h 610"/>
              <a:gd name="T50" fmla="*/ 658 w 936"/>
              <a:gd name="T51" fmla="*/ 564 h 610"/>
              <a:gd name="T52" fmla="*/ 715 w 936"/>
              <a:gd name="T53" fmla="*/ 587 h 610"/>
              <a:gd name="T54" fmla="*/ 775 w 936"/>
              <a:gd name="T55" fmla="*/ 608 h 610"/>
              <a:gd name="T56" fmla="*/ 836 w 936"/>
              <a:gd name="T57" fmla="*/ 601 h 610"/>
              <a:gd name="T58" fmla="*/ 871 w 936"/>
              <a:gd name="T59" fmla="*/ 576 h 610"/>
              <a:gd name="T60" fmla="*/ 900 w 936"/>
              <a:gd name="T61" fmla="*/ 502 h 610"/>
              <a:gd name="T62" fmla="*/ 903 w 936"/>
              <a:gd name="T63" fmla="*/ 426 h 610"/>
              <a:gd name="T64" fmla="*/ 884 w 936"/>
              <a:gd name="T65" fmla="*/ 366 h 610"/>
              <a:gd name="T66" fmla="*/ 832 w 936"/>
              <a:gd name="T67" fmla="*/ 281 h 610"/>
              <a:gd name="T68" fmla="*/ 781 w 936"/>
              <a:gd name="T69" fmla="*/ 228 h 610"/>
              <a:gd name="T70" fmla="*/ 733 w 936"/>
              <a:gd name="T71" fmla="*/ 153 h 610"/>
              <a:gd name="T72" fmla="*/ 737 w 936"/>
              <a:gd name="T73" fmla="*/ 117 h 610"/>
              <a:gd name="T74" fmla="*/ 772 w 936"/>
              <a:gd name="T75" fmla="*/ 101 h 610"/>
              <a:gd name="T76" fmla="*/ 821 w 936"/>
              <a:gd name="T77" fmla="*/ 149 h 610"/>
              <a:gd name="T78" fmla="*/ 862 w 936"/>
              <a:gd name="T79" fmla="*/ 175 h 610"/>
              <a:gd name="T80" fmla="*/ 862 w 936"/>
              <a:gd name="T81" fmla="*/ 238 h 610"/>
              <a:gd name="T82" fmla="*/ 854 w 936"/>
              <a:gd name="T83" fmla="*/ 297 h 610"/>
              <a:gd name="T84" fmla="*/ 872 w 936"/>
              <a:gd name="T85" fmla="*/ 294 h 610"/>
              <a:gd name="T86" fmla="*/ 913 w 936"/>
              <a:gd name="T87" fmla="*/ 252 h 610"/>
              <a:gd name="T88" fmla="*/ 936 w 936"/>
              <a:gd name="T89" fmla="*/ 203 h 610"/>
              <a:gd name="T90" fmla="*/ 912 w 936"/>
              <a:gd name="T91" fmla="*/ 137 h 610"/>
              <a:gd name="T92" fmla="*/ 901 w 936"/>
              <a:gd name="T93" fmla="*/ 79 h 610"/>
              <a:gd name="T94" fmla="*/ 889 w 936"/>
              <a:gd name="T95" fmla="*/ 26 h 610"/>
              <a:gd name="T96" fmla="*/ 867 w 936"/>
              <a:gd name="T97" fmla="*/ 8 h 610"/>
              <a:gd name="T98" fmla="*/ 763 w 936"/>
              <a:gd name="T99" fmla="*/ 2 h 610"/>
              <a:gd name="T100" fmla="*/ 716 w 936"/>
              <a:gd name="T101" fmla="*/ 19 h 610"/>
              <a:gd name="T102" fmla="*/ 673 w 936"/>
              <a:gd name="T103" fmla="*/ 74 h 610"/>
              <a:gd name="T104" fmla="*/ 651 w 936"/>
              <a:gd name="T105" fmla="*/ 149 h 610"/>
              <a:gd name="T106" fmla="*/ 664 w 936"/>
              <a:gd name="T107" fmla="*/ 196 h 610"/>
              <a:gd name="T108" fmla="*/ 716 w 936"/>
              <a:gd name="T109" fmla="*/ 281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6" h="610">
                <a:moveTo>
                  <a:pt x="716" y="281"/>
                </a:moveTo>
                <a:lnTo>
                  <a:pt x="716" y="281"/>
                </a:lnTo>
                <a:lnTo>
                  <a:pt x="688" y="277"/>
                </a:lnTo>
                <a:lnTo>
                  <a:pt x="620" y="268"/>
                </a:lnTo>
                <a:lnTo>
                  <a:pt x="579" y="263"/>
                </a:lnTo>
                <a:lnTo>
                  <a:pt x="534" y="259"/>
                </a:lnTo>
                <a:lnTo>
                  <a:pt x="492" y="258"/>
                </a:lnTo>
                <a:lnTo>
                  <a:pt x="472" y="258"/>
                </a:lnTo>
                <a:lnTo>
                  <a:pt x="454" y="259"/>
                </a:lnTo>
                <a:lnTo>
                  <a:pt x="454" y="259"/>
                </a:lnTo>
                <a:lnTo>
                  <a:pt x="422" y="262"/>
                </a:lnTo>
                <a:lnTo>
                  <a:pt x="396" y="264"/>
                </a:lnTo>
                <a:lnTo>
                  <a:pt x="376" y="268"/>
                </a:lnTo>
                <a:lnTo>
                  <a:pt x="360" y="270"/>
                </a:lnTo>
                <a:lnTo>
                  <a:pt x="341" y="275"/>
                </a:lnTo>
                <a:lnTo>
                  <a:pt x="336" y="277"/>
                </a:lnTo>
                <a:lnTo>
                  <a:pt x="336" y="277"/>
                </a:lnTo>
                <a:lnTo>
                  <a:pt x="291" y="270"/>
                </a:lnTo>
                <a:lnTo>
                  <a:pt x="255" y="265"/>
                </a:lnTo>
                <a:lnTo>
                  <a:pt x="240" y="264"/>
                </a:lnTo>
                <a:lnTo>
                  <a:pt x="230" y="264"/>
                </a:lnTo>
                <a:lnTo>
                  <a:pt x="230" y="264"/>
                </a:lnTo>
                <a:lnTo>
                  <a:pt x="221" y="265"/>
                </a:lnTo>
                <a:lnTo>
                  <a:pt x="215" y="267"/>
                </a:lnTo>
                <a:lnTo>
                  <a:pt x="210" y="269"/>
                </a:lnTo>
                <a:lnTo>
                  <a:pt x="207" y="271"/>
                </a:lnTo>
                <a:lnTo>
                  <a:pt x="202" y="276"/>
                </a:lnTo>
                <a:lnTo>
                  <a:pt x="202" y="279"/>
                </a:lnTo>
                <a:lnTo>
                  <a:pt x="202" y="279"/>
                </a:lnTo>
                <a:lnTo>
                  <a:pt x="202" y="279"/>
                </a:lnTo>
                <a:lnTo>
                  <a:pt x="217" y="283"/>
                </a:lnTo>
                <a:lnTo>
                  <a:pt x="231" y="289"/>
                </a:lnTo>
                <a:lnTo>
                  <a:pt x="205" y="303"/>
                </a:lnTo>
                <a:lnTo>
                  <a:pt x="205" y="303"/>
                </a:lnTo>
                <a:lnTo>
                  <a:pt x="193" y="303"/>
                </a:lnTo>
                <a:lnTo>
                  <a:pt x="170" y="303"/>
                </a:lnTo>
                <a:lnTo>
                  <a:pt x="158" y="304"/>
                </a:lnTo>
                <a:lnTo>
                  <a:pt x="149" y="306"/>
                </a:lnTo>
                <a:lnTo>
                  <a:pt x="143" y="309"/>
                </a:lnTo>
                <a:lnTo>
                  <a:pt x="141" y="310"/>
                </a:lnTo>
                <a:lnTo>
                  <a:pt x="143" y="312"/>
                </a:lnTo>
                <a:lnTo>
                  <a:pt x="143" y="312"/>
                </a:lnTo>
                <a:lnTo>
                  <a:pt x="151" y="320"/>
                </a:lnTo>
                <a:lnTo>
                  <a:pt x="161" y="327"/>
                </a:lnTo>
                <a:lnTo>
                  <a:pt x="173" y="334"/>
                </a:lnTo>
                <a:lnTo>
                  <a:pt x="173" y="334"/>
                </a:lnTo>
                <a:lnTo>
                  <a:pt x="132" y="357"/>
                </a:lnTo>
                <a:lnTo>
                  <a:pt x="98" y="375"/>
                </a:lnTo>
                <a:lnTo>
                  <a:pt x="73" y="391"/>
                </a:lnTo>
                <a:lnTo>
                  <a:pt x="73" y="391"/>
                </a:lnTo>
                <a:lnTo>
                  <a:pt x="63" y="398"/>
                </a:lnTo>
                <a:lnTo>
                  <a:pt x="52" y="410"/>
                </a:lnTo>
                <a:lnTo>
                  <a:pt x="28" y="438"/>
                </a:lnTo>
                <a:lnTo>
                  <a:pt x="9" y="463"/>
                </a:lnTo>
                <a:lnTo>
                  <a:pt x="0" y="474"/>
                </a:lnTo>
                <a:lnTo>
                  <a:pt x="59" y="434"/>
                </a:lnTo>
                <a:lnTo>
                  <a:pt x="58" y="455"/>
                </a:lnTo>
                <a:lnTo>
                  <a:pt x="130" y="385"/>
                </a:lnTo>
                <a:lnTo>
                  <a:pt x="130" y="385"/>
                </a:lnTo>
                <a:lnTo>
                  <a:pt x="129" y="390"/>
                </a:lnTo>
                <a:lnTo>
                  <a:pt x="129" y="399"/>
                </a:lnTo>
                <a:lnTo>
                  <a:pt x="130" y="405"/>
                </a:lnTo>
                <a:lnTo>
                  <a:pt x="133" y="411"/>
                </a:lnTo>
                <a:lnTo>
                  <a:pt x="137" y="418"/>
                </a:lnTo>
                <a:lnTo>
                  <a:pt x="143" y="421"/>
                </a:lnTo>
                <a:lnTo>
                  <a:pt x="143" y="421"/>
                </a:lnTo>
                <a:lnTo>
                  <a:pt x="152" y="425"/>
                </a:lnTo>
                <a:lnTo>
                  <a:pt x="168" y="428"/>
                </a:lnTo>
                <a:lnTo>
                  <a:pt x="205" y="433"/>
                </a:lnTo>
                <a:lnTo>
                  <a:pt x="254" y="438"/>
                </a:lnTo>
                <a:lnTo>
                  <a:pt x="256" y="460"/>
                </a:lnTo>
                <a:lnTo>
                  <a:pt x="256" y="460"/>
                </a:lnTo>
                <a:lnTo>
                  <a:pt x="252" y="467"/>
                </a:lnTo>
                <a:lnTo>
                  <a:pt x="250" y="473"/>
                </a:lnTo>
                <a:lnTo>
                  <a:pt x="249" y="477"/>
                </a:lnTo>
                <a:lnTo>
                  <a:pt x="249" y="477"/>
                </a:lnTo>
                <a:lnTo>
                  <a:pt x="250" y="478"/>
                </a:lnTo>
                <a:lnTo>
                  <a:pt x="252" y="478"/>
                </a:lnTo>
                <a:lnTo>
                  <a:pt x="265" y="478"/>
                </a:lnTo>
                <a:lnTo>
                  <a:pt x="297" y="474"/>
                </a:lnTo>
                <a:lnTo>
                  <a:pt x="347" y="469"/>
                </a:lnTo>
                <a:lnTo>
                  <a:pt x="347" y="469"/>
                </a:lnTo>
                <a:lnTo>
                  <a:pt x="341" y="485"/>
                </a:lnTo>
                <a:lnTo>
                  <a:pt x="337" y="497"/>
                </a:lnTo>
                <a:lnTo>
                  <a:pt x="337" y="500"/>
                </a:lnTo>
                <a:lnTo>
                  <a:pt x="337" y="501"/>
                </a:lnTo>
                <a:lnTo>
                  <a:pt x="338" y="501"/>
                </a:lnTo>
                <a:lnTo>
                  <a:pt x="338" y="501"/>
                </a:lnTo>
                <a:lnTo>
                  <a:pt x="344" y="498"/>
                </a:lnTo>
                <a:lnTo>
                  <a:pt x="352" y="494"/>
                </a:lnTo>
                <a:lnTo>
                  <a:pt x="359" y="491"/>
                </a:lnTo>
                <a:lnTo>
                  <a:pt x="360" y="491"/>
                </a:lnTo>
                <a:lnTo>
                  <a:pt x="361" y="492"/>
                </a:lnTo>
                <a:lnTo>
                  <a:pt x="361" y="492"/>
                </a:lnTo>
                <a:lnTo>
                  <a:pt x="359" y="497"/>
                </a:lnTo>
                <a:lnTo>
                  <a:pt x="354" y="505"/>
                </a:lnTo>
                <a:lnTo>
                  <a:pt x="352" y="511"/>
                </a:lnTo>
                <a:lnTo>
                  <a:pt x="352" y="513"/>
                </a:lnTo>
                <a:lnTo>
                  <a:pt x="353" y="513"/>
                </a:lnTo>
                <a:lnTo>
                  <a:pt x="353" y="513"/>
                </a:lnTo>
                <a:lnTo>
                  <a:pt x="360" y="512"/>
                </a:lnTo>
                <a:lnTo>
                  <a:pt x="370" y="511"/>
                </a:lnTo>
                <a:lnTo>
                  <a:pt x="380" y="507"/>
                </a:lnTo>
                <a:lnTo>
                  <a:pt x="388" y="503"/>
                </a:lnTo>
                <a:lnTo>
                  <a:pt x="388" y="503"/>
                </a:lnTo>
                <a:lnTo>
                  <a:pt x="391" y="502"/>
                </a:lnTo>
                <a:lnTo>
                  <a:pt x="394" y="502"/>
                </a:lnTo>
                <a:lnTo>
                  <a:pt x="395" y="505"/>
                </a:lnTo>
                <a:lnTo>
                  <a:pt x="396" y="511"/>
                </a:lnTo>
                <a:lnTo>
                  <a:pt x="396" y="511"/>
                </a:lnTo>
                <a:lnTo>
                  <a:pt x="397" y="512"/>
                </a:lnTo>
                <a:lnTo>
                  <a:pt x="400" y="513"/>
                </a:lnTo>
                <a:lnTo>
                  <a:pt x="405" y="514"/>
                </a:lnTo>
                <a:lnTo>
                  <a:pt x="411" y="514"/>
                </a:lnTo>
                <a:lnTo>
                  <a:pt x="419" y="514"/>
                </a:lnTo>
                <a:lnTo>
                  <a:pt x="434" y="511"/>
                </a:lnTo>
                <a:lnTo>
                  <a:pt x="441" y="509"/>
                </a:lnTo>
                <a:lnTo>
                  <a:pt x="441" y="509"/>
                </a:lnTo>
                <a:lnTo>
                  <a:pt x="466" y="519"/>
                </a:lnTo>
                <a:lnTo>
                  <a:pt x="521" y="540"/>
                </a:lnTo>
                <a:lnTo>
                  <a:pt x="553" y="550"/>
                </a:lnTo>
                <a:lnTo>
                  <a:pt x="583" y="560"/>
                </a:lnTo>
                <a:lnTo>
                  <a:pt x="610" y="567"/>
                </a:lnTo>
                <a:lnTo>
                  <a:pt x="620" y="569"/>
                </a:lnTo>
                <a:lnTo>
                  <a:pt x="628" y="569"/>
                </a:lnTo>
                <a:lnTo>
                  <a:pt x="628" y="569"/>
                </a:lnTo>
                <a:lnTo>
                  <a:pt x="640" y="569"/>
                </a:lnTo>
                <a:lnTo>
                  <a:pt x="647" y="567"/>
                </a:lnTo>
                <a:lnTo>
                  <a:pt x="656" y="565"/>
                </a:lnTo>
                <a:lnTo>
                  <a:pt x="658" y="564"/>
                </a:lnTo>
                <a:lnTo>
                  <a:pt x="664" y="565"/>
                </a:lnTo>
                <a:lnTo>
                  <a:pt x="685" y="572"/>
                </a:lnTo>
                <a:lnTo>
                  <a:pt x="685" y="572"/>
                </a:lnTo>
                <a:lnTo>
                  <a:pt x="699" y="578"/>
                </a:lnTo>
                <a:lnTo>
                  <a:pt x="715" y="587"/>
                </a:lnTo>
                <a:lnTo>
                  <a:pt x="731" y="594"/>
                </a:lnTo>
                <a:lnTo>
                  <a:pt x="748" y="601"/>
                </a:lnTo>
                <a:lnTo>
                  <a:pt x="756" y="605"/>
                </a:lnTo>
                <a:lnTo>
                  <a:pt x="766" y="607"/>
                </a:lnTo>
                <a:lnTo>
                  <a:pt x="775" y="608"/>
                </a:lnTo>
                <a:lnTo>
                  <a:pt x="786" y="610"/>
                </a:lnTo>
                <a:lnTo>
                  <a:pt x="797" y="610"/>
                </a:lnTo>
                <a:lnTo>
                  <a:pt x="809" y="607"/>
                </a:lnTo>
                <a:lnTo>
                  <a:pt x="823" y="605"/>
                </a:lnTo>
                <a:lnTo>
                  <a:pt x="836" y="601"/>
                </a:lnTo>
                <a:lnTo>
                  <a:pt x="836" y="601"/>
                </a:lnTo>
                <a:lnTo>
                  <a:pt x="843" y="599"/>
                </a:lnTo>
                <a:lnTo>
                  <a:pt x="849" y="595"/>
                </a:lnTo>
                <a:lnTo>
                  <a:pt x="861" y="587"/>
                </a:lnTo>
                <a:lnTo>
                  <a:pt x="871" y="576"/>
                </a:lnTo>
                <a:lnTo>
                  <a:pt x="879" y="564"/>
                </a:lnTo>
                <a:lnTo>
                  <a:pt x="887" y="549"/>
                </a:lnTo>
                <a:lnTo>
                  <a:pt x="893" y="535"/>
                </a:lnTo>
                <a:lnTo>
                  <a:pt x="897" y="518"/>
                </a:lnTo>
                <a:lnTo>
                  <a:pt x="900" y="502"/>
                </a:lnTo>
                <a:lnTo>
                  <a:pt x="902" y="485"/>
                </a:lnTo>
                <a:lnTo>
                  <a:pt x="903" y="469"/>
                </a:lnTo>
                <a:lnTo>
                  <a:pt x="905" y="454"/>
                </a:lnTo>
                <a:lnTo>
                  <a:pt x="905" y="439"/>
                </a:lnTo>
                <a:lnTo>
                  <a:pt x="903" y="426"/>
                </a:lnTo>
                <a:lnTo>
                  <a:pt x="902" y="414"/>
                </a:lnTo>
                <a:lnTo>
                  <a:pt x="900" y="404"/>
                </a:lnTo>
                <a:lnTo>
                  <a:pt x="897" y="396"/>
                </a:lnTo>
                <a:lnTo>
                  <a:pt x="897" y="396"/>
                </a:lnTo>
                <a:lnTo>
                  <a:pt x="884" y="366"/>
                </a:lnTo>
                <a:lnTo>
                  <a:pt x="876" y="347"/>
                </a:lnTo>
                <a:lnTo>
                  <a:pt x="866" y="331"/>
                </a:lnTo>
                <a:lnTo>
                  <a:pt x="855" y="312"/>
                </a:lnTo>
                <a:lnTo>
                  <a:pt x="843" y="296"/>
                </a:lnTo>
                <a:lnTo>
                  <a:pt x="832" y="281"/>
                </a:lnTo>
                <a:lnTo>
                  <a:pt x="820" y="269"/>
                </a:lnTo>
                <a:lnTo>
                  <a:pt x="820" y="269"/>
                </a:lnTo>
                <a:lnTo>
                  <a:pt x="808" y="257"/>
                </a:lnTo>
                <a:lnTo>
                  <a:pt x="795" y="244"/>
                </a:lnTo>
                <a:lnTo>
                  <a:pt x="781" y="228"/>
                </a:lnTo>
                <a:lnTo>
                  <a:pt x="768" y="211"/>
                </a:lnTo>
                <a:lnTo>
                  <a:pt x="756" y="195"/>
                </a:lnTo>
                <a:lnTo>
                  <a:pt x="746" y="180"/>
                </a:lnTo>
                <a:lnTo>
                  <a:pt x="738" y="165"/>
                </a:lnTo>
                <a:lnTo>
                  <a:pt x="733" y="153"/>
                </a:lnTo>
                <a:lnTo>
                  <a:pt x="733" y="153"/>
                </a:lnTo>
                <a:lnTo>
                  <a:pt x="733" y="148"/>
                </a:lnTo>
                <a:lnTo>
                  <a:pt x="732" y="142"/>
                </a:lnTo>
                <a:lnTo>
                  <a:pt x="733" y="130"/>
                </a:lnTo>
                <a:lnTo>
                  <a:pt x="737" y="117"/>
                </a:lnTo>
                <a:lnTo>
                  <a:pt x="740" y="105"/>
                </a:lnTo>
                <a:lnTo>
                  <a:pt x="749" y="85"/>
                </a:lnTo>
                <a:lnTo>
                  <a:pt x="754" y="78"/>
                </a:lnTo>
                <a:lnTo>
                  <a:pt x="754" y="78"/>
                </a:lnTo>
                <a:lnTo>
                  <a:pt x="772" y="101"/>
                </a:lnTo>
                <a:lnTo>
                  <a:pt x="790" y="122"/>
                </a:lnTo>
                <a:lnTo>
                  <a:pt x="801" y="131"/>
                </a:lnTo>
                <a:lnTo>
                  <a:pt x="810" y="141"/>
                </a:lnTo>
                <a:lnTo>
                  <a:pt x="810" y="141"/>
                </a:lnTo>
                <a:lnTo>
                  <a:pt x="821" y="149"/>
                </a:lnTo>
                <a:lnTo>
                  <a:pt x="831" y="157"/>
                </a:lnTo>
                <a:lnTo>
                  <a:pt x="848" y="167"/>
                </a:lnTo>
                <a:lnTo>
                  <a:pt x="859" y="174"/>
                </a:lnTo>
                <a:lnTo>
                  <a:pt x="862" y="175"/>
                </a:lnTo>
                <a:lnTo>
                  <a:pt x="862" y="175"/>
                </a:lnTo>
                <a:lnTo>
                  <a:pt x="864" y="180"/>
                </a:lnTo>
                <a:lnTo>
                  <a:pt x="865" y="192"/>
                </a:lnTo>
                <a:lnTo>
                  <a:pt x="865" y="211"/>
                </a:lnTo>
                <a:lnTo>
                  <a:pt x="865" y="223"/>
                </a:lnTo>
                <a:lnTo>
                  <a:pt x="862" y="238"/>
                </a:lnTo>
                <a:lnTo>
                  <a:pt x="862" y="238"/>
                </a:lnTo>
                <a:lnTo>
                  <a:pt x="859" y="263"/>
                </a:lnTo>
                <a:lnTo>
                  <a:pt x="855" y="282"/>
                </a:lnTo>
                <a:lnTo>
                  <a:pt x="854" y="294"/>
                </a:lnTo>
                <a:lnTo>
                  <a:pt x="854" y="297"/>
                </a:lnTo>
                <a:lnTo>
                  <a:pt x="856" y="299"/>
                </a:lnTo>
                <a:lnTo>
                  <a:pt x="856" y="299"/>
                </a:lnTo>
                <a:lnTo>
                  <a:pt x="860" y="299"/>
                </a:lnTo>
                <a:lnTo>
                  <a:pt x="865" y="298"/>
                </a:lnTo>
                <a:lnTo>
                  <a:pt x="872" y="294"/>
                </a:lnTo>
                <a:lnTo>
                  <a:pt x="881" y="291"/>
                </a:lnTo>
                <a:lnTo>
                  <a:pt x="889" y="285"/>
                </a:lnTo>
                <a:lnTo>
                  <a:pt x="897" y="276"/>
                </a:lnTo>
                <a:lnTo>
                  <a:pt x="906" y="265"/>
                </a:lnTo>
                <a:lnTo>
                  <a:pt x="913" y="252"/>
                </a:lnTo>
                <a:lnTo>
                  <a:pt x="913" y="252"/>
                </a:lnTo>
                <a:lnTo>
                  <a:pt x="926" y="229"/>
                </a:lnTo>
                <a:lnTo>
                  <a:pt x="934" y="213"/>
                </a:lnTo>
                <a:lnTo>
                  <a:pt x="936" y="207"/>
                </a:lnTo>
                <a:lnTo>
                  <a:pt x="936" y="203"/>
                </a:lnTo>
                <a:lnTo>
                  <a:pt x="935" y="196"/>
                </a:lnTo>
                <a:lnTo>
                  <a:pt x="932" y="189"/>
                </a:lnTo>
                <a:lnTo>
                  <a:pt x="932" y="189"/>
                </a:lnTo>
                <a:lnTo>
                  <a:pt x="923" y="167"/>
                </a:lnTo>
                <a:lnTo>
                  <a:pt x="912" y="137"/>
                </a:lnTo>
                <a:lnTo>
                  <a:pt x="903" y="111"/>
                </a:lnTo>
                <a:lnTo>
                  <a:pt x="901" y="100"/>
                </a:lnTo>
                <a:lnTo>
                  <a:pt x="900" y="95"/>
                </a:lnTo>
                <a:lnTo>
                  <a:pt x="900" y="95"/>
                </a:lnTo>
                <a:lnTo>
                  <a:pt x="901" y="79"/>
                </a:lnTo>
                <a:lnTo>
                  <a:pt x="901" y="67"/>
                </a:lnTo>
                <a:lnTo>
                  <a:pt x="899" y="54"/>
                </a:lnTo>
                <a:lnTo>
                  <a:pt x="895" y="39"/>
                </a:lnTo>
                <a:lnTo>
                  <a:pt x="893" y="32"/>
                </a:lnTo>
                <a:lnTo>
                  <a:pt x="889" y="26"/>
                </a:lnTo>
                <a:lnTo>
                  <a:pt x="884" y="20"/>
                </a:lnTo>
                <a:lnTo>
                  <a:pt x="879" y="15"/>
                </a:lnTo>
                <a:lnTo>
                  <a:pt x="873" y="12"/>
                </a:lnTo>
                <a:lnTo>
                  <a:pt x="867" y="8"/>
                </a:lnTo>
                <a:lnTo>
                  <a:pt x="867" y="8"/>
                </a:lnTo>
                <a:lnTo>
                  <a:pt x="850" y="3"/>
                </a:lnTo>
                <a:lnTo>
                  <a:pt x="831" y="1"/>
                </a:lnTo>
                <a:lnTo>
                  <a:pt x="809" y="0"/>
                </a:lnTo>
                <a:lnTo>
                  <a:pt x="786" y="0"/>
                </a:lnTo>
                <a:lnTo>
                  <a:pt x="763" y="2"/>
                </a:lnTo>
                <a:lnTo>
                  <a:pt x="754" y="3"/>
                </a:lnTo>
                <a:lnTo>
                  <a:pt x="743" y="7"/>
                </a:lnTo>
                <a:lnTo>
                  <a:pt x="733" y="9"/>
                </a:lnTo>
                <a:lnTo>
                  <a:pt x="725" y="14"/>
                </a:lnTo>
                <a:lnTo>
                  <a:pt x="716" y="19"/>
                </a:lnTo>
                <a:lnTo>
                  <a:pt x="710" y="24"/>
                </a:lnTo>
                <a:lnTo>
                  <a:pt x="710" y="24"/>
                </a:lnTo>
                <a:lnTo>
                  <a:pt x="697" y="38"/>
                </a:lnTo>
                <a:lnTo>
                  <a:pt x="685" y="55"/>
                </a:lnTo>
                <a:lnTo>
                  <a:pt x="673" y="74"/>
                </a:lnTo>
                <a:lnTo>
                  <a:pt x="663" y="95"/>
                </a:lnTo>
                <a:lnTo>
                  <a:pt x="656" y="117"/>
                </a:lnTo>
                <a:lnTo>
                  <a:pt x="653" y="128"/>
                </a:lnTo>
                <a:lnTo>
                  <a:pt x="652" y="138"/>
                </a:lnTo>
                <a:lnTo>
                  <a:pt x="651" y="149"/>
                </a:lnTo>
                <a:lnTo>
                  <a:pt x="652" y="160"/>
                </a:lnTo>
                <a:lnTo>
                  <a:pt x="653" y="170"/>
                </a:lnTo>
                <a:lnTo>
                  <a:pt x="657" y="178"/>
                </a:lnTo>
                <a:lnTo>
                  <a:pt x="657" y="178"/>
                </a:lnTo>
                <a:lnTo>
                  <a:pt x="664" y="196"/>
                </a:lnTo>
                <a:lnTo>
                  <a:pt x="674" y="215"/>
                </a:lnTo>
                <a:lnTo>
                  <a:pt x="684" y="233"/>
                </a:lnTo>
                <a:lnTo>
                  <a:pt x="693" y="248"/>
                </a:lnTo>
                <a:lnTo>
                  <a:pt x="710" y="273"/>
                </a:lnTo>
                <a:lnTo>
                  <a:pt x="716" y="281"/>
                </a:lnTo>
                <a:lnTo>
                  <a:pt x="716" y="2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0B0BCEB4-266C-4E1C-95B8-D46AD774ACE8}"/>
              </a:ext>
            </a:extLst>
          </p:cNvPr>
          <p:cNvSpPr>
            <a:spLocks/>
          </p:cNvSpPr>
          <p:nvPr/>
        </p:nvSpPr>
        <p:spPr bwMode="auto">
          <a:xfrm>
            <a:off x="6644143" y="2751555"/>
            <a:ext cx="447921" cy="1670426"/>
          </a:xfrm>
          <a:custGeom>
            <a:avLst/>
            <a:gdLst>
              <a:gd name="T0" fmla="*/ 251 w 495"/>
              <a:gd name="T1" fmla="*/ 663 h 1846"/>
              <a:gd name="T2" fmla="*/ 232 w 495"/>
              <a:gd name="T3" fmla="*/ 665 h 1846"/>
              <a:gd name="T4" fmla="*/ 199 w 495"/>
              <a:gd name="T5" fmla="*/ 652 h 1846"/>
              <a:gd name="T6" fmla="*/ 187 w 495"/>
              <a:gd name="T7" fmla="*/ 661 h 1846"/>
              <a:gd name="T8" fmla="*/ 140 w 495"/>
              <a:gd name="T9" fmla="*/ 665 h 1846"/>
              <a:gd name="T10" fmla="*/ 125 w 495"/>
              <a:gd name="T11" fmla="*/ 663 h 1846"/>
              <a:gd name="T12" fmla="*/ 78 w 495"/>
              <a:gd name="T13" fmla="*/ 661 h 1846"/>
              <a:gd name="T14" fmla="*/ 33 w 495"/>
              <a:gd name="T15" fmla="*/ 679 h 1846"/>
              <a:gd name="T16" fmla="*/ 18 w 495"/>
              <a:gd name="T17" fmla="*/ 717 h 1846"/>
              <a:gd name="T18" fmla="*/ 17 w 495"/>
              <a:gd name="T19" fmla="*/ 835 h 1846"/>
              <a:gd name="T20" fmla="*/ 21 w 495"/>
              <a:gd name="T21" fmla="*/ 922 h 1846"/>
              <a:gd name="T22" fmla="*/ 65 w 495"/>
              <a:gd name="T23" fmla="*/ 1028 h 1846"/>
              <a:gd name="T24" fmla="*/ 80 w 495"/>
              <a:gd name="T25" fmla="*/ 1089 h 1846"/>
              <a:gd name="T26" fmla="*/ 82 w 495"/>
              <a:gd name="T27" fmla="*/ 1342 h 1846"/>
              <a:gd name="T28" fmla="*/ 72 w 495"/>
              <a:gd name="T29" fmla="*/ 1393 h 1846"/>
              <a:gd name="T30" fmla="*/ 26 w 495"/>
              <a:gd name="T31" fmla="*/ 1779 h 1846"/>
              <a:gd name="T32" fmla="*/ 10 w 495"/>
              <a:gd name="T33" fmla="*/ 1798 h 1846"/>
              <a:gd name="T34" fmla="*/ 39 w 495"/>
              <a:gd name="T35" fmla="*/ 1819 h 1846"/>
              <a:gd name="T36" fmla="*/ 67 w 495"/>
              <a:gd name="T37" fmla="*/ 1825 h 1846"/>
              <a:gd name="T38" fmla="*/ 95 w 495"/>
              <a:gd name="T39" fmla="*/ 1819 h 1846"/>
              <a:gd name="T40" fmla="*/ 141 w 495"/>
              <a:gd name="T41" fmla="*/ 1808 h 1846"/>
              <a:gd name="T42" fmla="*/ 106 w 495"/>
              <a:gd name="T43" fmla="*/ 1787 h 1846"/>
              <a:gd name="T44" fmla="*/ 86 w 495"/>
              <a:gd name="T45" fmla="*/ 1759 h 1846"/>
              <a:gd name="T46" fmla="*/ 94 w 495"/>
              <a:gd name="T47" fmla="*/ 1485 h 1846"/>
              <a:gd name="T48" fmla="*/ 107 w 495"/>
              <a:gd name="T49" fmla="*/ 1388 h 1846"/>
              <a:gd name="T50" fmla="*/ 102 w 495"/>
              <a:gd name="T51" fmla="*/ 1332 h 1846"/>
              <a:gd name="T52" fmla="*/ 107 w 495"/>
              <a:gd name="T53" fmla="*/ 1081 h 1846"/>
              <a:gd name="T54" fmla="*/ 130 w 495"/>
              <a:gd name="T55" fmla="*/ 1026 h 1846"/>
              <a:gd name="T56" fmla="*/ 173 w 495"/>
              <a:gd name="T57" fmla="*/ 1023 h 1846"/>
              <a:gd name="T58" fmla="*/ 203 w 495"/>
              <a:gd name="T59" fmla="*/ 1045 h 1846"/>
              <a:gd name="T60" fmla="*/ 193 w 495"/>
              <a:gd name="T61" fmla="*/ 1393 h 1846"/>
              <a:gd name="T62" fmla="*/ 222 w 495"/>
              <a:gd name="T63" fmla="*/ 1707 h 1846"/>
              <a:gd name="T64" fmla="*/ 218 w 495"/>
              <a:gd name="T65" fmla="*/ 1770 h 1846"/>
              <a:gd name="T66" fmla="*/ 163 w 495"/>
              <a:gd name="T67" fmla="*/ 1806 h 1846"/>
              <a:gd name="T68" fmla="*/ 193 w 495"/>
              <a:gd name="T69" fmla="*/ 1831 h 1846"/>
              <a:gd name="T70" fmla="*/ 203 w 495"/>
              <a:gd name="T71" fmla="*/ 1846 h 1846"/>
              <a:gd name="T72" fmla="*/ 287 w 495"/>
              <a:gd name="T73" fmla="*/ 1842 h 1846"/>
              <a:gd name="T74" fmla="*/ 323 w 495"/>
              <a:gd name="T75" fmla="*/ 1823 h 1846"/>
              <a:gd name="T76" fmla="*/ 255 w 495"/>
              <a:gd name="T77" fmla="*/ 1780 h 1846"/>
              <a:gd name="T78" fmla="*/ 230 w 495"/>
              <a:gd name="T79" fmla="*/ 1593 h 1846"/>
              <a:gd name="T80" fmla="*/ 223 w 495"/>
              <a:gd name="T81" fmla="*/ 1403 h 1846"/>
              <a:gd name="T82" fmla="*/ 248 w 495"/>
              <a:gd name="T83" fmla="*/ 1045 h 1846"/>
              <a:gd name="T84" fmla="*/ 266 w 495"/>
              <a:gd name="T85" fmla="*/ 1009 h 1846"/>
              <a:gd name="T86" fmla="*/ 294 w 495"/>
              <a:gd name="T87" fmla="*/ 985 h 1846"/>
              <a:gd name="T88" fmla="*/ 343 w 495"/>
              <a:gd name="T89" fmla="*/ 868 h 1846"/>
              <a:gd name="T90" fmla="*/ 354 w 495"/>
              <a:gd name="T91" fmla="*/ 723 h 1846"/>
              <a:gd name="T92" fmla="*/ 287 w 495"/>
              <a:gd name="T93" fmla="*/ 329 h 1846"/>
              <a:gd name="T94" fmla="*/ 270 w 495"/>
              <a:gd name="T95" fmla="*/ 164 h 1846"/>
              <a:gd name="T96" fmla="*/ 294 w 495"/>
              <a:gd name="T97" fmla="*/ 119 h 1846"/>
              <a:gd name="T98" fmla="*/ 400 w 495"/>
              <a:gd name="T99" fmla="*/ 119 h 1846"/>
              <a:gd name="T100" fmla="*/ 425 w 495"/>
              <a:gd name="T101" fmla="*/ 134 h 1846"/>
              <a:gd name="T102" fmla="*/ 462 w 495"/>
              <a:gd name="T103" fmla="*/ 179 h 1846"/>
              <a:gd name="T104" fmla="*/ 494 w 495"/>
              <a:gd name="T105" fmla="*/ 139 h 1846"/>
              <a:gd name="T106" fmla="*/ 481 w 495"/>
              <a:gd name="T107" fmla="*/ 102 h 1846"/>
              <a:gd name="T108" fmla="*/ 436 w 495"/>
              <a:gd name="T109" fmla="*/ 61 h 1846"/>
              <a:gd name="T110" fmla="*/ 360 w 495"/>
              <a:gd name="T111" fmla="*/ 21 h 1846"/>
              <a:gd name="T112" fmla="*/ 303 w 495"/>
              <a:gd name="T113" fmla="*/ 2 h 1846"/>
              <a:gd name="T114" fmla="*/ 264 w 495"/>
              <a:gd name="T115" fmla="*/ 18 h 1846"/>
              <a:gd name="T116" fmla="*/ 233 w 495"/>
              <a:gd name="T117" fmla="*/ 66 h 1846"/>
              <a:gd name="T118" fmla="*/ 218 w 495"/>
              <a:gd name="T119" fmla="*/ 197 h 1846"/>
              <a:gd name="T120" fmla="*/ 259 w 495"/>
              <a:gd name="T121" fmla="*/ 527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5" h="1846">
                <a:moveTo>
                  <a:pt x="274" y="668"/>
                </a:moveTo>
                <a:lnTo>
                  <a:pt x="264" y="673"/>
                </a:lnTo>
                <a:lnTo>
                  <a:pt x="264" y="673"/>
                </a:lnTo>
                <a:lnTo>
                  <a:pt x="259" y="668"/>
                </a:lnTo>
                <a:lnTo>
                  <a:pt x="253" y="664"/>
                </a:lnTo>
                <a:lnTo>
                  <a:pt x="251" y="663"/>
                </a:lnTo>
                <a:lnTo>
                  <a:pt x="248" y="663"/>
                </a:lnTo>
                <a:lnTo>
                  <a:pt x="248" y="663"/>
                </a:lnTo>
                <a:lnTo>
                  <a:pt x="238" y="665"/>
                </a:lnTo>
                <a:lnTo>
                  <a:pt x="233" y="668"/>
                </a:lnTo>
                <a:lnTo>
                  <a:pt x="233" y="668"/>
                </a:lnTo>
                <a:lnTo>
                  <a:pt x="232" y="665"/>
                </a:lnTo>
                <a:lnTo>
                  <a:pt x="227" y="660"/>
                </a:lnTo>
                <a:lnTo>
                  <a:pt x="218" y="655"/>
                </a:lnTo>
                <a:lnTo>
                  <a:pt x="213" y="654"/>
                </a:lnTo>
                <a:lnTo>
                  <a:pt x="208" y="652"/>
                </a:lnTo>
                <a:lnTo>
                  <a:pt x="208" y="652"/>
                </a:lnTo>
                <a:lnTo>
                  <a:pt x="199" y="652"/>
                </a:lnTo>
                <a:lnTo>
                  <a:pt x="196" y="655"/>
                </a:lnTo>
                <a:lnTo>
                  <a:pt x="193" y="656"/>
                </a:lnTo>
                <a:lnTo>
                  <a:pt x="193" y="658"/>
                </a:lnTo>
                <a:lnTo>
                  <a:pt x="193" y="658"/>
                </a:lnTo>
                <a:lnTo>
                  <a:pt x="192" y="659"/>
                </a:lnTo>
                <a:lnTo>
                  <a:pt x="187" y="661"/>
                </a:lnTo>
                <a:lnTo>
                  <a:pt x="178" y="663"/>
                </a:lnTo>
                <a:lnTo>
                  <a:pt x="163" y="663"/>
                </a:lnTo>
                <a:lnTo>
                  <a:pt x="163" y="663"/>
                </a:lnTo>
                <a:lnTo>
                  <a:pt x="155" y="663"/>
                </a:lnTo>
                <a:lnTo>
                  <a:pt x="149" y="663"/>
                </a:lnTo>
                <a:lnTo>
                  <a:pt x="140" y="665"/>
                </a:lnTo>
                <a:lnTo>
                  <a:pt x="135" y="668"/>
                </a:lnTo>
                <a:lnTo>
                  <a:pt x="134" y="668"/>
                </a:lnTo>
                <a:lnTo>
                  <a:pt x="133" y="668"/>
                </a:lnTo>
                <a:lnTo>
                  <a:pt x="133" y="668"/>
                </a:lnTo>
                <a:lnTo>
                  <a:pt x="130" y="665"/>
                </a:lnTo>
                <a:lnTo>
                  <a:pt x="125" y="663"/>
                </a:lnTo>
                <a:lnTo>
                  <a:pt x="117" y="660"/>
                </a:lnTo>
                <a:lnTo>
                  <a:pt x="102" y="658"/>
                </a:lnTo>
                <a:lnTo>
                  <a:pt x="102" y="658"/>
                </a:lnTo>
                <a:lnTo>
                  <a:pt x="89" y="658"/>
                </a:lnTo>
                <a:lnTo>
                  <a:pt x="81" y="660"/>
                </a:lnTo>
                <a:lnTo>
                  <a:pt x="78" y="661"/>
                </a:lnTo>
                <a:lnTo>
                  <a:pt x="77" y="663"/>
                </a:lnTo>
                <a:lnTo>
                  <a:pt x="77" y="663"/>
                </a:lnTo>
                <a:lnTo>
                  <a:pt x="68" y="664"/>
                </a:lnTo>
                <a:lnTo>
                  <a:pt x="51" y="670"/>
                </a:lnTo>
                <a:lnTo>
                  <a:pt x="41" y="674"/>
                </a:lnTo>
                <a:lnTo>
                  <a:pt x="33" y="679"/>
                </a:lnTo>
                <a:lnTo>
                  <a:pt x="26" y="685"/>
                </a:lnTo>
                <a:lnTo>
                  <a:pt x="23" y="689"/>
                </a:lnTo>
                <a:lnTo>
                  <a:pt x="22" y="693"/>
                </a:lnTo>
                <a:lnTo>
                  <a:pt x="22" y="693"/>
                </a:lnTo>
                <a:lnTo>
                  <a:pt x="19" y="703"/>
                </a:lnTo>
                <a:lnTo>
                  <a:pt x="18" y="717"/>
                </a:lnTo>
                <a:lnTo>
                  <a:pt x="16" y="749"/>
                </a:lnTo>
                <a:lnTo>
                  <a:pt x="12" y="809"/>
                </a:lnTo>
                <a:lnTo>
                  <a:pt x="12" y="809"/>
                </a:lnTo>
                <a:lnTo>
                  <a:pt x="12" y="816"/>
                </a:lnTo>
                <a:lnTo>
                  <a:pt x="13" y="824"/>
                </a:lnTo>
                <a:lnTo>
                  <a:pt x="17" y="835"/>
                </a:lnTo>
                <a:lnTo>
                  <a:pt x="21" y="841"/>
                </a:lnTo>
                <a:lnTo>
                  <a:pt x="22" y="844"/>
                </a:lnTo>
                <a:lnTo>
                  <a:pt x="22" y="844"/>
                </a:lnTo>
                <a:lnTo>
                  <a:pt x="21" y="878"/>
                </a:lnTo>
                <a:lnTo>
                  <a:pt x="19" y="908"/>
                </a:lnTo>
                <a:lnTo>
                  <a:pt x="21" y="922"/>
                </a:lnTo>
                <a:lnTo>
                  <a:pt x="22" y="934"/>
                </a:lnTo>
                <a:lnTo>
                  <a:pt x="22" y="934"/>
                </a:lnTo>
                <a:lnTo>
                  <a:pt x="26" y="947"/>
                </a:lnTo>
                <a:lnTo>
                  <a:pt x="32" y="963"/>
                </a:lnTo>
                <a:lnTo>
                  <a:pt x="50" y="999"/>
                </a:lnTo>
                <a:lnTo>
                  <a:pt x="65" y="1028"/>
                </a:lnTo>
                <a:lnTo>
                  <a:pt x="72" y="1040"/>
                </a:lnTo>
                <a:lnTo>
                  <a:pt x="72" y="1040"/>
                </a:lnTo>
                <a:lnTo>
                  <a:pt x="75" y="1062"/>
                </a:lnTo>
                <a:lnTo>
                  <a:pt x="77" y="1086"/>
                </a:lnTo>
                <a:lnTo>
                  <a:pt x="77" y="1086"/>
                </a:lnTo>
                <a:lnTo>
                  <a:pt x="80" y="1089"/>
                </a:lnTo>
                <a:lnTo>
                  <a:pt x="82" y="1091"/>
                </a:lnTo>
                <a:lnTo>
                  <a:pt x="82" y="1091"/>
                </a:lnTo>
                <a:lnTo>
                  <a:pt x="83" y="1214"/>
                </a:lnTo>
                <a:lnTo>
                  <a:pt x="83" y="1301"/>
                </a:lnTo>
                <a:lnTo>
                  <a:pt x="83" y="1330"/>
                </a:lnTo>
                <a:lnTo>
                  <a:pt x="82" y="1342"/>
                </a:lnTo>
                <a:lnTo>
                  <a:pt x="82" y="1342"/>
                </a:lnTo>
                <a:lnTo>
                  <a:pt x="80" y="1350"/>
                </a:lnTo>
                <a:lnTo>
                  <a:pt x="76" y="1361"/>
                </a:lnTo>
                <a:lnTo>
                  <a:pt x="73" y="1376"/>
                </a:lnTo>
                <a:lnTo>
                  <a:pt x="72" y="1393"/>
                </a:lnTo>
                <a:lnTo>
                  <a:pt x="72" y="1393"/>
                </a:lnTo>
                <a:lnTo>
                  <a:pt x="73" y="1409"/>
                </a:lnTo>
                <a:lnTo>
                  <a:pt x="75" y="1424"/>
                </a:lnTo>
                <a:lnTo>
                  <a:pt x="77" y="1438"/>
                </a:lnTo>
                <a:lnTo>
                  <a:pt x="57" y="1765"/>
                </a:lnTo>
                <a:lnTo>
                  <a:pt x="57" y="1765"/>
                </a:lnTo>
                <a:lnTo>
                  <a:pt x="26" y="1779"/>
                </a:lnTo>
                <a:lnTo>
                  <a:pt x="7" y="1789"/>
                </a:lnTo>
                <a:lnTo>
                  <a:pt x="2" y="1793"/>
                </a:lnTo>
                <a:lnTo>
                  <a:pt x="0" y="1794"/>
                </a:lnTo>
                <a:lnTo>
                  <a:pt x="2" y="1796"/>
                </a:lnTo>
                <a:lnTo>
                  <a:pt x="2" y="1796"/>
                </a:lnTo>
                <a:lnTo>
                  <a:pt x="10" y="1798"/>
                </a:lnTo>
                <a:lnTo>
                  <a:pt x="21" y="1802"/>
                </a:lnTo>
                <a:lnTo>
                  <a:pt x="31" y="1808"/>
                </a:lnTo>
                <a:lnTo>
                  <a:pt x="34" y="1812"/>
                </a:lnTo>
                <a:lnTo>
                  <a:pt x="37" y="1816"/>
                </a:lnTo>
                <a:lnTo>
                  <a:pt x="37" y="1816"/>
                </a:lnTo>
                <a:lnTo>
                  <a:pt x="39" y="1819"/>
                </a:lnTo>
                <a:lnTo>
                  <a:pt x="42" y="1822"/>
                </a:lnTo>
                <a:lnTo>
                  <a:pt x="47" y="1825"/>
                </a:lnTo>
                <a:lnTo>
                  <a:pt x="51" y="1826"/>
                </a:lnTo>
                <a:lnTo>
                  <a:pt x="52" y="1826"/>
                </a:lnTo>
                <a:lnTo>
                  <a:pt x="52" y="1826"/>
                </a:lnTo>
                <a:lnTo>
                  <a:pt x="67" y="1825"/>
                </a:lnTo>
                <a:lnTo>
                  <a:pt x="78" y="1825"/>
                </a:lnTo>
                <a:lnTo>
                  <a:pt x="87" y="1826"/>
                </a:lnTo>
                <a:lnTo>
                  <a:pt x="87" y="1826"/>
                </a:lnTo>
                <a:lnTo>
                  <a:pt x="90" y="1826"/>
                </a:lnTo>
                <a:lnTo>
                  <a:pt x="91" y="1825"/>
                </a:lnTo>
                <a:lnTo>
                  <a:pt x="95" y="1819"/>
                </a:lnTo>
                <a:lnTo>
                  <a:pt x="99" y="1814"/>
                </a:lnTo>
                <a:lnTo>
                  <a:pt x="102" y="1812"/>
                </a:lnTo>
                <a:lnTo>
                  <a:pt x="107" y="1811"/>
                </a:lnTo>
                <a:lnTo>
                  <a:pt x="107" y="1811"/>
                </a:lnTo>
                <a:lnTo>
                  <a:pt x="133" y="1809"/>
                </a:lnTo>
                <a:lnTo>
                  <a:pt x="141" y="1808"/>
                </a:lnTo>
                <a:lnTo>
                  <a:pt x="143" y="1807"/>
                </a:lnTo>
                <a:lnTo>
                  <a:pt x="143" y="1806"/>
                </a:lnTo>
                <a:lnTo>
                  <a:pt x="143" y="1806"/>
                </a:lnTo>
                <a:lnTo>
                  <a:pt x="133" y="1801"/>
                </a:lnTo>
                <a:lnTo>
                  <a:pt x="115" y="1792"/>
                </a:lnTo>
                <a:lnTo>
                  <a:pt x="106" y="1787"/>
                </a:lnTo>
                <a:lnTo>
                  <a:pt x="99" y="1780"/>
                </a:lnTo>
                <a:lnTo>
                  <a:pt x="91" y="1773"/>
                </a:lnTo>
                <a:lnTo>
                  <a:pt x="89" y="1769"/>
                </a:lnTo>
                <a:lnTo>
                  <a:pt x="87" y="1765"/>
                </a:lnTo>
                <a:lnTo>
                  <a:pt x="87" y="1765"/>
                </a:lnTo>
                <a:lnTo>
                  <a:pt x="86" y="1759"/>
                </a:lnTo>
                <a:lnTo>
                  <a:pt x="86" y="1750"/>
                </a:lnTo>
                <a:lnTo>
                  <a:pt x="85" y="1724"/>
                </a:lnTo>
                <a:lnTo>
                  <a:pt x="87" y="1651"/>
                </a:lnTo>
                <a:lnTo>
                  <a:pt x="92" y="1519"/>
                </a:lnTo>
                <a:lnTo>
                  <a:pt x="92" y="1519"/>
                </a:lnTo>
                <a:lnTo>
                  <a:pt x="94" y="1485"/>
                </a:lnTo>
                <a:lnTo>
                  <a:pt x="95" y="1453"/>
                </a:lnTo>
                <a:lnTo>
                  <a:pt x="97" y="1423"/>
                </a:lnTo>
                <a:lnTo>
                  <a:pt x="97" y="1423"/>
                </a:lnTo>
                <a:lnTo>
                  <a:pt x="102" y="1412"/>
                </a:lnTo>
                <a:lnTo>
                  <a:pt x="105" y="1400"/>
                </a:lnTo>
                <a:lnTo>
                  <a:pt x="107" y="1388"/>
                </a:lnTo>
                <a:lnTo>
                  <a:pt x="107" y="1388"/>
                </a:lnTo>
                <a:lnTo>
                  <a:pt x="107" y="1373"/>
                </a:lnTo>
                <a:lnTo>
                  <a:pt x="106" y="1356"/>
                </a:lnTo>
                <a:lnTo>
                  <a:pt x="105" y="1341"/>
                </a:lnTo>
                <a:lnTo>
                  <a:pt x="102" y="1332"/>
                </a:lnTo>
                <a:lnTo>
                  <a:pt x="102" y="1332"/>
                </a:lnTo>
                <a:lnTo>
                  <a:pt x="101" y="1321"/>
                </a:lnTo>
                <a:lnTo>
                  <a:pt x="101" y="1293"/>
                </a:lnTo>
                <a:lnTo>
                  <a:pt x="101" y="1211"/>
                </a:lnTo>
                <a:lnTo>
                  <a:pt x="102" y="1096"/>
                </a:lnTo>
                <a:lnTo>
                  <a:pt x="107" y="1081"/>
                </a:lnTo>
                <a:lnTo>
                  <a:pt x="107" y="1081"/>
                </a:lnTo>
                <a:lnTo>
                  <a:pt x="117" y="1045"/>
                </a:lnTo>
                <a:lnTo>
                  <a:pt x="117" y="1045"/>
                </a:lnTo>
                <a:lnTo>
                  <a:pt x="119" y="1041"/>
                </a:lnTo>
                <a:lnTo>
                  <a:pt x="121" y="1036"/>
                </a:lnTo>
                <a:lnTo>
                  <a:pt x="125" y="1031"/>
                </a:lnTo>
                <a:lnTo>
                  <a:pt x="130" y="1026"/>
                </a:lnTo>
                <a:lnTo>
                  <a:pt x="136" y="1023"/>
                </a:lnTo>
                <a:lnTo>
                  <a:pt x="144" y="1020"/>
                </a:lnTo>
                <a:lnTo>
                  <a:pt x="153" y="1019"/>
                </a:lnTo>
                <a:lnTo>
                  <a:pt x="163" y="1020"/>
                </a:lnTo>
                <a:lnTo>
                  <a:pt x="163" y="1020"/>
                </a:lnTo>
                <a:lnTo>
                  <a:pt x="173" y="1023"/>
                </a:lnTo>
                <a:lnTo>
                  <a:pt x="180" y="1026"/>
                </a:lnTo>
                <a:lnTo>
                  <a:pt x="187" y="1030"/>
                </a:lnTo>
                <a:lnTo>
                  <a:pt x="192" y="1034"/>
                </a:lnTo>
                <a:lnTo>
                  <a:pt x="198" y="1040"/>
                </a:lnTo>
                <a:lnTo>
                  <a:pt x="203" y="1045"/>
                </a:lnTo>
                <a:lnTo>
                  <a:pt x="203" y="1045"/>
                </a:lnTo>
                <a:lnTo>
                  <a:pt x="218" y="1055"/>
                </a:lnTo>
                <a:lnTo>
                  <a:pt x="198" y="1357"/>
                </a:lnTo>
                <a:lnTo>
                  <a:pt x="198" y="1357"/>
                </a:lnTo>
                <a:lnTo>
                  <a:pt x="196" y="1369"/>
                </a:lnTo>
                <a:lnTo>
                  <a:pt x="193" y="1393"/>
                </a:lnTo>
                <a:lnTo>
                  <a:pt x="193" y="1393"/>
                </a:lnTo>
                <a:lnTo>
                  <a:pt x="193" y="1405"/>
                </a:lnTo>
                <a:lnTo>
                  <a:pt x="196" y="1414"/>
                </a:lnTo>
                <a:lnTo>
                  <a:pt x="198" y="1423"/>
                </a:lnTo>
                <a:lnTo>
                  <a:pt x="198" y="1423"/>
                </a:lnTo>
                <a:lnTo>
                  <a:pt x="213" y="1590"/>
                </a:lnTo>
                <a:lnTo>
                  <a:pt x="222" y="1707"/>
                </a:lnTo>
                <a:lnTo>
                  <a:pt x="223" y="1748"/>
                </a:lnTo>
                <a:lnTo>
                  <a:pt x="223" y="1760"/>
                </a:lnTo>
                <a:lnTo>
                  <a:pt x="223" y="1765"/>
                </a:lnTo>
                <a:lnTo>
                  <a:pt x="223" y="1765"/>
                </a:lnTo>
                <a:lnTo>
                  <a:pt x="221" y="1768"/>
                </a:lnTo>
                <a:lnTo>
                  <a:pt x="218" y="1770"/>
                </a:lnTo>
                <a:lnTo>
                  <a:pt x="211" y="1774"/>
                </a:lnTo>
                <a:lnTo>
                  <a:pt x="204" y="1777"/>
                </a:lnTo>
                <a:lnTo>
                  <a:pt x="198" y="1780"/>
                </a:lnTo>
                <a:lnTo>
                  <a:pt x="198" y="1780"/>
                </a:lnTo>
                <a:lnTo>
                  <a:pt x="163" y="1806"/>
                </a:lnTo>
                <a:lnTo>
                  <a:pt x="163" y="1806"/>
                </a:lnTo>
                <a:lnTo>
                  <a:pt x="167" y="1807"/>
                </a:lnTo>
                <a:lnTo>
                  <a:pt x="177" y="1812"/>
                </a:lnTo>
                <a:lnTo>
                  <a:pt x="182" y="1816"/>
                </a:lnTo>
                <a:lnTo>
                  <a:pt x="187" y="1821"/>
                </a:lnTo>
                <a:lnTo>
                  <a:pt x="191" y="1826"/>
                </a:lnTo>
                <a:lnTo>
                  <a:pt x="193" y="1831"/>
                </a:lnTo>
                <a:lnTo>
                  <a:pt x="193" y="1831"/>
                </a:lnTo>
                <a:lnTo>
                  <a:pt x="197" y="1840"/>
                </a:lnTo>
                <a:lnTo>
                  <a:pt x="199" y="1843"/>
                </a:lnTo>
                <a:lnTo>
                  <a:pt x="202" y="1846"/>
                </a:lnTo>
                <a:lnTo>
                  <a:pt x="203" y="1846"/>
                </a:lnTo>
                <a:lnTo>
                  <a:pt x="203" y="1846"/>
                </a:lnTo>
                <a:lnTo>
                  <a:pt x="243" y="1841"/>
                </a:lnTo>
                <a:lnTo>
                  <a:pt x="243" y="1841"/>
                </a:lnTo>
                <a:lnTo>
                  <a:pt x="252" y="1841"/>
                </a:lnTo>
                <a:lnTo>
                  <a:pt x="266" y="1842"/>
                </a:lnTo>
                <a:lnTo>
                  <a:pt x="281" y="1842"/>
                </a:lnTo>
                <a:lnTo>
                  <a:pt x="287" y="1842"/>
                </a:lnTo>
                <a:lnTo>
                  <a:pt x="294" y="1841"/>
                </a:lnTo>
                <a:lnTo>
                  <a:pt x="294" y="1841"/>
                </a:lnTo>
                <a:lnTo>
                  <a:pt x="305" y="1837"/>
                </a:lnTo>
                <a:lnTo>
                  <a:pt x="316" y="1831"/>
                </a:lnTo>
                <a:lnTo>
                  <a:pt x="321" y="1827"/>
                </a:lnTo>
                <a:lnTo>
                  <a:pt x="323" y="1823"/>
                </a:lnTo>
                <a:lnTo>
                  <a:pt x="323" y="1819"/>
                </a:lnTo>
                <a:lnTo>
                  <a:pt x="319" y="1816"/>
                </a:lnTo>
                <a:lnTo>
                  <a:pt x="319" y="1816"/>
                </a:lnTo>
                <a:lnTo>
                  <a:pt x="301" y="1806"/>
                </a:lnTo>
                <a:lnTo>
                  <a:pt x="277" y="1793"/>
                </a:lnTo>
                <a:lnTo>
                  <a:pt x="255" y="1780"/>
                </a:lnTo>
                <a:lnTo>
                  <a:pt x="247" y="1774"/>
                </a:lnTo>
                <a:lnTo>
                  <a:pt x="243" y="1770"/>
                </a:lnTo>
                <a:lnTo>
                  <a:pt x="243" y="1770"/>
                </a:lnTo>
                <a:lnTo>
                  <a:pt x="241" y="1753"/>
                </a:lnTo>
                <a:lnTo>
                  <a:pt x="237" y="1712"/>
                </a:lnTo>
                <a:lnTo>
                  <a:pt x="230" y="1593"/>
                </a:lnTo>
                <a:lnTo>
                  <a:pt x="218" y="1423"/>
                </a:lnTo>
                <a:lnTo>
                  <a:pt x="218" y="1423"/>
                </a:lnTo>
                <a:lnTo>
                  <a:pt x="221" y="1418"/>
                </a:lnTo>
                <a:lnTo>
                  <a:pt x="222" y="1412"/>
                </a:lnTo>
                <a:lnTo>
                  <a:pt x="223" y="1403"/>
                </a:lnTo>
                <a:lnTo>
                  <a:pt x="223" y="1403"/>
                </a:lnTo>
                <a:lnTo>
                  <a:pt x="222" y="1390"/>
                </a:lnTo>
                <a:lnTo>
                  <a:pt x="221" y="1375"/>
                </a:lnTo>
                <a:lnTo>
                  <a:pt x="218" y="1357"/>
                </a:lnTo>
                <a:lnTo>
                  <a:pt x="238" y="1060"/>
                </a:lnTo>
                <a:lnTo>
                  <a:pt x="248" y="1045"/>
                </a:lnTo>
                <a:lnTo>
                  <a:pt x="248" y="1045"/>
                </a:lnTo>
                <a:lnTo>
                  <a:pt x="255" y="1034"/>
                </a:lnTo>
                <a:lnTo>
                  <a:pt x="260" y="1021"/>
                </a:lnTo>
                <a:lnTo>
                  <a:pt x="264" y="1014"/>
                </a:lnTo>
                <a:lnTo>
                  <a:pt x="264" y="1010"/>
                </a:lnTo>
                <a:lnTo>
                  <a:pt x="264" y="1010"/>
                </a:lnTo>
                <a:lnTo>
                  <a:pt x="266" y="1009"/>
                </a:lnTo>
                <a:lnTo>
                  <a:pt x="274" y="1006"/>
                </a:lnTo>
                <a:lnTo>
                  <a:pt x="279" y="1002"/>
                </a:lnTo>
                <a:lnTo>
                  <a:pt x="284" y="999"/>
                </a:lnTo>
                <a:lnTo>
                  <a:pt x="289" y="992"/>
                </a:lnTo>
                <a:lnTo>
                  <a:pt x="294" y="985"/>
                </a:lnTo>
                <a:lnTo>
                  <a:pt x="294" y="985"/>
                </a:lnTo>
                <a:lnTo>
                  <a:pt x="304" y="965"/>
                </a:lnTo>
                <a:lnTo>
                  <a:pt x="315" y="941"/>
                </a:lnTo>
                <a:lnTo>
                  <a:pt x="325" y="917"/>
                </a:lnTo>
                <a:lnTo>
                  <a:pt x="334" y="894"/>
                </a:lnTo>
                <a:lnTo>
                  <a:pt x="334" y="894"/>
                </a:lnTo>
                <a:lnTo>
                  <a:pt x="343" y="868"/>
                </a:lnTo>
                <a:lnTo>
                  <a:pt x="347" y="851"/>
                </a:lnTo>
                <a:lnTo>
                  <a:pt x="350" y="831"/>
                </a:lnTo>
                <a:lnTo>
                  <a:pt x="354" y="809"/>
                </a:lnTo>
                <a:lnTo>
                  <a:pt x="357" y="782"/>
                </a:lnTo>
                <a:lnTo>
                  <a:pt x="357" y="754"/>
                </a:lnTo>
                <a:lnTo>
                  <a:pt x="354" y="723"/>
                </a:lnTo>
                <a:lnTo>
                  <a:pt x="354" y="723"/>
                </a:lnTo>
                <a:lnTo>
                  <a:pt x="339" y="587"/>
                </a:lnTo>
                <a:lnTo>
                  <a:pt x="339" y="587"/>
                </a:lnTo>
                <a:lnTo>
                  <a:pt x="294" y="365"/>
                </a:lnTo>
                <a:lnTo>
                  <a:pt x="294" y="365"/>
                </a:lnTo>
                <a:lnTo>
                  <a:pt x="287" y="329"/>
                </a:lnTo>
                <a:lnTo>
                  <a:pt x="279" y="275"/>
                </a:lnTo>
                <a:lnTo>
                  <a:pt x="269" y="204"/>
                </a:lnTo>
                <a:lnTo>
                  <a:pt x="269" y="204"/>
                </a:lnTo>
                <a:lnTo>
                  <a:pt x="269" y="192"/>
                </a:lnTo>
                <a:lnTo>
                  <a:pt x="269" y="179"/>
                </a:lnTo>
                <a:lnTo>
                  <a:pt x="270" y="164"/>
                </a:lnTo>
                <a:lnTo>
                  <a:pt x="272" y="149"/>
                </a:lnTo>
                <a:lnTo>
                  <a:pt x="277" y="135"/>
                </a:lnTo>
                <a:lnTo>
                  <a:pt x="280" y="129"/>
                </a:lnTo>
                <a:lnTo>
                  <a:pt x="284" y="124"/>
                </a:lnTo>
                <a:lnTo>
                  <a:pt x="289" y="121"/>
                </a:lnTo>
                <a:lnTo>
                  <a:pt x="294" y="119"/>
                </a:lnTo>
                <a:lnTo>
                  <a:pt x="294" y="119"/>
                </a:lnTo>
                <a:lnTo>
                  <a:pt x="306" y="116"/>
                </a:lnTo>
                <a:lnTo>
                  <a:pt x="321" y="116"/>
                </a:lnTo>
                <a:lnTo>
                  <a:pt x="353" y="116"/>
                </a:lnTo>
                <a:lnTo>
                  <a:pt x="382" y="117"/>
                </a:lnTo>
                <a:lnTo>
                  <a:pt x="400" y="119"/>
                </a:lnTo>
                <a:lnTo>
                  <a:pt x="400" y="119"/>
                </a:lnTo>
                <a:lnTo>
                  <a:pt x="403" y="120"/>
                </a:lnTo>
                <a:lnTo>
                  <a:pt x="408" y="121"/>
                </a:lnTo>
                <a:lnTo>
                  <a:pt x="416" y="126"/>
                </a:lnTo>
                <a:lnTo>
                  <a:pt x="425" y="134"/>
                </a:lnTo>
                <a:lnTo>
                  <a:pt x="425" y="134"/>
                </a:lnTo>
                <a:lnTo>
                  <a:pt x="436" y="144"/>
                </a:lnTo>
                <a:lnTo>
                  <a:pt x="446" y="153"/>
                </a:lnTo>
                <a:lnTo>
                  <a:pt x="451" y="159"/>
                </a:lnTo>
                <a:lnTo>
                  <a:pt x="455" y="164"/>
                </a:lnTo>
                <a:lnTo>
                  <a:pt x="455" y="164"/>
                </a:lnTo>
                <a:lnTo>
                  <a:pt x="462" y="179"/>
                </a:lnTo>
                <a:lnTo>
                  <a:pt x="471" y="197"/>
                </a:lnTo>
                <a:lnTo>
                  <a:pt x="480" y="219"/>
                </a:lnTo>
                <a:lnTo>
                  <a:pt x="480" y="219"/>
                </a:lnTo>
                <a:lnTo>
                  <a:pt x="488" y="183"/>
                </a:lnTo>
                <a:lnTo>
                  <a:pt x="493" y="153"/>
                </a:lnTo>
                <a:lnTo>
                  <a:pt x="494" y="139"/>
                </a:lnTo>
                <a:lnTo>
                  <a:pt x="495" y="129"/>
                </a:lnTo>
                <a:lnTo>
                  <a:pt x="495" y="129"/>
                </a:lnTo>
                <a:lnTo>
                  <a:pt x="495" y="124"/>
                </a:lnTo>
                <a:lnTo>
                  <a:pt x="494" y="120"/>
                </a:lnTo>
                <a:lnTo>
                  <a:pt x="489" y="111"/>
                </a:lnTo>
                <a:lnTo>
                  <a:pt x="481" y="102"/>
                </a:lnTo>
                <a:lnTo>
                  <a:pt x="474" y="94"/>
                </a:lnTo>
                <a:lnTo>
                  <a:pt x="456" y="80"/>
                </a:lnTo>
                <a:lnTo>
                  <a:pt x="445" y="68"/>
                </a:lnTo>
                <a:lnTo>
                  <a:pt x="445" y="68"/>
                </a:lnTo>
                <a:lnTo>
                  <a:pt x="441" y="65"/>
                </a:lnTo>
                <a:lnTo>
                  <a:pt x="436" y="61"/>
                </a:lnTo>
                <a:lnTo>
                  <a:pt x="423" y="55"/>
                </a:lnTo>
                <a:lnTo>
                  <a:pt x="410" y="48"/>
                </a:lnTo>
                <a:lnTo>
                  <a:pt x="374" y="33"/>
                </a:lnTo>
                <a:lnTo>
                  <a:pt x="374" y="33"/>
                </a:lnTo>
                <a:lnTo>
                  <a:pt x="368" y="27"/>
                </a:lnTo>
                <a:lnTo>
                  <a:pt x="360" y="21"/>
                </a:lnTo>
                <a:lnTo>
                  <a:pt x="350" y="13"/>
                </a:lnTo>
                <a:lnTo>
                  <a:pt x="339" y="7"/>
                </a:lnTo>
                <a:lnTo>
                  <a:pt x="325" y="3"/>
                </a:lnTo>
                <a:lnTo>
                  <a:pt x="318" y="2"/>
                </a:lnTo>
                <a:lnTo>
                  <a:pt x="310" y="0"/>
                </a:lnTo>
                <a:lnTo>
                  <a:pt x="303" y="2"/>
                </a:lnTo>
                <a:lnTo>
                  <a:pt x="294" y="3"/>
                </a:lnTo>
                <a:lnTo>
                  <a:pt x="294" y="3"/>
                </a:lnTo>
                <a:lnTo>
                  <a:pt x="286" y="5"/>
                </a:lnTo>
                <a:lnTo>
                  <a:pt x="277" y="9"/>
                </a:lnTo>
                <a:lnTo>
                  <a:pt x="271" y="13"/>
                </a:lnTo>
                <a:lnTo>
                  <a:pt x="264" y="18"/>
                </a:lnTo>
                <a:lnTo>
                  <a:pt x="259" y="23"/>
                </a:lnTo>
                <a:lnTo>
                  <a:pt x="252" y="31"/>
                </a:lnTo>
                <a:lnTo>
                  <a:pt x="247" y="38"/>
                </a:lnTo>
                <a:lnTo>
                  <a:pt x="242" y="46"/>
                </a:lnTo>
                <a:lnTo>
                  <a:pt x="237" y="56"/>
                </a:lnTo>
                <a:lnTo>
                  <a:pt x="233" y="66"/>
                </a:lnTo>
                <a:lnTo>
                  <a:pt x="227" y="90"/>
                </a:lnTo>
                <a:lnTo>
                  <a:pt x="222" y="120"/>
                </a:lnTo>
                <a:lnTo>
                  <a:pt x="218" y="154"/>
                </a:lnTo>
                <a:lnTo>
                  <a:pt x="218" y="154"/>
                </a:lnTo>
                <a:lnTo>
                  <a:pt x="217" y="174"/>
                </a:lnTo>
                <a:lnTo>
                  <a:pt x="218" y="197"/>
                </a:lnTo>
                <a:lnTo>
                  <a:pt x="221" y="246"/>
                </a:lnTo>
                <a:lnTo>
                  <a:pt x="226" y="301"/>
                </a:lnTo>
                <a:lnTo>
                  <a:pt x="233" y="357"/>
                </a:lnTo>
                <a:lnTo>
                  <a:pt x="247" y="459"/>
                </a:lnTo>
                <a:lnTo>
                  <a:pt x="259" y="527"/>
                </a:lnTo>
                <a:lnTo>
                  <a:pt x="259" y="527"/>
                </a:lnTo>
                <a:lnTo>
                  <a:pt x="265" y="572"/>
                </a:lnTo>
                <a:lnTo>
                  <a:pt x="270" y="617"/>
                </a:lnTo>
                <a:lnTo>
                  <a:pt x="274" y="668"/>
                </a:lnTo>
                <a:lnTo>
                  <a:pt x="274" y="66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pptx753_傘をさす人、持つ人のシルエット（４）</dc:title>
  <dc:subject>pptx753_傘をさす人、持つ人のシルエット（４）</dc:subject>
  <dc:creator>http://www.digipot.net</dc:creator>
  <cp:lastModifiedBy/>
  <cp:revision>1</cp:revision>
  <dcterms:created xsi:type="dcterms:W3CDTF">2014-01-30T05:12:09Z</dcterms:created>
  <dcterms:modified xsi:type="dcterms:W3CDTF">2018-05-02T16:06:46Z</dcterms:modified>
  <cp:category/>
  <cp:version>1</cp:version>
</cp:coreProperties>
</file>