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63CD3CAA-50BF-4E2A-BB2D-778624D8302C}"/>
              </a:ext>
            </a:extLst>
          </p:cNvPr>
          <p:cNvSpPr>
            <a:spLocks/>
          </p:cNvSpPr>
          <p:nvPr/>
        </p:nvSpPr>
        <p:spPr bwMode="auto">
          <a:xfrm>
            <a:off x="2687412" y="818710"/>
            <a:ext cx="658734" cy="1627316"/>
          </a:xfrm>
          <a:custGeom>
            <a:avLst/>
            <a:gdLst>
              <a:gd name="T0" fmla="*/ 141 w 540"/>
              <a:gd name="T1" fmla="*/ 95 h 1334"/>
              <a:gd name="T2" fmla="*/ 186 w 540"/>
              <a:gd name="T3" fmla="*/ 111 h 1334"/>
              <a:gd name="T4" fmla="*/ 225 w 540"/>
              <a:gd name="T5" fmla="*/ 124 h 1334"/>
              <a:gd name="T6" fmla="*/ 222 w 540"/>
              <a:gd name="T7" fmla="*/ 162 h 1334"/>
              <a:gd name="T8" fmla="*/ 238 w 540"/>
              <a:gd name="T9" fmla="*/ 169 h 1334"/>
              <a:gd name="T10" fmla="*/ 245 w 540"/>
              <a:gd name="T11" fmla="*/ 181 h 1334"/>
              <a:gd name="T12" fmla="*/ 253 w 540"/>
              <a:gd name="T13" fmla="*/ 193 h 1334"/>
              <a:gd name="T14" fmla="*/ 274 w 540"/>
              <a:gd name="T15" fmla="*/ 209 h 1334"/>
              <a:gd name="T16" fmla="*/ 222 w 540"/>
              <a:gd name="T17" fmla="*/ 262 h 1334"/>
              <a:gd name="T18" fmla="*/ 185 w 540"/>
              <a:gd name="T19" fmla="*/ 260 h 1334"/>
              <a:gd name="T20" fmla="*/ 149 w 540"/>
              <a:gd name="T21" fmla="*/ 247 h 1334"/>
              <a:gd name="T22" fmla="*/ 129 w 540"/>
              <a:gd name="T23" fmla="*/ 214 h 1334"/>
              <a:gd name="T24" fmla="*/ 112 w 540"/>
              <a:gd name="T25" fmla="*/ 201 h 1334"/>
              <a:gd name="T26" fmla="*/ 95 w 540"/>
              <a:gd name="T27" fmla="*/ 202 h 1334"/>
              <a:gd name="T28" fmla="*/ 83 w 540"/>
              <a:gd name="T29" fmla="*/ 204 h 1334"/>
              <a:gd name="T30" fmla="*/ 44 w 540"/>
              <a:gd name="T31" fmla="*/ 242 h 1334"/>
              <a:gd name="T32" fmla="*/ 36 w 540"/>
              <a:gd name="T33" fmla="*/ 250 h 1334"/>
              <a:gd name="T34" fmla="*/ 0 w 540"/>
              <a:gd name="T35" fmla="*/ 287 h 1334"/>
              <a:gd name="T36" fmla="*/ 26 w 540"/>
              <a:gd name="T37" fmla="*/ 322 h 1334"/>
              <a:gd name="T38" fmla="*/ 54 w 540"/>
              <a:gd name="T39" fmla="*/ 318 h 1334"/>
              <a:gd name="T40" fmla="*/ 73 w 540"/>
              <a:gd name="T41" fmla="*/ 323 h 1334"/>
              <a:gd name="T42" fmla="*/ 124 w 540"/>
              <a:gd name="T43" fmla="*/ 323 h 1334"/>
              <a:gd name="T44" fmla="*/ 207 w 540"/>
              <a:gd name="T45" fmla="*/ 369 h 1334"/>
              <a:gd name="T46" fmla="*/ 262 w 540"/>
              <a:gd name="T47" fmla="*/ 367 h 1334"/>
              <a:gd name="T48" fmla="*/ 289 w 540"/>
              <a:gd name="T49" fmla="*/ 605 h 1334"/>
              <a:gd name="T50" fmla="*/ 294 w 540"/>
              <a:gd name="T51" fmla="*/ 633 h 1334"/>
              <a:gd name="T52" fmla="*/ 330 w 540"/>
              <a:gd name="T53" fmla="*/ 773 h 1334"/>
              <a:gd name="T54" fmla="*/ 356 w 540"/>
              <a:gd name="T55" fmla="*/ 962 h 1334"/>
              <a:gd name="T56" fmla="*/ 377 w 540"/>
              <a:gd name="T57" fmla="*/ 1012 h 1334"/>
              <a:gd name="T58" fmla="*/ 403 w 540"/>
              <a:gd name="T59" fmla="*/ 1144 h 1334"/>
              <a:gd name="T60" fmla="*/ 397 w 540"/>
              <a:gd name="T61" fmla="*/ 1248 h 1334"/>
              <a:gd name="T62" fmla="*/ 364 w 540"/>
              <a:gd name="T63" fmla="*/ 1273 h 1334"/>
              <a:gd name="T64" fmla="*/ 290 w 540"/>
              <a:gd name="T65" fmla="*/ 1307 h 1334"/>
              <a:gd name="T66" fmla="*/ 303 w 540"/>
              <a:gd name="T67" fmla="*/ 1328 h 1334"/>
              <a:gd name="T68" fmla="*/ 404 w 540"/>
              <a:gd name="T69" fmla="*/ 1334 h 1334"/>
              <a:gd name="T70" fmla="*/ 496 w 540"/>
              <a:gd name="T71" fmla="*/ 1322 h 1334"/>
              <a:gd name="T72" fmla="*/ 538 w 540"/>
              <a:gd name="T73" fmla="*/ 1306 h 1334"/>
              <a:gd name="T74" fmla="*/ 530 w 540"/>
              <a:gd name="T75" fmla="*/ 1213 h 1334"/>
              <a:gd name="T76" fmla="*/ 540 w 540"/>
              <a:gd name="T77" fmla="*/ 1076 h 1334"/>
              <a:gd name="T78" fmla="*/ 513 w 540"/>
              <a:gd name="T79" fmla="*/ 954 h 1334"/>
              <a:gd name="T80" fmla="*/ 502 w 540"/>
              <a:gd name="T81" fmla="*/ 840 h 1334"/>
              <a:gd name="T82" fmla="*/ 523 w 540"/>
              <a:gd name="T83" fmla="*/ 758 h 1334"/>
              <a:gd name="T84" fmla="*/ 531 w 540"/>
              <a:gd name="T85" fmla="*/ 655 h 1334"/>
              <a:gd name="T86" fmla="*/ 514 w 540"/>
              <a:gd name="T87" fmla="*/ 588 h 1334"/>
              <a:gd name="T88" fmla="*/ 515 w 540"/>
              <a:gd name="T89" fmla="*/ 551 h 1334"/>
              <a:gd name="T90" fmla="*/ 494 w 540"/>
              <a:gd name="T91" fmla="*/ 374 h 1334"/>
              <a:gd name="T92" fmla="*/ 479 w 540"/>
              <a:gd name="T93" fmla="*/ 248 h 1334"/>
              <a:gd name="T94" fmla="*/ 462 w 540"/>
              <a:gd name="T95" fmla="*/ 200 h 1334"/>
              <a:gd name="T96" fmla="*/ 490 w 540"/>
              <a:gd name="T97" fmla="*/ 181 h 1334"/>
              <a:gd name="T98" fmla="*/ 458 w 540"/>
              <a:gd name="T99" fmla="*/ 126 h 1334"/>
              <a:gd name="T100" fmla="*/ 405 w 540"/>
              <a:gd name="T101" fmla="*/ 109 h 1334"/>
              <a:gd name="T102" fmla="*/ 363 w 540"/>
              <a:gd name="T103" fmla="*/ 45 h 1334"/>
              <a:gd name="T104" fmla="*/ 313 w 540"/>
              <a:gd name="T105" fmla="*/ 6 h 1334"/>
              <a:gd name="T106" fmla="*/ 255 w 540"/>
              <a:gd name="T107" fmla="*/ 9 h 1334"/>
              <a:gd name="T108" fmla="*/ 201 w 540"/>
              <a:gd name="T109" fmla="*/ 6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0" h="1334">
                <a:moveTo>
                  <a:pt x="201" y="69"/>
                </a:moveTo>
                <a:lnTo>
                  <a:pt x="201" y="69"/>
                </a:lnTo>
                <a:lnTo>
                  <a:pt x="169" y="80"/>
                </a:lnTo>
                <a:lnTo>
                  <a:pt x="149" y="88"/>
                </a:lnTo>
                <a:lnTo>
                  <a:pt x="142" y="92"/>
                </a:lnTo>
                <a:lnTo>
                  <a:pt x="141" y="94"/>
                </a:lnTo>
                <a:lnTo>
                  <a:pt x="141" y="95"/>
                </a:lnTo>
                <a:lnTo>
                  <a:pt x="141" y="95"/>
                </a:lnTo>
                <a:lnTo>
                  <a:pt x="146" y="100"/>
                </a:lnTo>
                <a:lnTo>
                  <a:pt x="158" y="106"/>
                </a:lnTo>
                <a:lnTo>
                  <a:pt x="164" y="109"/>
                </a:lnTo>
                <a:lnTo>
                  <a:pt x="172" y="111"/>
                </a:lnTo>
                <a:lnTo>
                  <a:pt x="179" y="111"/>
                </a:lnTo>
                <a:lnTo>
                  <a:pt x="186" y="111"/>
                </a:lnTo>
                <a:lnTo>
                  <a:pt x="186" y="111"/>
                </a:lnTo>
                <a:lnTo>
                  <a:pt x="204" y="108"/>
                </a:lnTo>
                <a:lnTo>
                  <a:pt x="210" y="106"/>
                </a:lnTo>
                <a:lnTo>
                  <a:pt x="210" y="106"/>
                </a:lnTo>
                <a:lnTo>
                  <a:pt x="216" y="114"/>
                </a:lnTo>
                <a:lnTo>
                  <a:pt x="221" y="120"/>
                </a:lnTo>
                <a:lnTo>
                  <a:pt x="225" y="124"/>
                </a:lnTo>
                <a:lnTo>
                  <a:pt x="225" y="124"/>
                </a:lnTo>
                <a:lnTo>
                  <a:pt x="226" y="132"/>
                </a:lnTo>
                <a:lnTo>
                  <a:pt x="226" y="141"/>
                </a:lnTo>
                <a:lnTo>
                  <a:pt x="225" y="151"/>
                </a:lnTo>
                <a:lnTo>
                  <a:pt x="224" y="157"/>
                </a:lnTo>
                <a:lnTo>
                  <a:pt x="224" y="157"/>
                </a:lnTo>
                <a:lnTo>
                  <a:pt x="222" y="162"/>
                </a:lnTo>
                <a:lnTo>
                  <a:pt x="224" y="163"/>
                </a:lnTo>
                <a:lnTo>
                  <a:pt x="226" y="166"/>
                </a:lnTo>
                <a:lnTo>
                  <a:pt x="226" y="166"/>
                </a:lnTo>
                <a:lnTo>
                  <a:pt x="231" y="167"/>
                </a:lnTo>
                <a:lnTo>
                  <a:pt x="234" y="168"/>
                </a:lnTo>
                <a:lnTo>
                  <a:pt x="238" y="169"/>
                </a:lnTo>
                <a:lnTo>
                  <a:pt x="238" y="169"/>
                </a:lnTo>
                <a:lnTo>
                  <a:pt x="239" y="174"/>
                </a:lnTo>
                <a:lnTo>
                  <a:pt x="241" y="177"/>
                </a:lnTo>
                <a:lnTo>
                  <a:pt x="243" y="179"/>
                </a:lnTo>
                <a:lnTo>
                  <a:pt x="243" y="179"/>
                </a:lnTo>
                <a:lnTo>
                  <a:pt x="248" y="180"/>
                </a:lnTo>
                <a:lnTo>
                  <a:pt x="248" y="180"/>
                </a:lnTo>
                <a:lnTo>
                  <a:pt x="245" y="181"/>
                </a:lnTo>
                <a:lnTo>
                  <a:pt x="244" y="184"/>
                </a:lnTo>
                <a:lnTo>
                  <a:pt x="244" y="187"/>
                </a:lnTo>
                <a:lnTo>
                  <a:pt x="244" y="187"/>
                </a:lnTo>
                <a:lnTo>
                  <a:pt x="247" y="190"/>
                </a:lnTo>
                <a:lnTo>
                  <a:pt x="249" y="192"/>
                </a:lnTo>
                <a:lnTo>
                  <a:pt x="253" y="193"/>
                </a:lnTo>
                <a:lnTo>
                  <a:pt x="253" y="193"/>
                </a:lnTo>
                <a:lnTo>
                  <a:pt x="254" y="200"/>
                </a:lnTo>
                <a:lnTo>
                  <a:pt x="256" y="203"/>
                </a:lnTo>
                <a:lnTo>
                  <a:pt x="259" y="206"/>
                </a:lnTo>
                <a:lnTo>
                  <a:pt x="261" y="207"/>
                </a:lnTo>
                <a:lnTo>
                  <a:pt x="261" y="207"/>
                </a:lnTo>
                <a:lnTo>
                  <a:pt x="267" y="208"/>
                </a:lnTo>
                <a:lnTo>
                  <a:pt x="274" y="209"/>
                </a:lnTo>
                <a:lnTo>
                  <a:pt x="283" y="210"/>
                </a:lnTo>
                <a:lnTo>
                  <a:pt x="283" y="210"/>
                </a:lnTo>
                <a:lnTo>
                  <a:pt x="264" y="231"/>
                </a:lnTo>
                <a:lnTo>
                  <a:pt x="249" y="246"/>
                </a:lnTo>
                <a:lnTo>
                  <a:pt x="238" y="255"/>
                </a:lnTo>
                <a:lnTo>
                  <a:pt x="238" y="255"/>
                </a:lnTo>
                <a:lnTo>
                  <a:pt x="222" y="262"/>
                </a:lnTo>
                <a:lnTo>
                  <a:pt x="213" y="266"/>
                </a:lnTo>
                <a:lnTo>
                  <a:pt x="213" y="266"/>
                </a:lnTo>
                <a:lnTo>
                  <a:pt x="207" y="269"/>
                </a:lnTo>
                <a:lnTo>
                  <a:pt x="202" y="270"/>
                </a:lnTo>
                <a:lnTo>
                  <a:pt x="202" y="270"/>
                </a:lnTo>
                <a:lnTo>
                  <a:pt x="185" y="260"/>
                </a:lnTo>
                <a:lnTo>
                  <a:pt x="185" y="260"/>
                </a:lnTo>
                <a:lnTo>
                  <a:pt x="179" y="259"/>
                </a:lnTo>
                <a:lnTo>
                  <a:pt x="174" y="258"/>
                </a:lnTo>
                <a:lnTo>
                  <a:pt x="169" y="256"/>
                </a:lnTo>
                <a:lnTo>
                  <a:pt x="165" y="256"/>
                </a:lnTo>
                <a:lnTo>
                  <a:pt x="165" y="256"/>
                </a:lnTo>
                <a:lnTo>
                  <a:pt x="149" y="247"/>
                </a:lnTo>
                <a:lnTo>
                  <a:pt x="149" y="247"/>
                </a:lnTo>
                <a:lnTo>
                  <a:pt x="149" y="241"/>
                </a:lnTo>
                <a:lnTo>
                  <a:pt x="149" y="236"/>
                </a:lnTo>
                <a:lnTo>
                  <a:pt x="146" y="230"/>
                </a:lnTo>
                <a:lnTo>
                  <a:pt x="146" y="230"/>
                </a:lnTo>
                <a:lnTo>
                  <a:pt x="142" y="225"/>
                </a:lnTo>
                <a:lnTo>
                  <a:pt x="136" y="220"/>
                </a:lnTo>
                <a:lnTo>
                  <a:pt x="129" y="214"/>
                </a:lnTo>
                <a:lnTo>
                  <a:pt x="129" y="214"/>
                </a:lnTo>
                <a:lnTo>
                  <a:pt x="123" y="210"/>
                </a:lnTo>
                <a:lnTo>
                  <a:pt x="118" y="208"/>
                </a:lnTo>
                <a:lnTo>
                  <a:pt x="116" y="206"/>
                </a:lnTo>
                <a:lnTo>
                  <a:pt x="116" y="206"/>
                </a:lnTo>
                <a:lnTo>
                  <a:pt x="113" y="202"/>
                </a:lnTo>
                <a:lnTo>
                  <a:pt x="112" y="201"/>
                </a:lnTo>
                <a:lnTo>
                  <a:pt x="110" y="202"/>
                </a:lnTo>
                <a:lnTo>
                  <a:pt x="110" y="202"/>
                </a:lnTo>
                <a:lnTo>
                  <a:pt x="107" y="203"/>
                </a:lnTo>
                <a:lnTo>
                  <a:pt x="107" y="206"/>
                </a:lnTo>
                <a:lnTo>
                  <a:pt x="106" y="208"/>
                </a:lnTo>
                <a:lnTo>
                  <a:pt x="96" y="206"/>
                </a:lnTo>
                <a:lnTo>
                  <a:pt x="95" y="202"/>
                </a:lnTo>
                <a:lnTo>
                  <a:pt x="95" y="202"/>
                </a:lnTo>
                <a:lnTo>
                  <a:pt x="93" y="201"/>
                </a:lnTo>
                <a:lnTo>
                  <a:pt x="88" y="200"/>
                </a:lnTo>
                <a:lnTo>
                  <a:pt x="88" y="200"/>
                </a:lnTo>
                <a:lnTo>
                  <a:pt x="87" y="200"/>
                </a:lnTo>
                <a:lnTo>
                  <a:pt x="86" y="202"/>
                </a:lnTo>
                <a:lnTo>
                  <a:pt x="83" y="204"/>
                </a:lnTo>
                <a:lnTo>
                  <a:pt x="55" y="223"/>
                </a:lnTo>
                <a:lnTo>
                  <a:pt x="52" y="236"/>
                </a:lnTo>
                <a:lnTo>
                  <a:pt x="52" y="236"/>
                </a:lnTo>
                <a:lnTo>
                  <a:pt x="48" y="238"/>
                </a:lnTo>
                <a:lnTo>
                  <a:pt x="46" y="241"/>
                </a:lnTo>
                <a:lnTo>
                  <a:pt x="44" y="242"/>
                </a:lnTo>
                <a:lnTo>
                  <a:pt x="44" y="242"/>
                </a:lnTo>
                <a:lnTo>
                  <a:pt x="43" y="244"/>
                </a:lnTo>
                <a:lnTo>
                  <a:pt x="43" y="247"/>
                </a:lnTo>
                <a:lnTo>
                  <a:pt x="43" y="247"/>
                </a:lnTo>
                <a:lnTo>
                  <a:pt x="40" y="247"/>
                </a:lnTo>
                <a:lnTo>
                  <a:pt x="37" y="248"/>
                </a:lnTo>
                <a:lnTo>
                  <a:pt x="36" y="250"/>
                </a:lnTo>
                <a:lnTo>
                  <a:pt x="36" y="250"/>
                </a:lnTo>
                <a:lnTo>
                  <a:pt x="35" y="254"/>
                </a:lnTo>
                <a:lnTo>
                  <a:pt x="1" y="277"/>
                </a:lnTo>
                <a:lnTo>
                  <a:pt x="1" y="277"/>
                </a:lnTo>
                <a:lnTo>
                  <a:pt x="1" y="281"/>
                </a:lnTo>
                <a:lnTo>
                  <a:pt x="0" y="284"/>
                </a:lnTo>
                <a:lnTo>
                  <a:pt x="0" y="287"/>
                </a:lnTo>
                <a:lnTo>
                  <a:pt x="0" y="287"/>
                </a:lnTo>
                <a:lnTo>
                  <a:pt x="3" y="294"/>
                </a:lnTo>
                <a:lnTo>
                  <a:pt x="11" y="305"/>
                </a:lnTo>
                <a:lnTo>
                  <a:pt x="18" y="316"/>
                </a:lnTo>
                <a:lnTo>
                  <a:pt x="21" y="322"/>
                </a:lnTo>
                <a:lnTo>
                  <a:pt x="21" y="322"/>
                </a:lnTo>
                <a:lnTo>
                  <a:pt x="24" y="322"/>
                </a:lnTo>
                <a:lnTo>
                  <a:pt x="26" y="322"/>
                </a:lnTo>
                <a:lnTo>
                  <a:pt x="30" y="322"/>
                </a:lnTo>
                <a:lnTo>
                  <a:pt x="54" y="307"/>
                </a:lnTo>
                <a:lnTo>
                  <a:pt x="54" y="307"/>
                </a:lnTo>
                <a:lnTo>
                  <a:pt x="53" y="310"/>
                </a:lnTo>
                <a:lnTo>
                  <a:pt x="53" y="315"/>
                </a:lnTo>
                <a:lnTo>
                  <a:pt x="53" y="316"/>
                </a:lnTo>
                <a:lnTo>
                  <a:pt x="54" y="318"/>
                </a:lnTo>
                <a:lnTo>
                  <a:pt x="57" y="319"/>
                </a:lnTo>
                <a:lnTo>
                  <a:pt x="59" y="321"/>
                </a:lnTo>
                <a:lnTo>
                  <a:pt x="59" y="321"/>
                </a:lnTo>
                <a:lnTo>
                  <a:pt x="67" y="321"/>
                </a:lnTo>
                <a:lnTo>
                  <a:pt x="67" y="321"/>
                </a:lnTo>
                <a:lnTo>
                  <a:pt x="70" y="322"/>
                </a:lnTo>
                <a:lnTo>
                  <a:pt x="73" y="323"/>
                </a:lnTo>
                <a:lnTo>
                  <a:pt x="80" y="323"/>
                </a:lnTo>
                <a:lnTo>
                  <a:pt x="80" y="323"/>
                </a:lnTo>
                <a:lnTo>
                  <a:pt x="84" y="322"/>
                </a:lnTo>
                <a:lnTo>
                  <a:pt x="89" y="321"/>
                </a:lnTo>
                <a:lnTo>
                  <a:pt x="92" y="318"/>
                </a:lnTo>
                <a:lnTo>
                  <a:pt x="104" y="316"/>
                </a:lnTo>
                <a:lnTo>
                  <a:pt x="124" y="323"/>
                </a:lnTo>
                <a:lnTo>
                  <a:pt x="124" y="323"/>
                </a:lnTo>
                <a:lnTo>
                  <a:pt x="151" y="336"/>
                </a:lnTo>
                <a:lnTo>
                  <a:pt x="170" y="346"/>
                </a:lnTo>
                <a:lnTo>
                  <a:pt x="182" y="353"/>
                </a:lnTo>
                <a:lnTo>
                  <a:pt x="182" y="353"/>
                </a:lnTo>
                <a:lnTo>
                  <a:pt x="197" y="363"/>
                </a:lnTo>
                <a:lnTo>
                  <a:pt x="207" y="369"/>
                </a:lnTo>
                <a:lnTo>
                  <a:pt x="215" y="371"/>
                </a:lnTo>
                <a:lnTo>
                  <a:pt x="215" y="371"/>
                </a:lnTo>
                <a:lnTo>
                  <a:pt x="219" y="373"/>
                </a:lnTo>
                <a:lnTo>
                  <a:pt x="226" y="371"/>
                </a:lnTo>
                <a:lnTo>
                  <a:pt x="242" y="370"/>
                </a:lnTo>
                <a:lnTo>
                  <a:pt x="262" y="367"/>
                </a:lnTo>
                <a:lnTo>
                  <a:pt x="262" y="367"/>
                </a:lnTo>
                <a:lnTo>
                  <a:pt x="264" y="427"/>
                </a:lnTo>
                <a:lnTo>
                  <a:pt x="266" y="499"/>
                </a:lnTo>
                <a:lnTo>
                  <a:pt x="266" y="499"/>
                </a:lnTo>
                <a:lnTo>
                  <a:pt x="270" y="520"/>
                </a:lnTo>
                <a:lnTo>
                  <a:pt x="278" y="554"/>
                </a:lnTo>
                <a:lnTo>
                  <a:pt x="285" y="588"/>
                </a:lnTo>
                <a:lnTo>
                  <a:pt x="289" y="605"/>
                </a:lnTo>
                <a:lnTo>
                  <a:pt x="289" y="605"/>
                </a:lnTo>
                <a:lnTo>
                  <a:pt x="289" y="612"/>
                </a:lnTo>
                <a:lnTo>
                  <a:pt x="290" y="621"/>
                </a:lnTo>
                <a:lnTo>
                  <a:pt x="291" y="629"/>
                </a:lnTo>
                <a:lnTo>
                  <a:pt x="293" y="632"/>
                </a:lnTo>
                <a:lnTo>
                  <a:pt x="294" y="633"/>
                </a:lnTo>
                <a:lnTo>
                  <a:pt x="294" y="633"/>
                </a:lnTo>
                <a:lnTo>
                  <a:pt x="305" y="634"/>
                </a:lnTo>
                <a:lnTo>
                  <a:pt x="305" y="634"/>
                </a:lnTo>
                <a:lnTo>
                  <a:pt x="314" y="675"/>
                </a:lnTo>
                <a:lnTo>
                  <a:pt x="326" y="727"/>
                </a:lnTo>
                <a:lnTo>
                  <a:pt x="326" y="727"/>
                </a:lnTo>
                <a:lnTo>
                  <a:pt x="328" y="747"/>
                </a:lnTo>
                <a:lnTo>
                  <a:pt x="330" y="773"/>
                </a:lnTo>
                <a:lnTo>
                  <a:pt x="331" y="818"/>
                </a:lnTo>
                <a:lnTo>
                  <a:pt x="331" y="818"/>
                </a:lnTo>
                <a:lnTo>
                  <a:pt x="335" y="845"/>
                </a:lnTo>
                <a:lnTo>
                  <a:pt x="343" y="892"/>
                </a:lnTo>
                <a:lnTo>
                  <a:pt x="356" y="957"/>
                </a:lnTo>
                <a:lnTo>
                  <a:pt x="356" y="957"/>
                </a:lnTo>
                <a:lnTo>
                  <a:pt x="356" y="962"/>
                </a:lnTo>
                <a:lnTo>
                  <a:pt x="358" y="976"/>
                </a:lnTo>
                <a:lnTo>
                  <a:pt x="362" y="991"/>
                </a:lnTo>
                <a:lnTo>
                  <a:pt x="364" y="999"/>
                </a:lnTo>
                <a:lnTo>
                  <a:pt x="368" y="1003"/>
                </a:lnTo>
                <a:lnTo>
                  <a:pt x="368" y="1003"/>
                </a:lnTo>
                <a:lnTo>
                  <a:pt x="372" y="1008"/>
                </a:lnTo>
                <a:lnTo>
                  <a:pt x="377" y="1012"/>
                </a:lnTo>
                <a:lnTo>
                  <a:pt x="386" y="1018"/>
                </a:lnTo>
                <a:lnTo>
                  <a:pt x="392" y="1022"/>
                </a:lnTo>
                <a:lnTo>
                  <a:pt x="394" y="1023"/>
                </a:lnTo>
                <a:lnTo>
                  <a:pt x="395" y="1024"/>
                </a:lnTo>
                <a:lnTo>
                  <a:pt x="395" y="1024"/>
                </a:lnTo>
                <a:lnTo>
                  <a:pt x="399" y="1080"/>
                </a:lnTo>
                <a:lnTo>
                  <a:pt x="403" y="1144"/>
                </a:lnTo>
                <a:lnTo>
                  <a:pt x="403" y="1144"/>
                </a:lnTo>
                <a:lnTo>
                  <a:pt x="404" y="1166"/>
                </a:lnTo>
                <a:lnTo>
                  <a:pt x="408" y="1196"/>
                </a:lnTo>
                <a:lnTo>
                  <a:pt x="414" y="1235"/>
                </a:lnTo>
                <a:lnTo>
                  <a:pt x="414" y="1235"/>
                </a:lnTo>
                <a:lnTo>
                  <a:pt x="404" y="1242"/>
                </a:lnTo>
                <a:lnTo>
                  <a:pt x="397" y="1248"/>
                </a:lnTo>
                <a:lnTo>
                  <a:pt x="392" y="1254"/>
                </a:lnTo>
                <a:lnTo>
                  <a:pt x="392" y="1254"/>
                </a:lnTo>
                <a:lnTo>
                  <a:pt x="387" y="1259"/>
                </a:lnTo>
                <a:lnTo>
                  <a:pt x="382" y="1263"/>
                </a:lnTo>
                <a:lnTo>
                  <a:pt x="370" y="1270"/>
                </a:lnTo>
                <a:lnTo>
                  <a:pt x="370" y="1270"/>
                </a:lnTo>
                <a:lnTo>
                  <a:pt x="364" y="1273"/>
                </a:lnTo>
                <a:lnTo>
                  <a:pt x="354" y="1277"/>
                </a:lnTo>
                <a:lnTo>
                  <a:pt x="336" y="1284"/>
                </a:lnTo>
                <a:lnTo>
                  <a:pt x="336" y="1284"/>
                </a:lnTo>
                <a:lnTo>
                  <a:pt x="310" y="1296"/>
                </a:lnTo>
                <a:lnTo>
                  <a:pt x="296" y="1303"/>
                </a:lnTo>
                <a:lnTo>
                  <a:pt x="291" y="1305"/>
                </a:lnTo>
                <a:lnTo>
                  <a:pt x="290" y="1307"/>
                </a:lnTo>
                <a:lnTo>
                  <a:pt x="290" y="1307"/>
                </a:lnTo>
                <a:lnTo>
                  <a:pt x="289" y="1310"/>
                </a:lnTo>
                <a:lnTo>
                  <a:pt x="289" y="1315"/>
                </a:lnTo>
                <a:lnTo>
                  <a:pt x="291" y="1319"/>
                </a:lnTo>
                <a:lnTo>
                  <a:pt x="299" y="1326"/>
                </a:lnTo>
                <a:lnTo>
                  <a:pt x="299" y="1326"/>
                </a:lnTo>
                <a:lnTo>
                  <a:pt x="303" y="1328"/>
                </a:lnTo>
                <a:lnTo>
                  <a:pt x="307" y="1329"/>
                </a:lnTo>
                <a:lnTo>
                  <a:pt x="319" y="1330"/>
                </a:lnTo>
                <a:lnTo>
                  <a:pt x="337" y="1332"/>
                </a:lnTo>
                <a:lnTo>
                  <a:pt x="365" y="1333"/>
                </a:lnTo>
                <a:lnTo>
                  <a:pt x="365" y="1333"/>
                </a:lnTo>
                <a:lnTo>
                  <a:pt x="383" y="1334"/>
                </a:lnTo>
                <a:lnTo>
                  <a:pt x="404" y="1334"/>
                </a:lnTo>
                <a:lnTo>
                  <a:pt x="445" y="1333"/>
                </a:lnTo>
                <a:lnTo>
                  <a:pt x="478" y="1330"/>
                </a:lnTo>
                <a:lnTo>
                  <a:pt x="489" y="1328"/>
                </a:lnTo>
                <a:lnTo>
                  <a:pt x="492" y="1327"/>
                </a:lnTo>
                <a:lnTo>
                  <a:pt x="494" y="1326"/>
                </a:lnTo>
                <a:lnTo>
                  <a:pt x="494" y="1326"/>
                </a:lnTo>
                <a:lnTo>
                  <a:pt x="496" y="1322"/>
                </a:lnTo>
                <a:lnTo>
                  <a:pt x="496" y="1317"/>
                </a:lnTo>
                <a:lnTo>
                  <a:pt x="497" y="1313"/>
                </a:lnTo>
                <a:lnTo>
                  <a:pt x="497" y="1313"/>
                </a:lnTo>
                <a:lnTo>
                  <a:pt x="518" y="1311"/>
                </a:lnTo>
                <a:lnTo>
                  <a:pt x="532" y="1309"/>
                </a:lnTo>
                <a:lnTo>
                  <a:pt x="538" y="1306"/>
                </a:lnTo>
                <a:lnTo>
                  <a:pt x="538" y="1306"/>
                </a:lnTo>
                <a:lnTo>
                  <a:pt x="532" y="1276"/>
                </a:lnTo>
                <a:lnTo>
                  <a:pt x="525" y="1246"/>
                </a:lnTo>
                <a:lnTo>
                  <a:pt x="525" y="1246"/>
                </a:lnTo>
                <a:lnTo>
                  <a:pt x="526" y="1231"/>
                </a:lnTo>
                <a:lnTo>
                  <a:pt x="527" y="1218"/>
                </a:lnTo>
                <a:lnTo>
                  <a:pt x="527" y="1218"/>
                </a:lnTo>
                <a:lnTo>
                  <a:pt x="530" y="1213"/>
                </a:lnTo>
                <a:lnTo>
                  <a:pt x="532" y="1208"/>
                </a:lnTo>
                <a:lnTo>
                  <a:pt x="533" y="1201"/>
                </a:lnTo>
                <a:lnTo>
                  <a:pt x="533" y="1201"/>
                </a:lnTo>
                <a:lnTo>
                  <a:pt x="536" y="1141"/>
                </a:lnTo>
                <a:lnTo>
                  <a:pt x="537" y="1102"/>
                </a:lnTo>
                <a:lnTo>
                  <a:pt x="540" y="1076"/>
                </a:lnTo>
                <a:lnTo>
                  <a:pt x="540" y="1076"/>
                </a:lnTo>
                <a:lnTo>
                  <a:pt x="540" y="1066"/>
                </a:lnTo>
                <a:lnTo>
                  <a:pt x="536" y="1052"/>
                </a:lnTo>
                <a:lnTo>
                  <a:pt x="527" y="1014"/>
                </a:lnTo>
                <a:lnTo>
                  <a:pt x="518" y="977"/>
                </a:lnTo>
                <a:lnTo>
                  <a:pt x="514" y="962"/>
                </a:lnTo>
                <a:lnTo>
                  <a:pt x="513" y="954"/>
                </a:lnTo>
                <a:lnTo>
                  <a:pt x="513" y="954"/>
                </a:lnTo>
                <a:lnTo>
                  <a:pt x="512" y="936"/>
                </a:lnTo>
                <a:lnTo>
                  <a:pt x="507" y="908"/>
                </a:lnTo>
                <a:lnTo>
                  <a:pt x="503" y="879"/>
                </a:lnTo>
                <a:lnTo>
                  <a:pt x="501" y="867"/>
                </a:lnTo>
                <a:lnTo>
                  <a:pt x="501" y="858"/>
                </a:lnTo>
                <a:lnTo>
                  <a:pt x="501" y="858"/>
                </a:lnTo>
                <a:lnTo>
                  <a:pt x="502" y="840"/>
                </a:lnTo>
                <a:lnTo>
                  <a:pt x="504" y="819"/>
                </a:lnTo>
                <a:lnTo>
                  <a:pt x="509" y="792"/>
                </a:lnTo>
                <a:lnTo>
                  <a:pt x="509" y="792"/>
                </a:lnTo>
                <a:lnTo>
                  <a:pt x="514" y="777"/>
                </a:lnTo>
                <a:lnTo>
                  <a:pt x="518" y="767"/>
                </a:lnTo>
                <a:lnTo>
                  <a:pt x="523" y="758"/>
                </a:lnTo>
                <a:lnTo>
                  <a:pt x="523" y="758"/>
                </a:lnTo>
                <a:lnTo>
                  <a:pt x="526" y="750"/>
                </a:lnTo>
                <a:lnTo>
                  <a:pt x="527" y="740"/>
                </a:lnTo>
                <a:lnTo>
                  <a:pt x="531" y="710"/>
                </a:lnTo>
                <a:lnTo>
                  <a:pt x="532" y="679"/>
                </a:lnTo>
                <a:lnTo>
                  <a:pt x="532" y="666"/>
                </a:lnTo>
                <a:lnTo>
                  <a:pt x="531" y="655"/>
                </a:lnTo>
                <a:lnTo>
                  <a:pt x="531" y="655"/>
                </a:lnTo>
                <a:lnTo>
                  <a:pt x="530" y="645"/>
                </a:lnTo>
                <a:lnTo>
                  <a:pt x="526" y="634"/>
                </a:lnTo>
                <a:lnTo>
                  <a:pt x="520" y="612"/>
                </a:lnTo>
                <a:lnTo>
                  <a:pt x="510" y="589"/>
                </a:lnTo>
                <a:lnTo>
                  <a:pt x="510" y="589"/>
                </a:lnTo>
                <a:lnTo>
                  <a:pt x="512" y="589"/>
                </a:lnTo>
                <a:lnTo>
                  <a:pt x="514" y="588"/>
                </a:lnTo>
                <a:lnTo>
                  <a:pt x="517" y="585"/>
                </a:lnTo>
                <a:lnTo>
                  <a:pt x="518" y="578"/>
                </a:lnTo>
                <a:lnTo>
                  <a:pt x="518" y="578"/>
                </a:lnTo>
                <a:lnTo>
                  <a:pt x="519" y="572"/>
                </a:lnTo>
                <a:lnTo>
                  <a:pt x="519" y="570"/>
                </a:lnTo>
                <a:lnTo>
                  <a:pt x="515" y="551"/>
                </a:lnTo>
                <a:lnTo>
                  <a:pt x="515" y="551"/>
                </a:lnTo>
                <a:lnTo>
                  <a:pt x="510" y="522"/>
                </a:lnTo>
                <a:lnTo>
                  <a:pt x="508" y="502"/>
                </a:lnTo>
                <a:lnTo>
                  <a:pt x="508" y="502"/>
                </a:lnTo>
                <a:lnTo>
                  <a:pt x="508" y="479"/>
                </a:lnTo>
                <a:lnTo>
                  <a:pt x="508" y="479"/>
                </a:lnTo>
                <a:lnTo>
                  <a:pt x="498" y="417"/>
                </a:lnTo>
                <a:lnTo>
                  <a:pt x="494" y="374"/>
                </a:lnTo>
                <a:lnTo>
                  <a:pt x="492" y="357"/>
                </a:lnTo>
                <a:lnTo>
                  <a:pt x="492" y="346"/>
                </a:lnTo>
                <a:lnTo>
                  <a:pt x="492" y="346"/>
                </a:lnTo>
                <a:lnTo>
                  <a:pt x="491" y="335"/>
                </a:lnTo>
                <a:lnTo>
                  <a:pt x="490" y="321"/>
                </a:lnTo>
                <a:lnTo>
                  <a:pt x="485" y="283"/>
                </a:lnTo>
                <a:lnTo>
                  <a:pt x="479" y="248"/>
                </a:lnTo>
                <a:lnTo>
                  <a:pt x="477" y="229"/>
                </a:lnTo>
                <a:lnTo>
                  <a:pt x="477" y="229"/>
                </a:lnTo>
                <a:lnTo>
                  <a:pt x="475" y="224"/>
                </a:lnTo>
                <a:lnTo>
                  <a:pt x="474" y="219"/>
                </a:lnTo>
                <a:lnTo>
                  <a:pt x="469" y="210"/>
                </a:lnTo>
                <a:lnTo>
                  <a:pt x="462" y="200"/>
                </a:lnTo>
                <a:lnTo>
                  <a:pt x="462" y="200"/>
                </a:lnTo>
                <a:lnTo>
                  <a:pt x="472" y="201"/>
                </a:lnTo>
                <a:lnTo>
                  <a:pt x="478" y="200"/>
                </a:lnTo>
                <a:lnTo>
                  <a:pt x="481" y="198"/>
                </a:lnTo>
                <a:lnTo>
                  <a:pt x="483" y="196"/>
                </a:lnTo>
                <a:lnTo>
                  <a:pt x="483" y="196"/>
                </a:lnTo>
                <a:lnTo>
                  <a:pt x="486" y="190"/>
                </a:lnTo>
                <a:lnTo>
                  <a:pt x="490" y="181"/>
                </a:lnTo>
                <a:lnTo>
                  <a:pt x="491" y="178"/>
                </a:lnTo>
                <a:lnTo>
                  <a:pt x="491" y="173"/>
                </a:lnTo>
                <a:lnTo>
                  <a:pt x="491" y="168"/>
                </a:lnTo>
                <a:lnTo>
                  <a:pt x="490" y="164"/>
                </a:lnTo>
                <a:lnTo>
                  <a:pt x="490" y="164"/>
                </a:lnTo>
                <a:lnTo>
                  <a:pt x="469" y="139"/>
                </a:lnTo>
                <a:lnTo>
                  <a:pt x="458" y="126"/>
                </a:lnTo>
                <a:lnTo>
                  <a:pt x="454" y="121"/>
                </a:lnTo>
                <a:lnTo>
                  <a:pt x="451" y="118"/>
                </a:lnTo>
                <a:lnTo>
                  <a:pt x="451" y="118"/>
                </a:lnTo>
                <a:lnTo>
                  <a:pt x="405" y="111"/>
                </a:lnTo>
                <a:lnTo>
                  <a:pt x="405" y="111"/>
                </a:lnTo>
                <a:lnTo>
                  <a:pt x="405" y="111"/>
                </a:lnTo>
                <a:lnTo>
                  <a:pt x="405" y="109"/>
                </a:lnTo>
                <a:lnTo>
                  <a:pt x="403" y="108"/>
                </a:lnTo>
                <a:lnTo>
                  <a:pt x="398" y="106"/>
                </a:lnTo>
                <a:lnTo>
                  <a:pt x="398" y="106"/>
                </a:lnTo>
                <a:lnTo>
                  <a:pt x="363" y="106"/>
                </a:lnTo>
                <a:lnTo>
                  <a:pt x="354" y="84"/>
                </a:lnTo>
                <a:lnTo>
                  <a:pt x="360" y="77"/>
                </a:lnTo>
                <a:lnTo>
                  <a:pt x="363" y="45"/>
                </a:lnTo>
                <a:lnTo>
                  <a:pt x="363" y="45"/>
                </a:lnTo>
                <a:lnTo>
                  <a:pt x="358" y="40"/>
                </a:lnTo>
                <a:lnTo>
                  <a:pt x="347" y="28"/>
                </a:lnTo>
                <a:lnTo>
                  <a:pt x="340" y="22"/>
                </a:lnTo>
                <a:lnTo>
                  <a:pt x="331" y="15"/>
                </a:lnTo>
                <a:lnTo>
                  <a:pt x="323" y="11"/>
                </a:lnTo>
                <a:lnTo>
                  <a:pt x="313" y="6"/>
                </a:lnTo>
                <a:lnTo>
                  <a:pt x="313" y="6"/>
                </a:lnTo>
                <a:lnTo>
                  <a:pt x="299" y="2"/>
                </a:lnTo>
                <a:lnTo>
                  <a:pt x="288" y="0"/>
                </a:lnTo>
                <a:lnTo>
                  <a:pt x="279" y="1"/>
                </a:lnTo>
                <a:lnTo>
                  <a:pt x="268" y="3"/>
                </a:lnTo>
                <a:lnTo>
                  <a:pt x="268" y="3"/>
                </a:lnTo>
                <a:lnTo>
                  <a:pt x="255" y="9"/>
                </a:lnTo>
                <a:lnTo>
                  <a:pt x="242" y="18"/>
                </a:lnTo>
                <a:lnTo>
                  <a:pt x="228" y="29"/>
                </a:lnTo>
                <a:lnTo>
                  <a:pt x="220" y="38"/>
                </a:lnTo>
                <a:lnTo>
                  <a:pt x="220" y="38"/>
                </a:lnTo>
                <a:lnTo>
                  <a:pt x="207" y="59"/>
                </a:lnTo>
                <a:lnTo>
                  <a:pt x="201" y="69"/>
                </a:lnTo>
                <a:lnTo>
                  <a:pt x="201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3357A76D-8B34-4B70-8906-1EAA0120AA0D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818710"/>
            <a:ext cx="680707" cy="1627316"/>
          </a:xfrm>
          <a:custGeom>
            <a:avLst/>
            <a:gdLst>
              <a:gd name="T0" fmla="*/ 298 w 512"/>
              <a:gd name="T1" fmla="*/ 151 h 1224"/>
              <a:gd name="T2" fmla="*/ 267 w 512"/>
              <a:gd name="T3" fmla="*/ 134 h 1224"/>
              <a:gd name="T4" fmla="*/ 246 w 512"/>
              <a:gd name="T5" fmla="*/ 36 h 1224"/>
              <a:gd name="T6" fmla="*/ 208 w 512"/>
              <a:gd name="T7" fmla="*/ 9 h 1224"/>
              <a:gd name="T8" fmla="*/ 150 w 512"/>
              <a:gd name="T9" fmla="*/ 9 h 1224"/>
              <a:gd name="T10" fmla="*/ 115 w 512"/>
              <a:gd name="T11" fmla="*/ 115 h 1224"/>
              <a:gd name="T12" fmla="*/ 127 w 512"/>
              <a:gd name="T13" fmla="*/ 162 h 1224"/>
              <a:gd name="T14" fmla="*/ 138 w 512"/>
              <a:gd name="T15" fmla="*/ 192 h 1224"/>
              <a:gd name="T16" fmla="*/ 185 w 512"/>
              <a:gd name="T17" fmla="*/ 202 h 1224"/>
              <a:gd name="T18" fmla="*/ 156 w 512"/>
              <a:gd name="T19" fmla="*/ 268 h 1224"/>
              <a:gd name="T20" fmla="*/ 146 w 512"/>
              <a:gd name="T21" fmla="*/ 347 h 1224"/>
              <a:gd name="T22" fmla="*/ 133 w 512"/>
              <a:gd name="T23" fmla="*/ 464 h 1224"/>
              <a:gd name="T24" fmla="*/ 58 w 512"/>
              <a:gd name="T25" fmla="*/ 500 h 1224"/>
              <a:gd name="T26" fmla="*/ 47 w 512"/>
              <a:gd name="T27" fmla="*/ 549 h 1224"/>
              <a:gd name="T28" fmla="*/ 32 w 512"/>
              <a:gd name="T29" fmla="*/ 560 h 1224"/>
              <a:gd name="T30" fmla="*/ 29 w 512"/>
              <a:gd name="T31" fmla="*/ 576 h 1224"/>
              <a:gd name="T32" fmla="*/ 11 w 512"/>
              <a:gd name="T33" fmla="*/ 656 h 1224"/>
              <a:gd name="T34" fmla="*/ 1 w 512"/>
              <a:gd name="T35" fmla="*/ 778 h 1224"/>
              <a:gd name="T36" fmla="*/ 62 w 512"/>
              <a:gd name="T37" fmla="*/ 817 h 1224"/>
              <a:gd name="T38" fmla="*/ 116 w 512"/>
              <a:gd name="T39" fmla="*/ 787 h 1224"/>
              <a:gd name="T40" fmla="*/ 130 w 512"/>
              <a:gd name="T41" fmla="*/ 779 h 1224"/>
              <a:gd name="T42" fmla="*/ 153 w 512"/>
              <a:gd name="T43" fmla="*/ 857 h 1224"/>
              <a:gd name="T44" fmla="*/ 156 w 512"/>
              <a:gd name="T45" fmla="*/ 914 h 1224"/>
              <a:gd name="T46" fmla="*/ 176 w 512"/>
              <a:gd name="T47" fmla="*/ 1000 h 1224"/>
              <a:gd name="T48" fmla="*/ 166 w 512"/>
              <a:gd name="T49" fmla="*/ 1090 h 1224"/>
              <a:gd name="T50" fmla="*/ 155 w 512"/>
              <a:gd name="T51" fmla="*/ 1113 h 1224"/>
              <a:gd name="T52" fmla="*/ 127 w 512"/>
              <a:gd name="T53" fmla="*/ 1141 h 1224"/>
              <a:gd name="T54" fmla="*/ 101 w 512"/>
              <a:gd name="T55" fmla="*/ 1170 h 1224"/>
              <a:gd name="T56" fmla="*/ 58 w 512"/>
              <a:gd name="T57" fmla="*/ 1196 h 1224"/>
              <a:gd name="T58" fmla="*/ 93 w 512"/>
              <a:gd name="T59" fmla="*/ 1221 h 1224"/>
              <a:gd name="T60" fmla="*/ 230 w 512"/>
              <a:gd name="T61" fmla="*/ 1204 h 1224"/>
              <a:gd name="T62" fmla="*/ 238 w 512"/>
              <a:gd name="T63" fmla="*/ 1161 h 1224"/>
              <a:gd name="T64" fmla="*/ 250 w 512"/>
              <a:gd name="T65" fmla="*/ 1077 h 1224"/>
              <a:gd name="T66" fmla="*/ 298 w 512"/>
              <a:gd name="T67" fmla="*/ 975 h 1224"/>
              <a:gd name="T68" fmla="*/ 331 w 512"/>
              <a:gd name="T69" fmla="*/ 1055 h 1224"/>
              <a:gd name="T70" fmla="*/ 361 w 512"/>
              <a:gd name="T71" fmla="*/ 1105 h 1224"/>
              <a:gd name="T72" fmla="*/ 331 w 512"/>
              <a:gd name="T73" fmla="*/ 1186 h 1224"/>
              <a:gd name="T74" fmla="*/ 331 w 512"/>
              <a:gd name="T75" fmla="*/ 1219 h 1224"/>
              <a:gd name="T76" fmla="*/ 405 w 512"/>
              <a:gd name="T77" fmla="*/ 1201 h 1224"/>
              <a:gd name="T78" fmla="*/ 472 w 512"/>
              <a:gd name="T79" fmla="*/ 1120 h 1224"/>
              <a:gd name="T80" fmla="*/ 437 w 512"/>
              <a:gd name="T81" fmla="*/ 1063 h 1224"/>
              <a:gd name="T82" fmla="*/ 359 w 512"/>
              <a:gd name="T83" fmla="*/ 912 h 1224"/>
              <a:gd name="T84" fmla="*/ 310 w 512"/>
              <a:gd name="T85" fmla="*/ 816 h 1224"/>
              <a:gd name="T86" fmla="*/ 345 w 512"/>
              <a:gd name="T87" fmla="*/ 756 h 1224"/>
              <a:gd name="T88" fmla="*/ 367 w 512"/>
              <a:gd name="T89" fmla="*/ 757 h 1224"/>
              <a:gd name="T90" fmla="*/ 378 w 512"/>
              <a:gd name="T91" fmla="*/ 725 h 1224"/>
              <a:gd name="T92" fmla="*/ 371 w 512"/>
              <a:gd name="T93" fmla="*/ 607 h 1224"/>
              <a:gd name="T94" fmla="*/ 458 w 512"/>
              <a:gd name="T95" fmla="*/ 593 h 1224"/>
              <a:gd name="T96" fmla="*/ 512 w 512"/>
              <a:gd name="T97" fmla="*/ 426 h 1224"/>
              <a:gd name="T98" fmla="*/ 459 w 512"/>
              <a:gd name="T99" fmla="*/ 300 h 1224"/>
              <a:gd name="T100" fmla="*/ 394 w 512"/>
              <a:gd name="T101" fmla="*/ 233 h 1224"/>
              <a:gd name="T102" fmla="*/ 368 w 512"/>
              <a:gd name="T103" fmla="*/ 184 h 1224"/>
              <a:gd name="T104" fmla="*/ 136 w 512"/>
              <a:gd name="T105" fmla="*/ 612 h 1224"/>
              <a:gd name="T106" fmla="*/ 123 w 512"/>
              <a:gd name="T107" fmla="*/ 665 h 1224"/>
              <a:gd name="T108" fmla="*/ 113 w 512"/>
              <a:gd name="T109" fmla="*/ 779 h 1224"/>
              <a:gd name="T110" fmla="*/ 56 w 512"/>
              <a:gd name="T111" fmla="*/ 805 h 1224"/>
              <a:gd name="T112" fmla="*/ 6 w 512"/>
              <a:gd name="T113" fmla="*/ 738 h 1224"/>
              <a:gd name="T114" fmla="*/ 37 w 512"/>
              <a:gd name="T115" fmla="*/ 626 h 1224"/>
              <a:gd name="T116" fmla="*/ 58 w 512"/>
              <a:gd name="T117" fmla="*/ 604 h 1224"/>
              <a:gd name="T118" fmla="*/ 83 w 512"/>
              <a:gd name="T119" fmla="*/ 594 h 1224"/>
              <a:gd name="T120" fmla="*/ 112 w 512"/>
              <a:gd name="T121" fmla="*/ 592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2" h="1224">
                <a:moveTo>
                  <a:pt x="316" y="153"/>
                </a:moveTo>
                <a:lnTo>
                  <a:pt x="316" y="153"/>
                </a:lnTo>
                <a:lnTo>
                  <a:pt x="309" y="155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6"/>
                </a:lnTo>
                <a:lnTo>
                  <a:pt x="298" y="151"/>
                </a:lnTo>
                <a:lnTo>
                  <a:pt x="298" y="151"/>
                </a:lnTo>
                <a:lnTo>
                  <a:pt x="293" y="147"/>
                </a:lnTo>
                <a:lnTo>
                  <a:pt x="288" y="145"/>
                </a:lnTo>
                <a:lnTo>
                  <a:pt x="285" y="145"/>
                </a:lnTo>
                <a:lnTo>
                  <a:pt x="285" y="145"/>
                </a:lnTo>
                <a:lnTo>
                  <a:pt x="275" y="135"/>
                </a:lnTo>
                <a:lnTo>
                  <a:pt x="275" y="135"/>
                </a:lnTo>
                <a:lnTo>
                  <a:pt x="273" y="134"/>
                </a:lnTo>
                <a:lnTo>
                  <a:pt x="270" y="134"/>
                </a:lnTo>
                <a:lnTo>
                  <a:pt x="267" y="134"/>
                </a:lnTo>
                <a:lnTo>
                  <a:pt x="267" y="134"/>
                </a:lnTo>
                <a:lnTo>
                  <a:pt x="263" y="92"/>
                </a:lnTo>
                <a:lnTo>
                  <a:pt x="263" y="92"/>
                </a:lnTo>
                <a:lnTo>
                  <a:pt x="261" y="77"/>
                </a:lnTo>
                <a:lnTo>
                  <a:pt x="257" y="65"/>
                </a:lnTo>
                <a:lnTo>
                  <a:pt x="257" y="65"/>
                </a:lnTo>
                <a:lnTo>
                  <a:pt x="252" y="50"/>
                </a:lnTo>
                <a:lnTo>
                  <a:pt x="247" y="38"/>
                </a:lnTo>
                <a:lnTo>
                  <a:pt x="247" y="38"/>
                </a:lnTo>
                <a:lnTo>
                  <a:pt x="246" y="36"/>
                </a:lnTo>
                <a:lnTo>
                  <a:pt x="246" y="33"/>
                </a:lnTo>
                <a:lnTo>
                  <a:pt x="245" y="30"/>
                </a:lnTo>
                <a:lnTo>
                  <a:pt x="242" y="25"/>
                </a:lnTo>
                <a:lnTo>
                  <a:pt x="242" y="25"/>
                </a:lnTo>
                <a:lnTo>
                  <a:pt x="239" y="23"/>
                </a:lnTo>
                <a:lnTo>
                  <a:pt x="235" y="20"/>
                </a:lnTo>
                <a:lnTo>
                  <a:pt x="225" y="18"/>
                </a:lnTo>
                <a:lnTo>
                  <a:pt x="216" y="14"/>
                </a:lnTo>
                <a:lnTo>
                  <a:pt x="212" y="12"/>
                </a:lnTo>
                <a:lnTo>
                  <a:pt x="208" y="9"/>
                </a:lnTo>
                <a:lnTo>
                  <a:pt x="208" y="9"/>
                </a:lnTo>
                <a:lnTo>
                  <a:pt x="196" y="2"/>
                </a:lnTo>
                <a:lnTo>
                  <a:pt x="192" y="0"/>
                </a:lnTo>
                <a:lnTo>
                  <a:pt x="187" y="0"/>
                </a:lnTo>
                <a:lnTo>
                  <a:pt x="187" y="0"/>
                </a:lnTo>
                <a:lnTo>
                  <a:pt x="170" y="3"/>
                </a:lnTo>
                <a:lnTo>
                  <a:pt x="158" y="6"/>
                </a:lnTo>
                <a:lnTo>
                  <a:pt x="154" y="8"/>
                </a:lnTo>
                <a:lnTo>
                  <a:pt x="150" y="9"/>
                </a:lnTo>
                <a:lnTo>
                  <a:pt x="150" y="9"/>
                </a:lnTo>
                <a:lnTo>
                  <a:pt x="137" y="23"/>
                </a:lnTo>
                <a:lnTo>
                  <a:pt x="130" y="31"/>
                </a:lnTo>
                <a:lnTo>
                  <a:pt x="125" y="40"/>
                </a:lnTo>
                <a:lnTo>
                  <a:pt x="125" y="40"/>
                </a:lnTo>
                <a:lnTo>
                  <a:pt x="104" y="90"/>
                </a:lnTo>
                <a:lnTo>
                  <a:pt x="104" y="90"/>
                </a:lnTo>
                <a:lnTo>
                  <a:pt x="103" y="96"/>
                </a:lnTo>
                <a:lnTo>
                  <a:pt x="104" y="101"/>
                </a:lnTo>
                <a:lnTo>
                  <a:pt x="106" y="107"/>
                </a:lnTo>
                <a:lnTo>
                  <a:pt x="115" y="115"/>
                </a:lnTo>
                <a:lnTo>
                  <a:pt x="115" y="115"/>
                </a:lnTo>
                <a:lnTo>
                  <a:pt x="120" y="130"/>
                </a:lnTo>
                <a:lnTo>
                  <a:pt x="120" y="130"/>
                </a:lnTo>
                <a:lnTo>
                  <a:pt x="120" y="138"/>
                </a:lnTo>
                <a:lnTo>
                  <a:pt x="121" y="150"/>
                </a:lnTo>
                <a:lnTo>
                  <a:pt x="121" y="150"/>
                </a:lnTo>
                <a:lnTo>
                  <a:pt x="124" y="159"/>
                </a:lnTo>
                <a:lnTo>
                  <a:pt x="125" y="161"/>
                </a:lnTo>
                <a:lnTo>
                  <a:pt x="127" y="162"/>
                </a:lnTo>
                <a:lnTo>
                  <a:pt x="127" y="162"/>
                </a:lnTo>
                <a:lnTo>
                  <a:pt x="129" y="163"/>
                </a:lnTo>
                <a:lnTo>
                  <a:pt x="130" y="164"/>
                </a:lnTo>
                <a:lnTo>
                  <a:pt x="131" y="169"/>
                </a:lnTo>
                <a:lnTo>
                  <a:pt x="131" y="169"/>
                </a:lnTo>
                <a:lnTo>
                  <a:pt x="132" y="175"/>
                </a:lnTo>
                <a:lnTo>
                  <a:pt x="136" y="180"/>
                </a:lnTo>
                <a:lnTo>
                  <a:pt x="136" y="180"/>
                </a:lnTo>
                <a:lnTo>
                  <a:pt x="136" y="184"/>
                </a:lnTo>
                <a:lnTo>
                  <a:pt x="137" y="190"/>
                </a:lnTo>
                <a:lnTo>
                  <a:pt x="138" y="192"/>
                </a:lnTo>
                <a:lnTo>
                  <a:pt x="139" y="194"/>
                </a:lnTo>
                <a:lnTo>
                  <a:pt x="142" y="197"/>
                </a:lnTo>
                <a:lnTo>
                  <a:pt x="146" y="199"/>
                </a:lnTo>
                <a:lnTo>
                  <a:pt x="146" y="199"/>
                </a:lnTo>
                <a:lnTo>
                  <a:pt x="150" y="201"/>
                </a:lnTo>
                <a:lnTo>
                  <a:pt x="155" y="201"/>
                </a:lnTo>
                <a:lnTo>
                  <a:pt x="167" y="199"/>
                </a:lnTo>
                <a:lnTo>
                  <a:pt x="182" y="198"/>
                </a:lnTo>
                <a:lnTo>
                  <a:pt x="185" y="202"/>
                </a:lnTo>
                <a:lnTo>
                  <a:pt x="185" y="202"/>
                </a:lnTo>
                <a:lnTo>
                  <a:pt x="182" y="210"/>
                </a:lnTo>
                <a:lnTo>
                  <a:pt x="178" y="221"/>
                </a:lnTo>
                <a:lnTo>
                  <a:pt x="178" y="221"/>
                </a:lnTo>
                <a:lnTo>
                  <a:pt x="181" y="237"/>
                </a:lnTo>
                <a:lnTo>
                  <a:pt x="181" y="237"/>
                </a:lnTo>
                <a:lnTo>
                  <a:pt x="175" y="243"/>
                </a:lnTo>
                <a:lnTo>
                  <a:pt x="166" y="253"/>
                </a:lnTo>
                <a:lnTo>
                  <a:pt x="166" y="253"/>
                </a:lnTo>
                <a:lnTo>
                  <a:pt x="160" y="262"/>
                </a:lnTo>
                <a:lnTo>
                  <a:pt x="156" y="268"/>
                </a:lnTo>
                <a:lnTo>
                  <a:pt x="148" y="278"/>
                </a:lnTo>
                <a:lnTo>
                  <a:pt x="148" y="278"/>
                </a:lnTo>
                <a:lnTo>
                  <a:pt x="144" y="283"/>
                </a:lnTo>
                <a:lnTo>
                  <a:pt x="142" y="289"/>
                </a:lnTo>
                <a:lnTo>
                  <a:pt x="141" y="296"/>
                </a:lnTo>
                <a:lnTo>
                  <a:pt x="141" y="303"/>
                </a:lnTo>
                <a:lnTo>
                  <a:pt x="142" y="317"/>
                </a:lnTo>
                <a:lnTo>
                  <a:pt x="143" y="328"/>
                </a:lnTo>
                <a:lnTo>
                  <a:pt x="143" y="328"/>
                </a:lnTo>
                <a:lnTo>
                  <a:pt x="146" y="347"/>
                </a:lnTo>
                <a:lnTo>
                  <a:pt x="149" y="363"/>
                </a:lnTo>
                <a:lnTo>
                  <a:pt x="149" y="363"/>
                </a:lnTo>
                <a:lnTo>
                  <a:pt x="149" y="366"/>
                </a:lnTo>
                <a:lnTo>
                  <a:pt x="149" y="372"/>
                </a:lnTo>
                <a:lnTo>
                  <a:pt x="147" y="383"/>
                </a:lnTo>
                <a:lnTo>
                  <a:pt x="142" y="398"/>
                </a:lnTo>
                <a:lnTo>
                  <a:pt x="142" y="398"/>
                </a:lnTo>
                <a:lnTo>
                  <a:pt x="138" y="429"/>
                </a:lnTo>
                <a:lnTo>
                  <a:pt x="136" y="452"/>
                </a:lnTo>
                <a:lnTo>
                  <a:pt x="133" y="464"/>
                </a:lnTo>
                <a:lnTo>
                  <a:pt x="133" y="464"/>
                </a:lnTo>
                <a:lnTo>
                  <a:pt x="127" y="474"/>
                </a:lnTo>
                <a:lnTo>
                  <a:pt x="127" y="474"/>
                </a:lnTo>
                <a:lnTo>
                  <a:pt x="109" y="477"/>
                </a:lnTo>
                <a:lnTo>
                  <a:pt x="93" y="479"/>
                </a:lnTo>
                <a:lnTo>
                  <a:pt x="87" y="481"/>
                </a:lnTo>
                <a:lnTo>
                  <a:pt x="83" y="484"/>
                </a:lnTo>
                <a:lnTo>
                  <a:pt x="83" y="484"/>
                </a:lnTo>
                <a:lnTo>
                  <a:pt x="66" y="495"/>
                </a:lnTo>
                <a:lnTo>
                  <a:pt x="58" y="500"/>
                </a:lnTo>
                <a:lnTo>
                  <a:pt x="56" y="503"/>
                </a:lnTo>
                <a:lnTo>
                  <a:pt x="55" y="504"/>
                </a:lnTo>
                <a:lnTo>
                  <a:pt x="55" y="504"/>
                </a:lnTo>
                <a:lnTo>
                  <a:pt x="54" y="513"/>
                </a:lnTo>
                <a:lnTo>
                  <a:pt x="52" y="519"/>
                </a:lnTo>
                <a:lnTo>
                  <a:pt x="52" y="519"/>
                </a:lnTo>
                <a:lnTo>
                  <a:pt x="54" y="521"/>
                </a:lnTo>
                <a:lnTo>
                  <a:pt x="56" y="523"/>
                </a:lnTo>
                <a:lnTo>
                  <a:pt x="58" y="524"/>
                </a:lnTo>
                <a:lnTo>
                  <a:pt x="47" y="549"/>
                </a:lnTo>
                <a:lnTo>
                  <a:pt x="47" y="549"/>
                </a:lnTo>
                <a:lnTo>
                  <a:pt x="41" y="560"/>
                </a:lnTo>
                <a:lnTo>
                  <a:pt x="41" y="560"/>
                </a:lnTo>
                <a:lnTo>
                  <a:pt x="40" y="563"/>
                </a:lnTo>
                <a:lnTo>
                  <a:pt x="35" y="561"/>
                </a:lnTo>
                <a:lnTo>
                  <a:pt x="35" y="561"/>
                </a:lnTo>
                <a:lnTo>
                  <a:pt x="34" y="560"/>
                </a:lnTo>
                <a:lnTo>
                  <a:pt x="33" y="559"/>
                </a:lnTo>
                <a:lnTo>
                  <a:pt x="32" y="560"/>
                </a:lnTo>
                <a:lnTo>
                  <a:pt x="32" y="560"/>
                </a:lnTo>
                <a:lnTo>
                  <a:pt x="26" y="565"/>
                </a:lnTo>
                <a:lnTo>
                  <a:pt x="23" y="569"/>
                </a:lnTo>
                <a:lnTo>
                  <a:pt x="22" y="570"/>
                </a:lnTo>
                <a:lnTo>
                  <a:pt x="22" y="570"/>
                </a:lnTo>
                <a:lnTo>
                  <a:pt x="22" y="572"/>
                </a:lnTo>
                <a:lnTo>
                  <a:pt x="23" y="573"/>
                </a:lnTo>
                <a:lnTo>
                  <a:pt x="24" y="575"/>
                </a:lnTo>
                <a:lnTo>
                  <a:pt x="24" y="575"/>
                </a:lnTo>
                <a:lnTo>
                  <a:pt x="29" y="576"/>
                </a:lnTo>
                <a:lnTo>
                  <a:pt x="29" y="576"/>
                </a:lnTo>
                <a:lnTo>
                  <a:pt x="33" y="578"/>
                </a:lnTo>
                <a:lnTo>
                  <a:pt x="35" y="582"/>
                </a:lnTo>
                <a:lnTo>
                  <a:pt x="35" y="582"/>
                </a:lnTo>
                <a:lnTo>
                  <a:pt x="28" y="607"/>
                </a:lnTo>
                <a:lnTo>
                  <a:pt x="20" y="638"/>
                </a:lnTo>
                <a:lnTo>
                  <a:pt x="20" y="638"/>
                </a:lnTo>
                <a:lnTo>
                  <a:pt x="18" y="645"/>
                </a:lnTo>
                <a:lnTo>
                  <a:pt x="15" y="651"/>
                </a:lnTo>
                <a:lnTo>
                  <a:pt x="15" y="651"/>
                </a:lnTo>
                <a:lnTo>
                  <a:pt x="11" y="656"/>
                </a:lnTo>
                <a:lnTo>
                  <a:pt x="10" y="659"/>
                </a:lnTo>
                <a:lnTo>
                  <a:pt x="10" y="659"/>
                </a:lnTo>
                <a:lnTo>
                  <a:pt x="12" y="663"/>
                </a:lnTo>
                <a:lnTo>
                  <a:pt x="12" y="663"/>
                </a:lnTo>
                <a:lnTo>
                  <a:pt x="8" y="699"/>
                </a:lnTo>
                <a:lnTo>
                  <a:pt x="3" y="742"/>
                </a:lnTo>
                <a:lnTo>
                  <a:pt x="3" y="742"/>
                </a:lnTo>
                <a:lnTo>
                  <a:pt x="0" y="761"/>
                </a:lnTo>
                <a:lnTo>
                  <a:pt x="0" y="773"/>
                </a:lnTo>
                <a:lnTo>
                  <a:pt x="1" y="778"/>
                </a:lnTo>
                <a:lnTo>
                  <a:pt x="3" y="782"/>
                </a:lnTo>
                <a:lnTo>
                  <a:pt x="3" y="782"/>
                </a:lnTo>
                <a:lnTo>
                  <a:pt x="11" y="790"/>
                </a:lnTo>
                <a:lnTo>
                  <a:pt x="23" y="801"/>
                </a:lnTo>
                <a:lnTo>
                  <a:pt x="29" y="806"/>
                </a:lnTo>
                <a:lnTo>
                  <a:pt x="37" y="811"/>
                </a:lnTo>
                <a:lnTo>
                  <a:pt x="44" y="813"/>
                </a:lnTo>
                <a:lnTo>
                  <a:pt x="51" y="816"/>
                </a:lnTo>
                <a:lnTo>
                  <a:pt x="51" y="816"/>
                </a:lnTo>
                <a:lnTo>
                  <a:pt x="62" y="817"/>
                </a:lnTo>
                <a:lnTo>
                  <a:pt x="68" y="818"/>
                </a:lnTo>
                <a:lnTo>
                  <a:pt x="74" y="818"/>
                </a:lnTo>
                <a:lnTo>
                  <a:pt x="84" y="814"/>
                </a:lnTo>
                <a:lnTo>
                  <a:pt x="84" y="814"/>
                </a:lnTo>
                <a:lnTo>
                  <a:pt x="102" y="807"/>
                </a:lnTo>
                <a:lnTo>
                  <a:pt x="108" y="803"/>
                </a:lnTo>
                <a:lnTo>
                  <a:pt x="113" y="797"/>
                </a:lnTo>
                <a:lnTo>
                  <a:pt x="113" y="797"/>
                </a:lnTo>
                <a:lnTo>
                  <a:pt x="114" y="793"/>
                </a:lnTo>
                <a:lnTo>
                  <a:pt x="116" y="787"/>
                </a:lnTo>
                <a:lnTo>
                  <a:pt x="120" y="772"/>
                </a:lnTo>
                <a:lnTo>
                  <a:pt x="124" y="747"/>
                </a:lnTo>
                <a:lnTo>
                  <a:pt x="124" y="747"/>
                </a:lnTo>
                <a:lnTo>
                  <a:pt x="125" y="739"/>
                </a:lnTo>
                <a:lnTo>
                  <a:pt x="126" y="732"/>
                </a:lnTo>
                <a:lnTo>
                  <a:pt x="129" y="724"/>
                </a:lnTo>
                <a:lnTo>
                  <a:pt x="129" y="724"/>
                </a:lnTo>
                <a:lnTo>
                  <a:pt x="129" y="753"/>
                </a:lnTo>
                <a:lnTo>
                  <a:pt x="129" y="773"/>
                </a:lnTo>
                <a:lnTo>
                  <a:pt x="130" y="779"/>
                </a:lnTo>
                <a:lnTo>
                  <a:pt x="130" y="782"/>
                </a:lnTo>
                <a:lnTo>
                  <a:pt x="131" y="782"/>
                </a:lnTo>
                <a:lnTo>
                  <a:pt x="131" y="782"/>
                </a:lnTo>
                <a:lnTo>
                  <a:pt x="154" y="782"/>
                </a:lnTo>
                <a:lnTo>
                  <a:pt x="154" y="782"/>
                </a:lnTo>
                <a:lnTo>
                  <a:pt x="156" y="812"/>
                </a:lnTo>
                <a:lnTo>
                  <a:pt x="159" y="843"/>
                </a:lnTo>
                <a:lnTo>
                  <a:pt x="159" y="843"/>
                </a:lnTo>
                <a:lnTo>
                  <a:pt x="154" y="851"/>
                </a:lnTo>
                <a:lnTo>
                  <a:pt x="153" y="857"/>
                </a:lnTo>
                <a:lnTo>
                  <a:pt x="152" y="863"/>
                </a:lnTo>
                <a:lnTo>
                  <a:pt x="152" y="863"/>
                </a:lnTo>
                <a:lnTo>
                  <a:pt x="154" y="876"/>
                </a:lnTo>
                <a:lnTo>
                  <a:pt x="154" y="883"/>
                </a:lnTo>
                <a:lnTo>
                  <a:pt x="153" y="891"/>
                </a:lnTo>
                <a:lnTo>
                  <a:pt x="153" y="891"/>
                </a:lnTo>
                <a:lnTo>
                  <a:pt x="152" y="898"/>
                </a:lnTo>
                <a:lnTo>
                  <a:pt x="153" y="904"/>
                </a:lnTo>
                <a:lnTo>
                  <a:pt x="154" y="909"/>
                </a:lnTo>
                <a:lnTo>
                  <a:pt x="156" y="914"/>
                </a:lnTo>
                <a:lnTo>
                  <a:pt x="156" y="914"/>
                </a:lnTo>
                <a:lnTo>
                  <a:pt x="164" y="927"/>
                </a:lnTo>
                <a:lnTo>
                  <a:pt x="172" y="943"/>
                </a:lnTo>
                <a:lnTo>
                  <a:pt x="172" y="943"/>
                </a:lnTo>
                <a:lnTo>
                  <a:pt x="179" y="952"/>
                </a:lnTo>
                <a:lnTo>
                  <a:pt x="182" y="957"/>
                </a:lnTo>
                <a:lnTo>
                  <a:pt x="182" y="957"/>
                </a:lnTo>
                <a:lnTo>
                  <a:pt x="179" y="967"/>
                </a:lnTo>
                <a:lnTo>
                  <a:pt x="177" y="980"/>
                </a:lnTo>
                <a:lnTo>
                  <a:pt x="176" y="1000"/>
                </a:lnTo>
                <a:lnTo>
                  <a:pt x="176" y="1000"/>
                </a:lnTo>
                <a:lnTo>
                  <a:pt x="176" y="1037"/>
                </a:lnTo>
                <a:lnTo>
                  <a:pt x="173" y="1055"/>
                </a:lnTo>
                <a:lnTo>
                  <a:pt x="173" y="1055"/>
                </a:lnTo>
                <a:lnTo>
                  <a:pt x="169" y="1066"/>
                </a:lnTo>
                <a:lnTo>
                  <a:pt x="166" y="1073"/>
                </a:lnTo>
                <a:lnTo>
                  <a:pt x="165" y="1080"/>
                </a:lnTo>
                <a:lnTo>
                  <a:pt x="165" y="1080"/>
                </a:lnTo>
                <a:lnTo>
                  <a:pt x="166" y="1086"/>
                </a:lnTo>
                <a:lnTo>
                  <a:pt x="166" y="1090"/>
                </a:lnTo>
                <a:lnTo>
                  <a:pt x="167" y="1094"/>
                </a:lnTo>
                <a:lnTo>
                  <a:pt x="166" y="1098"/>
                </a:lnTo>
                <a:lnTo>
                  <a:pt x="166" y="1098"/>
                </a:lnTo>
                <a:lnTo>
                  <a:pt x="162" y="1105"/>
                </a:lnTo>
                <a:lnTo>
                  <a:pt x="159" y="1110"/>
                </a:lnTo>
                <a:lnTo>
                  <a:pt x="159" y="1110"/>
                </a:lnTo>
                <a:lnTo>
                  <a:pt x="159" y="1111"/>
                </a:lnTo>
                <a:lnTo>
                  <a:pt x="158" y="1112"/>
                </a:lnTo>
                <a:lnTo>
                  <a:pt x="158" y="1112"/>
                </a:lnTo>
                <a:lnTo>
                  <a:pt x="155" y="1113"/>
                </a:lnTo>
                <a:lnTo>
                  <a:pt x="155" y="1113"/>
                </a:lnTo>
                <a:lnTo>
                  <a:pt x="152" y="1121"/>
                </a:lnTo>
                <a:lnTo>
                  <a:pt x="149" y="1128"/>
                </a:lnTo>
                <a:lnTo>
                  <a:pt x="149" y="1128"/>
                </a:lnTo>
                <a:lnTo>
                  <a:pt x="148" y="1130"/>
                </a:lnTo>
                <a:lnTo>
                  <a:pt x="146" y="1132"/>
                </a:lnTo>
                <a:lnTo>
                  <a:pt x="141" y="1135"/>
                </a:lnTo>
                <a:lnTo>
                  <a:pt x="133" y="1138"/>
                </a:lnTo>
                <a:lnTo>
                  <a:pt x="127" y="1141"/>
                </a:lnTo>
                <a:lnTo>
                  <a:pt x="127" y="1141"/>
                </a:lnTo>
                <a:lnTo>
                  <a:pt x="121" y="1147"/>
                </a:lnTo>
                <a:lnTo>
                  <a:pt x="120" y="1150"/>
                </a:lnTo>
                <a:lnTo>
                  <a:pt x="120" y="1150"/>
                </a:lnTo>
                <a:lnTo>
                  <a:pt x="120" y="1151"/>
                </a:lnTo>
                <a:lnTo>
                  <a:pt x="116" y="1155"/>
                </a:lnTo>
                <a:lnTo>
                  <a:pt x="116" y="1155"/>
                </a:lnTo>
                <a:lnTo>
                  <a:pt x="113" y="1158"/>
                </a:lnTo>
                <a:lnTo>
                  <a:pt x="110" y="1163"/>
                </a:lnTo>
                <a:lnTo>
                  <a:pt x="107" y="1167"/>
                </a:lnTo>
                <a:lnTo>
                  <a:pt x="101" y="1170"/>
                </a:lnTo>
                <a:lnTo>
                  <a:pt x="101" y="1170"/>
                </a:lnTo>
                <a:lnTo>
                  <a:pt x="92" y="1174"/>
                </a:lnTo>
                <a:lnTo>
                  <a:pt x="80" y="1178"/>
                </a:lnTo>
                <a:lnTo>
                  <a:pt x="68" y="1182"/>
                </a:lnTo>
                <a:lnTo>
                  <a:pt x="64" y="1185"/>
                </a:lnTo>
                <a:lnTo>
                  <a:pt x="62" y="1186"/>
                </a:lnTo>
                <a:lnTo>
                  <a:pt x="62" y="1186"/>
                </a:lnTo>
                <a:lnTo>
                  <a:pt x="60" y="1192"/>
                </a:lnTo>
                <a:lnTo>
                  <a:pt x="58" y="1196"/>
                </a:lnTo>
                <a:lnTo>
                  <a:pt x="58" y="1196"/>
                </a:lnTo>
                <a:lnTo>
                  <a:pt x="57" y="1196"/>
                </a:lnTo>
                <a:lnTo>
                  <a:pt x="56" y="1197"/>
                </a:lnTo>
                <a:lnTo>
                  <a:pt x="56" y="1198"/>
                </a:lnTo>
                <a:lnTo>
                  <a:pt x="60" y="1202"/>
                </a:lnTo>
                <a:lnTo>
                  <a:pt x="60" y="1202"/>
                </a:lnTo>
                <a:lnTo>
                  <a:pt x="66" y="1208"/>
                </a:lnTo>
                <a:lnTo>
                  <a:pt x="75" y="1213"/>
                </a:lnTo>
                <a:lnTo>
                  <a:pt x="75" y="1213"/>
                </a:lnTo>
                <a:lnTo>
                  <a:pt x="84" y="1218"/>
                </a:lnTo>
                <a:lnTo>
                  <a:pt x="93" y="1221"/>
                </a:lnTo>
                <a:lnTo>
                  <a:pt x="104" y="1224"/>
                </a:lnTo>
                <a:lnTo>
                  <a:pt x="112" y="1224"/>
                </a:lnTo>
                <a:lnTo>
                  <a:pt x="119" y="1222"/>
                </a:lnTo>
                <a:lnTo>
                  <a:pt x="119" y="1222"/>
                </a:lnTo>
                <a:lnTo>
                  <a:pt x="171" y="1214"/>
                </a:lnTo>
                <a:lnTo>
                  <a:pt x="199" y="1209"/>
                </a:lnTo>
                <a:lnTo>
                  <a:pt x="219" y="1205"/>
                </a:lnTo>
                <a:lnTo>
                  <a:pt x="219" y="1205"/>
                </a:lnTo>
                <a:lnTo>
                  <a:pt x="225" y="1204"/>
                </a:lnTo>
                <a:lnTo>
                  <a:pt x="230" y="1204"/>
                </a:lnTo>
                <a:lnTo>
                  <a:pt x="236" y="1204"/>
                </a:lnTo>
                <a:lnTo>
                  <a:pt x="238" y="1204"/>
                </a:lnTo>
                <a:lnTo>
                  <a:pt x="239" y="1203"/>
                </a:lnTo>
                <a:lnTo>
                  <a:pt x="241" y="1197"/>
                </a:lnTo>
                <a:lnTo>
                  <a:pt x="241" y="1197"/>
                </a:lnTo>
                <a:lnTo>
                  <a:pt x="241" y="1189"/>
                </a:lnTo>
                <a:lnTo>
                  <a:pt x="240" y="1179"/>
                </a:lnTo>
                <a:lnTo>
                  <a:pt x="238" y="1167"/>
                </a:lnTo>
                <a:lnTo>
                  <a:pt x="238" y="1167"/>
                </a:lnTo>
                <a:lnTo>
                  <a:pt x="238" y="1161"/>
                </a:lnTo>
                <a:lnTo>
                  <a:pt x="239" y="1149"/>
                </a:lnTo>
                <a:lnTo>
                  <a:pt x="240" y="1136"/>
                </a:lnTo>
                <a:lnTo>
                  <a:pt x="242" y="1127"/>
                </a:lnTo>
                <a:lnTo>
                  <a:pt x="242" y="1127"/>
                </a:lnTo>
                <a:lnTo>
                  <a:pt x="246" y="1116"/>
                </a:lnTo>
                <a:lnTo>
                  <a:pt x="247" y="1105"/>
                </a:lnTo>
                <a:lnTo>
                  <a:pt x="247" y="1105"/>
                </a:lnTo>
                <a:lnTo>
                  <a:pt x="248" y="1089"/>
                </a:lnTo>
                <a:lnTo>
                  <a:pt x="250" y="1077"/>
                </a:lnTo>
                <a:lnTo>
                  <a:pt x="250" y="1077"/>
                </a:lnTo>
                <a:lnTo>
                  <a:pt x="261" y="1049"/>
                </a:lnTo>
                <a:lnTo>
                  <a:pt x="267" y="1030"/>
                </a:lnTo>
                <a:lnTo>
                  <a:pt x="269" y="1023"/>
                </a:lnTo>
                <a:lnTo>
                  <a:pt x="270" y="1018"/>
                </a:lnTo>
                <a:lnTo>
                  <a:pt x="270" y="1018"/>
                </a:lnTo>
                <a:lnTo>
                  <a:pt x="270" y="979"/>
                </a:lnTo>
                <a:lnTo>
                  <a:pt x="271" y="946"/>
                </a:lnTo>
                <a:lnTo>
                  <a:pt x="271" y="946"/>
                </a:lnTo>
                <a:lnTo>
                  <a:pt x="280" y="956"/>
                </a:lnTo>
                <a:lnTo>
                  <a:pt x="298" y="975"/>
                </a:lnTo>
                <a:lnTo>
                  <a:pt x="316" y="1000"/>
                </a:lnTo>
                <a:lnTo>
                  <a:pt x="322" y="1009"/>
                </a:lnTo>
                <a:lnTo>
                  <a:pt x="326" y="1017"/>
                </a:lnTo>
                <a:lnTo>
                  <a:pt x="326" y="1017"/>
                </a:lnTo>
                <a:lnTo>
                  <a:pt x="327" y="1029"/>
                </a:lnTo>
                <a:lnTo>
                  <a:pt x="328" y="1040"/>
                </a:lnTo>
                <a:lnTo>
                  <a:pt x="328" y="1049"/>
                </a:lnTo>
                <a:lnTo>
                  <a:pt x="328" y="1054"/>
                </a:lnTo>
                <a:lnTo>
                  <a:pt x="328" y="1054"/>
                </a:lnTo>
                <a:lnTo>
                  <a:pt x="331" y="1055"/>
                </a:lnTo>
                <a:lnTo>
                  <a:pt x="336" y="1058"/>
                </a:lnTo>
                <a:lnTo>
                  <a:pt x="348" y="1064"/>
                </a:lnTo>
                <a:lnTo>
                  <a:pt x="363" y="1071"/>
                </a:lnTo>
                <a:lnTo>
                  <a:pt x="363" y="1071"/>
                </a:lnTo>
                <a:lnTo>
                  <a:pt x="360" y="1087"/>
                </a:lnTo>
                <a:lnTo>
                  <a:pt x="357" y="1098"/>
                </a:lnTo>
                <a:lnTo>
                  <a:pt x="357" y="1101"/>
                </a:lnTo>
                <a:lnTo>
                  <a:pt x="357" y="1103"/>
                </a:lnTo>
                <a:lnTo>
                  <a:pt x="357" y="1103"/>
                </a:lnTo>
                <a:lnTo>
                  <a:pt x="361" y="1105"/>
                </a:lnTo>
                <a:lnTo>
                  <a:pt x="362" y="1106"/>
                </a:lnTo>
                <a:lnTo>
                  <a:pt x="362" y="1107"/>
                </a:lnTo>
                <a:lnTo>
                  <a:pt x="362" y="1107"/>
                </a:lnTo>
                <a:lnTo>
                  <a:pt x="356" y="1128"/>
                </a:lnTo>
                <a:lnTo>
                  <a:pt x="350" y="1150"/>
                </a:lnTo>
                <a:lnTo>
                  <a:pt x="350" y="1150"/>
                </a:lnTo>
                <a:lnTo>
                  <a:pt x="342" y="1168"/>
                </a:lnTo>
                <a:lnTo>
                  <a:pt x="336" y="1180"/>
                </a:lnTo>
                <a:lnTo>
                  <a:pt x="332" y="1184"/>
                </a:lnTo>
                <a:lnTo>
                  <a:pt x="331" y="1186"/>
                </a:lnTo>
                <a:lnTo>
                  <a:pt x="331" y="1186"/>
                </a:lnTo>
                <a:lnTo>
                  <a:pt x="325" y="1190"/>
                </a:lnTo>
                <a:lnTo>
                  <a:pt x="317" y="1197"/>
                </a:lnTo>
                <a:lnTo>
                  <a:pt x="311" y="1205"/>
                </a:lnTo>
                <a:lnTo>
                  <a:pt x="310" y="1208"/>
                </a:lnTo>
                <a:lnTo>
                  <a:pt x="310" y="1212"/>
                </a:lnTo>
                <a:lnTo>
                  <a:pt x="310" y="1212"/>
                </a:lnTo>
                <a:lnTo>
                  <a:pt x="313" y="1214"/>
                </a:lnTo>
                <a:lnTo>
                  <a:pt x="316" y="1215"/>
                </a:lnTo>
                <a:lnTo>
                  <a:pt x="331" y="1219"/>
                </a:lnTo>
                <a:lnTo>
                  <a:pt x="346" y="1221"/>
                </a:lnTo>
                <a:lnTo>
                  <a:pt x="355" y="1221"/>
                </a:lnTo>
                <a:lnTo>
                  <a:pt x="360" y="1220"/>
                </a:lnTo>
                <a:lnTo>
                  <a:pt x="360" y="1220"/>
                </a:lnTo>
                <a:lnTo>
                  <a:pt x="372" y="1218"/>
                </a:lnTo>
                <a:lnTo>
                  <a:pt x="384" y="1214"/>
                </a:lnTo>
                <a:lnTo>
                  <a:pt x="395" y="1208"/>
                </a:lnTo>
                <a:lnTo>
                  <a:pt x="401" y="1205"/>
                </a:lnTo>
                <a:lnTo>
                  <a:pt x="405" y="1201"/>
                </a:lnTo>
                <a:lnTo>
                  <a:pt x="405" y="1201"/>
                </a:lnTo>
                <a:lnTo>
                  <a:pt x="432" y="1175"/>
                </a:lnTo>
                <a:lnTo>
                  <a:pt x="459" y="1150"/>
                </a:lnTo>
                <a:lnTo>
                  <a:pt x="459" y="1150"/>
                </a:lnTo>
                <a:lnTo>
                  <a:pt x="468" y="1144"/>
                </a:lnTo>
                <a:lnTo>
                  <a:pt x="472" y="1139"/>
                </a:lnTo>
                <a:lnTo>
                  <a:pt x="476" y="1134"/>
                </a:lnTo>
                <a:lnTo>
                  <a:pt x="476" y="1129"/>
                </a:lnTo>
                <a:lnTo>
                  <a:pt x="476" y="1129"/>
                </a:lnTo>
                <a:lnTo>
                  <a:pt x="475" y="1124"/>
                </a:lnTo>
                <a:lnTo>
                  <a:pt x="472" y="1120"/>
                </a:lnTo>
                <a:lnTo>
                  <a:pt x="469" y="1113"/>
                </a:lnTo>
                <a:lnTo>
                  <a:pt x="449" y="1089"/>
                </a:lnTo>
                <a:lnTo>
                  <a:pt x="449" y="1089"/>
                </a:lnTo>
                <a:lnTo>
                  <a:pt x="452" y="1088"/>
                </a:lnTo>
                <a:lnTo>
                  <a:pt x="453" y="1087"/>
                </a:lnTo>
                <a:lnTo>
                  <a:pt x="453" y="1087"/>
                </a:lnTo>
                <a:lnTo>
                  <a:pt x="446" y="1073"/>
                </a:lnTo>
                <a:lnTo>
                  <a:pt x="446" y="1073"/>
                </a:lnTo>
                <a:lnTo>
                  <a:pt x="441" y="1067"/>
                </a:lnTo>
                <a:lnTo>
                  <a:pt x="437" y="1063"/>
                </a:lnTo>
                <a:lnTo>
                  <a:pt x="432" y="1055"/>
                </a:lnTo>
                <a:lnTo>
                  <a:pt x="432" y="1055"/>
                </a:lnTo>
                <a:lnTo>
                  <a:pt x="408" y="1002"/>
                </a:lnTo>
                <a:lnTo>
                  <a:pt x="408" y="1002"/>
                </a:lnTo>
                <a:lnTo>
                  <a:pt x="401" y="984"/>
                </a:lnTo>
                <a:lnTo>
                  <a:pt x="386" y="957"/>
                </a:lnTo>
                <a:lnTo>
                  <a:pt x="372" y="929"/>
                </a:lnTo>
                <a:lnTo>
                  <a:pt x="365" y="920"/>
                </a:lnTo>
                <a:lnTo>
                  <a:pt x="359" y="912"/>
                </a:lnTo>
                <a:lnTo>
                  <a:pt x="359" y="912"/>
                </a:lnTo>
                <a:lnTo>
                  <a:pt x="332" y="888"/>
                </a:lnTo>
                <a:lnTo>
                  <a:pt x="332" y="888"/>
                </a:lnTo>
                <a:lnTo>
                  <a:pt x="332" y="882"/>
                </a:lnTo>
                <a:lnTo>
                  <a:pt x="331" y="873"/>
                </a:lnTo>
                <a:lnTo>
                  <a:pt x="331" y="873"/>
                </a:lnTo>
                <a:lnTo>
                  <a:pt x="321" y="842"/>
                </a:lnTo>
                <a:lnTo>
                  <a:pt x="311" y="817"/>
                </a:lnTo>
                <a:lnTo>
                  <a:pt x="311" y="817"/>
                </a:lnTo>
                <a:lnTo>
                  <a:pt x="311" y="817"/>
                </a:lnTo>
                <a:lnTo>
                  <a:pt x="310" y="816"/>
                </a:lnTo>
                <a:lnTo>
                  <a:pt x="311" y="805"/>
                </a:lnTo>
                <a:lnTo>
                  <a:pt x="311" y="805"/>
                </a:lnTo>
                <a:lnTo>
                  <a:pt x="315" y="780"/>
                </a:lnTo>
                <a:lnTo>
                  <a:pt x="316" y="766"/>
                </a:lnTo>
                <a:lnTo>
                  <a:pt x="316" y="766"/>
                </a:lnTo>
                <a:lnTo>
                  <a:pt x="321" y="755"/>
                </a:lnTo>
                <a:lnTo>
                  <a:pt x="321" y="755"/>
                </a:lnTo>
                <a:lnTo>
                  <a:pt x="344" y="755"/>
                </a:lnTo>
                <a:lnTo>
                  <a:pt x="344" y="755"/>
                </a:lnTo>
                <a:lnTo>
                  <a:pt x="345" y="756"/>
                </a:lnTo>
                <a:lnTo>
                  <a:pt x="345" y="756"/>
                </a:lnTo>
                <a:lnTo>
                  <a:pt x="345" y="759"/>
                </a:lnTo>
                <a:lnTo>
                  <a:pt x="345" y="761"/>
                </a:lnTo>
                <a:lnTo>
                  <a:pt x="346" y="761"/>
                </a:lnTo>
                <a:lnTo>
                  <a:pt x="348" y="762"/>
                </a:lnTo>
                <a:lnTo>
                  <a:pt x="348" y="762"/>
                </a:lnTo>
                <a:lnTo>
                  <a:pt x="357" y="762"/>
                </a:lnTo>
                <a:lnTo>
                  <a:pt x="363" y="761"/>
                </a:lnTo>
                <a:lnTo>
                  <a:pt x="366" y="759"/>
                </a:lnTo>
                <a:lnTo>
                  <a:pt x="367" y="757"/>
                </a:lnTo>
                <a:lnTo>
                  <a:pt x="367" y="757"/>
                </a:lnTo>
                <a:lnTo>
                  <a:pt x="368" y="750"/>
                </a:lnTo>
                <a:lnTo>
                  <a:pt x="369" y="742"/>
                </a:lnTo>
                <a:lnTo>
                  <a:pt x="369" y="731"/>
                </a:lnTo>
                <a:lnTo>
                  <a:pt x="369" y="731"/>
                </a:lnTo>
                <a:lnTo>
                  <a:pt x="374" y="731"/>
                </a:lnTo>
                <a:lnTo>
                  <a:pt x="377" y="728"/>
                </a:lnTo>
                <a:lnTo>
                  <a:pt x="378" y="727"/>
                </a:lnTo>
                <a:lnTo>
                  <a:pt x="378" y="725"/>
                </a:lnTo>
                <a:lnTo>
                  <a:pt x="378" y="725"/>
                </a:lnTo>
                <a:lnTo>
                  <a:pt x="376" y="688"/>
                </a:lnTo>
                <a:lnTo>
                  <a:pt x="373" y="657"/>
                </a:lnTo>
                <a:lnTo>
                  <a:pt x="373" y="657"/>
                </a:lnTo>
                <a:lnTo>
                  <a:pt x="377" y="658"/>
                </a:lnTo>
                <a:lnTo>
                  <a:pt x="379" y="657"/>
                </a:lnTo>
                <a:lnTo>
                  <a:pt x="380" y="656"/>
                </a:lnTo>
                <a:lnTo>
                  <a:pt x="380" y="653"/>
                </a:lnTo>
                <a:lnTo>
                  <a:pt x="380" y="653"/>
                </a:lnTo>
                <a:lnTo>
                  <a:pt x="374" y="624"/>
                </a:lnTo>
                <a:lnTo>
                  <a:pt x="371" y="607"/>
                </a:lnTo>
                <a:lnTo>
                  <a:pt x="369" y="601"/>
                </a:lnTo>
                <a:lnTo>
                  <a:pt x="369" y="601"/>
                </a:lnTo>
                <a:lnTo>
                  <a:pt x="390" y="605"/>
                </a:lnTo>
                <a:lnTo>
                  <a:pt x="406" y="606"/>
                </a:lnTo>
                <a:lnTo>
                  <a:pt x="422" y="606"/>
                </a:lnTo>
                <a:lnTo>
                  <a:pt x="422" y="606"/>
                </a:lnTo>
                <a:lnTo>
                  <a:pt x="435" y="604"/>
                </a:lnTo>
                <a:lnTo>
                  <a:pt x="446" y="600"/>
                </a:lnTo>
                <a:lnTo>
                  <a:pt x="454" y="595"/>
                </a:lnTo>
                <a:lnTo>
                  <a:pt x="458" y="593"/>
                </a:lnTo>
                <a:lnTo>
                  <a:pt x="458" y="593"/>
                </a:lnTo>
                <a:lnTo>
                  <a:pt x="474" y="565"/>
                </a:lnTo>
                <a:lnTo>
                  <a:pt x="486" y="542"/>
                </a:lnTo>
                <a:lnTo>
                  <a:pt x="491" y="530"/>
                </a:lnTo>
                <a:lnTo>
                  <a:pt x="493" y="520"/>
                </a:lnTo>
                <a:lnTo>
                  <a:pt x="493" y="520"/>
                </a:lnTo>
                <a:lnTo>
                  <a:pt x="507" y="428"/>
                </a:lnTo>
                <a:lnTo>
                  <a:pt x="507" y="428"/>
                </a:lnTo>
                <a:lnTo>
                  <a:pt x="510" y="427"/>
                </a:lnTo>
                <a:lnTo>
                  <a:pt x="512" y="426"/>
                </a:lnTo>
                <a:lnTo>
                  <a:pt x="512" y="425"/>
                </a:lnTo>
                <a:lnTo>
                  <a:pt x="512" y="425"/>
                </a:lnTo>
                <a:lnTo>
                  <a:pt x="504" y="402"/>
                </a:lnTo>
                <a:lnTo>
                  <a:pt x="484" y="356"/>
                </a:lnTo>
                <a:lnTo>
                  <a:pt x="484" y="356"/>
                </a:lnTo>
                <a:lnTo>
                  <a:pt x="476" y="335"/>
                </a:lnTo>
                <a:lnTo>
                  <a:pt x="470" y="320"/>
                </a:lnTo>
                <a:lnTo>
                  <a:pt x="465" y="310"/>
                </a:lnTo>
                <a:lnTo>
                  <a:pt x="459" y="300"/>
                </a:lnTo>
                <a:lnTo>
                  <a:pt x="459" y="300"/>
                </a:lnTo>
                <a:lnTo>
                  <a:pt x="431" y="266"/>
                </a:lnTo>
                <a:lnTo>
                  <a:pt x="417" y="249"/>
                </a:lnTo>
                <a:lnTo>
                  <a:pt x="408" y="240"/>
                </a:lnTo>
                <a:lnTo>
                  <a:pt x="408" y="240"/>
                </a:lnTo>
                <a:lnTo>
                  <a:pt x="400" y="238"/>
                </a:lnTo>
                <a:lnTo>
                  <a:pt x="395" y="238"/>
                </a:lnTo>
                <a:lnTo>
                  <a:pt x="390" y="237"/>
                </a:lnTo>
                <a:lnTo>
                  <a:pt x="390" y="237"/>
                </a:lnTo>
                <a:lnTo>
                  <a:pt x="391" y="236"/>
                </a:lnTo>
                <a:lnTo>
                  <a:pt x="394" y="233"/>
                </a:lnTo>
                <a:lnTo>
                  <a:pt x="396" y="227"/>
                </a:lnTo>
                <a:lnTo>
                  <a:pt x="396" y="217"/>
                </a:lnTo>
                <a:lnTo>
                  <a:pt x="396" y="217"/>
                </a:lnTo>
                <a:lnTo>
                  <a:pt x="395" y="213"/>
                </a:lnTo>
                <a:lnTo>
                  <a:pt x="392" y="208"/>
                </a:lnTo>
                <a:lnTo>
                  <a:pt x="388" y="198"/>
                </a:lnTo>
                <a:lnTo>
                  <a:pt x="380" y="191"/>
                </a:lnTo>
                <a:lnTo>
                  <a:pt x="373" y="187"/>
                </a:lnTo>
                <a:lnTo>
                  <a:pt x="373" y="187"/>
                </a:lnTo>
                <a:lnTo>
                  <a:pt x="368" y="184"/>
                </a:lnTo>
                <a:lnTo>
                  <a:pt x="356" y="179"/>
                </a:lnTo>
                <a:lnTo>
                  <a:pt x="356" y="179"/>
                </a:lnTo>
                <a:lnTo>
                  <a:pt x="343" y="171"/>
                </a:lnTo>
                <a:lnTo>
                  <a:pt x="331" y="163"/>
                </a:lnTo>
                <a:lnTo>
                  <a:pt x="321" y="157"/>
                </a:lnTo>
                <a:lnTo>
                  <a:pt x="316" y="153"/>
                </a:lnTo>
                <a:lnTo>
                  <a:pt x="316" y="153"/>
                </a:lnTo>
                <a:close/>
                <a:moveTo>
                  <a:pt x="136" y="587"/>
                </a:moveTo>
                <a:lnTo>
                  <a:pt x="136" y="587"/>
                </a:lnTo>
                <a:lnTo>
                  <a:pt x="136" y="612"/>
                </a:lnTo>
                <a:lnTo>
                  <a:pt x="136" y="630"/>
                </a:lnTo>
                <a:lnTo>
                  <a:pt x="136" y="636"/>
                </a:lnTo>
                <a:lnTo>
                  <a:pt x="135" y="640"/>
                </a:lnTo>
                <a:lnTo>
                  <a:pt x="135" y="640"/>
                </a:lnTo>
                <a:lnTo>
                  <a:pt x="130" y="649"/>
                </a:lnTo>
                <a:lnTo>
                  <a:pt x="127" y="656"/>
                </a:lnTo>
                <a:lnTo>
                  <a:pt x="127" y="656"/>
                </a:lnTo>
                <a:lnTo>
                  <a:pt x="124" y="661"/>
                </a:lnTo>
                <a:lnTo>
                  <a:pt x="124" y="662"/>
                </a:lnTo>
                <a:lnTo>
                  <a:pt x="123" y="665"/>
                </a:lnTo>
                <a:lnTo>
                  <a:pt x="123" y="665"/>
                </a:lnTo>
                <a:lnTo>
                  <a:pt x="123" y="691"/>
                </a:lnTo>
                <a:lnTo>
                  <a:pt x="124" y="707"/>
                </a:lnTo>
                <a:lnTo>
                  <a:pt x="124" y="716"/>
                </a:lnTo>
                <a:lnTo>
                  <a:pt x="124" y="716"/>
                </a:lnTo>
                <a:lnTo>
                  <a:pt x="120" y="745"/>
                </a:lnTo>
                <a:lnTo>
                  <a:pt x="118" y="765"/>
                </a:lnTo>
                <a:lnTo>
                  <a:pt x="115" y="774"/>
                </a:lnTo>
                <a:lnTo>
                  <a:pt x="115" y="774"/>
                </a:lnTo>
                <a:lnTo>
                  <a:pt x="113" y="779"/>
                </a:lnTo>
                <a:lnTo>
                  <a:pt x="109" y="785"/>
                </a:lnTo>
                <a:lnTo>
                  <a:pt x="102" y="791"/>
                </a:lnTo>
                <a:lnTo>
                  <a:pt x="93" y="799"/>
                </a:lnTo>
                <a:lnTo>
                  <a:pt x="93" y="799"/>
                </a:lnTo>
                <a:lnTo>
                  <a:pt x="83" y="805"/>
                </a:lnTo>
                <a:lnTo>
                  <a:pt x="72" y="807"/>
                </a:lnTo>
                <a:lnTo>
                  <a:pt x="63" y="807"/>
                </a:lnTo>
                <a:lnTo>
                  <a:pt x="60" y="806"/>
                </a:lnTo>
                <a:lnTo>
                  <a:pt x="56" y="805"/>
                </a:lnTo>
                <a:lnTo>
                  <a:pt x="56" y="805"/>
                </a:lnTo>
                <a:lnTo>
                  <a:pt x="45" y="800"/>
                </a:lnTo>
                <a:lnTo>
                  <a:pt x="32" y="793"/>
                </a:lnTo>
                <a:lnTo>
                  <a:pt x="24" y="789"/>
                </a:lnTo>
                <a:lnTo>
                  <a:pt x="17" y="784"/>
                </a:lnTo>
                <a:lnTo>
                  <a:pt x="12" y="778"/>
                </a:lnTo>
                <a:lnTo>
                  <a:pt x="10" y="772"/>
                </a:lnTo>
                <a:lnTo>
                  <a:pt x="10" y="772"/>
                </a:lnTo>
                <a:lnTo>
                  <a:pt x="6" y="759"/>
                </a:lnTo>
                <a:lnTo>
                  <a:pt x="5" y="748"/>
                </a:lnTo>
                <a:lnTo>
                  <a:pt x="6" y="738"/>
                </a:lnTo>
                <a:lnTo>
                  <a:pt x="10" y="728"/>
                </a:lnTo>
                <a:lnTo>
                  <a:pt x="10" y="728"/>
                </a:lnTo>
                <a:lnTo>
                  <a:pt x="17" y="713"/>
                </a:lnTo>
                <a:lnTo>
                  <a:pt x="26" y="692"/>
                </a:lnTo>
                <a:lnTo>
                  <a:pt x="32" y="673"/>
                </a:lnTo>
                <a:lnTo>
                  <a:pt x="34" y="664"/>
                </a:lnTo>
                <a:lnTo>
                  <a:pt x="35" y="659"/>
                </a:lnTo>
                <a:lnTo>
                  <a:pt x="35" y="659"/>
                </a:lnTo>
                <a:lnTo>
                  <a:pt x="35" y="640"/>
                </a:lnTo>
                <a:lnTo>
                  <a:pt x="37" y="626"/>
                </a:lnTo>
                <a:lnTo>
                  <a:pt x="37" y="626"/>
                </a:lnTo>
                <a:lnTo>
                  <a:pt x="43" y="595"/>
                </a:lnTo>
                <a:lnTo>
                  <a:pt x="43" y="595"/>
                </a:lnTo>
                <a:lnTo>
                  <a:pt x="46" y="601"/>
                </a:lnTo>
                <a:lnTo>
                  <a:pt x="50" y="605"/>
                </a:lnTo>
                <a:lnTo>
                  <a:pt x="52" y="606"/>
                </a:lnTo>
                <a:lnTo>
                  <a:pt x="52" y="606"/>
                </a:lnTo>
                <a:lnTo>
                  <a:pt x="56" y="606"/>
                </a:lnTo>
                <a:lnTo>
                  <a:pt x="58" y="604"/>
                </a:lnTo>
                <a:lnTo>
                  <a:pt x="58" y="604"/>
                </a:lnTo>
                <a:lnTo>
                  <a:pt x="64" y="600"/>
                </a:lnTo>
                <a:lnTo>
                  <a:pt x="68" y="599"/>
                </a:lnTo>
                <a:lnTo>
                  <a:pt x="70" y="598"/>
                </a:lnTo>
                <a:lnTo>
                  <a:pt x="70" y="598"/>
                </a:lnTo>
                <a:lnTo>
                  <a:pt x="70" y="593"/>
                </a:lnTo>
                <a:lnTo>
                  <a:pt x="78" y="592"/>
                </a:lnTo>
                <a:lnTo>
                  <a:pt x="83" y="588"/>
                </a:lnTo>
                <a:lnTo>
                  <a:pt x="83" y="588"/>
                </a:lnTo>
                <a:lnTo>
                  <a:pt x="83" y="592"/>
                </a:lnTo>
                <a:lnTo>
                  <a:pt x="83" y="594"/>
                </a:lnTo>
                <a:lnTo>
                  <a:pt x="83" y="595"/>
                </a:lnTo>
                <a:lnTo>
                  <a:pt x="85" y="595"/>
                </a:lnTo>
                <a:lnTo>
                  <a:pt x="85" y="595"/>
                </a:lnTo>
                <a:lnTo>
                  <a:pt x="95" y="593"/>
                </a:lnTo>
                <a:lnTo>
                  <a:pt x="103" y="590"/>
                </a:lnTo>
                <a:lnTo>
                  <a:pt x="103" y="590"/>
                </a:lnTo>
                <a:lnTo>
                  <a:pt x="106" y="590"/>
                </a:lnTo>
                <a:lnTo>
                  <a:pt x="108" y="592"/>
                </a:lnTo>
                <a:lnTo>
                  <a:pt x="112" y="592"/>
                </a:lnTo>
                <a:lnTo>
                  <a:pt x="112" y="592"/>
                </a:lnTo>
                <a:lnTo>
                  <a:pt x="119" y="592"/>
                </a:lnTo>
                <a:lnTo>
                  <a:pt x="124" y="590"/>
                </a:lnTo>
                <a:lnTo>
                  <a:pt x="124" y="590"/>
                </a:lnTo>
                <a:lnTo>
                  <a:pt x="132" y="587"/>
                </a:lnTo>
                <a:lnTo>
                  <a:pt x="136" y="5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73ED3075-39C9-4062-BB21-4AA9E1A48410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2751769"/>
            <a:ext cx="751046" cy="1638876"/>
          </a:xfrm>
          <a:custGeom>
            <a:avLst/>
            <a:gdLst>
              <a:gd name="T0" fmla="*/ 122 w 593"/>
              <a:gd name="T1" fmla="*/ 318 h 1294"/>
              <a:gd name="T2" fmla="*/ 95 w 593"/>
              <a:gd name="T3" fmla="*/ 309 h 1294"/>
              <a:gd name="T4" fmla="*/ 36 w 593"/>
              <a:gd name="T5" fmla="*/ 301 h 1294"/>
              <a:gd name="T6" fmla="*/ 19 w 593"/>
              <a:gd name="T7" fmla="*/ 307 h 1294"/>
              <a:gd name="T8" fmla="*/ 1 w 593"/>
              <a:gd name="T9" fmla="*/ 356 h 1294"/>
              <a:gd name="T10" fmla="*/ 16 w 593"/>
              <a:gd name="T11" fmla="*/ 375 h 1294"/>
              <a:gd name="T12" fmla="*/ 23 w 593"/>
              <a:gd name="T13" fmla="*/ 406 h 1294"/>
              <a:gd name="T14" fmla="*/ 19 w 593"/>
              <a:gd name="T15" fmla="*/ 435 h 1294"/>
              <a:gd name="T16" fmla="*/ 57 w 593"/>
              <a:gd name="T17" fmla="*/ 451 h 1294"/>
              <a:gd name="T18" fmla="*/ 91 w 593"/>
              <a:gd name="T19" fmla="*/ 448 h 1294"/>
              <a:gd name="T20" fmla="*/ 124 w 593"/>
              <a:gd name="T21" fmla="*/ 473 h 1294"/>
              <a:gd name="T22" fmla="*/ 178 w 593"/>
              <a:gd name="T23" fmla="*/ 440 h 1294"/>
              <a:gd name="T24" fmla="*/ 239 w 593"/>
              <a:gd name="T25" fmla="*/ 341 h 1294"/>
              <a:gd name="T26" fmla="*/ 236 w 593"/>
              <a:gd name="T27" fmla="*/ 622 h 1294"/>
              <a:gd name="T28" fmla="*/ 220 w 593"/>
              <a:gd name="T29" fmla="*/ 678 h 1294"/>
              <a:gd name="T30" fmla="*/ 239 w 593"/>
              <a:gd name="T31" fmla="*/ 690 h 1294"/>
              <a:gd name="T32" fmla="*/ 162 w 593"/>
              <a:gd name="T33" fmla="*/ 804 h 1294"/>
              <a:gd name="T34" fmla="*/ 128 w 593"/>
              <a:gd name="T35" fmla="*/ 888 h 1294"/>
              <a:gd name="T36" fmla="*/ 208 w 593"/>
              <a:gd name="T37" fmla="*/ 1027 h 1294"/>
              <a:gd name="T38" fmla="*/ 275 w 593"/>
              <a:gd name="T39" fmla="*/ 1177 h 1294"/>
              <a:gd name="T40" fmla="*/ 251 w 593"/>
              <a:gd name="T41" fmla="*/ 1232 h 1294"/>
              <a:gd name="T42" fmla="*/ 179 w 593"/>
              <a:gd name="T43" fmla="*/ 1255 h 1294"/>
              <a:gd name="T44" fmla="*/ 152 w 593"/>
              <a:gd name="T45" fmla="*/ 1276 h 1294"/>
              <a:gd name="T46" fmla="*/ 194 w 593"/>
              <a:gd name="T47" fmla="*/ 1293 h 1294"/>
              <a:gd name="T48" fmla="*/ 281 w 593"/>
              <a:gd name="T49" fmla="*/ 1285 h 1294"/>
              <a:gd name="T50" fmla="*/ 318 w 593"/>
              <a:gd name="T51" fmla="*/ 1289 h 1294"/>
              <a:gd name="T52" fmla="*/ 392 w 593"/>
              <a:gd name="T53" fmla="*/ 1293 h 1294"/>
              <a:gd name="T54" fmla="*/ 439 w 593"/>
              <a:gd name="T55" fmla="*/ 1289 h 1294"/>
              <a:gd name="T56" fmla="*/ 449 w 593"/>
              <a:gd name="T57" fmla="*/ 1267 h 1294"/>
              <a:gd name="T58" fmla="*/ 440 w 593"/>
              <a:gd name="T59" fmla="*/ 1194 h 1294"/>
              <a:gd name="T60" fmla="*/ 414 w 593"/>
              <a:gd name="T61" fmla="*/ 1012 h 1294"/>
              <a:gd name="T62" fmla="*/ 387 w 593"/>
              <a:gd name="T63" fmla="*/ 933 h 1294"/>
              <a:gd name="T64" fmla="*/ 380 w 593"/>
              <a:gd name="T65" fmla="*/ 899 h 1294"/>
              <a:gd name="T66" fmla="*/ 456 w 593"/>
              <a:gd name="T67" fmla="*/ 809 h 1294"/>
              <a:gd name="T68" fmla="*/ 548 w 593"/>
              <a:gd name="T69" fmla="*/ 686 h 1294"/>
              <a:gd name="T70" fmla="*/ 577 w 593"/>
              <a:gd name="T71" fmla="*/ 645 h 1294"/>
              <a:gd name="T72" fmla="*/ 592 w 593"/>
              <a:gd name="T73" fmla="*/ 614 h 1294"/>
              <a:gd name="T74" fmla="*/ 556 w 593"/>
              <a:gd name="T75" fmla="*/ 524 h 1294"/>
              <a:gd name="T76" fmla="*/ 518 w 593"/>
              <a:gd name="T77" fmla="*/ 418 h 1294"/>
              <a:gd name="T78" fmla="*/ 475 w 593"/>
              <a:gd name="T79" fmla="*/ 299 h 1294"/>
              <a:gd name="T80" fmla="*/ 339 w 593"/>
              <a:gd name="T81" fmla="*/ 167 h 1294"/>
              <a:gd name="T82" fmla="*/ 292 w 593"/>
              <a:gd name="T83" fmla="*/ 140 h 1294"/>
              <a:gd name="T84" fmla="*/ 292 w 593"/>
              <a:gd name="T85" fmla="*/ 59 h 1294"/>
              <a:gd name="T86" fmla="*/ 266 w 593"/>
              <a:gd name="T87" fmla="*/ 19 h 1294"/>
              <a:gd name="T88" fmla="*/ 201 w 593"/>
              <a:gd name="T89" fmla="*/ 0 h 1294"/>
              <a:gd name="T90" fmla="*/ 141 w 593"/>
              <a:gd name="T91" fmla="*/ 23 h 1294"/>
              <a:gd name="T92" fmla="*/ 119 w 593"/>
              <a:gd name="T93" fmla="*/ 57 h 1294"/>
              <a:gd name="T94" fmla="*/ 110 w 593"/>
              <a:gd name="T95" fmla="*/ 110 h 1294"/>
              <a:gd name="T96" fmla="*/ 119 w 593"/>
              <a:gd name="T97" fmla="*/ 128 h 1294"/>
              <a:gd name="T98" fmla="*/ 123 w 593"/>
              <a:gd name="T99" fmla="*/ 160 h 1294"/>
              <a:gd name="T100" fmla="*/ 137 w 593"/>
              <a:gd name="T101" fmla="*/ 199 h 1294"/>
              <a:gd name="T102" fmla="*/ 273 w 593"/>
              <a:gd name="T103" fmla="*/ 875 h 1294"/>
              <a:gd name="T104" fmla="*/ 282 w 593"/>
              <a:gd name="T105" fmla="*/ 899 h 1294"/>
              <a:gd name="T106" fmla="*/ 308 w 593"/>
              <a:gd name="T107" fmla="*/ 978 h 1294"/>
              <a:gd name="T108" fmla="*/ 347 w 593"/>
              <a:gd name="T109" fmla="*/ 1083 h 1294"/>
              <a:gd name="T110" fmla="*/ 361 w 593"/>
              <a:gd name="T111" fmla="*/ 1145 h 1294"/>
              <a:gd name="T112" fmla="*/ 310 w 593"/>
              <a:gd name="T113" fmla="*/ 1055 h 1294"/>
              <a:gd name="T114" fmla="*/ 283 w 593"/>
              <a:gd name="T115" fmla="*/ 985 h 1294"/>
              <a:gd name="T116" fmla="*/ 236 w 593"/>
              <a:gd name="T117" fmla="*/ 921 h 1294"/>
              <a:gd name="T118" fmla="*/ 238 w 593"/>
              <a:gd name="T119" fmla="*/ 898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1294">
                <a:moveTo>
                  <a:pt x="148" y="220"/>
                </a:moveTo>
                <a:lnTo>
                  <a:pt x="148" y="220"/>
                </a:lnTo>
                <a:lnTo>
                  <a:pt x="141" y="242"/>
                </a:lnTo>
                <a:lnTo>
                  <a:pt x="134" y="262"/>
                </a:lnTo>
                <a:lnTo>
                  <a:pt x="129" y="281"/>
                </a:lnTo>
                <a:lnTo>
                  <a:pt x="129" y="281"/>
                </a:lnTo>
                <a:lnTo>
                  <a:pt x="122" y="318"/>
                </a:lnTo>
                <a:lnTo>
                  <a:pt x="122" y="318"/>
                </a:lnTo>
                <a:lnTo>
                  <a:pt x="113" y="312"/>
                </a:lnTo>
                <a:lnTo>
                  <a:pt x="106" y="309"/>
                </a:lnTo>
                <a:lnTo>
                  <a:pt x="102" y="308"/>
                </a:lnTo>
                <a:lnTo>
                  <a:pt x="98" y="307"/>
                </a:lnTo>
                <a:lnTo>
                  <a:pt x="98" y="307"/>
                </a:lnTo>
                <a:lnTo>
                  <a:pt x="95" y="309"/>
                </a:lnTo>
                <a:lnTo>
                  <a:pt x="93" y="311"/>
                </a:lnTo>
                <a:lnTo>
                  <a:pt x="91" y="315"/>
                </a:lnTo>
                <a:lnTo>
                  <a:pt x="84" y="318"/>
                </a:lnTo>
                <a:lnTo>
                  <a:pt x="61" y="307"/>
                </a:lnTo>
                <a:lnTo>
                  <a:pt x="42" y="303"/>
                </a:lnTo>
                <a:lnTo>
                  <a:pt x="42" y="303"/>
                </a:lnTo>
                <a:lnTo>
                  <a:pt x="36" y="301"/>
                </a:lnTo>
                <a:lnTo>
                  <a:pt x="31" y="299"/>
                </a:lnTo>
                <a:lnTo>
                  <a:pt x="26" y="299"/>
                </a:lnTo>
                <a:lnTo>
                  <a:pt x="26" y="299"/>
                </a:lnTo>
                <a:lnTo>
                  <a:pt x="24" y="301"/>
                </a:lnTo>
                <a:lnTo>
                  <a:pt x="20" y="303"/>
                </a:lnTo>
                <a:lnTo>
                  <a:pt x="19" y="305"/>
                </a:lnTo>
                <a:lnTo>
                  <a:pt x="19" y="307"/>
                </a:lnTo>
                <a:lnTo>
                  <a:pt x="19" y="307"/>
                </a:lnTo>
                <a:lnTo>
                  <a:pt x="20" y="310"/>
                </a:lnTo>
                <a:lnTo>
                  <a:pt x="22" y="315"/>
                </a:lnTo>
                <a:lnTo>
                  <a:pt x="23" y="322"/>
                </a:lnTo>
                <a:lnTo>
                  <a:pt x="0" y="353"/>
                </a:lnTo>
                <a:lnTo>
                  <a:pt x="0" y="353"/>
                </a:lnTo>
                <a:lnTo>
                  <a:pt x="1" y="356"/>
                </a:lnTo>
                <a:lnTo>
                  <a:pt x="3" y="359"/>
                </a:lnTo>
                <a:lnTo>
                  <a:pt x="4" y="360"/>
                </a:lnTo>
                <a:lnTo>
                  <a:pt x="4" y="360"/>
                </a:lnTo>
                <a:lnTo>
                  <a:pt x="12" y="360"/>
                </a:lnTo>
                <a:lnTo>
                  <a:pt x="19" y="360"/>
                </a:lnTo>
                <a:lnTo>
                  <a:pt x="19" y="360"/>
                </a:lnTo>
                <a:lnTo>
                  <a:pt x="16" y="375"/>
                </a:lnTo>
                <a:lnTo>
                  <a:pt x="13" y="386"/>
                </a:lnTo>
                <a:lnTo>
                  <a:pt x="12" y="394"/>
                </a:lnTo>
                <a:lnTo>
                  <a:pt x="12" y="394"/>
                </a:lnTo>
                <a:lnTo>
                  <a:pt x="12" y="396"/>
                </a:lnTo>
                <a:lnTo>
                  <a:pt x="13" y="399"/>
                </a:lnTo>
                <a:lnTo>
                  <a:pt x="17" y="402"/>
                </a:lnTo>
                <a:lnTo>
                  <a:pt x="23" y="406"/>
                </a:lnTo>
                <a:lnTo>
                  <a:pt x="26" y="409"/>
                </a:lnTo>
                <a:lnTo>
                  <a:pt x="26" y="409"/>
                </a:lnTo>
                <a:lnTo>
                  <a:pt x="23" y="421"/>
                </a:lnTo>
                <a:lnTo>
                  <a:pt x="19" y="429"/>
                </a:lnTo>
                <a:lnTo>
                  <a:pt x="19" y="433"/>
                </a:lnTo>
                <a:lnTo>
                  <a:pt x="19" y="435"/>
                </a:lnTo>
                <a:lnTo>
                  <a:pt x="19" y="435"/>
                </a:lnTo>
                <a:lnTo>
                  <a:pt x="22" y="438"/>
                </a:lnTo>
                <a:lnTo>
                  <a:pt x="25" y="440"/>
                </a:lnTo>
                <a:lnTo>
                  <a:pt x="36" y="446"/>
                </a:lnTo>
                <a:lnTo>
                  <a:pt x="49" y="450"/>
                </a:lnTo>
                <a:lnTo>
                  <a:pt x="54" y="451"/>
                </a:lnTo>
                <a:lnTo>
                  <a:pt x="57" y="451"/>
                </a:lnTo>
                <a:lnTo>
                  <a:pt x="57" y="451"/>
                </a:lnTo>
                <a:lnTo>
                  <a:pt x="62" y="450"/>
                </a:lnTo>
                <a:lnTo>
                  <a:pt x="64" y="446"/>
                </a:lnTo>
                <a:lnTo>
                  <a:pt x="65" y="444"/>
                </a:lnTo>
                <a:lnTo>
                  <a:pt x="65" y="444"/>
                </a:lnTo>
                <a:lnTo>
                  <a:pt x="76" y="445"/>
                </a:lnTo>
                <a:lnTo>
                  <a:pt x="87" y="447"/>
                </a:lnTo>
                <a:lnTo>
                  <a:pt x="91" y="448"/>
                </a:lnTo>
                <a:lnTo>
                  <a:pt x="95" y="451"/>
                </a:lnTo>
                <a:lnTo>
                  <a:pt x="95" y="451"/>
                </a:lnTo>
                <a:lnTo>
                  <a:pt x="103" y="459"/>
                </a:lnTo>
                <a:lnTo>
                  <a:pt x="107" y="464"/>
                </a:lnTo>
                <a:lnTo>
                  <a:pt x="113" y="467"/>
                </a:lnTo>
                <a:lnTo>
                  <a:pt x="119" y="471"/>
                </a:lnTo>
                <a:lnTo>
                  <a:pt x="124" y="473"/>
                </a:lnTo>
                <a:lnTo>
                  <a:pt x="132" y="473"/>
                </a:lnTo>
                <a:lnTo>
                  <a:pt x="141" y="470"/>
                </a:lnTo>
                <a:lnTo>
                  <a:pt x="141" y="470"/>
                </a:lnTo>
                <a:lnTo>
                  <a:pt x="150" y="465"/>
                </a:lnTo>
                <a:lnTo>
                  <a:pt x="160" y="457"/>
                </a:lnTo>
                <a:lnTo>
                  <a:pt x="169" y="448"/>
                </a:lnTo>
                <a:lnTo>
                  <a:pt x="178" y="440"/>
                </a:lnTo>
                <a:lnTo>
                  <a:pt x="191" y="424"/>
                </a:lnTo>
                <a:lnTo>
                  <a:pt x="198" y="413"/>
                </a:lnTo>
                <a:lnTo>
                  <a:pt x="198" y="413"/>
                </a:lnTo>
                <a:lnTo>
                  <a:pt x="206" y="399"/>
                </a:lnTo>
                <a:lnTo>
                  <a:pt x="220" y="374"/>
                </a:lnTo>
                <a:lnTo>
                  <a:pt x="239" y="341"/>
                </a:lnTo>
                <a:lnTo>
                  <a:pt x="239" y="341"/>
                </a:lnTo>
                <a:lnTo>
                  <a:pt x="232" y="504"/>
                </a:lnTo>
                <a:lnTo>
                  <a:pt x="232" y="504"/>
                </a:lnTo>
                <a:lnTo>
                  <a:pt x="232" y="530"/>
                </a:lnTo>
                <a:lnTo>
                  <a:pt x="232" y="556"/>
                </a:lnTo>
                <a:lnTo>
                  <a:pt x="236" y="603"/>
                </a:lnTo>
                <a:lnTo>
                  <a:pt x="236" y="603"/>
                </a:lnTo>
                <a:lnTo>
                  <a:pt x="236" y="622"/>
                </a:lnTo>
                <a:lnTo>
                  <a:pt x="234" y="642"/>
                </a:lnTo>
                <a:lnTo>
                  <a:pt x="232" y="667"/>
                </a:lnTo>
                <a:lnTo>
                  <a:pt x="232" y="667"/>
                </a:lnTo>
                <a:lnTo>
                  <a:pt x="231" y="668"/>
                </a:lnTo>
                <a:lnTo>
                  <a:pt x="230" y="671"/>
                </a:lnTo>
                <a:lnTo>
                  <a:pt x="225" y="674"/>
                </a:lnTo>
                <a:lnTo>
                  <a:pt x="220" y="678"/>
                </a:lnTo>
                <a:lnTo>
                  <a:pt x="220" y="680"/>
                </a:lnTo>
                <a:lnTo>
                  <a:pt x="220" y="682"/>
                </a:lnTo>
                <a:lnTo>
                  <a:pt x="220" y="682"/>
                </a:lnTo>
                <a:lnTo>
                  <a:pt x="225" y="686"/>
                </a:lnTo>
                <a:lnTo>
                  <a:pt x="231" y="688"/>
                </a:lnTo>
                <a:lnTo>
                  <a:pt x="237" y="690"/>
                </a:lnTo>
                <a:lnTo>
                  <a:pt x="239" y="690"/>
                </a:lnTo>
                <a:lnTo>
                  <a:pt x="239" y="690"/>
                </a:lnTo>
                <a:lnTo>
                  <a:pt x="233" y="700"/>
                </a:lnTo>
                <a:lnTo>
                  <a:pt x="216" y="725"/>
                </a:lnTo>
                <a:lnTo>
                  <a:pt x="195" y="756"/>
                </a:lnTo>
                <a:lnTo>
                  <a:pt x="179" y="781"/>
                </a:lnTo>
                <a:lnTo>
                  <a:pt x="179" y="781"/>
                </a:lnTo>
                <a:lnTo>
                  <a:pt x="162" y="804"/>
                </a:lnTo>
                <a:lnTo>
                  <a:pt x="153" y="818"/>
                </a:lnTo>
                <a:lnTo>
                  <a:pt x="143" y="834"/>
                </a:lnTo>
                <a:lnTo>
                  <a:pt x="135" y="849"/>
                </a:lnTo>
                <a:lnTo>
                  <a:pt x="130" y="866"/>
                </a:lnTo>
                <a:lnTo>
                  <a:pt x="128" y="873"/>
                </a:lnTo>
                <a:lnTo>
                  <a:pt x="127" y="880"/>
                </a:lnTo>
                <a:lnTo>
                  <a:pt x="128" y="888"/>
                </a:lnTo>
                <a:lnTo>
                  <a:pt x="129" y="894"/>
                </a:lnTo>
                <a:lnTo>
                  <a:pt x="129" y="894"/>
                </a:lnTo>
                <a:lnTo>
                  <a:pt x="136" y="911"/>
                </a:lnTo>
                <a:lnTo>
                  <a:pt x="148" y="932"/>
                </a:lnTo>
                <a:lnTo>
                  <a:pt x="163" y="957"/>
                </a:lnTo>
                <a:lnTo>
                  <a:pt x="179" y="982"/>
                </a:lnTo>
                <a:lnTo>
                  <a:pt x="208" y="1027"/>
                </a:lnTo>
                <a:lnTo>
                  <a:pt x="219" y="1043"/>
                </a:lnTo>
                <a:lnTo>
                  <a:pt x="224" y="1054"/>
                </a:lnTo>
                <a:lnTo>
                  <a:pt x="224" y="1054"/>
                </a:lnTo>
                <a:lnTo>
                  <a:pt x="251" y="1118"/>
                </a:lnTo>
                <a:lnTo>
                  <a:pt x="273" y="1172"/>
                </a:lnTo>
                <a:lnTo>
                  <a:pt x="273" y="1172"/>
                </a:lnTo>
                <a:lnTo>
                  <a:pt x="275" y="1177"/>
                </a:lnTo>
                <a:lnTo>
                  <a:pt x="276" y="1185"/>
                </a:lnTo>
                <a:lnTo>
                  <a:pt x="276" y="1194"/>
                </a:lnTo>
                <a:lnTo>
                  <a:pt x="273" y="1202"/>
                </a:lnTo>
                <a:lnTo>
                  <a:pt x="273" y="1202"/>
                </a:lnTo>
                <a:lnTo>
                  <a:pt x="269" y="1210"/>
                </a:lnTo>
                <a:lnTo>
                  <a:pt x="260" y="1222"/>
                </a:lnTo>
                <a:lnTo>
                  <a:pt x="251" y="1232"/>
                </a:lnTo>
                <a:lnTo>
                  <a:pt x="245" y="1237"/>
                </a:lnTo>
                <a:lnTo>
                  <a:pt x="239" y="1239"/>
                </a:lnTo>
                <a:lnTo>
                  <a:pt x="239" y="1239"/>
                </a:lnTo>
                <a:lnTo>
                  <a:pt x="226" y="1244"/>
                </a:lnTo>
                <a:lnTo>
                  <a:pt x="211" y="1248"/>
                </a:lnTo>
                <a:lnTo>
                  <a:pt x="179" y="1255"/>
                </a:lnTo>
                <a:lnTo>
                  <a:pt x="179" y="1255"/>
                </a:lnTo>
                <a:lnTo>
                  <a:pt x="167" y="1258"/>
                </a:lnTo>
                <a:lnTo>
                  <a:pt x="159" y="1262"/>
                </a:lnTo>
                <a:lnTo>
                  <a:pt x="154" y="1265"/>
                </a:lnTo>
                <a:lnTo>
                  <a:pt x="152" y="1270"/>
                </a:lnTo>
                <a:lnTo>
                  <a:pt x="152" y="1270"/>
                </a:lnTo>
                <a:lnTo>
                  <a:pt x="152" y="1272"/>
                </a:lnTo>
                <a:lnTo>
                  <a:pt x="152" y="1276"/>
                </a:lnTo>
                <a:lnTo>
                  <a:pt x="153" y="1280"/>
                </a:lnTo>
                <a:lnTo>
                  <a:pt x="155" y="1284"/>
                </a:lnTo>
                <a:lnTo>
                  <a:pt x="161" y="1288"/>
                </a:lnTo>
                <a:lnTo>
                  <a:pt x="168" y="1291"/>
                </a:lnTo>
                <a:lnTo>
                  <a:pt x="179" y="1293"/>
                </a:lnTo>
                <a:lnTo>
                  <a:pt x="194" y="1293"/>
                </a:lnTo>
                <a:lnTo>
                  <a:pt x="194" y="1293"/>
                </a:lnTo>
                <a:lnTo>
                  <a:pt x="223" y="1290"/>
                </a:lnTo>
                <a:lnTo>
                  <a:pt x="242" y="1288"/>
                </a:lnTo>
                <a:lnTo>
                  <a:pt x="253" y="1285"/>
                </a:lnTo>
                <a:lnTo>
                  <a:pt x="258" y="1285"/>
                </a:lnTo>
                <a:lnTo>
                  <a:pt x="258" y="1285"/>
                </a:lnTo>
                <a:lnTo>
                  <a:pt x="266" y="1285"/>
                </a:lnTo>
                <a:lnTo>
                  <a:pt x="281" y="1285"/>
                </a:lnTo>
                <a:lnTo>
                  <a:pt x="301" y="1285"/>
                </a:lnTo>
                <a:lnTo>
                  <a:pt x="301" y="1285"/>
                </a:lnTo>
                <a:lnTo>
                  <a:pt x="305" y="1288"/>
                </a:lnTo>
                <a:lnTo>
                  <a:pt x="309" y="1289"/>
                </a:lnTo>
                <a:lnTo>
                  <a:pt x="311" y="1289"/>
                </a:lnTo>
                <a:lnTo>
                  <a:pt x="311" y="1289"/>
                </a:lnTo>
                <a:lnTo>
                  <a:pt x="318" y="1289"/>
                </a:lnTo>
                <a:lnTo>
                  <a:pt x="329" y="1290"/>
                </a:lnTo>
                <a:lnTo>
                  <a:pt x="354" y="1293"/>
                </a:lnTo>
                <a:lnTo>
                  <a:pt x="354" y="1293"/>
                </a:lnTo>
                <a:lnTo>
                  <a:pt x="376" y="1294"/>
                </a:lnTo>
                <a:lnTo>
                  <a:pt x="387" y="1294"/>
                </a:lnTo>
                <a:lnTo>
                  <a:pt x="392" y="1293"/>
                </a:lnTo>
                <a:lnTo>
                  <a:pt x="392" y="1293"/>
                </a:lnTo>
                <a:lnTo>
                  <a:pt x="391" y="1289"/>
                </a:lnTo>
                <a:lnTo>
                  <a:pt x="392" y="1285"/>
                </a:lnTo>
                <a:lnTo>
                  <a:pt x="392" y="1285"/>
                </a:lnTo>
                <a:lnTo>
                  <a:pt x="400" y="1287"/>
                </a:lnTo>
                <a:lnTo>
                  <a:pt x="419" y="1288"/>
                </a:lnTo>
                <a:lnTo>
                  <a:pt x="430" y="1289"/>
                </a:lnTo>
                <a:lnTo>
                  <a:pt x="439" y="1289"/>
                </a:lnTo>
                <a:lnTo>
                  <a:pt x="445" y="1288"/>
                </a:lnTo>
                <a:lnTo>
                  <a:pt x="447" y="1287"/>
                </a:lnTo>
                <a:lnTo>
                  <a:pt x="449" y="1285"/>
                </a:lnTo>
                <a:lnTo>
                  <a:pt x="449" y="1285"/>
                </a:lnTo>
                <a:lnTo>
                  <a:pt x="450" y="1278"/>
                </a:lnTo>
                <a:lnTo>
                  <a:pt x="449" y="1267"/>
                </a:lnTo>
                <a:lnTo>
                  <a:pt x="449" y="1267"/>
                </a:lnTo>
                <a:lnTo>
                  <a:pt x="446" y="1235"/>
                </a:lnTo>
                <a:lnTo>
                  <a:pt x="445" y="1210"/>
                </a:lnTo>
                <a:lnTo>
                  <a:pt x="445" y="1210"/>
                </a:lnTo>
                <a:lnTo>
                  <a:pt x="444" y="1205"/>
                </a:lnTo>
                <a:lnTo>
                  <a:pt x="443" y="1200"/>
                </a:lnTo>
                <a:lnTo>
                  <a:pt x="440" y="1194"/>
                </a:lnTo>
                <a:lnTo>
                  <a:pt x="440" y="1194"/>
                </a:lnTo>
                <a:lnTo>
                  <a:pt x="433" y="1135"/>
                </a:lnTo>
                <a:lnTo>
                  <a:pt x="426" y="1066"/>
                </a:lnTo>
                <a:lnTo>
                  <a:pt x="426" y="1066"/>
                </a:lnTo>
                <a:lnTo>
                  <a:pt x="424" y="1053"/>
                </a:lnTo>
                <a:lnTo>
                  <a:pt x="420" y="1040"/>
                </a:lnTo>
                <a:lnTo>
                  <a:pt x="417" y="1025"/>
                </a:lnTo>
                <a:lnTo>
                  <a:pt x="414" y="1012"/>
                </a:lnTo>
                <a:lnTo>
                  <a:pt x="414" y="1012"/>
                </a:lnTo>
                <a:lnTo>
                  <a:pt x="413" y="1004"/>
                </a:lnTo>
                <a:lnTo>
                  <a:pt x="409" y="993"/>
                </a:lnTo>
                <a:lnTo>
                  <a:pt x="400" y="970"/>
                </a:lnTo>
                <a:lnTo>
                  <a:pt x="392" y="947"/>
                </a:lnTo>
                <a:lnTo>
                  <a:pt x="389" y="938"/>
                </a:lnTo>
                <a:lnTo>
                  <a:pt x="387" y="933"/>
                </a:lnTo>
                <a:lnTo>
                  <a:pt x="387" y="933"/>
                </a:lnTo>
                <a:lnTo>
                  <a:pt x="386" y="926"/>
                </a:lnTo>
                <a:lnTo>
                  <a:pt x="383" y="919"/>
                </a:lnTo>
                <a:lnTo>
                  <a:pt x="381" y="911"/>
                </a:lnTo>
                <a:lnTo>
                  <a:pt x="380" y="905"/>
                </a:lnTo>
                <a:lnTo>
                  <a:pt x="380" y="899"/>
                </a:lnTo>
                <a:lnTo>
                  <a:pt x="380" y="899"/>
                </a:lnTo>
                <a:lnTo>
                  <a:pt x="382" y="876"/>
                </a:lnTo>
                <a:lnTo>
                  <a:pt x="383" y="868"/>
                </a:lnTo>
                <a:lnTo>
                  <a:pt x="383" y="868"/>
                </a:lnTo>
                <a:lnTo>
                  <a:pt x="395" y="860"/>
                </a:lnTo>
                <a:lnTo>
                  <a:pt x="422" y="839"/>
                </a:lnTo>
                <a:lnTo>
                  <a:pt x="439" y="824"/>
                </a:lnTo>
                <a:lnTo>
                  <a:pt x="456" y="809"/>
                </a:lnTo>
                <a:lnTo>
                  <a:pt x="472" y="794"/>
                </a:lnTo>
                <a:lnTo>
                  <a:pt x="486" y="777"/>
                </a:lnTo>
                <a:lnTo>
                  <a:pt x="486" y="777"/>
                </a:lnTo>
                <a:lnTo>
                  <a:pt x="510" y="746"/>
                </a:lnTo>
                <a:lnTo>
                  <a:pt x="529" y="719"/>
                </a:lnTo>
                <a:lnTo>
                  <a:pt x="543" y="697"/>
                </a:lnTo>
                <a:lnTo>
                  <a:pt x="548" y="686"/>
                </a:lnTo>
                <a:lnTo>
                  <a:pt x="551" y="679"/>
                </a:lnTo>
                <a:lnTo>
                  <a:pt x="551" y="679"/>
                </a:lnTo>
                <a:lnTo>
                  <a:pt x="560" y="658"/>
                </a:lnTo>
                <a:lnTo>
                  <a:pt x="562" y="652"/>
                </a:lnTo>
                <a:lnTo>
                  <a:pt x="562" y="652"/>
                </a:lnTo>
                <a:lnTo>
                  <a:pt x="567" y="651"/>
                </a:lnTo>
                <a:lnTo>
                  <a:pt x="577" y="645"/>
                </a:lnTo>
                <a:lnTo>
                  <a:pt x="583" y="641"/>
                </a:lnTo>
                <a:lnTo>
                  <a:pt x="588" y="635"/>
                </a:lnTo>
                <a:lnTo>
                  <a:pt x="592" y="629"/>
                </a:lnTo>
                <a:lnTo>
                  <a:pt x="593" y="626"/>
                </a:lnTo>
                <a:lnTo>
                  <a:pt x="593" y="622"/>
                </a:lnTo>
                <a:lnTo>
                  <a:pt x="593" y="622"/>
                </a:lnTo>
                <a:lnTo>
                  <a:pt x="592" y="614"/>
                </a:lnTo>
                <a:lnTo>
                  <a:pt x="589" y="606"/>
                </a:lnTo>
                <a:lnTo>
                  <a:pt x="586" y="599"/>
                </a:lnTo>
                <a:lnTo>
                  <a:pt x="582" y="593"/>
                </a:lnTo>
                <a:lnTo>
                  <a:pt x="576" y="583"/>
                </a:lnTo>
                <a:lnTo>
                  <a:pt x="574" y="580"/>
                </a:lnTo>
                <a:lnTo>
                  <a:pt x="574" y="580"/>
                </a:lnTo>
                <a:lnTo>
                  <a:pt x="556" y="524"/>
                </a:lnTo>
                <a:lnTo>
                  <a:pt x="543" y="485"/>
                </a:lnTo>
                <a:lnTo>
                  <a:pt x="538" y="472"/>
                </a:lnTo>
                <a:lnTo>
                  <a:pt x="536" y="466"/>
                </a:lnTo>
                <a:lnTo>
                  <a:pt x="536" y="466"/>
                </a:lnTo>
                <a:lnTo>
                  <a:pt x="534" y="461"/>
                </a:lnTo>
                <a:lnTo>
                  <a:pt x="529" y="451"/>
                </a:lnTo>
                <a:lnTo>
                  <a:pt x="518" y="418"/>
                </a:lnTo>
                <a:lnTo>
                  <a:pt x="502" y="363"/>
                </a:lnTo>
                <a:lnTo>
                  <a:pt x="502" y="363"/>
                </a:lnTo>
                <a:lnTo>
                  <a:pt x="496" y="349"/>
                </a:lnTo>
                <a:lnTo>
                  <a:pt x="488" y="328"/>
                </a:lnTo>
                <a:lnTo>
                  <a:pt x="479" y="309"/>
                </a:lnTo>
                <a:lnTo>
                  <a:pt x="475" y="299"/>
                </a:lnTo>
                <a:lnTo>
                  <a:pt x="475" y="299"/>
                </a:lnTo>
                <a:lnTo>
                  <a:pt x="454" y="260"/>
                </a:lnTo>
                <a:lnTo>
                  <a:pt x="440" y="236"/>
                </a:lnTo>
                <a:lnTo>
                  <a:pt x="433" y="224"/>
                </a:lnTo>
                <a:lnTo>
                  <a:pt x="433" y="224"/>
                </a:lnTo>
                <a:lnTo>
                  <a:pt x="387" y="197"/>
                </a:lnTo>
                <a:lnTo>
                  <a:pt x="355" y="178"/>
                </a:lnTo>
                <a:lnTo>
                  <a:pt x="339" y="167"/>
                </a:lnTo>
                <a:lnTo>
                  <a:pt x="339" y="167"/>
                </a:lnTo>
                <a:lnTo>
                  <a:pt x="331" y="162"/>
                </a:lnTo>
                <a:lnTo>
                  <a:pt x="323" y="156"/>
                </a:lnTo>
                <a:lnTo>
                  <a:pt x="308" y="148"/>
                </a:lnTo>
                <a:lnTo>
                  <a:pt x="308" y="148"/>
                </a:lnTo>
                <a:lnTo>
                  <a:pt x="298" y="142"/>
                </a:lnTo>
                <a:lnTo>
                  <a:pt x="292" y="140"/>
                </a:lnTo>
                <a:lnTo>
                  <a:pt x="292" y="140"/>
                </a:lnTo>
                <a:lnTo>
                  <a:pt x="291" y="111"/>
                </a:lnTo>
                <a:lnTo>
                  <a:pt x="291" y="89"/>
                </a:lnTo>
                <a:lnTo>
                  <a:pt x="292" y="72"/>
                </a:lnTo>
                <a:lnTo>
                  <a:pt x="292" y="72"/>
                </a:lnTo>
                <a:lnTo>
                  <a:pt x="294" y="67"/>
                </a:lnTo>
                <a:lnTo>
                  <a:pt x="292" y="59"/>
                </a:lnTo>
                <a:lnTo>
                  <a:pt x="290" y="48"/>
                </a:lnTo>
                <a:lnTo>
                  <a:pt x="284" y="36"/>
                </a:lnTo>
                <a:lnTo>
                  <a:pt x="281" y="30"/>
                </a:lnTo>
                <a:lnTo>
                  <a:pt x="277" y="26"/>
                </a:lnTo>
                <a:lnTo>
                  <a:pt x="277" y="26"/>
                </a:lnTo>
                <a:lnTo>
                  <a:pt x="272" y="23"/>
                </a:lnTo>
                <a:lnTo>
                  <a:pt x="266" y="19"/>
                </a:lnTo>
                <a:lnTo>
                  <a:pt x="251" y="12"/>
                </a:lnTo>
                <a:lnTo>
                  <a:pt x="237" y="6"/>
                </a:lnTo>
                <a:lnTo>
                  <a:pt x="229" y="4"/>
                </a:lnTo>
                <a:lnTo>
                  <a:pt x="229" y="4"/>
                </a:lnTo>
                <a:lnTo>
                  <a:pt x="216" y="2"/>
                </a:lnTo>
                <a:lnTo>
                  <a:pt x="208" y="0"/>
                </a:lnTo>
                <a:lnTo>
                  <a:pt x="201" y="0"/>
                </a:lnTo>
                <a:lnTo>
                  <a:pt x="201" y="0"/>
                </a:lnTo>
                <a:lnTo>
                  <a:pt x="194" y="2"/>
                </a:lnTo>
                <a:lnTo>
                  <a:pt x="186" y="4"/>
                </a:lnTo>
                <a:lnTo>
                  <a:pt x="167" y="11"/>
                </a:lnTo>
                <a:lnTo>
                  <a:pt x="167" y="11"/>
                </a:lnTo>
                <a:lnTo>
                  <a:pt x="154" y="17"/>
                </a:lnTo>
                <a:lnTo>
                  <a:pt x="141" y="23"/>
                </a:lnTo>
                <a:lnTo>
                  <a:pt x="141" y="23"/>
                </a:lnTo>
                <a:lnTo>
                  <a:pt x="137" y="25"/>
                </a:lnTo>
                <a:lnTo>
                  <a:pt x="133" y="29"/>
                </a:lnTo>
                <a:lnTo>
                  <a:pt x="127" y="39"/>
                </a:lnTo>
                <a:lnTo>
                  <a:pt x="121" y="49"/>
                </a:lnTo>
                <a:lnTo>
                  <a:pt x="119" y="57"/>
                </a:lnTo>
                <a:lnTo>
                  <a:pt x="119" y="57"/>
                </a:lnTo>
                <a:lnTo>
                  <a:pt x="114" y="70"/>
                </a:lnTo>
                <a:lnTo>
                  <a:pt x="110" y="83"/>
                </a:lnTo>
                <a:lnTo>
                  <a:pt x="110" y="83"/>
                </a:lnTo>
                <a:lnTo>
                  <a:pt x="109" y="89"/>
                </a:lnTo>
                <a:lnTo>
                  <a:pt x="109" y="96"/>
                </a:lnTo>
                <a:lnTo>
                  <a:pt x="110" y="110"/>
                </a:lnTo>
                <a:lnTo>
                  <a:pt x="110" y="110"/>
                </a:lnTo>
                <a:lnTo>
                  <a:pt x="111" y="114"/>
                </a:lnTo>
                <a:lnTo>
                  <a:pt x="113" y="116"/>
                </a:lnTo>
                <a:lnTo>
                  <a:pt x="114" y="119"/>
                </a:lnTo>
                <a:lnTo>
                  <a:pt x="114" y="121"/>
                </a:lnTo>
                <a:lnTo>
                  <a:pt x="114" y="121"/>
                </a:lnTo>
                <a:lnTo>
                  <a:pt x="116" y="124"/>
                </a:lnTo>
                <a:lnTo>
                  <a:pt x="119" y="128"/>
                </a:lnTo>
                <a:lnTo>
                  <a:pt x="121" y="133"/>
                </a:lnTo>
                <a:lnTo>
                  <a:pt x="122" y="134"/>
                </a:lnTo>
                <a:lnTo>
                  <a:pt x="122" y="136"/>
                </a:lnTo>
                <a:lnTo>
                  <a:pt x="122" y="136"/>
                </a:lnTo>
                <a:lnTo>
                  <a:pt x="121" y="142"/>
                </a:lnTo>
                <a:lnTo>
                  <a:pt x="122" y="150"/>
                </a:lnTo>
                <a:lnTo>
                  <a:pt x="123" y="160"/>
                </a:lnTo>
                <a:lnTo>
                  <a:pt x="126" y="167"/>
                </a:lnTo>
                <a:lnTo>
                  <a:pt x="126" y="167"/>
                </a:lnTo>
                <a:lnTo>
                  <a:pt x="133" y="180"/>
                </a:lnTo>
                <a:lnTo>
                  <a:pt x="136" y="186"/>
                </a:lnTo>
                <a:lnTo>
                  <a:pt x="137" y="189"/>
                </a:lnTo>
                <a:lnTo>
                  <a:pt x="137" y="189"/>
                </a:lnTo>
                <a:lnTo>
                  <a:pt x="137" y="199"/>
                </a:lnTo>
                <a:lnTo>
                  <a:pt x="139" y="205"/>
                </a:lnTo>
                <a:lnTo>
                  <a:pt x="140" y="207"/>
                </a:lnTo>
                <a:lnTo>
                  <a:pt x="141" y="208"/>
                </a:lnTo>
                <a:lnTo>
                  <a:pt x="141" y="208"/>
                </a:lnTo>
                <a:lnTo>
                  <a:pt x="152" y="216"/>
                </a:lnTo>
                <a:lnTo>
                  <a:pt x="148" y="220"/>
                </a:lnTo>
                <a:close/>
                <a:moveTo>
                  <a:pt x="273" y="875"/>
                </a:moveTo>
                <a:lnTo>
                  <a:pt x="273" y="875"/>
                </a:lnTo>
                <a:lnTo>
                  <a:pt x="275" y="876"/>
                </a:lnTo>
                <a:lnTo>
                  <a:pt x="276" y="878"/>
                </a:lnTo>
                <a:lnTo>
                  <a:pt x="278" y="882"/>
                </a:lnTo>
                <a:lnTo>
                  <a:pt x="281" y="891"/>
                </a:lnTo>
                <a:lnTo>
                  <a:pt x="282" y="899"/>
                </a:lnTo>
                <a:lnTo>
                  <a:pt x="282" y="899"/>
                </a:lnTo>
                <a:lnTo>
                  <a:pt x="282" y="906"/>
                </a:lnTo>
                <a:lnTo>
                  <a:pt x="284" y="914"/>
                </a:lnTo>
                <a:lnTo>
                  <a:pt x="289" y="933"/>
                </a:lnTo>
                <a:lnTo>
                  <a:pt x="289" y="933"/>
                </a:lnTo>
                <a:lnTo>
                  <a:pt x="292" y="943"/>
                </a:lnTo>
                <a:lnTo>
                  <a:pt x="296" y="952"/>
                </a:lnTo>
                <a:lnTo>
                  <a:pt x="308" y="978"/>
                </a:lnTo>
                <a:lnTo>
                  <a:pt x="308" y="978"/>
                </a:lnTo>
                <a:lnTo>
                  <a:pt x="315" y="996"/>
                </a:lnTo>
                <a:lnTo>
                  <a:pt x="322" y="1014"/>
                </a:lnTo>
                <a:lnTo>
                  <a:pt x="335" y="1050"/>
                </a:lnTo>
                <a:lnTo>
                  <a:pt x="335" y="1050"/>
                </a:lnTo>
                <a:lnTo>
                  <a:pt x="341" y="1068"/>
                </a:lnTo>
                <a:lnTo>
                  <a:pt x="347" y="1083"/>
                </a:lnTo>
                <a:lnTo>
                  <a:pt x="353" y="1096"/>
                </a:lnTo>
                <a:lnTo>
                  <a:pt x="357" y="1103"/>
                </a:lnTo>
                <a:lnTo>
                  <a:pt x="357" y="1103"/>
                </a:lnTo>
                <a:lnTo>
                  <a:pt x="359" y="1106"/>
                </a:lnTo>
                <a:lnTo>
                  <a:pt x="360" y="1112"/>
                </a:lnTo>
                <a:lnTo>
                  <a:pt x="361" y="1126"/>
                </a:lnTo>
                <a:lnTo>
                  <a:pt x="361" y="1145"/>
                </a:lnTo>
                <a:lnTo>
                  <a:pt x="361" y="1145"/>
                </a:lnTo>
                <a:lnTo>
                  <a:pt x="354" y="1136"/>
                </a:lnTo>
                <a:lnTo>
                  <a:pt x="348" y="1131"/>
                </a:lnTo>
                <a:lnTo>
                  <a:pt x="346" y="1126"/>
                </a:lnTo>
                <a:lnTo>
                  <a:pt x="346" y="1126"/>
                </a:lnTo>
                <a:lnTo>
                  <a:pt x="327" y="1086"/>
                </a:lnTo>
                <a:lnTo>
                  <a:pt x="310" y="1055"/>
                </a:lnTo>
                <a:lnTo>
                  <a:pt x="296" y="1031"/>
                </a:lnTo>
                <a:lnTo>
                  <a:pt x="296" y="1031"/>
                </a:lnTo>
                <a:lnTo>
                  <a:pt x="292" y="1023"/>
                </a:lnTo>
                <a:lnTo>
                  <a:pt x="289" y="1015"/>
                </a:lnTo>
                <a:lnTo>
                  <a:pt x="285" y="1001"/>
                </a:lnTo>
                <a:lnTo>
                  <a:pt x="284" y="990"/>
                </a:lnTo>
                <a:lnTo>
                  <a:pt x="283" y="985"/>
                </a:lnTo>
                <a:lnTo>
                  <a:pt x="282" y="982"/>
                </a:lnTo>
                <a:lnTo>
                  <a:pt x="282" y="982"/>
                </a:lnTo>
                <a:lnTo>
                  <a:pt x="258" y="949"/>
                </a:lnTo>
                <a:lnTo>
                  <a:pt x="244" y="930"/>
                </a:lnTo>
                <a:lnTo>
                  <a:pt x="238" y="924"/>
                </a:lnTo>
                <a:lnTo>
                  <a:pt x="236" y="921"/>
                </a:lnTo>
                <a:lnTo>
                  <a:pt x="236" y="921"/>
                </a:lnTo>
                <a:lnTo>
                  <a:pt x="233" y="920"/>
                </a:lnTo>
                <a:lnTo>
                  <a:pt x="232" y="917"/>
                </a:lnTo>
                <a:lnTo>
                  <a:pt x="232" y="912"/>
                </a:lnTo>
                <a:lnTo>
                  <a:pt x="232" y="906"/>
                </a:lnTo>
                <a:lnTo>
                  <a:pt x="232" y="906"/>
                </a:lnTo>
                <a:lnTo>
                  <a:pt x="233" y="902"/>
                </a:lnTo>
                <a:lnTo>
                  <a:pt x="238" y="898"/>
                </a:lnTo>
                <a:lnTo>
                  <a:pt x="252" y="888"/>
                </a:lnTo>
                <a:lnTo>
                  <a:pt x="266" y="880"/>
                </a:lnTo>
                <a:lnTo>
                  <a:pt x="273" y="875"/>
                </a:lnTo>
                <a:lnTo>
                  <a:pt x="273" y="8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AD910CFC-C97C-4D07-AC3A-F36F8CB8B080}"/>
              </a:ext>
            </a:extLst>
          </p:cNvPr>
          <p:cNvSpPr>
            <a:spLocks noEditPoints="1"/>
          </p:cNvSpPr>
          <p:nvPr/>
        </p:nvSpPr>
        <p:spPr bwMode="auto">
          <a:xfrm>
            <a:off x="4473665" y="897726"/>
            <a:ext cx="1005626" cy="1530170"/>
          </a:xfrm>
          <a:custGeom>
            <a:avLst/>
            <a:gdLst>
              <a:gd name="T0" fmla="*/ 307 w 671"/>
              <a:gd name="T1" fmla="*/ 1012 h 1021"/>
              <a:gd name="T2" fmla="*/ 326 w 671"/>
              <a:gd name="T3" fmla="*/ 1017 h 1021"/>
              <a:gd name="T4" fmla="*/ 397 w 671"/>
              <a:gd name="T5" fmla="*/ 1007 h 1021"/>
              <a:gd name="T6" fmla="*/ 523 w 671"/>
              <a:gd name="T7" fmla="*/ 995 h 1021"/>
              <a:gd name="T8" fmla="*/ 490 w 671"/>
              <a:gd name="T9" fmla="*/ 926 h 1021"/>
              <a:gd name="T10" fmla="*/ 495 w 671"/>
              <a:gd name="T11" fmla="*/ 889 h 1021"/>
              <a:gd name="T12" fmla="*/ 572 w 671"/>
              <a:gd name="T13" fmla="*/ 876 h 1021"/>
              <a:gd name="T14" fmla="*/ 629 w 671"/>
              <a:gd name="T15" fmla="*/ 785 h 1021"/>
              <a:gd name="T16" fmla="*/ 671 w 671"/>
              <a:gd name="T17" fmla="*/ 773 h 1021"/>
              <a:gd name="T18" fmla="*/ 654 w 671"/>
              <a:gd name="T19" fmla="*/ 708 h 1021"/>
              <a:gd name="T20" fmla="*/ 664 w 671"/>
              <a:gd name="T21" fmla="*/ 692 h 1021"/>
              <a:gd name="T22" fmla="*/ 652 w 671"/>
              <a:gd name="T23" fmla="*/ 619 h 1021"/>
              <a:gd name="T24" fmla="*/ 586 w 671"/>
              <a:gd name="T25" fmla="*/ 435 h 1021"/>
              <a:gd name="T26" fmla="*/ 483 w 671"/>
              <a:gd name="T27" fmla="*/ 269 h 1021"/>
              <a:gd name="T28" fmla="*/ 383 w 671"/>
              <a:gd name="T29" fmla="*/ 180 h 1021"/>
              <a:gd name="T30" fmla="*/ 411 w 671"/>
              <a:gd name="T31" fmla="*/ 106 h 1021"/>
              <a:gd name="T32" fmla="*/ 378 w 671"/>
              <a:gd name="T33" fmla="*/ 28 h 1021"/>
              <a:gd name="T34" fmla="*/ 325 w 671"/>
              <a:gd name="T35" fmla="*/ 1 h 1021"/>
              <a:gd name="T36" fmla="*/ 269 w 671"/>
              <a:gd name="T37" fmla="*/ 9 h 1021"/>
              <a:gd name="T38" fmla="*/ 246 w 671"/>
              <a:gd name="T39" fmla="*/ 28 h 1021"/>
              <a:gd name="T40" fmla="*/ 223 w 671"/>
              <a:gd name="T41" fmla="*/ 40 h 1021"/>
              <a:gd name="T42" fmla="*/ 207 w 671"/>
              <a:gd name="T43" fmla="*/ 46 h 1021"/>
              <a:gd name="T44" fmla="*/ 190 w 671"/>
              <a:gd name="T45" fmla="*/ 71 h 1021"/>
              <a:gd name="T46" fmla="*/ 190 w 671"/>
              <a:gd name="T47" fmla="*/ 93 h 1021"/>
              <a:gd name="T48" fmla="*/ 184 w 671"/>
              <a:gd name="T49" fmla="*/ 147 h 1021"/>
              <a:gd name="T50" fmla="*/ 181 w 671"/>
              <a:gd name="T51" fmla="*/ 219 h 1021"/>
              <a:gd name="T52" fmla="*/ 197 w 671"/>
              <a:gd name="T53" fmla="*/ 246 h 1021"/>
              <a:gd name="T54" fmla="*/ 190 w 671"/>
              <a:gd name="T55" fmla="*/ 271 h 1021"/>
              <a:gd name="T56" fmla="*/ 156 w 671"/>
              <a:gd name="T57" fmla="*/ 241 h 1021"/>
              <a:gd name="T58" fmla="*/ 139 w 671"/>
              <a:gd name="T59" fmla="*/ 132 h 1021"/>
              <a:gd name="T60" fmla="*/ 127 w 671"/>
              <a:gd name="T61" fmla="*/ 113 h 1021"/>
              <a:gd name="T62" fmla="*/ 97 w 671"/>
              <a:gd name="T63" fmla="*/ 112 h 1021"/>
              <a:gd name="T64" fmla="*/ 75 w 671"/>
              <a:gd name="T65" fmla="*/ 123 h 1021"/>
              <a:gd name="T66" fmla="*/ 4 w 671"/>
              <a:gd name="T67" fmla="*/ 142 h 1021"/>
              <a:gd name="T68" fmla="*/ 8 w 671"/>
              <a:gd name="T69" fmla="*/ 175 h 1021"/>
              <a:gd name="T70" fmla="*/ 47 w 671"/>
              <a:gd name="T71" fmla="*/ 217 h 1021"/>
              <a:gd name="T72" fmla="*/ 14 w 671"/>
              <a:gd name="T73" fmla="*/ 279 h 1021"/>
              <a:gd name="T74" fmla="*/ 14 w 671"/>
              <a:gd name="T75" fmla="*/ 350 h 1021"/>
              <a:gd name="T76" fmla="*/ 21 w 671"/>
              <a:gd name="T77" fmla="*/ 454 h 1021"/>
              <a:gd name="T78" fmla="*/ 56 w 671"/>
              <a:gd name="T79" fmla="*/ 539 h 1021"/>
              <a:gd name="T80" fmla="*/ 63 w 671"/>
              <a:gd name="T81" fmla="*/ 572 h 1021"/>
              <a:gd name="T82" fmla="*/ 63 w 671"/>
              <a:gd name="T83" fmla="*/ 651 h 1021"/>
              <a:gd name="T84" fmla="*/ 115 w 671"/>
              <a:gd name="T85" fmla="*/ 745 h 1021"/>
              <a:gd name="T86" fmla="*/ 231 w 671"/>
              <a:gd name="T87" fmla="*/ 870 h 1021"/>
              <a:gd name="T88" fmla="*/ 260 w 671"/>
              <a:gd name="T89" fmla="*/ 928 h 1021"/>
              <a:gd name="T90" fmla="*/ 249 w 671"/>
              <a:gd name="T91" fmla="*/ 942 h 1021"/>
              <a:gd name="T92" fmla="*/ 143 w 671"/>
              <a:gd name="T93" fmla="*/ 981 h 1021"/>
              <a:gd name="T94" fmla="*/ 121 w 671"/>
              <a:gd name="T95" fmla="*/ 1004 h 1021"/>
              <a:gd name="T96" fmla="*/ 170 w 671"/>
              <a:gd name="T97" fmla="*/ 1021 h 1021"/>
              <a:gd name="T98" fmla="*/ 108 w 671"/>
              <a:gd name="T99" fmla="*/ 265 h 1021"/>
              <a:gd name="T100" fmla="*/ 133 w 671"/>
              <a:gd name="T101" fmla="*/ 299 h 1021"/>
              <a:gd name="T102" fmla="*/ 99 w 671"/>
              <a:gd name="T103" fmla="*/ 397 h 1021"/>
              <a:gd name="T104" fmla="*/ 101 w 671"/>
              <a:gd name="T105" fmla="*/ 351 h 1021"/>
              <a:gd name="T106" fmla="*/ 86 w 671"/>
              <a:gd name="T107" fmla="*/ 335 h 1021"/>
              <a:gd name="T108" fmla="*/ 85 w 671"/>
              <a:gd name="T109" fmla="*/ 321 h 1021"/>
              <a:gd name="T110" fmla="*/ 105 w 671"/>
              <a:gd name="T111" fmla="*/ 287 h 1021"/>
              <a:gd name="T112" fmla="*/ 345 w 671"/>
              <a:gd name="T113" fmla="*/ 837 h 1021"/>
              <a:gd name="T114" fmla="*/ 392 w 671"/>
              <a:gd name="T115" fmla="*/ 881 h 1021"/>
              <a:gd name="T116" fmla="*/ 406 w 671"/>
              <a:gd name="T117" fmla="*/ 941 h 1021"/>
              <a:gd name="T118" fmla="*/ 380 w 671"/>
              <a:gd name="T119" fmla="*/ 948 h 1021"/>
              <a:gd name="T120" fmla="*/ 356 w 671"/>
              <a:gd name="T121" fmla="*/ 871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1" h="1021">
                <a:moveTo>
                  <a:pt x="317" y="1017"/>
                </a:moveTo>
                <a:lnTo>
                  <a:pt x="317" y="1017"/>
                </a:lnTo>
                <a:lnTo>
                  <a:pt x="315" y="1015"/>
                </a:lnTo>
                <a:lnTo>
                  <a:pt x="315" y="1015"/>
                </a:lnTo>
                <a:lnTo>
                  <a:pt x="317" y="1017"/>
                </a:lnTo>
                <a:lnTo>
                  <a:pt x="317" y="1017"/>
                </a:lnTo>
                <a:close/>
                <a:moveTo>
                  <a:pt x="307" y="1012"/>
                </a:moveTo>
                <a:lnTo>
                  <a:pt x="307" y="1012"/>
                </a:lnTo>
                <a:lnTo>
                  <a:pt x="311" y="1013"/>
                </a:lnTo>
                <a:lnTo>
                  <a:pt x="315" y="1015"/>
                </a:lnTo>
                <a:lnTo>
                  <a:pt x="315" y="1015"/>
                </a:lnTo>
                <a:lnTo>
                  <a:pt x="317" y="1015"/>
                </a:lnTo>
                <a:lnTo>
                  <a:pt x="318" y="1014"/>
                </a:lnTo>
                <a:lnTo>
                  <a:pt x="326" y="1017"/>
                </a:lnTo>
                <a:lnTo>
                  <a:pt x="326" y="1017"/>
                </a:lnTo>
                <a:lnTo>
                  <a:pt x="333" y="1018"/>
                </a:lnTo>
                <a:lnTo>
                  <a:pt x="344" y="1019"/>
                </a:lnTo>
                <a:lnTo>
                  <a:pt x="367" y="1018"/>
                </a:lnTo>
                <a:lnTo>
                  <a:pt x="397" y="1017"/>
                </a:lnTo>
                <a:lnTo>
                  <a:pt x="397" y="1007"/>
                </a:lnTo>
                <a:lnTo>
                  <a:pt x="397" y="1007"/>
                </a:lnTo>
                <a:lnTo>
                  <a:pt x="457" y="1008"/>
                </a:lnTo>
                <a:lnTo>
                  <a:pt x="500" y="1008"/>
                </a:lnTo>
                <a:lnTo>
                  <a:pt x="514" y="1008"/>
                </a:lnTo>
                <a:lnTo>
                  <a:pt x="520" y="1007"/>
                </a:lnTo>
                <a:lnTo>
                  <a:pt x="520" y="1007"/>
                </a:lnTo>
                <a:lnTo>
                  <a:pt x="522" y="1002"/>
                </a:lnTo>
                <a:lnTo>
                  <a:pt x="523" y="995"/>
                </a:lnTo>
                <a:lnTo>
                  <a:pt x="523" y="985"/>
                </a:lnTo>
                <a:lnTo>
                  <a:pt x="522" y="980"/>
                </a:lnTo>
                <a:lnTo>
                  <a:pt x="520" y="974"/>
                </a:lnTo>
                <a:lnTo>
                  <a:pt x="520" y="974"/>
                </a:lnTo>
                <a:lnTo>
                  <a:pt x="512" y="960"/>
                </a:lnTo>
                <a:lnTo>
                  <a:pt x="500" y="942"/>
                </a:lnTo>
                <a:lnTo>
                  <a:pt x="490" y="926"/>
                </a:lnTo>
                <a:lnTo>
                  <a:pt x="488" y="920"/>
                </a:lnTo>
                <a:lnTo>
                  <a:pt x="487" y="917"/>
                </a:lnTo>
                <a:lnTo>
                  <a:pt x="487" y="917"/>
                </a:lnTo>
                <a:lnTo>
                  <a:pt x="487" y="902"/>
                </a:lnTo>
                <a:lnTo>
                  <a:pt x="487" y="889"/>
                </a:lnTo>
                <a:lnTo>
                  <a:pt x="487" y="889"/>
                </a:lnTo>
                <a:lnTo>
                  <a:pt x="495" y="889"/>
                </a:lnTo>
                <a:lnTo>
                  <a:pt x="516" y="889"/>
                </a:lnTo>
                <a:lnTo>
                  <a:pt x="531" y="888"/>
                </a:lnTo>
                <a:lnTo>
                  <a:pt x="544" y="887"/>
                </a:lnTo>
                <a:lnTo>
                  <a:pt x="557" y="883"/>
                </a:lnTo>
                <a:lnTo>
                  <a:pt x="567" y="880"/>
                </a:lnTo>
                <a:lnTo>
                  <a:pt x="567" y="880"/>
                </a:lnTo>
                <a:lnTo>
                  <a:pt x="572" y="876"/>
                </a:lnTo>
                <a:lnTo>
                  <a:pt x="578" y="871"/>
                </a:lnTo>
                <a:lnTo>
                  <a:pt x="589" y="859"/>
                </a:lnTo>
                <a:lnTo>
                  <a:pt x="598" y="844"/>
                </a:lnTo>
                <a:lnTo>
                  <a:pt x="609" y="828"/>
                </a:lnTo>
                <a:lnTo>
                  <a:pt x="623" y="798"/>
                </a:lnTo>
                <a:lnTo>
                  <a:pt x="629" y="785"/>
                </a:lnTo>
                <a:lnTo>
                  <a:pt x="629" y="785"/>
                </a:lnTo>
                <a:lnTo>
                  <a:pt x="652" y="775"/>
                </a:lnTo>
                <a:lnTo>
                  <a:pt x="652" y="775"/>
                </a:lnTo>
                <a:lnTo>
                  <a:pt x="657" y="774"/>
                </a:lnTo>
                <a:lnTo>
                  <a:pt x="661" y="774"/>
                </a:lnTo>
                <a:lnTo>
                  <a:pt x="665" y="774"/>
                </a:lnTo>
                <a:lnTo>
                  <a:pt x="669" y="774"/>
                </a:lnTo>
                <a:lnTo>
                  <a:pt x="671" y="773"/>
                </a:lnTo>
                <a:lnTo>
                  <a:pt x="671" y="770"/>
                </a:lnTo>
                <a:lnTo>
                  <a:pt x="670" y="762"/>
                </a:lnTo>
                <a:lnTo>
                  <a:pt x="667" y="752"/>
                </a:lnTo>
                <a:lnTo>
                  <a:pt x="667" y="752"/>
                </a:lnTo>
                <a:lnTo>
                  <a:pt x="662" y="740"/>
                </a:lnTo>
                <a:lnTo>
                  <a:pt x="658" y="728"/>
                </a:lnTo>
                <a:lnTo>
                  <a:pt x="654" y="708"/>
                </a:lnTo>
                <a:lnTo>
                  <a:pt x="652" y="695"/>
                </a:lnTo>
                <a:lnTo>
                  <a:pt x="652" y="690"/>
                </a:lnTo>
                <a:lnTo>
                  <a:pt x="652" y="690"/>
                </a:lnTo>
                <a:lnTo>
                  <a:pt x="655" y="692"/>
                </a:lnTo>
                <a:lnTo>
                  <a:pt x="660" y="693"/>
                </a:lnTo>
                <a:lnTo>
                  <a:pt x="662" y="693"/>
                </a:lnTo>
                <a:lnTo>
                  <a:pt x="664" y="692"/>
                </a:lnTo>
                <a:lnTo>
                  <a:pt x="665" y="689"/>
                </a:lnTo>
                <a:lnTo>
                  <a:pt x="667" y="686"/>
                </a:lnTo>
                <a:lnTo>
                  <a:pt x="667" y="686"/>
                </a:lnTo>
                <a:lnTo>
                  <a:pt x="665" y="673"/>
                </a:lnTo>
                <a:lnTo>
                  <a:pt x="663" y="656"/>
                </a:lnTo>
                <a:lnTo>
                  <a:pt x="658" y="637"/>
                </a:lnTo>
                <a:lnTo>
                  <a:pt x="652" y="619"/>
                </a:lnTo>
                <a:lnTo>
                  <a:pt x="652" y="619"/>
                </a:lnTo>
                <a:lnTo>
                  <a:pt x="643" y="590"/>
                </a:lnTo>
                <a:lnTo>
                  <a:pt x="629" y="543"/>
                </a:lnTo>
                <a:lnTo>
                  <a:pt x="620" y="515"/>
                </a:lnTo>
                <a:lnTo>
                  <a:pt x="610" y="488"/>
                </a:lnTo>
                <a:lnTo>
                  <a:pt x="598" y="461"/>
                </a:lnTo>
                <a:lnTo>
                  <a:pt x="586" y="435"/>
                </a:lnTo>
                <a:lnTo>
                  <a:pt x="586" y="435"/>
                </a:lnTo>
                <a:lnTo>
                  <a:pt x="561" y="390"/>
                </a:lnTo>
                <a:lnTo>
                  <a:pt x="539" y="351"/>
                </a:lnTo>
                <a:lnTo>
                  <a:pt x="519" y="318"/>
                </a:lnTo>
                <a:lnTo>
                  <a:pt x="501" y="293"/>
                </a:lnTo>
                <a:lnTo>
                  <a:pt x="501" y="293"/>
                </a:lnTo>
                <a:lnTo>
                  <a:pt x="483" y="269"/>
                </a:lnTo>
                <a:lnTo>
                  <a:pt x="463" y="246"/>
                </a:lnTo>
                <a:lnTo>
                  <a:pt x="444" y="226"/>
                </a:lnTo>
                <a:lnTo>
                  <a:pt x="437" y="217"/>
                </a:lnTo>
                <a:lnTo>
                  <a:pt x="430" y="213"/>
                </a:lnTo>
                <a:lnTo>
                  <a:pt x="430" y="213"/>
                </a:lnTo>
                <a:lnTo>
                  <a:pt x="400" y="193"/>
                </a:lnTo>
                <a:lnTo>
                  <a:pt x="383" y="180"/>
                </a:lnTo>
                <a:lnTo>
                  <a:pt x="383" y="180"/>
                </a:lnTo>
                <a:lnTo>
                  <a:pt x="396" y="151"/>
                </a:lnTo>
                <a:lnTo>
                  <a:pt x="405" y="130"/>
                </a:lnTo>
                <a:lnTo>
                  <a:pt x="409" y="121"/>
                </a:lnTo>
                <a:lnTo>
                  <a:pt x="411" y="113"/>
                </a:lnTo>
                <a:lnTo>
                  <a:pt x="411" y="113"/>
                </a:lnTo>
                <a:lnTo>
                  <a:pt x="411" y="106"/>
                </a:lnTo>
                <a:lnTo>
                  <a:pt x="409" y="97"/>
                </a:lnTo>
                <a:lnTo>
                  <a:pt x="402" y="74"/>
                </a:lnTo>
                <a:lnTo>
                  <a:pt x="393" y="53"/>
                </a:lnTo>
                <a:lnTo>
                  <a:pt x="387" y="42"/>
                </a:lnTo>
                <a:lnTo>
                  <a:pt x="387" y="42"/>
                </a:lnTo>
                <a:lnTo>
                  <a:pt x="383" y="33"/>
                </a:lnTo>
                <a:lnTo>
                  <a:pt x="378" y="28"/>
                </a:lnTo>
                <a:lnTo>
                  <a:pt x="373" y="24"/>
                </a:lnTo>
                <a:lnTo>
                  <a:pt x="373" y="24"/>
                </a:lnTo>
                <a:lnTo>
                  <a:pt x="356" y="12"/>
                </a:lnTo>
                <a:lnTo>
                  <a:pt x="347" y="7"/>
                </a:lnTo>
                <a:lnTo>
                  <a:pt x="340" y="5"/>
                </a:lnTo>
                <a:lnTo>
                  <a:pt x="340" y="5"/>
                </a:lnTo>
                <a:lnTo>
                  <a:pt x="325" y="1"/>
                </a:lnTo>
                <a:lnTo>
                  <a:pt x="315" y="0"/>
                </a:lnTo>
                <a:lnTo>
                  <a:pt x="307" y="0"/>
                </a:lnTo>
                <a:lnTo>
                  <a:pt x="307" y="0"/>
                </a:lnTo>
                <a:lnTo>
                  <a:pt x="283" y="5"/>
                </a:lnTo>
                <a:lnTo>
                  <a:pt x="283" y="5"/>
                </a:lnTo>
                <a:lnTo>
                  <a:pt x="276" y="7"/>
                </a:lnTo>
                <a:lnTo>
                  <a:pt x="269" y="9"/>
                </a:lnTo>
                <a:lnTo>
                  <a:pt x="260" y="14"/>
                </a:lnTo>
                <a:lnTo>
                  <a:pt x="260" y="14"/>
                </a:lnTo>
                <a:lnTo>
                  <a:pt x="257" y="16"/>
                </a:lnTo>
                <a:lnTo>
                  <a:pt x="255" y="21"/>
                </a:lnTo>
                <a:lnTo>
                  <a:pt x="251" y="26"/>
                </a:lnTo>
                <a:lnTo>
                  <a:pt x="249" y="27"/>
                </a:lnTo>
                <a:lnTo>
                  <a:pt x="246" y="28"/>
                </a:lnTo>
                <a:lnTo>
                  <a:pt x="246" y="28"/>
                </a:lnTo>
                <a:lnTo>
                  <a:pt x="238" y="31"/>
                </a:lnTo>
                <a:lnTo>
                  <a:pt x="234" y="33"/>
                </a:lnTo>
                <a:lnTo>
                  <a:pt x="230" y="35"/>
                </a:lnTo>
                <a:lnTo>
                  <a:pt x="227" y="38"/>
                </a:lnTo>
                <a:lnTo>
                  <a:pt x="227" y="38"/>
                </a:lnTo>
                <a:lnTo>
                  <a:pt x="223" y="40"/>
                </a:lnTo>
                <a:lnTo>
                  <a:pt x="220" y="42"/>
                </a:lnTo>
                <a:lnTo>
                  <a:pt x="216" y="45"/>
                </a:lnTo>
                <a:lnTo>
                  <a:pt x="212" y="47"/>
                </a:lnTo>
                <a:lnTo>
                  <a:pt x="212" y="47"/>
                </a:lnTo>
                <a:lnTo>
                  <a:pt x="210" y="47"/>
                </a:lnTo>
                <a:lnTo>
                  <a:pt x="209" y="47"/>
                </a:lnTo>
                <a:lnTo>
                  <a:pt x="207" y="46"/>
                </a:lnTo>
                <a:lnTo>
                  <a:pt x="205" y="47"/>
                </a:lnTo>
                <a:lnTo>
                  <a:pt x="204" y="48"/>
                </a:lnTo>
                <a:lnTo>
                  <a:pt x="198" y="57"/>
                </a:lnTo>
                <a:lnTo>
                  <a:pt x="198" y="57"/>
                </a:lnTo>
                <a:lnTo>
                  <a:pt x="194" y="65"/>
                </a:lnTo>
                <a:lnTo>
                  <a:pt x="191" y="68"/>
                </a:lnTo>
                <a:lnTo>
                  <a:pt x="190" y="71"/>
                </a:lnTo>
                <a:lnTo>
                  <a:pt x="189" y="76"/>
                </a:lnTo>
                <a:lnTo>
                  <a:pt x="189" y="76"/>
                </a:lnTo>
                <a:lnTo>
                  <a:pt x="188" y="81"/>
                </a:lnTo>
                <a:lnTo>
                  <a:pt x="188" y="84"/>
                </a:lnTo>
                <a:lnTo>
                  <a:pt x="189" y="90"/>
                </a:lnTo>
                <a:lnTo>
                  <a:pt x="189" y="90"/>
                </a:lnTo>
                <a:lnTo>
                  <a:pt x="190" y="93"/>
                </a:lnTo>
                <a:lnTo>
                  <a:pt x="191" y="98"/>
                </a:lnTo>
                <a:lnTo>
                  <a:pt x="194" y="100"/>
                </a:lnTo>
                <a:lnTo>
                  <a:pt x="194" y="104"/>
                </a:lnTo>
                <a:lnTo>
                  <a:pt x="194" y="104"/>
                </a:lnTo>
                <a:lnTo>
                  <a:pt x="190" y="121"/>
                </a:lnTo>
                <a:lnTo>
                  <a:pt x="188" y="134"/>
                </a:lnTo>
                <a:lnTo>
                  <a:pt x="184" y="147"/>
                </a:lnTo>
                <a:lnTo>
                  <a:pt x="184" y="147"/>
                </a:lnTo>
                <a:lnTo>
                  <a:pt x="181" y="161"/>
                </a:lnTo>
                <a:lnTo>
                  <a:pt x="179" y="176"/>
                </a:lnTo>
                <a:lnTo>
                  <a:pt x="179" y="190"/>
                </a:lnTo>
                <a:lnTo>
                  <a:pt x="179" y="199"/>
                </a:lnTo>
                <a:lnTo>
                  <a:pt x="179" y="199"/>
                </a:lnTo>
                <a:lnTo>
                  <a:pt x="181" y="219"/>
                </a:lnTo>
                <a:lnTo>
                  <a:pt x="182" y="226"/>
                </a:lnTo>
                <a:lnTo>
                  <a:pt x="183" y="232"/>
                </a:lnTo>
                <a:lnTo>
                  <a:pt x="185" y="238"/>
                </a:lnTo>
                <a:lnTo>
                  <a:pt x="189" y="241"/>
                </a:lnTo>
                <a:lnTo>
                  <a:pt x="189" y="241"/>
                </a:lnTo>
                <a:lnTo>
                  <a:pt x="192" y="243"/>
                </a:lnTo>
                <a:lnTo>
                  <a:pt x="197" y="246"/>
                </a:lnTo>
                <a:lnTo>
                  <a:pt x="204" y="247"/>
                </a:lnTo>
                <a:lnTo>
                  <a:pt x="210" y="246"/>
                </a:lnTo>
                <a:lnTo>
                  <a:pt x="212" y="246"/>
                </a:lnTo>
                <a:lnTo>
                  <a:pt x="222" y="260"/>
                </a:lnTo>
                <a:lnTo>
                  <a:pt x="194" y="279"/>
                </a:lnTo>
                <a:lnTo>
                  <a:pt x="194" y="279"/>
                </a:lnTo>
                <a:lnTo>
                  <a:pt x="190" y="271"/>
                </a:lnTo>
                <a:lnTo>
                  <a:pt x="186" y="264"/>
                </a:lnTo>
                <a:lnTo>
                  <a:pt x="179" y="255"/>
                </a:lnTo>
                <a:lnTo>
                  <a:pt x="179" y="255"/>
                </a:lnTo>
                <a:lnTo>
                  <a:pt x="171" y="248"/>
                </a:lnTo>
                <a:lnTo>
                  <a:pt x="164" y="245"/>
                </a:lnTo>
                <a:lnTo>
                  <a:pt x="156" y="241"/>
                </a:lnTo>
                <a:lnTo>
                  <a:pt x="156" y="241"/>
                </a:lnTo>
                <a:lnTo>
                  <a:pt x="151" y="175"/>
                </a:lnTo>
                <a:lnTo>
                  <a:pt x="151" y="175"/>
                </a:lnTo>
                <a:lnTo>
                  <a:pt x="150" y="165"/>
                </a:lnTo>
                <a:lnTo>
                  <a:pt x="147" y="155"/>
                </a:lnTo>
                <a:lnTo>
                  <a:pt x="141" y="137"/>
                </a:lnTo>
                <a:lnTo>
                  <a:pt x="141" y="137"/>
                </a:lnTo>
                <a:lnTo>
                  <a:pt x="139" y="132"/>
                </a:lnTo>
                <a:lnTo>
                  <a:pt x="137" y="128"/>
                </a:lnTo>
                <a:lnTo>
                  <a:pt x="137" y="128"/>
                </a:lnTo>
                <a:lnTo>
                  <a:pt x="134" y="123"/>
                </a:lnTo>
                <a:lnTo>
                  <a:pt x="133" y="118"/>
                </a:lnTo>
                <a:lnTo>
                  <a:pt x="131" y="115"/>
                </a:lnTo>
                <a:lnTo>
                  <a:pt x="130" y="113"/>
                </a:lnTo>
                <a:lnTo>
                  <a:pt x="127" y="113"/>
                </a:lnTo>
                <a:lnTo>
                  <a:pt x="127" y="113"/>
                </a:lnTo>
                <a:lnTo>
                  <a:pt x="121" y="113"/>
                </a:lnTo>
                <a:lnTo>
                  <a:pt x="117" y="113"/>
                </a:lnTo>
                <a:lnTo>
                  <a:pt x="108" y="113"/>
                </a:lnTo>
                <a:lnTo>
                  <a:pt x="108" y="113"/>
                </a:lnTo>
                <a:lnTo>
                  <a:pt x="104" y="113"/>
                </a:lnTo>
                <a:lnTo>
                  <a:pt x="97" y="112"/>
                </a:lnTo>
                <a:lnTo>
                  <a:pt x="89" y="112"/>
                </a:lnTo>
                <a:lnTo>
                  <a:pt x="86" y="112"/>
                </a:lnTo>
                <a:lnTo>
                  <a:pt x="85" y="113"/>
                </a:lnTo>
                <a:lnTo>
                  <a:pt x="85" y="113"/>
                </a:lnTo>
                <a:lnTo>
                  <a:pt x="80" y="118"/>
                </a:lnTo>
                <a:lnTo>
                  <a:pt x="78" y="119"/>
                </a:lnTo>
                <a:lnTo>
                  <a:pt x="75" y="123"/>
                </a:lnTo>
                <a:lnTo>
                  <a:pt x="75" y="123"/>
                </a:lnTo>
                <a:lnTo>
                  <a:pt x="74" y="126"/>
                </a:lnTo>
                <a:lnTo>
                  <a:pt x="75" y="129"/>
                </a:lnTo>
                <a:lnTo>
                  <a:pt x="75" y="132"/>
                </a:lnTo>
                <a:lnTo>
                  <a:pt x="66" y="118"/>
                </a:lnTo>
                <a:lnTo>
                  <a:pt x="42" y="123"/>
                </a:lnTo>
                <a:lnTo>
                  <a:pt x="4" y="142"/>
                </a:lnTo>
                <a:lnTo>
                  <a:pt x="4" y="142"/>
                </a:lnTo>
                <a:lnTo>
                  <a:pt x="2" y="149"/>
                </a:lnTo>
                <a:lnTo>
                  <a:pt x="0" y="156"/>
                </a:lnTo>
                <a:lnTo>
                  <a:pt x="0" y="161"/>
                </a:lnTo>
                <a:lnTo>
                  <a:pt x="0" y="161"/>
                </a:lnTo>
                <a:lnTo>
                  <a:pt x="3" y="167"/>
                </a:lnTo>
                <a:lnTo>
                  <a:pt x="8" y="175"/>
                </a:lnTo>
                <a:lnTo>
                  <a:pt x="18" y="189"/>
                </a:lnTo>
                <a:lnTo>
                  <a:pt x="18" y="189"/>
                </a:lnTo>
                <a:lnTo>
                  <a:pt x="22" y="191"/>
                </a:lnTo>
                <a:lnTo>
                  <a:pt x="27" y="193"/>
                </a:lnTo>
                <a:lnTo>
                  <a:pt x="33" y="194"/>
                </a:lnTo>
                <a:lnTo>
                  <a:pt x="47" y="189"/>
                </a:lnTo>
                <a:lnTo>
                  <a:pt x="47" y="217"/>
                </a:lnTo>
                <a:lnTo>
                  <a:pt x="47" y="217"/>
                </a:lnTo>
                <a:lnTo>
                  <a:pt x="30" y="239"/>
                </a:lnTo>
                <a:lnTo>
                  <a:pt x="18" y="253"/>
                </a:lnTo>
                <a:lnTo>
                  <a:pt x="14" y="260"/>
                </a:lnTo>
                <a:lnTo>
                  <a:pt x="14" y="260"/>
                </a:lnTo>
                <a:lnTo>
                  <a:pt x="14" y="268"/>
                </a:lnTo>
                <a:lnTo>
                  <a:pt x="14" y="279"/>
                </a:lnTo>
                <a:lnTo>
                  <a:pt x="14" y="279"/>
                </a:lnTo>
                <a:lnTo>
                  <a:pt x="16" y="305"/>
                </a:lnTo>
                <a:lnTo>
                  <a:pt x="18" y="331"/>
                </a:lnTo>
                <a:lnTo>
                  <a:pt x="18" y="331"/>
                </a:lnTo>
                <a:lnTo>
                  <a:pt x="16" y="337"/>
                </a:lnTo>
                <a:lnTo>
                  <a:pt x="14" y="343"/>
                </a:lnTo>
                <a:lnTo>
                  <a:pt x="14" y="350"/>
                </a:lnTo>
                <a:lnTo>
                  <a:pt x="14" y="350"/>
                </a:lnTo>
                <a:lnTo>
                  <a:pt x="16" y="385"/>
                </a:lnTo>
                <a:lnTo>
                  <a:pt x="17" y="409"/>
                </a:lnTo>
                <a:lnTo>
                  <a:pt x="18" y="430"/>
                </a:lnTo>
                <a:lnTo>
                  <a:pt x="18" y="430"/>
                </a:lnTo>
                <a:lnTo>
                  <a:pt x="20" y="441"/>
                </a:lnTo>
                <a:lnTo>
                  <a:pt x="21" y="454"/>
                </a:lnTo>
                <a:lnTo>
                  <a:pt x="28" y="485"/>
                </a:lnTo>
                <a:lnTo>
                  <a:pt x="36" y="512"/>
                </a:lnTo>
                <a:lnTo>
                  <a:pt x="42" y="530"/>
                </a:lnTo>
                <a:lnTo>
                  <a:pt x="42" y="530"/>
                </a:lnTo>
                <a:lnTo>
                  <a:pt x="46" y="533"/>
                </a:lnTo>
                <a:lnTo>
                  <a:pt x="50" y="537"/>
                </a:lnTo>
                <a:lnTo>
                  <a:pt x="56" y="539"/>
                </a:lnTo>
                <a:lnTo>
                  <a:pt x="62" y="541"/>
                </a:lnTo>
                <a:lnTo>
                  <a:pt x="74" y="544"/>
                </a:lnTo>
                <a:lnTo>
                  <a:pt x="80" y="544"/>
                </a:lnTo>
                <a:lnTo>
                  <a:pt x="80" y="544"/>
                </a:lnTo>
                <a:lnTo>
                  <a:pt x="78" y="547"/>
                </a:lnTo>
                <a:lnTo>
                  <a:pt x="72" y="558"/>
                </a:lnTo>
                <a:lnTo>
                  <a:pt x="63" y="572"/>
                </a:lnTo>
                <a:lnTo>
                  <a:pt x="56" y="586"/>
                </a:lnTo>
                <a:lnTo>
                  <a:pt x="56" y="586"/>
                </a:lnTo>
                <a:lnTo>
                  <a:pt x="55" y="591"/>
                </a:lnTo>
                <a:lnTo>
                  <a:pt x="55" y="597"/>
                </a:lnTo>
                <a:lnTo>
                  <a:pt x="55" y="612"/>
                </a:lnTo>
                <a:lnTo>
                  <a:pt x="59" y="630"/>
                </a:lnTo>
                <a:lnTo>
                  <a:pt x="63" y="651"/>
                </a:lnTo>
                <a:lnTo>
                  <a:pt x="69" y="671"/>
                </a:lnTo>
                <a:lnTo>
                  <a:pt x="75" y="692"/>
                </a:lnTo>
                <a:lnTo>
                  <a:pt x="82" y="707"/>
                </a:lnTo>
                <a:lnTo>
                  <a:pt x="89" y="719"/>
                </a:lnTo>
                <a:lnTo>
                  <a:pt x="89" y="719"/>
                </a:lnTo>
                <a:lnTo>
                  <a:pt x="100" y="729"/>
                </a:lnTo>
                <a:lnTo>
                  <a:pt x="115" y="745"/>
                </a:lnTo>
                <a:lnTo>
                  <a:pt x="155" y="781"/>
                </a:lnTo>
                <a:lnTo>
                  <a:pt x="191" y="813"/>
                </a:lnTo>
                <a:lnTo>
                  <a:pt x="208" y="828"/>
                </a:lnTo>
                <a:lnTo>
                  <a:pt x="208" y="828"/>
                </a:lnTo>
                <a:lnTo>
                  <a:pt x="212" y="835"/>
                </a:lnTo>
                <a:lnTo>
                  <a:pt x="221" y="849"/>
                </a:lnTo>
                <a:lnTo>
                  <a:pt x="231" y="870"/>
                </a:lnTo>
                <a:lnTo>
                  <a:pt x="231" y="870"/>
                </a:lnTo>
                <a:lnTo>
                  <a:pt x="246" y="894"/>
                </a:lnTo>
                <a:lnTo>
                  <a:pt x="256" y="911"/>
                </a:lnTo>
                <a:lnTo>
                  <a:pt x="259" y="917"/>
                </a:lnTo>
                <a:lnTo>
                  <a:pt x="260" y="922"/>
                </a:lnTo>
                <a:lnTo>
                  <a:pt x="260" y="922"/>
                </a:lnTo>
                <a:lnTo>
                  <a:pt x="260" y="928"/>
                </a:lnTo>
                <a:lnTo>
                  <a:pt x="261" y="933"/>
                </a:lnTo>
                <a:lnTo>
                  <a:pt x="261" y="935"/>
                </a:lnTo>
                <a:lnTo>
                  <a:pt x="261" y="936"/>
                </a:lnTo>
                <a:lnTo>
                  <a:pt x="260" y="936"/>
                </a:lnTo>
                <a:lnTo>
                  <a:pt x="260" y="936"/>
                </a:lnTo>
                <a:lnTo>
                  <a:pt x="256" y="937"/>
                </a:lnTo>
                <a:lnTo>
                  <a:pt x="249" y="942"/>
                </a:lnTo>
                <a:lnTo>
                  <a:pt x="235" y="949"/>
                </a:lnTo>
                <a:lnTo>
                  <a:pt x="212" y="960"/>
                </a:lnTo>
                <a:lnTo>
                  <a:pt x="212" y="960"/>
                </a:lnTo>
                <a:lnTo>
                  <a:pt x="199" y="966"/>
                </a:lnTo>
                <a:lnTo>
                  <a:pt x="185" y="969"/>
                </a:lnTo>
                <a:lnTo>
                  <a:pt x="162" y="976"/>
                </a:lnTo>
                <a:lnTo>
                  <a:pt x="143" y="981"/>
                </a:lnTo>
                <a:lnTo>
                  <a:pt x="132" y="984"/>
                </a:lnTo>
                <a:lnTo>
                  <a:pt x="132" y="984"/>
                </a:lnTo>
                <a:lnTo>
                  <a:pt x="126" y="987"/>
                </a:lnTo>
                <a:lnTo>
                  <a:pt x="123" y="993"/>
                </a:lnTo>
                <a:lnTo>
                  <a:pt x="121" y="997"/>
                </a:lnTo>
                <a:lnTo>
                  <a:pt x="120" y="1000"/>
                </a:lnTo>
                <a:lnTo>
                  <a:pt x="121" y="1004"/>
                </a:lnTo>
                <a:lnTo>
                  <a:pt x="123" y="1007"/>
                </a:lnTo>
                <a:lnTo>
                  <a:pt x="123" y="1007"/>
                </a:lnTo>
                <a:lnTo>
                  <a:pt x="126" y="1011"/>
                </a:lnTo>
                <a:lnTo>
                  <a:pt x="131" y="1013"/>
                </a:lnTo>
                <a:lnTo>
                  <a:pt x="143" y="1017"/>
                </a:lnTo>
                <a:lnTo>
                  <a:pt x="157" y="1019"/>
                </a:lnTo>
                <a:lnTo>
                  <a:pt x="170" y="1021"/>
                </a:lnTo>
                <a:lnTo>
                  <a:pt x="170" y="1021"/>
                </a:lnTo>
                <a:lnTo>
                  <a:pt x="181" y="1021"/>
                </a:lnTo>
                <a:lnTo>
                  <a:pt x="198" y="1021"/>
                </a:lnTo>
                <a:lnTo>
                  <a:pt x="244" y="1018"/>
                </a:lnTo>
                <a:lnTo>
                  <a:pt x="307" y="1012"/>
                </a:lnTo>
                <a:lnTo>
                  <a:pt x="307" y="1012"/>
                </a:lnTo>
                <a:close/>
                <a:moveTo>
                  <a:pt x="108" y="265"/>
                </a:moveTo>
                <a:lnTo>
                  <a:pt x="123" y="269"/>
                </a:lnTo>
                <a:lnTo>
                  <a:pt x="123" y="269"/>
                </a:lnTo>
                <a:lnTo>
                  <a:pt x="123" y="275"/>
                </a:lnTo>
                <a:lnTo>
                  <a:pt x="123" y="284"/>
                </a:lnTo>
                <a:lnTo>
                  <a:pt x="123" y="284"/>
                </a:lnTo>
                <a:lnTo>
                  <a:pt x="128" y="293"/>
                </a:lnTo>
                <a:lnTo>
                  <a:pt x="133" y="299"/>
                </a:lnTo>
                <a:lnTo>
                  <a:pt x="137" y="303"/>
                </a:lnTo>
                <a:lnTo>
                  <a:pt x="137" y="303"/>
                </a:lnTo>
                <a:lnTo>
                  <a:pt x="138" y="304"/>
                </a:lnTo>
                <a:lnTo>
                  <a:pt x="139" y="307"/>
                </a:lnTo>
                <a:lnTo>
                  <a:pt x="141" y="313"/>
                </a:lnTo>
                <a:lnTo>
                  <a:pt x="141" y="321"/>
                </a:lnTo>
                <a:lnTo>
                  <a:pt x="99" y="397"/>
                </a:lnTo>
                <a:lnTo>
                  <a:pt x="99" y="397"/>
                </a:lnTo>
                <a:lnTo>
                  <a:pt x="100" y="385"/>
                </a:lnTo>
                <a:lnTo>
                  <a:pt x="104" y="364"/>
                </a:lnTo>
                <a:lnTo>
                  <a:pt x="104" y="364"/>
                </a:lnTo>
                <a:lnTo>
                  <a:pt x="104" y="359"/>
                </a:lnTo>
                <a:lnTo>
                  <a:pt x="104" y="356"/>
                </a:lnTo>
                <a:lnTo>
                  <a:pt x="101" y="351"/>
                </a:lnTo>
                <a:lnTo>
                  <a:pt x="98" y="346"/>
                </a:lnTo>
                <a:lnTo>
                  <a:pt x="94" y="340"/>
                </a:lnTo>
                <a:lnTo>
                  <a:pt x="94" y="340"/>
                </a:lnTo>
                <a:lnTo>
                  <a:pt x="93" y="338"/>
                </a:lnTo>
                <a:lnTo>
                  <a:pt x="91" y="336"/>
                </a:lnTo>
                <a:lnTo>
                  <a:pt x="88" y="335"/>
                </a:lnTo>
                <a:lnTo>
                  <a:pt x="86" y="335"/>
                </a:lnTo>
                <a:lnTo>
                  <a:pt x="81" y="335"/>
                </a:lnTo>
                <a:lnTo>
                  <a:pt x="80" y="336"/>
                </a:lnTo>
                <a:lnTo>
                  <a:pt x="80" y="336"/>
                </a:lnTo>
                <a:lnTo>
                  <a:pt x="81" y="330"/>
                </a:lnTo>
                <a:lnTo>
                  <a:pt x="84" y="325"/>
                </a:lnTo>
                <a:lnTo>
                  <a:pt x="85" y="321"/>
                </a:lnTo>
                <a:lnTo>
                  <a:pt x="85" y="321"/>
                </a:lnTo>
                <a:lnTo>
                  <a:pt x="86" y="319"/>
                </a:lnTo>
                <a:lnTo>
                  <a:pt x="88" y="313"/>
                </a:lnTo>
                <a:lnTo>
                  <a:pt x="92" y="306"/>
                </a:lnTo>
                <a:lnTo>
                  <a:pt x="99" y="298"/>
                </a:lnTo>
                <a:lnTo>
                  <a:pt x="99" y="298"/>
                </a:lnTo>
                <a:lnTo>
                  <a:pt x="102" y="293"/>
                </a:lnTo>
                <a:lnTo>
                  <a:pt x="105" y="287"/>
                </a:lnTo>
                <a:lnTo>
                  <a:pt x="107" y="281"/>
                </a:lnTo>
                <a:lnTo>
                  <a:pt x="108" y="277"/>
                </a:lnTo>
                <a:lnTo>
                  <a:pt x="108" y="268"/>
                </a:lnTo>
                <a:lnTo>
                  <a:pt x="108" y="265"/>
                </a:lnTo>
                <a:lnTo>
                  <a:pt x="108" y="265"/>
                </a:lnTo>
                <a:close/>
                <a:moveTo>
                  <a:pt x="345" y="837"/>
                </a:moveTo>
                <a:lnTo>
                  <a:pt x="345" y="837"/>
                </a:lnTo>
                <a:lnTo>
                  <a:pt x="346" y="837"/>
                </a:lnTo>
                <a:lnTo>
                  <a:pt x="350" y="839"/>
                </a:lnTo>
                <a:lnTo>
                  <a:pt x="359" y="846"/>
                </a:lnTo>
                <a:lnTo>
                  <a:pt x="378" y="865"/>
                </a:lnTo>
                <a:lnTo>
                  <a:pt x="378" y="865"/>
                </a:lnTo>
                <a:lnTo>
                  <a:pt x="389" y="876"/>
                </a:lnTo>
                <a:lnTo>
                  <a:pt x="392" y="881"/>
                </a:lnTo>
                <a:lnTo>
                  <a:pt x="397" y="884"/>
                </a:lnTo>
                <a:lnTo>
                  <a:pt x="397" y="884"/>
                </a:lnTo>
                <a:lnTo>
                  <a:pt x="399" y="888"/>
                </a:lnTo>
                <a:lnTo>
                  <a:pt x="400" y="894"/>
                </a:lnTo>
                <a:lnTo>
                  <a:pt x="404" y="911"/>
                </a:lnTo>
                <a:lnTo>
                  <a:pt x="406" y="941"/>
                </a:lnTo>
                <a:lnTo>
                  <a:pt x="406" y="941"/>
                </a:lnTo>
                <a:lnTo>
                  <a:pt x="406" y="945"/>
                </a:lnTo>
                <a:lnTo>
                  <a:pt x="404" y="948"/>
                </a:lnTo>
                <a:lnTo>
                  <a:pt x="399" y="956"/>
                </a:lnTo>
                <a:lnTo>
                  <a:pt x="392" y="965"/>
                </a:lnTo>
                <a:lnTo>
                  <a:pt x="392" y="965"/>
                </a:lnTo>
                <a:lnTo>
                  <a:pt x="389" y="960"/>
                </a:lnTo>
                <a:lnTo>
                  <a:pt x="380" y="948"/>
                </a:lnTo>
                <a:lnTo>
                  <a:pt x="372" y="932"/>
                </a:lnTo>
                <a:lnTo>
                  <a:pt x="370" y="924"/>
                </a:lnTo>
                <a:lnTo>
                  <a:pt x="369" y="917"/>
                </a:lnTo>
                <a:lnTo>
                  <a:pt x="369" y="917"/>
                </a:lnTo>
                <a:lnTo>
                  <a:pt x="367" y="909"/>
                </a:lnTo>
                <a:lnTo>
                  <a:pt x="364" y="898"/>
                </a:lnTo>
                <a:lnTo>
                  <a:pt x="356" y="871"/>
                </a:lnTo>
                <a:lnTo>
                  <a:pt x="347" y="849"/>
                </a:lnTo>
                <a:lnTo>
                  <a:pt x="345" y="841"/>
                </a:lnTo>
                <a:lnTo>
                  <a:pt x="345" y="837"/>
                </a:lnTo>
                <a:lnTo>
                  <a:pt x="345" y="8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C22D57B3-E3C9-48F3-90FA-42059E6ED753}"/>
              </a:ext>
            </a:extLst>
          </p:cNvPr>
          <p:cNvSpPr>
            <a:spLocks/>
          </p:cNvSpPr>
          <p:nvPr/>
        </p:nvSpPr>
        <p:spPr bwMode="auto">
          <a:xfrm>
            <a:off x="2687412" y="2747639"/>
            <a:ext cx="658734" cy="1643006"/>
          </a:xfrm>
          <a:custGeom>
            <a:avLst/>
            <a:gdLst>
              <a:gd name="T0" fmla="*/ 476 w 516"/>
              <a:gd name="T1" fmla="*/ 398 h 1287"/>
              <a:gd name="T2" fmla="*/ 508 w 516"/>
              <a:gd name="T3" fmla="*/ 343 h 1287"/>
              <a:gd name="T4" fmla="*/ 510 w 516"/>
              <a:gd name="T5" fmla="*/ 298 h 1287"/>
              <a:gd name="T6" fmla="*/ 515 w 516"/>
              <a:gd name="T7" fmla="*/ 266 h 1287"/>
              <a:gd name="T8" fmla="*/ 470 w 516"/>
              <a:gd name="T9" fmla="*/ 137 h 1287"/>
              <a:gd name="T10" fmla="*/ 425 w 516"/>
              <a:gd name="T11" fmla="*/ 49 h 1287"/>
              <a:gd name="T12" fmla="*/ 393 w 516"/>
              <a:gd name="T13" fmla="*/ 9 h 1287"/>
              <a:gd name="T14" fmla="*/ 340 w 516"/>
              <a:gd name="T15" fmla="*/ 3 h 1287"/>
              <a:gd name="T16" fmla="*/ 289 w 516"/>
              <a:gd name="T17" fmla="*/ 22 h 1287"/>
              <a:gd name="T18" fmla="*/ 256 w 516"/>
              <a:gd name="T19" fmla="*/ 54 h 1287"/>
              <a:gd name="T20" fmla="*/ 264 w 516"/>
              <a:gd name="T21" fmla="*/ 100 h 1287"/>
              <a:gd name="T22" fmla="*/ 274 w 516"/>
              <a:gd name="T23" fmla="*/ 106 h 1287"/>
              <a:gd name="T24" fmla="*/ 281 w 516"/>
              <a:gd name="T25" fmla="*/ 137 h 1287"/>
              <a:gd name="T26" fmla="*/ 290 w 516"/>
              <a:gd name="T27" fmla="*/ 158 h 1287"/>
              <a:gd name="T28" fmla="*/ 276 w 516"/>
              <a:gd name="T29" fmla="*/ 189 h 1287"/>
              <a:gd name="T30" fmla="*/ 271 w 516"/>
              <a:gd name="T31" fmla="*/ 218 h 1287"/>
              <a:gd name="T32" fmla="*/ 259 w 516"/>
              <a:gd name="T33" fmla="*/ 254 h 1287"/>
              <a:gd name="T34" fmla="*/ 224 w 516"/>
              <a:gd name="T35" fmla="*/ 369 h 1287"/>
              <a:gd name="T36" fmla="*/ 147 w 516"/>
              <a:gd name="T37" fmla="*/ 415 h 1287"/>
              <a:gd name="T38" fmla="*/ 129 w 516"/>
              <a:gd name="T39" fmla="*/ 425 h 1287"/>
              <a:gd name="T40" fmla="*/ 99 w 516"/>
              <a:gd name="T41" fmla="*/ 418 h 1287"/>
              <a:gd name="T42" fmla="*/ 80 w 516"/>
              <a:gd name="T43" fmla="*/ 433 h 1287"/>
              <a:gd name="T44" fmla="*/ 20 w 516"/>
              <a:gd name="T45" fmla="*/ 380 h 1287"/>
              <a:gd name="T46" fmla="*/ 9 w 516"/>
              <a:gd name="T47" fmla="*/ 425 h 1287"/>
              <a:gd name="T48" fmla="*/ 15 w 516"/>
              <a:gd name="T49" fmla="*/ 490 h 1287"/>
              <a:gd name="T50" fmla="*/ 36 w 516"/>
              <a:gd name="T51" fmla="*/ 515 h 1287"/>
              <a:gd name="T52" fmla="*/ 59 w 516"/>
              <a:gd name="T53" fmla="*/ 506 h 1287"/>
              <a:gd name="T54" fmla="*/ 74 w 516"/>
              <a:gd name="T55" fmla="*/ 490 h 1287"/>
              <a:gd name="T56" fmla="*/ 97 w 516"/>
              <a:gd name="T57" fmla="*/ 499 h 1287"/>
              <a:gd name="T58" fmla="*/ 152 w 516"/>
              <a:gd name="T59" fmla="*/ 560 h 1287"/>
              <a:gd name="T60" fmla="*/ 107 w 516"/>
              <a:gd name="T61" fmla="*/ 666 h 1287"/>
              <a:gd name="T62" fmla="*/ 73 w 516"/>
              <a:gd name="T63" fmla="*/ 743 h 1287"/>
              <a:gd name="T64" fmla="*/ 96 w 516"/>
              <a:gd name="T65" fmla="*/ 784 h 1287"/>
              <a:gd name="T66" fmla="*/ 146 w 516"/>
              <a:gd name="T67" fmla="*/ 802 h 1287"/>
              <a:gd name="T68" fmla="*/ 192 w 516"/>
              <a:gd name="T69" fmla="*/ 822 h 1287"/>
              <a:gd name="T70" fmla="*/ 219 w 516"/>
              <a:gd name="T71" fmla="*/ 857 h 1287"/>
              <a:gd name="T72" fmla="*/ 237 w 516"/>
              <a:gd name="T73" fmla="*/ 881 h 1287"/>
              <a:gd name="T74" fmla="*/ 307 w 516"/>
              <a:gd name="T75" fmla="*/ 948 h 1287"/>
              <a:gd name="T76" fmla="*/ 332 w 516"/>
              <a:gd name="T77" fmla="*/ 1060 h 1287"/>
              <a:gd name="T78" fmla="*/ 341 w 516"/>
              <a:gd name="T79" fmla="*/ 1140 h 1287"/>
              <a:gd name="T80" fmla="*/ 341 w 516"/>
              <a:gd name="T81" fmla="*/ 1192 h 1287"/>
              <a:gd name="T82" fmla="*/ 298 w 516"/>
              <a:gd name="T83" fmla="*/ 1219 h 1287"/>
              <a:gd name="T84" fmla="*/ 269 w 516"/>
              <a:gd name="T85" fmla="*/ 1237 h 1287"/>
              <a:gd name="T86" fmla="*/ 237 w 516"/>
              <a:gd name="T87" fmla="*/ 1254 h 1287"/>
              <a:gd name="T88" fmla="*/ 253 w 516"/>
              <a:gd name="T89" fmla="*/ 1271 h 1287"/>
              <a:gd name="T90" fmla="*/ 278 w 516"/>
              <a:gd name="T91" fmla="*/ 1282 h 1287"/>
              <a:gd name="T92" fmla="*/ 421 w 516"/>
              <a:gd name="T93" fmla="*/ 1287 h 1287"/>
              <a:gd name="T94" fmla="*/ 472 w 516"/>
              <a:gd name="T95" fmla="*/ 1272 h 1287"/>
              <a:gd name="T96" fmla="*/ 463 w 516"/>
              <a:gd name="T97" fmla="*/ 1214 h 1287"/>
              <a:gd name="T98" fmla="*/ 456 w 516"/>
              <a:gd name="T99" fmla="*/ 1174 h 1287"/>
              <a:gd name="T100" fmla="*/ 456 w 516"/>
              <a:gd name="T101" fmla="*/ 1160 h 1287"/>
              <a:gd name="T102" fmla="*/ 436 w 516"/>
              <a:gd name="T103" fmla="*/ 1067 h 1287"/>
              <a:gd name="T104" fmla="*/ 405 w 516"/>
              <a:gd name="T105" fmla="*/ 947 h 1287"/>
              <a:gd name="T106" fmla="*/ 411 w 516"/>
              <a:gd name="T107" fmla="*/ 901 h 1287"/>
              <a:gd name="T108" fmla="*/ 425 w 516"/>
              <a:gd name="T109" fmla="*/ 743 h 1287"/>
              <a:gd name="T110" fmla="*/ 456 w 516"/>
              <a:gd name="T111" fmla="*/ 632 h 1287"/>
              <a:gd name="T112" fmla="*/ 457 w 516"/>
              <a:gd name="T113" fmla="*/ 406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6" h="1287">
                <a:moveTo>
                  <a:pt x="458" y="395"/>
                </a:moveTo>
                <a:lnTo>
                  <a:pt x="458" y="395"/>
                </a:lnTo>
                <a:lnTo>
                  <a:pt x="460" y="396"/>
                </a:lnTo>
                <a:lnTo>
                  <a:pt x="468" y="398"/>
                </a:lnTo>
                <a:lnTo>
                  <a:pt x="472" y="398"/>
                </a:lnTo>
                <a:lnTo>
                  <a:pt x="476" y="398"/>
                </a:lnTo>
                <a:lnTo>
                  <a:pt x="481" y="394"/>
                </a:lnTo>
                <a:lnTo>
                  <a:pt x="485" y="390"/>
                </a:lnTo>
                <a:lnTo>
                  <a:pt x="485" y="390"/>
                </a:lnTo>
                <a:lnTo>
                  <a:pt x="492" y="379"/>
                </a:lnTo>
                <a:lnTo>
                  <a:pt x="498" y="367"/>
                </a:lnTo>
                <a:lnTo>
                  <a:pt x="508" y="343"/>
                </a:lnTo>
                <a:lnTo>
                  <a:pt x="508" y="343"/>
                </a:lnTo>
                <a:lnTo>
                  <a:pt x="509" y="337"/>
                </a:lnTo>
                <a:lnTo>
                  <a:pt x="510" y="331"/>
                </a:lnTo>
                <a:lnTo>
                  <a:pt x="510" y="316"/>
                </a:lnTo>
                <a:lnTo>
                  <a:pt x="510" y="298"/>
                </a:lnTo>
                <a:lnTo>
                  <a:pt x="510" y="298"/>
                </a:lnTo>
                <a:lnTo>
                  <a:pt x="511" y="296"/>
                </a:lnTo>
                <a:lnTo>
                  <a:pt x="514" y="290"/>
                </a:lnTo>
                <a:lnTo>
                  <a:pt x="516" y="279"/>
                </a:lnTo>
                <a:lnTo>
                  <a:pt x="516" y="273"/>
                </a:lnTo>
                <a:lnTo>
                  <a:pt x="515" y="266"/>
                </a:lnTo>
                <a:lnTo>
                  <a:pt x="515" y="266"/>
                </a:lnTo>
                <a:lnTo>
                  <a:pt x="508" y="241"/>
                </a:lnTo>
                <a:lnTo>
                  <a:pt x="497" y="204"/>
                </a:lnTo>
                <a:lnTo>
                  <a:pt x="483" y="166"/>
                </a:lnTo>
                <a:lnTo>
                  <a:pt x="476" y="149"/>
                </a:lnTo>
                <a:lnTo>
                  <a:pt x="470" y="137"/>
                </a:lnTo>
                <a:lnTo>
                  <a:pt x="470" y="137"/>
                </a:lnTo>
                <a:lnTo>
                  <a:pt x="451" y="107"/>
                </a:lnTo>
                <a:lnTo>
                  <a:pt x="443" y="91"/>
                </a:lnTo>
                <a:lnTo>
                  <a:pt x="433" y="70"/>
                </a:lnTo>
                <a:lnTo>
                  <a:pt x="433" y="70"/>
                </a:lnTo>
                <a:lnTo>
                  <a:pt x="428" y="58"/>
                </a:lnTo>
                <a:lnTo>
                  <a:pt x="425" y="49"/>
                </a:lnTo>
                <a:lnTo>
                  <a:pt x="420" y="33"/>
                </a:lnTo>
                <a:lnTo>
                  <a:pt x="417" y="28"/>
                </a:lnTo>
                <a:lnTo>
                  <a:pt x="411" y="22"/>
                </a:lnTo>
                <a:lnTo>
                  <a:pt x="404" y="14"/>
                </a:lnTo>
                <a:lnTo>
                  <a:pt x="393" y="9"/>
                </a:lnTo>
                <a:lnTo>
                  <a:pt x="393" y="9"/>
                </a:lnTo>
                <a:lnTo>
                  <a:pt x="387" y="5"/>
                </a:lnTo>
                <a:lnTo>
                  <a:pt x="380" y="3"/>
                </a:lnTo>
                <a:lnTo>
                  <a:pt x="373" y="1"/>
                </a:lnTo>
                <a:lnTo>
                  <a:pt x="366" y="0"/>
                </a:lnTo>
                <a:lnTo>
                  <a:pt x="353" y="0"/>
                </a:lnTo>
                <a:lnTo>
                  <a:pt x="340" y="3"/>
                </a:lnTo>
                <a:lnTo>
                  <a:pt x="328" y="5"/>
                </a:lnTo>
                <a:lnTo>
                  <a:pt x="320" y="7"/>
                </a:lnTo>
                <a:lnTo>
                  <a:pt x="311" y="11"/>
                </a:lnTo>
                <a:lnTo>
                  <a:pt x="311" y="11"/>
                </a:lnTo>
                <a:lnTo>
                  <a:pt x="304" y="13"/>
                </a:lnTo>
                <a:lnTo>
                  <a:pt x="289" y="22"/>
                </a:lnTo>
                <a:lnTo>
                  <a:pt x="281" y="26"/>
                </a:lnTo>
                <a:lnTo>
                  <a:pt x="271" y="32"/>
                </a:lnTo>
                <a:lnTo>
                  <a:pt x="264" y="38"/>
                </a:lnTo>
                <a:lnTo>
                  <a:pt x="259" y="45"/>
                </a:lnTo>
                <a:lnTo>
                  <a:pt x="259" y="45"/>
                </a:lnTo>
                <a:lnTo>
                  <a:pt x="256" y="54"/>
                </a:lnTo>
                <a:lnTo>
                  <a:pt x="255" y="62"/>
                </a:lnTo>
                <a:lnTo>
                  <a:pt x="256" y="71"/>
                </a:lnTo>
                <a:lnTo>
                  <a:pt x="257" y="81"/>
                </a:lnTo>
                <a:lnTo>
                  <a:pt x="262" y="95"/>
                </a:lnTo>
                <a:lnTo>
                  <a:pt x="264" y="100"/>
                </a:lnTo>
                <a:lnTo>
                  <a:pt x="264" y="100"/>
                </a:lnTo>
                <a:lnTo>
                  <a:pt x="265" y="100"/>
                </a:lnTo>
                <a:lnTo>
                  <a:pt x="268" y="100"/>
                </a:lnTo>
                <a:lnTo>
                  <a:pt x="271" y="101"/>
                </a:lnTo>
                <a:lnTo>
                  <a:pt x="272" y="103"/>
                </a:lnTo>
                <a:lnTo>
                  <a:pt x="274" y="106"/>
                </a:lnTo>
                <a:lnTo>
                  <a:pt x="274" y="106"/>
                </a:lnTo>
                <a:lnTo>
                  <a:pt x="278" y="116"/>
                </a:lnTo>
                <a:lnTo>
                  <a:pt x="281" y="120"/>
                </a:lnTo>
                <a:lnTo>
                  <a:pt x="281" y="122"/>
                </a:lnTo>
                <a:lnTo>
                  <a:pt x="281" y="122"/>
                </a:lnTo>
                <a:lnTo>
                  <a:pt x="281" y="126"/>
                </a:lnTo>
                <a:lnTo>
                  <a:pt x="281" y="137"/>
                </a:lnTo>
                <a:lnTo>
                  <a:pt x="281" y="137"/>
                </a:lnTo>
                <a:lnTo>
                  <a:pt x="282" y="150"/>
                </a:lnTo>
                <a:lnTo>
                  <a:pt x="282" y="154"/>
                </a:lnTo>
                <a:lnTo>
                  <a:pt x="284" y="155"/>
                </a:lnTo>
                <a:lnTo>
                  <a:pt x="284" y="155"/>
                </a:lnTo>
                <a:lnTo>
                  <a:pt x="290" y="158"/>
                </a:lnTo>
                <a:lnTo>
                  <a:pt x="294" y="160"/>
                </a:lnTo>
                <a:lnTo>
                  <a:pt x="287" y="174"/>
                </a:lnTo>
                <a:lnTo>
                  <a:pt x="287" y="174"/>
                </a:lnTo>
                <a:lnTo>
                  <a:pt x="282" y="178"/>
                </a:lnTo>
                <a:lnTo>
                  <a:pt x="279" y="182"/>
                </a:lnTo>
                <a:lnTo>
                  <a:pt x="276" y="189"/>
                </a:lnTo>
                <a:lnTo>
                  <a:pt x="276" y="189"/>
                </a:lnTo>
                <a:lnTo>
                  <a:pt x="274" y="198"/>
                </a:lnTo>
                <a:lnTo>
                  <a:pt x="272" y="206"/>
                </a:lnTo>
                <a:lnTo>
                  <a:pt x="271" y="217"/>
                </a:lnTo>
                <a:lnTo>
                  <a:pt x="271" y="217"/>
                </a:lnTo>
                <a:lnTo>
                  <a:pt x="271" y="218"/>
                </a:lnTo>
                <a:lnTo>
                  <a:pt x="272" y="219"/>
                </a:lnTo>
                <a:lnTo>
                  <a:pt x="271" y="224"/>
                </a:lnTo>
                <a:lnTo>
                  <a:pt x="266" y="234"/>
                </a:lnTo>
                <a:lnTo>
                  <a:pt x="266" y="234"/>
                </a:lnTo>
                <a:lnTo>
                  <a:pt x="263" y="243"/>
                </a:lnTo>
                <a:lnTo>
                  <a:pt x="259" y="254"/>
                </a:lnTo>
                <a:lnTo>
                  <a:pt x="251" y="283"/>
                </a:lnTo>
                <a:lnTo>
                  <a:pt x="244" y="311"/>
                </a:lnTo>
                <a:lnTo>
                  <a:pt x="239" y="331"/>
                </a:lnTo>
                <a:lnTo>
                  <a:pt x="239" y="331"/>
                </a:lnTo>
                <a:lnTo>
                  <a:pt x="232" y="348"/>
                </a:lnTo>
                <a:lnTo>
                  <a:pt x="224" y="369"/>
                </a:lnTo>
                <a:lnTo>
                  <a:pt x="210" y="400"/>
                </a:lnTo>
                <a:lnTo>
                  <a:pt x="210" y="400"/>
                </a:lnTo>
                <a:lnTo>
                  <a:pt x="204" y="411"/>
                </a:lnTo>
                <a:lnTo>
                  <a:pt x="201" y="415"/>
                </a:lnTo>
                <a:lnTo>
                  <a:pt x="156" y="415"/>
                </a:lnTo>
                <a:lnTo>
                  <a:pt x="147" y="415"/>
                </a:lnTo>
                <a:lnTo>
                  <a:pt x="147" y="415"/>
                </a:lnTo>
                <a:lnTo>
                  <a:pt x="143" y="415"/>
                </a:lnTo>
                <a:lnTo>
                  <a:pt x="141" y="416"/>
                </a:lnTo>
                <a:lnTo>
                  <a:pt x="135" y="420"/>
                </a:lnTo>
                <a:lnTo>
                  <a:pt x="129" y="425"/>
                </a:lnTo>
                <a:lnTo>
                  <a:pt x="129" y="425"/>
                </a:lnTo>
                <a:lnTo>
                  <a:pt x="123" y="422"/>
                </a:lnTo>
                <a:lnTo>
                  <a:pt x="117" y="420"/>
                </a:lnTo>
                <a:lnTo>
                  <a:pt x="109" y="418"/>
                </a:lnTo>
                <a:lnTo>
                  <a:pt x="109" y="418"/>
                </a:lnTo>
                <a:lnTo>
                  <a:pt x="103" y="418"/>
                </a:lnTo>
                <a:lnTo>
                  <a:pt x="99" y="418"/>
                </a:lnTo>
                <a:lnTo>
                  <a:pt x="96" y="419"/>
                </a:lnTo>
                <a:lnTo>
                  <a:pt x="95" y="420"/>
                </a:lnTo>
                <a:lnTo>
                  <a:pt x="95" y="420"/>
                </a:lnTo>
                <a:lnTo>
                  <a:pt x="88" y="426"/>
                </a:lnTo>
                <a:lnTo>
                  <a:pt x="80" y="433"/>
                </a:lnTo>
                <a:lnTo>
                  <a:pt x="80" y="433"/>
                </a:lnTo>
                <a:lnTo>
                  <a:pt x="77" y="434"/>
                </a:lnTo>
                <a:lnTo>
                  <a:pt x="75" y="437"/>
                </a:lnTo>
                <a:lnTo>
                  <a:pt x="73" y="440"/>
                </a:lnTo>
                <a:lnTo>
                  <a:pt x="41" y="368"/>
                </a:lnTo>
                <a:lnTo>
                  <a:pt x="41" y="368"/>
                </a:lnTo>
                <a:lnTo>
                  <a:pt x="20" y="380"/>
                </a:lnTo>
                <a:lnTo>
                  <a:pt x="6" y="389"/>
                </a:lnTo>
                <a:lnTo>
                  <a:pt x="2" y="393"/>
                </a:lnTo>
                <a:lnTo>
                  <a:pt x="0" y="395"/>
                </a:lnTo>
                <a:lnTo>
                  <a:pt x="0" y="395"/>
                </a:lnTo>
                <a:lnTo>
                  <a:pt x="3" y="406"/>
                </a:lnTo>
                <a:lnTo>
                  <a:pt x="9" y="425"/>
                </a:lnTo>
                <a:lnTo>
                  <a:pt x="18" y="450"/>
                </a:lnTo>
                <a:lnTo>
                  <a:pt x="18" y="450"/>
                </a:lnTo>
                <a:lnTo>
                  <a:pt x="13" y="480"/>
                </a:lnTo>
                <a:lnTo>
                  <a:pt x="13" y="480"/>
                </a:lnTo>
                <a:lnTo>
                  <a:pt x="13" y="485"/>
                </a:lnTo>
                <a:lnTo>
                  <a:pt x="15" y="490"/>
                </a:lnTo>
                <a:lnTo>
                  <a:pt x="17" y="494"/>
                </a:lnTo>
                <a:lnTo>
                  <a:pt x="20" y="499"/>
                </a:lnTo>
                <a:lnTo>
                  <a:pt x="20" y="499"/>
                </a:lnTo>
                <a:lnTo>
                  <a:pt x="29" y="510"/>
                </a:lnTo>
                <a:lnTo>
                  <a:pt x="33" y="513"/>
                </a:lnTo>
                <a:lnTo>
                  <a:pt x="36" y="515"/>
                </a:lnTo>
                <a:lnTo>
                  <a:pt x="38" y="515"/>
                </a:lnTo>
                <a:lnTo>
                  <a:pt x="38" y="515"/>
                </a:lnTo>
                <a:lnTo>
                  <a:pt x="49" y="512"/>
                </a:lnTo>
                <a:lnTo>
                  <a:pt x="57" y="510"/>
                </a:lnTo>
                <a:lnTo>
                  <a:pt x="57" y="510"/>
                </a:lnTo>
                <a:lnTo>
                  <a:pt x="59" y="506"/>
                </a:lnTo>
                <a:lnTo>
                  <a:pt x="61" y="502"/>
                </a:lnTo>
                <a:lnTo>
                  <a:pt x="63" y="497"/>
                </a:lnTo>
                <a:lnTo>
                  <a:pt x="65" y="494"/>
                </a:lnTo>
                <a:lnTo>
                  <a:pt x="65" y="494"/>
                </a:lnTo>
                <a:lnTo>
                  <a:pt x="69" y="493"/>
                </a:lnTo>
                <a:lnTo>
                  <a:pt x="74" y="490"/>
                </a:lnTo>
                <a:lnTo>
                  <a:pt x="80" y="485"/>
                </a:lnTo>
                <a:lnTo>
                  <a:pt x="80" y="485"/>
                </a:lnTo>
                <a:lnTo>
                  <a:pt x="88" y="492"/>
                </a:lnTo>
                <a:lnTo>
                  <a:pt x="93" y="498"/>
                </a:lnTo>
                <a:lnTo>
                  <a:pt x="96" y="499"/>
                </a:lnTo>
                <a:lnTo>
                  <a:pt x="97" y="499"/>
                </a:lnTo>
                <a:lnTo>
                  <a:pt x="97" y="499"/>
                </a:lnTo>
                <a:lnTo>
                  <a:pt x="104" y="497"/>
                </a:lnTo>
                <a:lnTo>
                  <a:pt x="122" y="487"/>
                </a:lnTo>
                <a:lnTo>
                  <a:pt x="142" y="502"/>
                </a:lnTo>
                <a:lnTo>
                  <a:pt x="165" y="508"/>
                </a:lnTo>
                <a:lnTo>
                  <a:pt x="152" y="560"/>
                </a:lnTo>
                <a:lnTo>
                  <a:pt x="152" y="560"/>
                </a:lnTo>
                <a:lnTo>
                  <a:pt x="138" y="582"/>
                </a:lnTo>
                <a:lnTo>
                  <a:pt x="138" y="582"/>
                </a:lnTo>
                <a:lnTo>
                  <a:pt x="132" y="595"/>
                </a:lnTo>
                <a:lnTo>
                  <a:pt x="122" y="620"/>
                </a:lnTo>
                <a:lnTo>
                  <a:pt x="107" y="666"/>
                </a:lnTo>
                <a:lnTo>
                  <a:pt x="107" y="666"/>
                </a:lnTo>
                <a:lnTo>
                  <a:pt x="100" y="685"/>
                </a:lnTo>
                <a:lnTo>
                  <a:pt x="88" y="708"/>
                </a:lnTo>
                <a:lnTo>
                  <a:pt x="77" y="731"/>
                </a:lnTo>
                <a:lnTo>
                  <a:pt x="73" y="743"/>
                </a:lnTo>
                <a:lnTo>
                  <a:pt x="73" y="743"/>
                </a:lnTo>
                <a:lnTo>
                  <a:pt x="74" y="750"/>
                </a:lnTo>
                <a:lnTo>
                  <a:pt x="77" y="758"/>
                </a:lnTo>
                <a:lnTo>
                  <a:pt x="83" y="769"/>
                </a:lnTo>
                <a:lnTo>
                  <a:pt x="90" y="777"/>
                </a:lnTo>
                <a:lnTo>
                  <a:pt x="90" y="777"/>
                </a:lnTo>
                <a:lnTo>
                  <a:pt x="96" y="784"/>
                </a:lnTo>
                <a:lnTo>
                  <a:pt x="101" y="788"/>
                </a:lnTo>
                <a:lnTo>
                  <a:pt x="104" y="790"/>
                </a:lnTo>
                <a:lnTo>
                  <a:pt x="107" y="790"/>
                </a:lnTo>
                <a:lnTo>
                  <a:pt x="107" y="790"/>
                </a:lnTo>
                <a:lnTo>
                  <a:pt x="120" y="794"/>
                </a:lnTo>
                <a:lnTo>
                  <a:pt x="146" y="802"/>
                </a:lnTo>
                <a:lnTo>
                  <a:pt x="171" y="811"/>
                </a:lnTo>
                <a:lnTo>
                  <a:pt x="180" y="815"/>
                </a:lnTo>
                <a:lnTo>
                  <a:pt x="185" y="817"/>
                </a:lnTo>
                <a:lnTo>
                  <a:pt x="185" y="817"/>
                </a:lnTo>
                <a:lnTo>
                  <a:pt x="187" y="820"/>
                </a:lnTo>
                <a:lnTo>
                  <a:pt x="192" y="822"/>
                </a:lnTo>
                <a:lnTo>
                  <a:pt x="206" y="827"/>
                </a:lnTo>
                <a:lnTo>
                  <a:pt x="224" y="833"/>
                </a:lnTo>
                <a:lnTo>
                  <a:pt x="224" y="833"/>
                </a:lnTo>
                <a:lnTo>
                  <a:pt x="223" y="837"/>
                </a:lnTo>
                <a:lnTo>
                  <a:pt x="219" y="850"/>
                </a:lnTo>
                <a:lnTo>
                  <a:pt x="219" y="857"/>
                </a:lnTo>
                <a:lnTo>
                  <a:pt x="220" y="865"/>
                </a:lnTo>
                <a:lnTo>
                  <a:pt x="224" y="872"/>
                </a:lnTo>
                <a:lnTo>
                  <a:pt x="226" y="874"/>
                </a:lnTo>
                <a:lnTo>
                  <a:pt x="229" y="876"/>
                </a:lnTo>
                <a:lnTo>
                  <a:pt x="229" y="876"/>
                </a:lnTo>
                <a:lnTo>
                  <a:pt x="237" y="881"/>
                </a:lnTo>
                <a:lnTo>
                  <a:pt x="245" y="883"/>
                </a:lnTo>
                <a:lnTo>
                  <a:pt x="264" y="887"/>
                </a:lnTo>
                <a:lnTo>
                  <a:pt x="279" y="889"/>
                </a:lnTo>
                <a:lnTo>
                  <a:pt x="287" y="889"/>
                </a:lnTo>
                <a:lnTo>
                  <a:pt x="287" y="889"/>
                </a:lnTo>
                <a:lnTo>
                  <a:pt x="307" y="948"/>
                </a:lnTo>
                <a:lnTo>
                  <a:pt x="321" y="992"/>
                </a:lnTo>
                <a:lnTo>
                  <a:pt x="326" y="1010"/>
                </a:lnTo>
                <a:lnTo>
                  <a:pt x="328" y="1021"/>
                </a:lnTo>
                <a:lnTo>
                  <a:pt x="328" y="1021"/>
                </a:lnTo>
                <a:lnTo>
                  <a:pt x="330" y="1038"/>
                </a:lnTo>
                <a:lnTo>
                  <a:pt x="332" y="1060"/>
                </a:lnTo>
                <a:lnTo>
                  <a:pt x="332" y="1080"/>
                </a:lnTo>
                <a:lnTo>
                  <a:pt x="334" y="1093"/>
                </a:lnTo>
                <a:lnTo>
                  <a:pt x="334" y="1093"/>
                </a:lnTo>
                <a:lnTo>
                  <a:pt x="337" y="1115"/>
                </a:lnTo>
                <a:lnTo>
                  <a:pt x="341" y="1140"/>
                </a:lnTo>
                <a:lnTo>
                  <a:pt x="341" y="1140"/>
                </a:lnTo>
                <a:lnTo>
                  <a:pt x="342" y="1153"/>
                </a:lnTo>
                <a:lnTo>
                  <a:pt x="342" y="1167"/>
                </a:lnTo>
                <a:lnTo>
                  <a:pt x="341" y="1185"/>
                </a:lnTo>
                <a:lnTo>
                  <a:pt x="341" y="1185"/>
                </a:lnTo>
                <a:lnTo>
                  <a:pt x="341" y="1188"/>
                </a:lnTo>
                <a:lnTo>
                  <a:pt x="341" y="1192"/>
                </a:lnTo>
                <a:lnTo>
                  <a:pt x="339" y="1194"/>
                </a:lnTo>
                <a:lnTo>
                  <a:pt x="339" y="1194"/>
                </a:lnTo>
                <a:lnTo>
                  <a:pt x="321" y="1205"/>
                </a:lnTo>
                <a:lnTo>
                  <a:pt x="309" y="1212"/>
                </a:lnTo>
                <a:lnTo>
                  <a:pt x="298" y="1219"/>
                </a:lnTo>
                <a:lnTo>
                  <a:pt x="298" y="1219"/>
                </a:lnTo>
                <a:lnTo>
                  <a:pt x="294" y="1224"/>
                </a:lnTo>
                <a:lnTo>
                  <a:pt x="290" y="1228"/>
                </a:lnTo>
                <a:lnTo>
                  <a:pt x="288" y="1231"/>
                </a:lnTo>
                <a:lnTo>
                  <a:pt x="281" y="1235"/>
                </a:lnTo>
                <a:lnTo>
                  <a:pt x="281" y="1235"/>
                </a:lnTo>
                <a:lnTo>
                  <a:pt x="269" y="1237"/>
                </a:lnTo>
                <a:lnTo>
                  <a:pt x="253" y="1241"/>
                </a:lnTo>
                <a:lnTo>
                  <a:pt x="246" y="1243"/>
                </a:lnTo>
                <a:lnTo>
                  <a:pt x="240" y="1245"/>
                </a:lnTo>
                <a:lnTo>
                  <a:pt x="237" y="1250"/>
                </a:lnTo>
                <a:lnTo>
                  <a:pt x="237" y="1251"/>
                </a:lnTo>
                <a:lnTo>
                  <a:pt x="237" y="1254"/>
                </a:lnTo>
                <a:lnTo>
                  <a:pt x="237" y="1254"/>
                </a:lnTo>
                <a:lnTo>
                  <a:pt x="238" y="1259"/>
                </a:lnTo>
                <a:lnTo>
                  <a:pt x="240" y="1263"/>
                </a:lnTo>
                <a:lnTo>
                  <a:pt x="244" y="1265"/>
                </a:lnTo>
                <a:lnTo>
                  <a:pt x="248" y="1268"/>
                </a:lnTo>
                <a:lnTo>
                  <a:pt x="253" y="1271"/>
                </a:lnTo>
                <a:lnTo>
                  <a:pt x="256" y="1271"/>
                </a:lnTo>
                <a:lnTo>
                  <a:pt x="266" y="1271"/>
                </a:lnTo>
                <a:lnTo>
                  <a:pt x="266" y="1271"/>
                </a:lnTo>
                <a:lnTo>
                  <a:pt x="269" y="1276"/>
                </a:lnTo>
                <a:lnTo>
                  <a:pt x="274" y="1280"/>
                </a:lnTo>
                <a:lnTo>
                  <a:pt x="278" y="1282"/>
                </a:lnTo>
                <a:lnTo>
                  <a:pt x="278" y="1282"/>
                </a:lnTo>
                <a:lnTo>
                  <a:pt x="300" y="1283"/>
                </a:lnTo>
                <a:lnTo>
                  <a:pt x="340" y="1284"/>
                </a:lnTo>
                <a:lnTo>
                  <a:pt x="406" y="1287"/>
                </a:lnTo>
                <a:lnTo>
                  <a:pt x="406" y="1287"/>
                </a:lnTo>
                <a:lnTo>
                  <a:pt x="421" y="1287"/>
                </a:lnTo>
                <a:lnTo>
                  <a:pt x="442" y="1285"/>
                </a:lnTo>
                <a:lnTo>
                  <a:pt x="460" y="1283"/>
                </a:lnTo>
                <a:lnTo>
                  <a:pt x="466" y="1282"/>
                </a:lnTo>
                <a:lnTo>
                  <a:pt x="470" y="1278"/>
                </a:lnTo>
                <a:lnTo>
                  <a:pt x="470" y="1278"/>
                </a:lnTo>
                <a:lnTo>
                  <a:pt x="472" y="1272"/>
                </a:lnTo>
                <a:lnTo>
                  <a:pt x="473" y="1265"/>
                </a:lnTo>
                <a:lnTo>
                  <a:pt x="473" y="1257"/>
                </a:lnTo>
                <a:lnTo>
                  <a:pt x="472" y="1249"/>
                </a:lnTo>
                <a:lnTo>
                  <a:pt x="472" y="1249"/>
                </a:lnTo>
                <a:lnTo>
                  <a:pt x="468" y="1229"/>
                </a:lnTo>
                <a:lnTo>
                  <a:pt x="463" y="1214"/>
                </a:lnTo>
                <a:lnTo>
                  <a:pt x="463" y="1214"/>
                </a:lnTo>
                <a:lnTo>
                  <a:pt x="458" y="1204"/>
                </a:lnTo>
                <a:lnTo>
                  <a:pt x="456" y="1194"/>
                </a:lnTo>
                <a:lnTo>
                  <a:pt x="456" y="1194"/>
                </a:lnTo>
                <a:lnTo>
                  <a:pt x="456" y="1184"/>
                </a:lnTo>
                <a:lnTo>
                  <a:pt x="456" y="1174"/>
                </a:lnTo>
                <a:lnTo>
                  <a:pt x="456" y="1174"/>
                </a:lnTo>
                <a:lnTo>
                  <a:pt x="455" y="1172"/>
                </a:lnTo>
                <a:lnTo>
                  <a:pt x="456" y="1168"/>
                </a:lnTo>
                <a:lnTo>
                  <a:pt x="456" y="1165"/>
                </a:lnTo>
                <a:lnTo>
                  <a:pt x="456" y="1160"/>
                </a:lnTo>
                <a:lnTo>
                  <a:pt x="456" y="1160"/>
                </a:lnTo>
                <a:lnTo>
                  <a:pt x="449" y="1129"/>
                </a:lnTo>
                <a:lnTo>
                  <a:pt x="444" y="1108"/>
                </a:lnTo>
                <a:lnTo>
                  <a:pt x="440" y="1088"/>
                </a:lnTo>
                <a:lnTo>
                  <a:pt x="440" y="1088"/>
                </a:lnTo>
                <a:lnTo>
                  <a:pt x="439" y="1079"/>
                </a:lnTo>
                <a:lnTo>
                  <a:pt x="436" y="1067"/>
                </a:lnTo>
                <a:lnTo>
                  <a:pt x="427" y="1042"/>
                </a:lnTo>
                <a:lnTo>
                  <a:pt x="413" y="1001"/>
                </a:lnTo>
                <a:lnTo>
                  <a:pt x="413" y="1001"/>
                </a:lnTo>
                <a:lnTo>
                  <a:pt x="411" y="992"/>
                </a:lnTo>
                <a:lnTo>
                  <a:pt x="408" y="979"/>
                </a:lnTo>
                <a:lnTo>
                  <a:pt x="405" y="947"/>
                </a:lnTo>
                <a:lnTo>
                  <a:pt x="400" y="905"/>
                </a:lnTo>
                <a:lnTo>
                  <a:pt x="400" y="905"/>
                </a:lnTo>
                <a:lnTo>
                  <a:pt x="405" y="904"/>
                </a:lnTo>
                <a:lnTo>
                  <a:pt x="408" y="904"/>
                </a:lnTo>
                <a:lnTo>
                  <a:pt x="411" y="901"/>
                </a:lnTo>
                <a:lnTo>
                  <a:pt x="411" y="901"/>
                </a:lnTo>
                <a:lnTo>
                  <a:pt x="412" y="895"/>
                </a:lnTo>
                <a:lnTo>
                  <a:pt x="413" y="880"/>
                </a:lnTo>
                <a:lnTo>
                  <a:pt x="417" y="831"/>
                </a:lnTo>
                <a:lnTo>
                  <a:pt x="421" y="778"/>
                </a:lnTo>
                <a:lnTo>
                  <a:pt x="424" y="757"/>
                </a:lnTo>
                <a:lnTo>
                  <a:pt x="425" y="743"/>
                </a:lnTo>
                <a:lnTo>
                  <a:pt x="425" y="743"/>
                </a:lnTo>
                <a:lnTo>
                  <a:pt x="432" y="718"/>
                </a:lnTo>
                <a:lnTo>
                  <a:pt x="443" y="687"/>
                </a:lnTo>
                <a:lnTo>
                  <a:pt x="451" y="655"/>
                </a:lnTo>
                <a:lnTo>
                  <a:pt x="455" y="642"/>
                </a:lnTo>
                <a:lnTo>
                  <a:pt x="456" y="632"/>
                </a:lnTo>
                <a:lnTo>
                  <a:pt x="456" y="632"/>
                </a:lnTo>
                <a:lnTo>
                  <a:pt x="455" y="524"/>
                </a:lnTo>
                <a:lnTo>
                  <a:pt x="455" y="459"/>
                </a:lnTo>
                <a:lnTo>
                  <a:pt x="456" y="425"/>
                </a:lnTo>
                <a:lnTo>
                  <a:pt x="456" y="425"/>
                </a:lnTo>
                <a:lnTo>
                  <a:pt x="457" y="406"/>
                </a:lnTo>
                <a:lnTo>
                  <a:pt x="458" y="395"/>
                </a:lnTo>
                <a:lnTo>
                  <a:pt x="458" y="3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0">
            <a:extLst>
              <a:ext uri="{FF2B5EF4-FFF2-40B4-BE49-F238E27FC236}">
                <a16:creationId xmlns:a16="http://schemas.microsoft.com/office/drawing/2014/main" id="{24CC124F-9BAF-495D-96E0-AE5FACFF3FA7}"/>
              </a:ext>
            </a:extLst>
          </p:cNvPr>
          <p:cNvSpPr>
            <a:spLocks/>
          </p:cNvSpPr>
          <p:nvPr/>
        </p:nvSpPr>
        <p:spPr bwMode="auto">
          <a:xfrm>
            <a:off x="6420116" y="800580"/>
            <a:ext cx="762079" cy="1627316"/>
          </a:xfrm>
          <a:custGeom>
            <a:avLst/>
            <a:gdLst>
              <a:gd name="T0" fmla="*/ 226 w 591"/>
              <a:gd name="T1" fmla="*/ 83 h 1262"/>
              <a:gd name="T2" fmla="*/ 206 w 591"/>
              <a:gd name="T3" fmla="*/ 126 h 1262"/>
              <a:gd name="T4" fmla="*/ 165 w 591"/>
              <a:gd name="T5" fmla="*/ 145 h 1262"/>
              <a:gd name="T6" fmla="*/ 121 w 591"/>
              <a:gd name="T7" fmla="*/ 186 h 1262"/>
              <a:gd name="T8" fmla="*/ 134 w 591"/>
              <a:gd name="T9" fmla="*/ 202 h 1262"/>
              <a:gd name="T10" fmla="*/ 66 w 591"/>
              <a:gd name="T11" fmla="*/ 432 h 1262"/>
              <a:gd name="T12" fmla="*/ 8 w 591"/>
              <a:gd name="T13" fmla="*/ 692 h 1262"/>
              <a:gd name="T14" fmla="*/ 4 w 591"/>
              <a:gd name="T15" fmla="*/ 762 h 1262"/>
              <a:gd name="T16" fmla="*/ 72 w 591"/>
              <a:gd name="T17" fmla="*/ 787 h 1262"/>
              <a:gd name="T18" fmla="*/ 83 w 591"/>
              <a:gd name="T19" fmla="*/ 807 h 1262"/>
              <a:gd name="T20" fmla="*/ 100 w 591"/>
              <a:gd name="T21" fmla="*/ 817 h 1262"/>
              <a:gd name="T22" fmla="*/ 134 w 591"/>
              <a:gd name="T23" fmla="*/ 1140 h 1262"/>
              <a:gd name="T24" fmla="*/ 146 w 591"/>
              <a:gd name="T25" fmla="*/ 1170 h 1262"/>
              <a:gd name="T26" fmla="*/ 165 w 591"/>
              <a:gd name="T27" fmla="*/ 1230 h 1262"/>
              <a:gd name="T28" fmla="*/ 178 w 591"/>
              <a:gd name="T29" fmla="*/ 1259 h 1262"/>
              <a:gd name="T30" fmla="*/ 339 w 591"/>
              <a:gd name="T31" fmla="*/ 1260 h 1262"/>
              <a:gd name="T32" fmla="*/ 367 w 591"/>
              <a:gd name="T33" fmla="*/ 1241 h 1262"/>
              <a:gd name="T34" fmla="*/ 362 w 591"/>
              <a:gd name="T35" fmla="*/ 1230 h 1262"/>
              <a:gd name="T36" fmla="*/ 379 w 591"/>
              <a:gd name="T37" fmla="*/ 1216 h 1262"/>
              <a:gd name="T38" fmla="*/ 364 w 591"/>
              <a:gd name="T39" fmla="*/ 1199 h 1262"/>
              <a:gd name="T40" fmla="*/ 344 w 591"/>
              <a:gd name="T41" fmla="*/ 1203 h 1262"/>
              <a:gd name="T42" fmla="*/ 302 w 591"/>
              <a:gd name="T43" fmla="*/ 1190 h 1262"/>
              <a:gd name="T44" fmla="*/ 270 w 591"/>
              <a:gd name="T45" fmla="*/ 1169 h 1262"/>
              <a:gd name="T46" fmla="*/ 249 w 591"/>
              <a:gd name="T47" fmla="*/ 1069 h 1262"/>
              <a:gd name="T48" fmla="*/ 250 w 591"/>
              <a:gd name="T49" fmla="*/ 946 h 1262"/>
              <a:gd name="T50" fmla="*/ 292 w 591"/>
              <a:gd name="T51" fmla="*/ 850 h 1262"/>
              <a:gd name="T52" fmla="*/ 316 w 591"/>
              <a:gd name="T53" fmla="*/ 838 h 1262"/>
              <a:gd name="T54" fmla="*/ 381 w 591"/>
              <a:gd name="T55" fmla="*/ 459 h 1262"/>
              <a:gd name="T56" fmla="*/ 468 w 591"/>
              <a:gd name="T57" fmla="*/ 437 h 1262"/>
              <a:gd name="T58" fmla="*/ 481 w 591"/>
              <a:gd name="T59" fmla="*/ 409 h 1262"/>
              <a:gd name="T60" fmla="*/ 500 w 591"/>
              <a:gd name="T61" fmla="*/ 391 h 1262"/>
              <a:gd name="T62" fmla="*/ 540 w 591"/>
              <a:gd name="T63" fmla="*/ 344 h 1262"/>
              <a:gd name="T64" fmla="*/ 549 w 591"/>
              <a:gd name="T65" fmla="*/ 320 h 1262"/>
              <a:gd name="T66" fmla="*/ 582 w 591"/>
              <a:gd name="T67" fmla="*/ 304 h 1262"/>
              <a:gd name="T68" fmla="*/ 587 w 591"/>
              <a:gd name="T69" fmla="*/ 283 h 1262"/>
              <a:gd name="T70" fmla="*/ 575 w 591"/>
              <a:gd name="T71" fmla="*/ 265 h 1262"/>
              <a:gd name="T72" fmla="*/ 591 w 591"/>
              <a:gd name="T73" fmla="*/ 220 h 1262"/>
              <a:gd name="T74" fmla="*/ 569 w 591"/>
              <a:gd name="T75" fmla="*/ 192 h 1262"/>
              <a:gd name="T76" fmla="*/ 533 w 591"/>
              <a:gd name="T77" fmla="*/ 260 h 1262"/>
              <a:gd name="T78" fmla="*/ 487 w 591"/>
              <a:gd name="T79" fmla="*/ 295 h 1262"/>
              <a:gd name="T80" fmla="*/ 468 w 591"/>
              <a:gd name="T81" fmla="*/ 308 h 1262"/>
              <a:gd name="T82" fmla="*/ 423 w 591"/>
              <a:gd name="T83" fmla="*/ 333 h 1262"/>
              <a:gd name="T84" fmla="*/ 379 w 591"/>
              <a:gd name="T85" fmla="*/ 346 h 1262"/>
              <a:gd name="T86" fmla="*/ 374 w 591"/>
              <a:gd name="T87" fmla="*/ 261 h 1262"/>
              <a:gd name="T88" fmla="*/ 384 w 591"/>
              <a:gd name="T89" fmla="*/ 198 h 1262"/>
              <a:gd name="T90" fmla="*/ 396 w 591"/>
              <a:gd name="T91" fmla="*/ 179 h 1262"/>
              <a:gd name="T92" fmla="*/ 414 w 591"/>
              <a:gd name="T93" fmla="*/ 176 h 1262"/>
              <a:gd name="T94" fmla="*/ 416 w 591"/>
              <a:gd name="T95" fmla="*/ 148 h 1262"/>
              <a:gd name="T96" fmla="*/ 446 w 591"/>
              <a:gd name="T97" fmla="*/ 114 h 1262"/>
              <a:gd name="T98" fmla="*/ 453 w 591"/>
              <a:gd name="T99" fmla="*/ 82 h 1262"/>
              <a:gd name="T100" fmla="*/ 427 w 591"/>
              <a:gd name="T101" fmla="*/ 28 h 1262"/>
              <a:gd name="T102" fmla="*/ 389 w 591"/>
              <a:gd name="T103" fmla="*/ 11 h 1262"/>
              <a:gd name="T104" fmla="*/ 341 w 591"/>
              <a:gd name="T105" fmla="*/ 0 h 1262"/>
              <a:gd name="T106" fmla="*/ 283 w 591"/>
              <a:gd name="T107" fmla="*/ 25 h 1262"/>
              <a:gd name="T108" fmla="*/ 263 w 591"/>
              <a:gd name="T109" fmla="*/ 59 h 1262"/>
              <a:gd name="T110" fmla="*/ 252 w 591"/>
              <a:gd name="T111" fmla="*/ 74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1" h="1262">
                <a:moveTo>
                  <a:pt x="251" y="81"/>
                </a:moveTo>
                <a:lnTo>
                  <a:pt x="251" y="81"/>
                </a:lnTo>
                <a:lnTo>
                  <a:pt x="246" y="81"/>
                </a:lnTo>
                <a:lnTo>
                  <a:pt x="237" y="81"/>
                </a:lnTo>
                <a:lnTo>
                  <a:pt x="231" y="81"/>
                </a:lnTo>
                <a:lnTo>
                  <a:pt x="226" y="83"/>
                </a:lnTo>
                <a:lnTo>
                  <a:pt x="223" y="86"/>
                </a:lnTo>
                <a:lnTo>
                  <a:pt x="220" y="88"/>
                </a:lnTo>
                <a:lnTo>
                  <a:pt x="220" y="88"/>
                </a:lnTo>
                <a:lnTo>
                  <a:pt x="214" y="108"/>
                </a:lnTo>
                <a:lnTo>
                  <a:pt x="210" y="117"/>
                </a:lnTo>
                <a:lnTo>
                  <a:pt x="206" y="126"/>
                </a:lnTo>
                <a:lnTo>
                  <a:pt x="206" y="126"/>
                </a:lnTo>
                <a:lnTo>
                  <a:pt x="203" y="129"/>
                </a:lnTo>
                <a:lnTo>
                  <a:pt x="199" y="132"/>
                </a:lnTo>
                <a:lnTo>
                  <a:pt x="188" y="136"/>
                </a:lnTo>
                <a:lnTo>
                  <a:pt x="165" y="145"/>
                </a:lnTo>
                <a:lnTo>
                  <a:pt x="165" y="145"/>
                </a:lnTo>
                <a:lnTo>
                  <a:pt x="158" y="148"/>
                </a:lnTo>
                <a:lnTo>
                  <a:pt x="150" y="154"/>
                </a:lnTo>
                <a:lnTo>
                  <a:pt x="141" y="161"/>
                </a:lnTo>
                <a:lnTo>
                  <a:pt x="133" y="169"/>
                </a:lnTo>
                <a:lnTo>
                  <a:pt x="126" y="179"/>
                </a:lnTo>
                <a:lnTo>
                  <a:pt x="121" y="186"/>
                </a:lnTo>
                <a:lnTo>
                  <a:pt x="118" y="192"/>
                </a:lnTo>
                <a:lnTo>
                  <a:pt x="118" y="194"/>
                </a:lnTo>
                <a:lnTo>
                  <a:pt x="119" y="195"/>
                </a:lnTo>
                <a:lnTo>
                  <a:pt x="119" y="195"/>
                </a:lnTo>
                <a:lnTo>
                  <a:pt x="126" y="200"/>
                </a:lnTo>
                <a:lnTo>
                  <a:pt x="134" y="202"/>
                </a:lnTo>
                <a:lnTo>
                  <a:pt x="144" y="205"/>
                </a:lnTo>
                <a:lnTo>
                  <a:pt x="144" y="205"/>
                </a:lnTo>
                <a:lnTo>
                  <a:pt x="133" y="233"/>
                </a:lnTo>
                <a:lnTo>
                  <a:pt x="109" y="303"/>
                </a:lnTo>
                <a:lnTo>
                  <a:pt x="80" y="390"/>
                </a:lnTo>
                <a:lnTo>
                  <a:pt x="66" y="432"/>
                </a:lnTo>
                <a:lnTo>
                  <a:pt x="55" y="472"/>
                </a:lnTo>
                <a:lnTo>
                  <a:pt x="55" y="472"/>
                </a:lnTo>
                <a:lnTo>
                  <a:pt x="45" y="512"/>
                </a:lnTo>
                <a:lnTo>
                  <a:pt x="35" y="557"/>
                </a:lnTo>
                <a:lnTo>
                  <a:pt x="16" y="650"/>
                </a:lnTo>
                <a:lnTo>
                  <a:pt x="8" y="692"/>
                </a:lnTo>
                <a:lnTo>
                  <a:pt x="3" y="726"/>
                </a:lnTo>
                <a:lnTo>
                  <a:pt x="0" y="749"/>
                </a:lnTo>
                <a:lnTo>
                  <a:pt x="0" y="756"/>
                </a:lnTo>
                <a:lnTo>
                  <a:pt x="0" y="760"/>
                </a:lnTo>
                <a:lnTo>
                  <a:pt x="0" y="760"/>
                </a:lnTo>
                <a:lnTo>
                  <a:pt x="4" y="762"/>
                </a:lnTo>
                <a:lnTo>
                  <a:pt x="12" y="766"/>
                </a:lnTo>
                <a:lnTo>
                  <a:pt x="33" y="772"/>
                </a:lnTo>
                <a:lnTo>
                  <a:pt x="55" y="779"/>
                </a:lnTo>
                <a:lnTo>
                  <a:pt x="65" y="782"/>
                </a:lnTo>
                <a:lnTo>
                  <a:pt x="72" y="787"/>
                </a:lnTo>
                <a:lnTo>
                  <a:pt x="72" y="787"/>
                </a:lnTo>
                <a:lnTo>
                  <a:pt x="76" y="791"/>
                </a:lnTo>
                <a:lnTo>
                  <a:pt x="80" y="794"/>
                </a:lnTo>
                <a:lnTo>
                  <a:pt x="81" y="798"/>
                </a:lnTo>
                <a:lnTo>
                  <a:pt x="82" y="800"/>
                </a:lnTo>
                <a:lnTo>
                  <a:pt x="83" y="805"/>
                </a:lnTo>
                <a:lnTo>
                  <a:pt x="83" y="807"/>
                </a:lnTo>
                <a:lnTo>
                  <a:pt x="85" y="810"/>
                </a:lnTo>
                <a:lnTo>
                  <a:pt x="85" y="810"/>
                </a:lnTo>
                <a:lnTo>
                  <a:pt x="89" y="813"/>
                </a:lnTo>
                <a:lnTo>
                  <a:pt x="94" y="815"/>
                </a:lnTo>
                <a:lnTo>
                  <a:pt x="100" y="817"/>
                </a:lnTo>
                <a:lnTo>
                  <a:pt x="100" y="817"/>
                </a:lnTo>
                <a:lnTo>
                  <a:pt x="115" y="949"/>
                </a:lnTo>
                <a:lnTo>
                  <a:pt x="125" y="1044"/>
                </a:lnTo>
                <a:lnTo>
                  <a:pt x="131" y="1097"/>
                </a:lnTo>
                <a:lnTo>
                  <a:pt x="131" y="1097"/>
                </a:lnTo>
                <a:lnTo>
                  <a:pt x="132" y="1117"/>
                </a:lnTo>
                <a:lnTo>
                  <a:pt x="134" y="1140"/>
                </a:lnTo>
                <a:lnTo>
                  <a:pt x="137" y="1150"/>
                </a:lnTo>
                <a:lnTo>
                  <a:pt x="139" y="1160"/>
                </a:lnTo>
                <a:lnTo>
                  <a:pt x="141" y="1167"/>
                </a:lnTo>
                <a:lnTo>
                  <a:pt x="144" y="1169"/>
                </a:lnTo>
                <a:lnTo>
                  <a:pt x="146" y="1170"/>
                </a:lnTo>
                <a:lnTo>
                  <a:pt x="146" y="1170"/>
                </a:lnTo>
                <a:lnTo>
                  <a:pt x="154" y="1174"/>
                </a:lnTo>
                <a:lnTo>
                  <a:pt x="162" y="1176"/>
                </a:lnTo>
                <a:lnTo>
                  <a:pt x="172" y="1179"/>
                </a:lnTo>
                <a:lnTo>
                  <a:pt x="172" y="1179"/>
                </a:lnTo>
                <a:lnTo>
                  <a:pt x="165" y="1230"/>
                </a:lnTo>
                <a:lnTo>
                  <a:pt x="165" y="1230"/>
                </a:lnTo>
                <a:lnTo>
                  <a:pt x="164" y="1242"/>
                </a:lnTo>
                <a:lnTo>
                  <a:pt x="164" y="1247"/>
                </a:lnTo>
                <a:lnTo>
                  <a:pt x="165" y="1251"/>
                </a:lnTo>
                <a:lnTo>
                  <a:pt x="167" y="1253"/>
                </a:lnTo>
                <a:lnTo>
                  <a:pt x="170" y="1255"/>
                </a:lnTo>
                <a:lnTo>
                  <a:pt x="178" y="1259"/>
                </a:lnTo>
                <a:lnTo>
                  <a:pt x="178" y="1259"/>
                </a:lnTo>
                <a:lnTo>
                  <a:pt x="187" y="1260"/>
                </a:lnTo>
                <a:lnTo>
                  <a:pt x="207" y="1261"/>
                </a:lnTo>
                <a:lnTo>
                  <a:pt x="264" y="1262"/>
                </a:lnTo>
                <a:lnTo>
                  <a:pt x="319" y="1261"/>
                </a:lnTo>
                <a:lnTo>
                  <a:pt x="339" y="1260"/>
                </a:lnTo>
                <a:lnTo>
                  <a:pt x="349" y="1259"/>
                </a:lnTo>
                <a:lnTo>
                  <a:pt x="349" y="1259"/>
                </a:lnTo>
                <a:lnTo>
                  <a:pt x="357" y="1255"/>
                </a:lnTo>
                <a:lnTo>
                  <a:pt x="362" y="1249"/>
                </a:lnTo>
                <a:lnTo>
                  <a:pt x="365" y="1245"/>
                </a:lnTo>
                <a:lnTo>
                  <a:pt x="367" y="1241"/>
                </a:lnTo>
                <a:lnTo>
                  <a:pt x="367" y="1239"/>
                </a:lnTo>
                <a:lnTo>
                  <a:pt x="367" y="1239"/>
                </a:lnTo>
                <a:lnTo>
                  <a:pt x="365" y="1234"/>
                </a:lnTo>
                <a:lnTo>
                  <a:pt x="364" y="1232"/>
                </a:lnTo>
                <a:lnTo>
                  <a:pt x="362" y="1230"/>
                </a:lnTo>
                <a:lnTo>
                  <a:pt x="362" y="1230"/>
                </a:lnTo>
                <a:lnTo>
                  <a:pt x="370" y="1228"/>
                </a:lnTo>
                <a:lnTo>
                  <a:pt x="376" y="1225"/>
                </a:lnTo>
                <a:lnTo>
                  <a:pt x="378" y="1222"/>
                </a:lnTo>
                <a:lnTo>
                  <a:pt x="379" y="1220"/>
                </a:lnTo>
                <a:lnTo>
                  <a:pt x="379" y="1220"/>
                </a:lnTo>
                <a:lnTo>
                  <a:pt x="379" y="1216"/>
                </a:lnTo>
                <a:lnTo>
                  <a:pt x="379" y="1213"/>
                </a:lnTo>
                <a:lnTo>
                  <a:pt x="378" y="1209"/>
                </a:lnTo>
                <a:lnTo>
                  <a:pt x="376" y="1206"/>
                </a:lnTo>
                <a:lnTo>
                  <a:pt x="372" y="1203"/>
                </a:lnTo>
                <a:lnTo>
                  <a:pt x="369" y="1201"/>
                </a:lnTo>
                <a:lnTo>
                  <a:pt x="364" y="1199"/>
                </a:lnTo>
                <a:lnTo>
                  <a:pt x="358" y="1199"/>
                </a:lnTo>
                <a:lnTo>
                  <a:pt x="358" y="1199"/>
                </a:lnTo>
                <a:lnTo>
                  <a:pt x="354" y="1200"/>
                </a:lnTo>
                <a:lnTo>
                  <a:pt x="350" y="1201"/>
                </a:lnTo>
                <a:lnTo>
                  <a:pt x="346" y="1202"/>
                </a:lnTo>
                <a:lnTo>
                  <a:pt x="344" y="1203"/>
                </a:lnTo>
                <a:lnTo>
                  <a:pt x="341" y="1203"/>
                </a:lnTo>
                <a:lnTo>
                  <a:pt x="329" y="1202"/>
                </a:lnTo>
                <a:lnTo>
                  <a:pt x="329" y="1202"/>
                </a:lnTo>
                <a:lnTo>
                  <a:pt x="319" y="1200"/>
                </a:lnTo>
                <a:lnTo>
                  <a:pt x="310" y="1195"/>
                </a:lnTo>
                <a:lnTo>
                  <a:pt x="302" y="1190"/>
                </a:lnTo>
                <a:lnTo>
                  <a:pt x="293" y="1184"/>
                </a:lnTo>
                <a:lnTo>
                  <a:pt x="280" y="1173"/>
                </a:lnTo>
                <a:lnTo>
                  <a:pt x="276" y="1170"/>
                </a:lnTo>
                <a:lnTo>
                  <a:pt x="273" y="1169"/>
                </a:lnTo>
                <a:lnTo>
                  <a:pt x="273" y="1169"/>
                </a:lnTo>
                <a:lnTo>
                  <a:pt x="270" y="1169"/>
                </a:lnTo>
                <a:lnTo>
                  <a:pt x="265" y="1168"/>
                </a:lnTo>
                <a:lnTo>
                  <a:pt x="257" y="1164"/>
                </a:lnTo>
                <a:lnTo>
                  <a:pt x="257" y="1164"/>
                </a:lnTo>
                <a:lnTo>
                  <a:pt x="256" y="1156"/>
                </a:lnTo>
                <a:lnTo>
                  <a:pt x="253" y="1135"/>
                </a:lnTo>
                <a:lnTo>
                  <a:pt x="249" y="1069"/>
                </a:lnTo>
                <a:lnTo>
                  <a:pt x="245" y="1002"/>
                </a:lnTo>
                <a:lnTo>
                  <a:pt x="245" y="979"/>
                </a:lnTo>
                <a:lnTo>
                  <a:pt x="245" y="969"/>
                </a:lnTo>
                <a:lnTo>
                  <a:pt x="245" y="969"/>
                </a:lnTo>
                <a:lnTo>
                  <a:pt x="247" y="962"/>
                </a:lnTo>
                <a:lnTo>
                  <a:pt x="250" y="946"/>
                </a:lnTo>
                <a:lnTo>
                  <a:pt x="256" y="903"/>
                </a:lnTo>
                <a:lnTo>
                  <a:pt x="264" y="839"/>
                </a:lnTo>
                <a:lnTo>
                  <a:pt x="264" y="839"/>
                </a:lnTo>
                <a:lnTo>
                  <a:pt x="270" y="843"/>
                </a:lnTo>
                <a:lnTo>
                  <a:pt x="284" y="847"/>
                </a:lnTo>
                <a:lnTo>
                  <a:pt x="292" y="850"/>
                </a:lnTo>
                <a:lnTo>
                  <a:pt x="300" y="851"/>
                </a:lnTo>
                <a:lnTo>
                  <a:pt x="308" y="848"/>
                </a:lnTo>
                <a:lnTo>
                  <a:pt x="311" y="847"/>
                </a:lnTo>
                <a:lnTo>
                  <a:pt x="313" y="845"/>
                </a:lnTo>
                <a:lnTo>
                  <a:pt x="313" y="845"/>
                </a:lnTo>
                <a:lnTo>
                  <a:pt x="316" y="838"/>
                </a:lnTo>
                <a:lnTo>
                  <a:pt x="319" y="824"/>
                </a:lnTo>
                <a:lnTo>
                  <a:pt x="329" y="778"/>
                </a:lnTo>
                <a:lnTo>
                  <a:pt x="341" y="716"/>
                </a:lnTo>
                <a:lnTo>
                  <a:pt x="352" y="647"/>
                </a:lnTo>
                <a:lnTo>
                  <a:pt x="372" y="517"/>
                </a:lnTo>
                <a:lnTo>
                  <a:pt x="381" y="459"/>
                </a:lnTo>
                <a:lnTo>
                  <a:pt x="381" y="459"/>
                </a:lnTo>
                <a:lnTo>
                  <a:pt x="422" y="450"/>
                </a:lnTo>
                <a:lnTo>
                  <a:pt x="451" y="442"/>
                </a:lnTo>
                <a:lnTo>
                  <a:pt x="462" y="438"/>
                </a:lnTo>
                <a:lnTo>
                  <a:pt x="468" y="437"/>
                </a:lnTo>
                <a:lnTo>
                  <a:pt x="468" y="437"/>
                </a:lnTo>
                <a:lnTo>
                  <a:pt x="473" y="433"/>
                </a:lnTo>
                <a:lnTo>
                  <a:pt x="477" y="430"/>
                </a:lnTo>
                <a:lnTo>
                  <a:pt x="480" y="426"/>
                </a:lnTo>
                <a:lnTo>
                  <a:pt x="481" y="422"/>
                </a:lnTo>
                <a:lnTo>
                  <a:pt x="481" y="422"/>
                </a:lnTo>
                <a:lnTo>
                  <a:pt x="481" y="409"/>
                </a:lnTo>
                <a:lnTo>
                  <a:pt x="481" y="403"/>
                </a:lnTo>
                <a:lnTo>
                  <a:pt x="481" y="403"/>
                </a:lnTo>
                <a:lnTo>
                  <a:pt x="489" y="399"/>
                </a:lnTo>
                <a:lnTo>
                  <a:pt x="495" y="396"/>
                </a:lnTo>
                <a:lnTo>
                  <a:pt x="497" y="395"/>
                </a:lnTo>
                <a:lnTo>
                  <a:pt x="500" y="391"/>
                </a:lnTo>
                <a:lnTo>
                  <a:pt x="500" y="391"/>
                </a:lnTo>
                <a:lnTo>
                  <a:pt x="502" y="384"/>
                </a:lnTo>
                <a:lnTo>
                  <a:pt x="503" y="374"/>
                </a:lnTo>
                <a:lnTo>
                  <a:pt x="503" y="363"/>
                </a:lnTo>
                <a:lnTo>
                  <a:pt x="503" y="363"/>
                </a:lnTo>
                <a:lnTo>
                  <a:pt x="540" y="344"/>
                </a:lnTo>
                <a:lnTo>
                  <a:pt x="540" y="344"/>
                </a:lnTo>
                <a:lnTo>
                  <a:pt x="541" y="343"/>
                </a:lnTo>
                <a:lnTo>
                  <a:pt x="543" y="339"/>
                </a:lnTo>
                <a:lnTo>
                  <a:pt x="546" y="331"/>
                </a:lnTo>
                <a:lnTo>
                  <a:pt x="549" y="320"/>
                </a:lnTo>
                <a:lnTo>
                  <a:pt x="549" y="320"/>
                </a:lnTo>
                <a:lnTo>
                  <a:pt x="559" y="318"/>
                </a:lnTo>
                <a:lnTo>
                  <a:pt x="566" y="316"/>
                </a:lnTo>
                <a:lnTo>
                  <a:pt x="573" y="312"/>
                </a:lnTo>
                <a:lnTo>
                  <a:pt x="573" y="312"/>
                </a:lnTo>
                <a:lnTo>
                  <a:pt x="579" y="308"/>
                </a:lnTo>
                <a:lnTo>
                  <a:pt x="582" y="304"/>
                </a:lnTo>
                <a:lnTo>
                  <a:pt x="586" y="299"/>
                </a:lnTo>
                <a:lnTo>
                  <a:pt x="587" y="295"/>
                </a:lnTo>
                <a:lnTo>
                  <a:pt x="587" y="295"/>
                </a:lnTo>
                <a:lnTo>
                  <a:pt x="586" y="288"/>
                </a:lnTo>
                <a:lnTo>
                  <a:pt x="587" y="283"/>
                </a:lnTo>
                <a:lnTo>
                  <a:pt x="587" y="283"/>
                </a:lnTo>
                <a:lnTo>
                  <a:pt x="588" y="275"/>
                </a:lnTo>
                <a:lnTo>
                  <a:pt x="588" y="273"/>
                </a:lnTo>
                <a:lnTo>
                  <a:pt x="587" y="271"/>
                </a:lnTo>
                <a:lnTo>
                  <a:pt x="587" y="271"/>
                </a:lnTo>
                <a:lnTo>
                  <a:pt x="580" y="267"/>
                </a:lnTo>
                <a:lnTo>
                  <a:pt x="575" y="265"/>
                </a:lnTo>
                <a:lnTo>
                  <a:pt x="579" y="239"/>
                </a:lnTo>
                <a:lnTo>
                  <a:pt x="579" y="239"/>
                </a:lnTo>
                <a:lnTo>
                  <a:pt x="586" y="231"/>
                </a:lnTo>
                <a:lnTo>
                  <a:pt x="589" y="224"/>
                </a:lnTo>
                <a:lnTo>
                  <a:pt x="591" y="221"/>
                </a:lnTo>
                <a:lnTo>
                  <a:pt x="591" y="220"/>
                </a:lnTo>
                <a:lnTo>
                  <a:pt x="591" y="220"/>
                </a:lnTo>
                <a:lnTo>
                  <a:pt x="586" y="219"/>
                </a:lnTo>
                <a:lnTo>
                  <a:pt x="582" y="218"/>
                </a:lnTo>
                <a:lnTo>
                  <a:pt x="585" y="189"/>
                </a:lnTo>
                <a:lnTo>
                  <a:pt x="579" y="188"/>
                </a:lnTo>
                <a:lnTo>
                  <a:pt x="569" y="192"/>
                </a:lnTo>
                <a:lnTo>
                  <a:pt x="566" y="229"/>
                </a:lnTo>
                <a:lnTo>
                  <a:pt x="566" y="229"/>
                </a:lnTo>
                <a:lnTo>
                  <a:pt x="553" y="241"/>
                </a:lnTo>
                <a:lnTo>
                  <a:pt x="540" y="255"/>
                </a:lnTo>
                <a:lnTo>
                  <a:pt x="540" y="255"/>
                </a:lnTo>
                <a:lnTo>
                  <a:pt x="533" y="260"/>
                </a:lnTo>
                <a:lnTo>
                  <a:pt x="520" y="267"/>
                </a:lnTo>
                <a:lnTo>
                  <a:pt x="506" y="275"/>
                </a:lnTo>
                <a:lnTo>
                  <a:pt x="501" y="279"/>
                </a:lnTo>
                <a:lnTo>
                  <a:pt x="497" y="283"/>
                </a:lnTo>
                <a:lnTo>
                  <a:pt x="497" y="283"/>
                </a:lnTo>
                <a:lnTo>
                  <a:pt x="487" y="295"/>
                </a:lnTo>
                <a:lnTo>
                  <a:pt x="479" y="305"/>
                </a:lnTo>
                <a:lnTo>
                  <a:pt x="479" y="305"/>
                </a:lnTo>
                <a:lnTo>
                  <a:pt x="477" y="305"/>
                </a:lnTo>
                <a:lnTo>
                  <a:pt x="471" y="306"/>
                </a:lnTo>
                <a:lnTo>
                  <a:pt x="471" y="306"/>
                </a:lnTo>
                <a:lnTo>
                  <a:pt x="468" y="308"/>
                </a:lnTo>
                <a:lnTo>
                  <a:pt x="463" y="312"/>
                </a:lnTo>
                <a:lnTo>
                  <a:pt x="457" y="317"/>
                </a:lnTo>
                <a:lnTo>
                  <a:pt x="449" y="320"/>
                </a:lnTo>
                <a:lnTo>
                  <a:pt x="449" y="320"/>
                </a:lnTo>
                <a:lnTo>
                  <a:pt x="437" y="325"/>
                </a:lnTo>
                <a:lnTo>
                  <a:pt x="423" y="333"/>
                </a:lnTo>
                <a:lnTo>
                  <a:pt x="408" y="343"/>
                </a:lnTo>
                <a:lnTo>
                  <a:pt x="408" y="343"/>
                </a:lnTo>
                <a:lnTo>
                  <a:pt x="392" y="344"/>
                </a:lnTo>
                <a:lnTo>
                  <a:pt x="392" y="344"/>
                </a:lnTo>
                <a:lnTo>
                  <a:pt x="379" y="346"/>
                </a:lnTo>
                <a:lnTo>
                  <a:pt x="379" y="346"/>
                </a:lnTo>
                <a:lnTo>
                  <a:pt x="382" y="326"/>
                </a:lnTo>
                <a:lnTo>
                  <a:pt x="384" y="312"/>
                </a:lnTo>
                <a:lnTo>
                  <a:pt x="385" y="303"/>
                </a:lnTo>
                <a:lnTo>
                  <a:pt x="385" y="303"/>
                </a:lnTo>
                <a:lnTo>
                  <a:pt x="379" y="281"/>
                </a:lnTo>
                <a:lnTo>
                  <a:pt x="374" y="261"/>
                </a:lnTo>
                <a:lnTo>
                  <a:pt x="374" y="261"/>
                </a:lnTo>
                <a:lnTo>
                  <a:pt x="370" y="214"/>
                </a:lnTo>
                <a:lnTo>
                  <a:pt x="370" y="214"/>
                </a:lnTo>
                <a:lnTo>
                  <a:pt x="377" y="207"/>
                </a:lnTo>
                <a:lnTo>
                  <a:pt x="377" y="207"/>
                </a:lnTo>
                <a:lnTo>
                  <a:pt x="384" y="198"/>
                </a:lnTo>
                <a:lnTo>
                  <a:pt x="387" y="194"/>
                </a:lnTo>
                <a:lnTo>
                  <a:pt x="389" y="192"/>
                </a:lnTo>
                <a:lnTo>
                  <a:pt x="389" y="192"/>
                </a:lnTo>
                <a:lnTo>
                  <a:pt x="391" y="189"/>
                </a:lnTo>
                <a:lnTo>
                  <a:pt x="394" y="185"/>
                </a:lnTo>
                <a:lnTo>
                  <a:pt x="396" y="179"/>
                </a:lnTo>
                <a:lnTo>
                  <a:pt x="396" y="179"/>
                </a:lnTo>
                <a:lnTo>
                  <a:pt x="403" y="180"/>
                </a:lnTo>
                <a:lnTo>
                  <a:pt x="409" y="179"/>
                </a:lnTo>
                <a:lnTo>
                  <a:pt x="411" y="179"/>
                </a:lnTo>
                <a:lnTo>
                  <a:pt x="414" y="176"/>
                </a:lnTo>
                <a:lnTo>
                  <a:pt x="414" y="176"/>
                </a:lnTo>
                <a:lnTo>
                  <a:pt x="415" y="174"/>
                </a:lnTo>
                <a:lnTo>
                  <a:pt x="415" y="172"/>
                </a:lnTo>
                <a:lnTo>
                  <a:pt x="416" y="163"/>
                </a:lnTo>
                <a:lnTo>
                  <a:pt x="415" y="150"/>
                </a:lnTo>
                <a:lnTo>
                  <a:pt x="415" y="150"/>
                </a:lnTo>
                <a:lnTo>
                  <a:pt x="416" y="148"/>
                </a:lnTo>
                <a:lnTo>
                  <a:pt x="417" y="143"/>
                </a:lnTo>
                <a:lnTo>
                  <a:pt x="423" y="134"/>
                </a:lnTo>
                <a:lnTo>
                  <a:pt x="433" y="122"/>
                </a:lnTo>
                <a:lnTo>
                  <a:pt x="433" y="122"/>
                </a:lnTo>
                <a:lnTo>
                  <a:pt x="440" y="119"/>
                </a:lnTo>
                <a:lnTo>
                  <a:pt x="446" y="114"/>
                </a:lnTo>
                <a:lnTo>
                  <a:pt x="449" y="110"/>
                </a:lnTo>
                <a:lnTo>
                  <a:pt x="450" y="107"/>
                </a:lnTo>
                <a:lnTo>
                  <a:pt x="450" y="107"/>
                </a:lnTo>
                <a:lnTo>
                  <a:pt x="453" y="102"/>
                </a:lnTo>
                <a:lnTo>
                  <a:pt x="453" y="93"/>
                </a:lnTo>
                <a:lnTo>
                  <a:pt x="453" y="82"/>
                </a:lnTo>
                <a:lnTo>
                  <a:pt x="450" y="70"/>
                </a:lnTo>
                <a:lnTo>
                  <a:pt x="447" y="59"/>
                </a:lnTo>
                <a:lnTo>
                  <a:pt x="442" y="47"/>
                </a:lnTo>
                <a:lnTo>
                  <a:pt x="435" y="36"/>
                </a:lnTo>
                <a:lnTo>
                  <a:pt x="431" y="31"/>
                </a:lnTo>
                <a:lnTo>
                  <a:pt x="427" y="28"/>
                </a:lnTo>
                <a:lnTo>
                  <a:pt x="427" y="28"/>
                </a:lnTo>
                <a:lnTo>
                  <a:pt x="409" y="18"/>
                </a:lnTo>
                <a:lnTo>
                  <a:pt x="397" y="13"/>
                </a:lnTo>
                <a:lnTo>
                  <a:pt x="391" y="11"/>
                </a:lnTo>
                <a:lnTo>
                  <a:pt x="389" y="11"/>
                </a:lnTo>
                <a:lnTo>
                  <a:pt x="389" y="11"/>
                </a:lnTo>
                <a:lnTo>
                  <a:pt x="384" y="9"/>
                </a:lnTo>
                <a:lnTo>
                  <a:pt x="379" y="5"/>
                </a:lnTo>
                <a:lnTo>
                  <a:pt x="372" y="3"/>
                </a:lnTo>
                <a:lnTo>
                  <a:pt x="363" y="1"/>
                </a:lnTo>
                <a:lnTo>
                  <a:pt x="352" y="0"/>
                </a:lnTo>
                <a:lnTo>
                  <a:pt x="341" y="0"/>
                </a:lnTo>
                <a:lnTo>
                  <a:pt x="326" y="2"/>
                </a:lnTo>
                <a:lnTo>
                  <a:pt x="326" y="2"/>
                </a:lnTo>
                <a:lnTo>
                  <a:pt x="312" y="5"/>
                </a:lnTo>
                <a:lnTo>
                  <a:pt x="302" y="11"/>
                </a:lnTo>
                <a:lnTo>
                  <a:pt x="291" y="17"/>
                </a:lnTo>
                <a:lnTo>
                  <a:pt x="283" y="25"/>
                </a:lnTo>
                <a:lnTo>
                  <a:pt x="276" y="33"/>
                </a:lnTo>
                <a:lnTo>
                  <a:pt x="271" y="40"/>
                </a:lnTo>
                <a:lnTo>
                  <a:pt x="267" y="46"/>
                </a:lnTo>
                <a:lnTo>
                  <a:pt x="266" y="50"/>
                </a:lnTo>
                <a:lnTo>
                  <a:pt x="266" y="50"/>
                </a:lnTo>
                <a:lnTo>
                  <a:pt x="263" y="59"/>
                </a:lnTo>
                <a:lnTo>
                  <a:pt x="259" y="64"/>
                </a:lnTo>
                <a:lnTo>
                  <a:pt x="256" y="69"/>
                </a:lnTo>
                <a:lnTo>
                  <a:pt x="253" y="71"/>
                </a:lnTo>
                <a:lnTo>
                  <a:pt x="253" y="71"/>
                </a:lnTo>
                <a:lnTo>
                  <a:pt x="251" y="73"/>
                </a:lnTo>
                <a:lnTo>
                  <a:pt x="252" y="74"/>
                </a:lnTo>
                <a:lnTo>
                  <a:pt x="253" y="75"/>
                </a:lnTo>
                <a:lnTo>
                  <a:pt x="244" y="77"/>
                </a:lnTo>
                <a:lnTo>
                  <a:pt x="251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278EF91B-74A7-4D61-A13C-1D543895C7B6}"/>
              </a:ext>
            </a:extLst>
          </p:cNvPr>
          <p:cNvSpPr>
            <a:spLocks noEditPoints="1"/>
          </p:cNvSpPr>
          <p:nvPr/>
        </p:nvSpPr>
        <p:spPr bwMode="auto">
          <a:xfrm>
            <a:off x="8429484" y="789157"/>
            <a:ext cx="550891" cy="1656870"/>
          </a:xfrm>
          <a:custGeom>
            <a:avLst/>
            <a:gdLst>
              <a:gd name="T0" fmla="*/ 51 w 525"/>
              <a:gd name="T1" fmla="*/ 394 h 1579"/>
              <a:gd name="T2" fmla="*/ 51 w 525"/>
              <a:gd name="T3" fmla="*/ 394 h 1579"/>
              <a:gd name="T4" fmla="*/ 73 w 525"/>
              <a:gd name="T5" fmla="*/ 397 h 1579"/>
              <a:gd name="T6" fmla="*/ 74 w 525"/>
              <a:gd name="T7" fmla="*/ 569 h 1579"/>
              <a:gd name="T8" fmla="*/ 89 w 525"/>
              <a:gd name="T9" fmla="*/ 790 h 1579"/>
              <a:gd name="T10" fmla="*/ 109 w 525"/>
              <a:gd name="T11" fmla="*/ 941 h 1579"/>
              <a:gd name="T12" fmla="*/ 141 w 525"/>
              <a:gd name="T13" fmla="*/ 1229 h 1579"/>
              <a:gd name="T14" fmla="*/ 93 w 525"/>
              <a:gd name="T15" fmla="*/ 1438 h 1579"/>
              <a:gd name="T16" fmla="*/ 63 w 525"/>
              <a:gd name="T17" fmla="*/ 1523 h 1579"/>
              <a:gd name="T18" fmla="*/ 88 w 525"/>
              <a:gd name="T19" fmla="*/ 1543 h 1579"/>
              <a:gd name="T20" fmla="*/ 234 w 525"/>
              <a:gd name="T21" fmla="*/ 1559 h 1579"/>
              <a:gd name="T22" fmla="*/ 250 w 525"/>
              <a:gd name="T23" fmla="*/ 1579 h 1579"/>
              <a:gd name="T24" fmla="*/ 392 w 525"/>
              <a:gd name="T25" fmla="*/ 1570 h 1579"/>
              <a:gd name="T26" fmla="*/ 456 w 525"/>
              <a:gd name="T27" fmla="*/ 1550 h 1579"/>
              <a:gd name="T28" fmla="*/ 390 w 525"/>
              <a:gd name="T29" fmla="*/ 1528 h 1579"/>
              <a:gd name="T30" fmla="*/ 334 w 525"/>
              <a:gd name="T31" fmla="*/ 1488 h 1579"/>
              <a:gd name="T32" fmla="*/ 324 w 525"/>
              <a:gd name="T33" fmla="*/ 1227 h 1579"/>
              <a:gd name="T34" fmla="*/ 354 w 525"/>
              <a:gd name="T35" fmla="*/ 1156 h 1579"/>
              <a:gd name="T36" fmla="*/ 390 w 525"/>
              <a:gd name="T37" fmla="*/ 1101 h 1579"/>
              <a:gd name="T38" fmla="*/ 494 w 525"/>
              <a:gd name="T39" fmla="*/ 1088 h 1579"/>
              <a:gd name="T40" fmla="*/ 479 w 525"/>
              <a:gd name="T41" fmla="*/ 1024 h 1579"/>
              <a:gd name="T42" fmla="*/ 449 w 525"/>
              <a:gd name="T43" fmla="*/ 910 h 1579"/>
              <a:gd name="T44" fmla="*/ 429 w 525"/>
              <a:gd name="T45" fmla="*/ 812 h 1579"/>
              <a:gd name="T46" fmla="*/ 495 w 525"/>
              <a:gd name="T47" fmla="*/ 778 h 1579"/>
              <a:gd name="T48" fmla="*/ 504 w 525"/>
              <a:gd name="T49" fmla="*/ 739 h 1579"/>
              <a:gd name="T50" fmla="*/ 429 w 525"/>
              <a:gd name="T51" fmla="*/ 559 h 1579"/>
              <a:gd name="T52" fmla="*/ 359 w 525"/>
              <a:gd name="T53" fmla="*/ 482 h 1579"/>
              <a:gd name="T54" fmla="*/ 314 w 525"/>
              <a:gd name="T55" fmla="*/ 408 h 1579"/>
              <a:gd name="T56" fmla="*/ 392 w 525"/>
              <a:gd name="T57" fmla="*/ 369 h 1579"/>
              <a:gd name="T58" fmla="*/ 485 w 525"/>
              <a:gd name="T59" fmla="*/ 306 h 1579"/>
              <a:gd name="T60" fmla="*/ 525 w 525"/>
              <a:gd name="T61" fmla="*/ 211 h 1579"/>
              <a:gd name="T62" fmla="*/ 525 w 525"/>
              <a:gd name="T63" fmla="*/ 100 h 1579"/>
              <a:gd name="T64" fmla="*/ 520 w 525"/>
              <a:gd name="T65" fmla="*/ 50 h 1579"/>
              <a:gd name="T66" fmla="*/ 500 w 525"/>
              <a:gd name="T67" fmla="*/ 5 h 1579"/>
              <a:gd name="T68" fmla="*/ 486 w 525"/>
              <a:gd name="T69" fmla="*/ 1 h 1579"/>
              <a:gd name="T70" fmla="*/ 425 w 525"/>
              <a:gd name="T71" fmla="*/ 40 h 1579"/>
              <a:gd name="T72" fmla="*/ 396 w 525"/>
              <a:gd name="T73" fmla="*/ 88 h 1579"/>
              <a:gd name="T74" fmla="*/ 390 w 525"/>
              <a:gd name="T75" fmla="*/ 160 h 1579"/>
              <a:gd name="T76" fmla="*/ 369 w 525"/>
              <a:gd name="T77" fmla="*/ 177 h 1579"/>
              <a:gd name="T78" fmla="*/ 342 w 525"/>
              <a:gd name="T79" fmla="*/ 235 h 1579"/>
              <a:gd name="T80" fmla="*/ 219 w 525"/>
              <a:gd name="T81" fmla="*/ 289 h 1579"/>
              <a:gd name="T82" fmla="*/ 219 w 525"/>
              <a:gd name="T83" fmla="*/ 230 h 1579"/>
              <a:gd name="T84" fmla="*/ 227 w 525"/>
              <a:gd name="T85" fmla="*/ 206 h 1579"/>
              <a:gd name="T86" fmla="*/ 206 w 525"/>
              <a:gd name="T87" fmla="*/ 172 h 1579"/>
              <a:gd name="T88" fmla="*/ 202 w 525"/>
              <a:gd name="T89" fmla="*/ 159 h 1579"/>
              <a:gd name="T90" fmla="*/ 190 w 525"/>
              <a:gd name="T91" fmla="*/ 135 h 1579"/>
              <a:gd name="T92" fmla="*/ 178 w 525"/>
              <a:gd name="T93" fmla="*/ 90 h 1579"/>
              <a:gd name="T94" fmla="*/ 142 w 525"/>
              <a:gd name="T95" fmla="*/ 75 h 1579"/>
              <a:gd name="T96" fmla="*/ 72 w 525"/>
              <a:gd name="T97" fmla="*/ 86 h 1579"/>
              <a:gd name="T98" fmla="*/ 22 w 525"/>
              <a:gd name="T99" fmla="*/ 125 h 1579"/>
              <a:gd name="T100" fmla="*/ 1 w 525"/>
              <a:gd name="T101" fmla="*/ 218 h 1579"/>
              <a:gd name="T102" fmla="*/ 10 w 525"/>
              <a:gd name="T103" fmla="*/ 281 h 1579"/>
              <a:gd name="T104" fmla="*/ 22 w 525"/>
              <a:gd name="T105" fmla="*/ 306 h 1579"/>
              <a:gd name="T106" fmla="*/ 20 w 525"/>
              <a:gd name="T107" fmla="*/ 359 h 1579"/>
              <a:gd name="T108" fmla="*/ 38 w 525"/>
              <a:gd name="T109" fmla="*/ 399 h 1579"/>
              <a:gd name="T110" fmla="*/ 226 w 525"/>
              <a:gd name="T111" fmla="*/ 1442 h 1579"/>
              <a:gd name="T112" fmla="*/ 239 w 525"/>
              <a:gd name="T113" fmla="*/ 1523 h 1579"/>
              <a:gd name="T114" fmla="*/ 193 w 525"/>
              <a:gd name="T115" fmla="*/ 1488 h 1579"/>
              <a:gd name="T116" fmla="*/ 177 w 525"/>
              <a:gd name="T117" fmla="*/ 1439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1579">
                <a:moveTo>
                  <a:pt x="38" y="402"/>
                </a:moveTo>
                <a:lnTo>
                  <a:pt x="38" y="402"/>
                </a:lnTo>
                <a:lnTo>
                  <a:pt x="38" y="403"/>
                </a:lnTo>
                <a:lnTo>
                  <a:pt x="39" y="402"/>
                </a:lnTo>
                <a:lnTo>
                  <a:pt x="43" y="401"/>
                </a:lnTo>
                <a:lnTo>
                  <a:pt x="51" y="394"/>
                </a:lnTo>
                <a:lnTo>
                  <a:pt x="51" y="394"/>
                </a:lnTo>
                <a:lnTo>
                  <a:pt x="51" y="392"/>
                </a:lnTo>
                <a:lnTo>
                  <a:pt x="53" y="392"/>
                </a:lnTo>
                <a:lnTo>
                  <a:pt x="53" y="392"/>
                </a:lnTo>
                <a:lnTo>
                  <a:pt x="53" y="393"/>
                </a:lnTo>
                <a:lnTo>
                  <a:pt x="51" y="394"/>
                </a:lnTo>
                <a:lnTo>
                  <a:pt x="51" y="394"/>
                </a:lnTo>
                <a:lnTo>
                  <a:pt x="55" y="404"/>
                </a:lnTo>
                <a:lnTo>
                  <a:pt x="58" y="409"/>
                </a:lnTo>
                <a:lnTo>
                  <a:pt x="58" y="412"/>
                </a:lnTo>
                <a:lnTo>
                  <a:pt x="73" y="397"/>
                </a:lnTo>
                <a:lnTo>
                  <a:pt x="73" y="397"/>
                </a:lnTo>
                <a:lnTo>
                  <a:pt x="73" y="460"/>
                </a:lnTo>
                <a:lnTo>
                  <a:pt x="73" y="509"/>
                </a:lnTo>
                <a:lnTo>
                  <a:pt x="73" y="543"/>
                </a:lnTo>
                <a:lnTo>
                  <a:pt x="73" y="543"/>
                </a:lnTo>
                <a:lnTo>
                  <a:pt x="73" y="554"/>
                </a:lnTo>
                <a:lnTo>
                  <a:pt x="74" y="569"/>
                </a:lnTo>
                <a:lnTo>
                  <a:pt x="78" y="607"/>
                </a:lnTo>
                <a:lnTo>
                  <a:pt x="82" y="646"/>
                </a:lnTo>
                <a:lnTo>
                  <a:pt x="83" y="678"/>
                </a:lnTo>
                <a:lnTo>
                  <a:pt x="83" y="678"/>
                </a:lnTo>
                <a:lnTo>
                  <a:pt x="85" y="724"/>
                </a:lnTo>
                <a:lnTo>
                  <a:pt x="89" y="790"/>
                </a:lnTo>
                <a:lnTo>
                  <a:pt x="97" y="856"/>
                </a:lnTo>
                <a:lnTo>
                  <a:pt x="99" y="880"/>
                </a:lnTo>
                <a:lnTo>
                  <a:pt x="103" y="895"/>
                </a:lnTo>
                <a:lnTo>
                  <a:pt x="103" y="895"/>
                </a:lnTo>
                <a:lnTo>
                  <a:pt x="107" y="912"/>
                </a:lnTo>
                <a:lnTo>
                  <a:pt x="109" y="941"/>
                </a:lnTo>
                <a:lnTo>
                  <a:pt x="117" y="1022"/>
                </a:lnTo>
                <a:lnTo>
                  <a:pt x="123" y="1131"/>
                </a:lnTo>
                <a:lnTo>
                  <a:pt x="163" y="1131"/>
                </a:lnTo>
                <a:lnTo>
                  <a:pt x="158" y="1181"/>
                </a:lnTo>
                <a:lnTo>
                  <a:pt x="158" y="1181"/>
                </a:lnTo>
                <a:lnTo>
                  <a:pt x="141" y="1229"/>
                </a:lnTo>
                <a:lnTo>
                  <a:pt x="128" y="1271"/>
                </a:lnTo>
                <a:lnTo>
                  <a:pt x="122" y="1291"/>
                </a:lnTo>
                <a:lnTo>
                  <a:pt x="118" y="1307"/>
                </a:lnTo>
                <a:lnTo>
                  <a:pt x="118" y="1307"/>
                </a:lnTo>
                <a:lnTo>
                  <a:pt x="93" y="1438"/>
                </a:lnTo>
                <a:lnTo>
                  <a:pt x="93" y="1438"/>
                </a:lnTo>
                <a:lnTo>
                  <a:pt x="87" y="1454"/>
                </a:lnTo>
                <a:lnTo>
                  <a:pt x="75" y="1481"/>
                </a:lnTo>
                <a:lnTo>
                  <a:pt x="65" y="1506"/>
                </a:lnTo>
                <a:lnTo>
                  <a:pt x="63" y="1517"/>
                </a:lnTo>
                <a:lnTo>
                  <a:pt x="63" y="1523"/>
                </a:lnTo>
                <a:lnTo>
                  <a:pt x="63" y="1523"/>
                </a:lnTo>
                <a:lnTo>
                  <a:pt x="65" y="1528"/>
                </a:lnTo>
                <a:lnTo>
                  <a:pt x="68" y="1532"/>
                </a:lnTo>
                <a:lnTo>
                  <a:pt x="77" y="1538"/>
                </a:lnTo>
                <a:lnTo>
                  <a:pt x="84" y="1543"/>
                </a:lnTo>
                <a:lnTo>
                  <a:pt x="87" y="1543"/>
                </a:lnTo>
                <a:lnTo>
                  <a:pt x="88" y="1543"/>
                </a:lnTo>
                <a:lnTo>
                  <a:pt x="88" y="1543"/>
                </a:lnTo>
                <a:lnTo>
                  <a:pt x="94" y="1543"/>
                </a:lnTo>
                <a:lnTo>
                  <a:pt x="110" y="1545"/>
                </a:lnTo>
                <a:lnTo>
                  <a:pt x="161" y="1550"/>
                </a:lnTo>
                <a:lnTo>
                  <a:pt x="234" y="1559"/>
                </a:lnTo>
                <a:lnTo>
                  <a:pt x="234" y="1559"/>
                </a:lnTo>
                <a:lnTo>
                  <a:pt x="236" y="1567"/>
                </a:lnTo>
                <a:lnTo>
                  <a:pt x="239" y="1575"/>
                </a:lnTo>
                <a:lnTo>
                  <a:pt x="241" y="1577"/>
                </a:lnTo>
                <a:lnTo>
                  <a:pt x="244" y="1579"/>
                </a:lnTo>
                <a:lnTo>
                  <a:pt x="244" y="1579"/>
                </a:lnTo>
                <a:lnTo>
                  <a:pt x="250" y="1579"/>
                </a:lnTo>
                <a:lnTo>
                  <a:pt x="263" y="1579"/>
                </a:lnTo>
                <a:lnTo>
                  <a:pt x="297" y="1577"/>
                </a:lnTo>
                <a:lnTo>
                  <a:pt x="349" y="1574"/>
                </a:lnTo>
                <a:lnTo>
                  <a:pt x="349" y="1574"/>
                </a:lnTo>
                <a:lnTo>
                  <a:pt x="364" y="1572"/>
                </a:lnTo>
                <a:lnTo>
                  <a:pt x="392" y="1570"/>
                </a:lnTo>
                <a:lnTo>
                  <a:pt x="422" y="1566"/>
                </a:lnTo>
                <a:lnTo>
                  <a:pt x="435" y="1562"/>
                </a:lnTo>
                <a:lnTo>
                  <a:pt x="445" y="1559"/>
                </a:lnTo>
                <a:lnTo>
                  <a:pt x="445" y="1559"/>
                </a:lnTo>
                <a:lnTo>
                  <a:pt x="451" y="1555"/>
                </a:lnTo>
                <a:lnTo>
                  <a:pt x="456" y="1550"/>
                </a:lnTo>
                <a:lnTo>
                  <a:pt x="459" y="1546"/>
                </a:lnTo>
                <a:lnTo>
                  <a:pt x="460" y="1542"/>
                </a:lnTo>
                <a:lnTo>
                  <a:pt x="460" y="1536"/>
                </a:lnTo>
                <a:lnTo>
                  <a:pt x="460" y="1533"/>
                </a:lnTo>
                <a:lnTo>
                  <a:pt x="460" y="1533"/>
                </a:lnTo>
                <a:lnTo>
                  <a:pt x="390" y="1528"/>
                </a:lnTo>
                <a:lnTo>
                  <a:pt x="390" y="1528"/>
                </a:lnTo>
                <a:lnTo>
                  <a:pt x="379" y="1522"/>
                </a:lnTo>
                <a:lnTo>
                  <a:pt x="362" y="1508"/>
                </a:lnTo>
                <a:lnTo>
                  <a:pt x="344" y="1494"/>
                </a:lnTo>
                <a:lnTo>
                  <a:pt x="334" y="1488"/>
                </a:lnTo>
                <a:lnTo>
                  <a:pt x="334" y="1488"/>
                </a:lnTo>
                <a:lnTo>
                  <a:pt x="333" y="1477"/>
                </a:lnTo>
                <a:lnTo>
                  <a:pt x="330" y="1448"/>
                </a:lnTo>
                <a:lnTo>
                  <a:pt x="328" y="1361"/>
                </a:lnTo>
                <a:lnTo>
                  <a:pt x="324" y="1272"/>
                </a:lnTo>
                <a:lnTo>
                  <a:pt x="324" y="1227"/>
                </a:lnTo>
                <a:lnTo>
                  <a:pt x="324" y="1227"/>
                </a:lnTo>
                <a:lnTo>
                  <a:pt x="325" y="1222"/>
                </a:lnTo>
                <a:lnTo>
                  <a:pt x="329" y="1214"/>
                </a:lnTo>
                <a:lnTo>
                  <a:pt x="339" y="1194"/>
                </a:lnTo>
                <a:lnTo>
                  <a:pt x="349" y="1173"/>
                </a:lnTo>
                <a:lnTo>
                  <a:pt x="352" y="1164"/>
                </a:lnTo>
                <a:lnTo>
                  <a:pt x="354" y="1156"/>
                </a:lnTo>
                <a:lnTo>
                  <a:pt x="354" y="1156"/>
                </a:lnTo>
                <a:lnTo>
                  <a:pt x="361" y="1105"/>
                </a:lnTo>
                <a:lnTo>
                  <a:pt x="364" y="1066"/>
                </a:lnTo>
                <a:lnTo>
                  <a:pt x="379" y="1066"/>
                </a:lnTo>
                <a:lnTo>
                  <a:pt x="390" y="1101"/>
                </a:lnTo>
                <a:lnTo>
                  <a:pt x="390" y="1101"/>
                </a:lnTo>
                <a:lnTo>
                  <a:pt x="406" y="1100"/>
                </a:lnTo>
                <a:lnTo>
                  <a:pt x="442" y="1097"/>
                </a:lnTo>
                <a:lnTo>
                  <a:pt x="461" y="1096"/>
                </a:lnTo>
                <a:lnTo>
                  <a:pt x="478" y="1093"/>
                </a:lnTo>
                <a:lnTo>
                  <a:pt x="490" y="1090"/>
                </a:lnTo>
                <a:lnTo>
                  <a:pt x="494" y="1088"/>
                </a:lnTo>
                <a:lnTo>
                  <a:pt x="495" y="1086"/>
                </a:lnTo>
                <a:lnTo>
                  <a:pt x="495" y="1086"/>
                </a:lnTo>
                <a:lnTo>
                  <a:pt x="495" y="1080"/>
                </a:lnTo>
                <a:lnTo>
                  <a:pt x="493" y="1071"/>
                </a:lnTo>
                <a:lnTo>
                  <a:pt x="485" y="1047"/>
                </a:lnTo>
                <a:lnTo>
                  <a:pt x="479" y="1024"/>
                </a:lnTo>
                <a:lnTo>
                  <a:pt x="476" y="1015"/>
                </a:lnTo>
                <a:lnTo>
                  <a:pt x="475" y="1010"/>
                </a:lnTo>
                <a:lnTo>
                  <a:pt x="475" y="1010"/>
                </a:lnTo>
                <a:lnTo>
                  <a:pt x="473" y="999"/>
                </a:lnTo>
                <a:lnTo>
                  <a:pt x="466" y="976"/>
                </a:lnTo>
                <a:lnTo>
                  <a:pt x="449" y="910"/>
                </a:lnTo>
                <a:lnTo>
                  <a:pt x="431" y="846"/>
                </a:lnTo>
                <a:lnTo>
                  <a:pt x="426" y="823"/>
                </a:lnTo>
                <a:lnTo>
                  <a:pt x="425" y="817"/>
                </a:lnTo>
                <a:lnTo>
                  <a:pt x="425" y="814"/>
                </a:lnTo>
                <a:lnTo>
                  <a:pt x="425" y="814"/>
                </a:lnTo>
                <a:lnTo>
                  <a:pt x="429" y="812"/>
                </a:lnTo>
                <a:lnTo>
                  <a:pt x="437" y="809"/>
                </a:lnTo>
                <a:lnTo>
                  <a:pt x="450" y="805"/>
                </a:lnTo>
                <a:lnTo>
                  <a:pt x="464" y="799"/>
                </a:lnTo>
                <a:lnTo>
                  <a:pt x="476" y="792"/>
                </a:lnTo>
                <a:lnTo>
                  <a:pt x="489" y="783"/>
                </a:lnTo>
                <a:lnTo>
                  <a:pt x="495" y="778"/>
                </a:lnTo>
                <a:lnTo>
                  <a:pt x="499" y="771"/>
                </a:lnTo>
                <a:lnTo>
                  <a:pt x="503" y="765"/>
                </a:lnTo>
                <a:lnTo>
                  <a:pt x="505" y="759"/>
                </a:lnTo>
                <a:lnTo>
                  <a:pt x="505" y="759"/>
                </a:lnTo>
                <a:lnTo>
                  <a:pt x="505" y="750"/>
                </a:lnTo>
                <a:lnTo>
                  <a:pt x="504" y="739"/>
                </a:lnTo>
                <a:lnTo>
                  <a:pt x="500" y="724"/>
                </a:lnTo>
                <a:lnTo>
                  <a:pt x="495" y="707"/>
                </a:lnTo>
                <a:lnTo>
                  <a:pt x="480" y="671"/>
                </a:lnTo>
                <a:lnTo>
                  <a:pt x="462" y="631"/>
                </a:lnTo>
                <a:lnTo>
                  <a:pt x="445" y="593"/>
                </a:lnTo>
                <a:lnTo>
                  <a:pt x="429" y="559"/>
                </a:lnTo>
                <a:lnTo>
                  <a:pt x="410" y="523"/>
                </a:lnTo>
                <a:lnTo>
                  <a:pt x="410" y="523"/>
                </a:lnTo>
                <a:lnTo>
                  <a:pt x="403" y="512"/>
                </a:lnTo>
                <a:lnTo>
                  <a:pt x="396" y="501"/>
                </a:lnTo>
                <a:lnTo>
                  <a:pt x="385" y="487"/>
                </a:lnTo>
                <a:lnTo>
                  <a:pt x="359" y="482"/>
                </a:lnTo>
                <a:lnTo>
                  <a:pt x="314" y="417"/>
                </a:lnTo>
                <a:lnTo>
                  <a:pt x="314" y="417"/>
                </a:lnTo>
                <a:lnTo>
                  <a:pt x="313" y="416"/>
                </a:lnTo>
                <a:lnTo>
                  <a:pt x="313" y="413"/>
                </a:lnTo>
                <a:lnTo>
                  <a:pt x="313" y="411"/>
                </a:lnTo>
                <a:lnTo>
                  <a:pt x="314" y="408"/>
                </a:lnTo>
                <a:lnTo>
                  <a:pt x="317" y="404"/>
                </a:lnTo>
                <a:lnTo>
                  <a:pt x="322" y="401"/>
                </a:lnTo>
                <a:lnTo>
                  <a:pt x="329" y="397"/>
                </a:lnTo>
                <a:lnTo>
                  <a:pt x="329" y="397"/>
                </a:lnTo>
                <a:lnTo>
                  <a:pt x="369" y="379"/>
                </a:lnTo>
                <a:lnTo>
                  <a:pt x="392" y="369"/>
                </a:lnTo>
                <a:lnTo>
                  <a:pt x="415" y="357"/>
                </a:lnTo>
                <a:lnTo>
                  <a:pt x="415" y="357"/>
                </a:lnTo>
                <a:lnTo>
                  <a:pt x="439" y="343"/>
                </a:lnTo>
                <a:lnTo>
                  <a:pt x="460" y="328"/>
                </a:lnTo>
                <a:lnTo>
                  <a:pt x="476" y="315"/>
                </a:lnTo>
                <a:lnTo>
                  <a:pt x="485" y="306"/>
                </a:lnTo>
                <a:lnTo>
                  <a:pt x="485" y="306"/>
                </a:lnTo>
                <a:lnTo>
                  <a:pt x="488" y="300"/>
                </a:lnTo>
                <a:lnTo>
                  <a:pt x="493" y="289"/>
                </a:lnTo>
                <a:lnTo>
                  <a:pt x="503" y="256"/>
                </a:lnTo>
                <a:lnTo>
                  <a:pt x="515" y="211"/>
                </a:lnTo>
                <a:lnTo>
                  <a:pt x="525" y="211"/>
                </a:lnTo>
                <a:lnTo>
                  <a:pt x="515" y="165"/>
                </a:lnTo>
                <a:lnTo>
                  <a:pt x="505" y="130"/>
                </a:lnTo>
                <a:lnTo>
                  <a:pt x="505" y="130"/>
                </a:lnTo>
                <a:lnTo>
                  <a:pt x="514" y="119"/>
                </a:lnTo>
                <a:lnTo>
                  <a:pt x="522" y="109"/>
                </a:lnTo>
                <a:lnTo>
                  <a:pt x="525" y="100"/>
                </a:lnTo>
                <a:lnTo>
                  <a:pt x="525" y="100"/>
                </a:lnTo>
                <a:lnTo>
                  <a:pt x="525" y="95"/>
                </a:lnTo>
                <a:lnTo>
                  <a:pt x="525" y="88"/>
                </a:lnTo>
                <a:lnTo>
                  <a:pt x="524" y="71"/>
                </a:lnTo>
                <a:lnTo>
                  <a:pt x="520" y="50"/>
                </a:lnTo>
                <a:lnTo>
                  <a:pt x="520" y="50"/>
                </a:lnTo>
                <a:lnTo>
                  <a:pt x="520" y="46"/>
                </a:lnTo>
                <a:lnTo>
                  <a:pt x="520" y="42"/>
                </a:lnTo>
                <a:lnTo>
                  <a:pt x="520" y="40"/>
                </a:lnTo>
                <a:lnTo>
                  <a:pt x="525" y="30"/>
                </a:lnTo>
                <a:lnTo>
                  <a:pt x="510" y="5"/>
                </a:lnTo>
                <a:lnTo>
                  <a:pt x="500" y="5"/>
                </a:lnTo>
                <a:lnTo>
                  <a:pt x="500" y="5"/>
                </a:lnTo>
                <a:lnTo>
                  <a:pt x="498" y="2"/>
                </a:lnTo>
                <a:lnTo>
                  <a:pt x="494" y="1"/>
                </a:lnTo>
                <a:lnTo>
                  <a:pt x="490" y="0"/>
                </a:lnTo>
                <a:lnTo>
                  <a:pt x="490" y="0"/>
                </a:lnTo>
                <a:lnTo>
                  <a:pt x="486" y="1"/>
                </a:lnTo>
                <a:lnTo>
                  <a:pt x="484" y="5"/>
                </a:lnTo>
                <a:lnTo>
                  <a:pt x="480" y="10"/>
                </a:lnTo>
                <a:lnTo>
                  <a:pt x="455" y="10"/>
                </a:lnTo>
                <a:lnTo>
                  <a:pt x="415" y="15"/>
                </a:lnTo>
                <a:lnTo>
                  <a:pt x="425" y="40"/>
                </a:lnTo>
                <a:lnTo>
                  <a:pt x="425" y="40"/>
                </a:lnTo>
                <a:lnTo>
                  <a:pt x="417" y="49"/>
                </a:lnTo>
                <a:lnTo>
                  <a:pt x="405" y="65"/>
                </a:lnTo>
                <a:lnTo>
                  <a:pt x="405" y="65"/>
                </a:lnTo>
                <a:lnTo>
                  <a:pt x="401" y="72"/>
                </a:lnTo>
                <a:lnTo>
                  <a:pt x="397" y="80"/>
                </a:lnTo>
                <a:lnTo>
                  <a:pt x="396" y="88"/>
                </a:lnTo>
                <a:lnTo>
                  <a:pt x="395" y="95"/>
                </a:lnTo>
                <a:lnTo>
                  <a:pt x="395" y="95"/>
                </a:lnTo>
                <a:lnTo>
                  <a:pt x="393" y="106"/>
                </a:lnTo>
                <a:lnTo>
                  <a:pt x="390" y="121"/>
                </a:lnTo>
                <a:lnTo>
                  <a:pt x="385" y="140"/>
                </a:lnTo>
                <a:lnTo>
                  <a:pt x="390" y="160"/>
                </a:lnTo>
                <a:lnTo>
                  <a:pt x="390" y="160"/>
                </a:lnTo>
                <a:lnTo>
                  <a:pt x="385" y="163"/>
                </a:lnTo>
                <a:lnTo>
                  <a:pt x="379" y="167"/>
                </a:lnTo>
                <a:lnTo>
                  <a:pt x="374" y="171"/>
                </a:lnTo>
                <a:lnTo>
                  <a:pt x="374" y="171"/>
                </a:lnTo>
                <a:lnTo>
                  <a:pt x="369" y="177"/>
                </a:lnTo>
                <a:lnTo>
                  <a:pt x="364" y="187"/>
                </a:lnTo>
                <a:lnTo>
                  <a:pt x="359" y="197"/>
                </a:lnTo>
                <a:lnTo>
                  <a:pt x="354" y="206"/>
                </a:lnTo>
                <a:lnTo>
                  <a:pt x="354" y="206"/>
                </a:lnTo>
                <a:lnTo>
                  <a:pt x="348" y="217"/>
                </a:lnTo>
                <a:lnTo>
                  <a:pt x="342" y="235"/>
                </a:lnTo>
                <a:lnTo>
                  <a:pt x="334" y="256"/>
                </a:lnTo>
                <a:lnTo>
                  <a:pt x="299" y="281"/>
                </a:lnTo>
                <a:lnTo>
                  <a:pt x="299" y="281"/>
                </a:lnTo>
                <a:lnTo>
                  <a:pt x="239" y="286"/>
                </a:lnTo>
                <a:lnTo>
                  <a:pt x="239" y="286"/>
                </a:lnTo>
                <a:lnTo>
                  <a:pt x="219" y="289"/>
                </a:lnTo>
                <a:lnTo>
                  <a:pt x="209" y="291"/>
                </a:lnTo>
                <a:lnTo>
                  <a:pt x="203" y="271"/>
                </a:lnTo>
                <a:lnTo>
                  <a:pt x="203" y="251"/>
                </a:lnTo>
                <a:lnTo>
                  <a:pt x="214" y="236"/>
                </a:lnTo>
                <a:lnTo>
                  <a:pt x="214" y="236"/>
                </a:lnTo>
                <a:lnTo>
                  <a:pt x="219" y="230"/>
                </a:lnTo>
                <a:lnTo>
                  <a:pt x="224" y="223"/>
                </a:lnTo>
                <a:lnTo>
                  <a:pt x="229" y="216"/>
                </a:lnTo>
                <a:lnTo>
                  <a:pt x="229" y="216"/>
                </a:lnTo>
                <a:lnTo>
                  <a:pt x="230" y="213"/>
                </a:lnTo>
                <a:lnTo>
                  <a:pt x="230" y="211"/>
                </a:lnTo>
                <a:lnTo>
                  <a:pt x="227" y="206"/>
                </a:lnTo>
                <a:lnTo>
                  <a:pt x="224" y="199"/>
                </a:lnTo>
                <a:lnTo>
                  <a:pt x="219" y="194"/>
                </a:lnTo>
                <a:lnTo>
                  <a:pt x="209" y="184"/>
                </a:lnTo>
                <a:lnTo>
                  <a:pt x="203" y="181"/>
                </a:lnTo>
                <a:lnTo>
                  <a:pt x="203" y="181"/>
                </a:lnTo>
                <a:lnTo>
                  <a:pt x="206" y="172"/>
                </a:lnTo>
                <a:lnTo>
                  <a:pt x="209" y="164"/>
                </a:lnTo>
                <a:lnTo>
                  <a:pt x="209" y="160"/>
                </a:lnTo>
                <a:lnTo>
                  <a:pt x="209" y="160"/>
                </a:lnTo>
                <a:lnTo>
                  <a:pt x="207" y="160"/>
                </a:lnTo>
                <a:lnTo>
                  <a:pt x="206" y="159"/>
                </a:lnTo>
                <a:lnTo>
                  <a:pt x="202" y="159"/>
                </a:lnTo>
                <a:lnTo>
                  <a:pt x="200" y="159"/>
                </a:lnTo>
                <a:lnTo>
                  <a:pt x="197" y="158"/>
                </a:lnTo>
                <a:lnTo>
                  <a:pt x="195" y="154"/>
                </a:lnTo>
                <a:lnTo>
                  <a:pt x="193" y="150"/>
                </a:lnTo>
                <a:lnTo>
                  <a:pt x="193" y="150"/>
                </a:lnTo>
                <a:lnTo>
                  <a:pt x="190" y="135"/>
                </a:lnTo>
                <a:lnTo>
                  <a:pt x="188" y="125"/>
                </a:lnTo>
                <a:lnTo>
                  <a:pt x="188" y="125"/>
                </a:lnTo>
                <a:lnTo>
                  <a:pt x="188" y="119"/>
                </a:lnTo>
                <a:lnTo>
                  <a:pt x="186" y="110"/>
                </a:lnTo>
                <a:lnTo>
                  <a:pt x="183" y="100"/>
                </a:lnTo>
                <a:lnTo>
                  <a:pt x="178" y="90"/>
                </a:lnTo>
                <a:lnTo>
                  <a:pt x="178" y="90"/>
                </a:lnTo>
                <a:lnTo>
                  <a:pt x="175" y="85"/>
                </a:lnTo>
                <a:lnTo>
                  <a:pt x="168" y="81"/>
                </a:lnTo>
                <a:lnTo>
                  <a:pt x="159" y="79"/>
                </a:lnTo>
                <a:lnTo>
                  <a:pt x="151" y="76"/>
                </a:lnTo>
                <a:lnTo>
                  <a:pt x="142" y="75"/>
                </a:lnTo>
                <a:lnTo>
                  <a:pt x="133" y="74"/>
                </a:lnTo>
                <a:lnTo>
                  <a:pt x="124" y="74"/>
                </a:lnTo>
                <a:lnTo>
                  <a:pt x="118" y="75"/>
                </a:lnTo>
                <a:lnTo>
                  <a:pt x="78" y="85"/>
                </a:lnTo>
                <a:lnTo>
                  <a:pt x="78" y="85"/>
                </a:lnTo>
                <a:lnTo>
                  <a:pt x="72" y="86"/>
                </a:lnTo>
                <a:lnTo>
                  <a:pt x="65" y="89"/>
                </a:lnTo>
                <a:lnTo>
                  <a:pt x="56" y="91"/>
                </a:lnTo>
                <a:lnTo>
                  <a:pt x="48" y="98"/>
                </a:lnTo>
                <a:lnTo>
                  <a:pt x="39" y="104"/>
                </a:lnTo>
                <a:lnTo>
                  <a:pt x="30" y="114"/>
                </a:lnTo>
                <a:lnTo>
                  <a:pt x="22" y="125"/>
                </a:lnTo>
                <a:lnTo>
                  <a:pt x="22" y="125"/>
                </a:lnTo>
                <a:lnTo>
                  <a:pt x="16" y="140"/>
                </a:lnTo>
                <a:lnTo>
                  <a:pt x="11" y="158"/>
                </a:lnTo>
                <a:lnTo>
                  <a:pt x="6" y="178"/>
                </a:lnTo>
                <a:lnTo>
                  <a:pt x="4" y="198"/>
                </a:lnTo>
                <a:lnTo>
                  <a:pt x="1" y="218"/>
                </a:lnTo>
                <a:lnTo>
                  <a:pt x="0" y="237"/>
                </a:lnTo>
                <a:lnTo>
                  <a:pt x="0" y="253"/>
                </a:lnTo>
                <a:lnTo>
                  <a:pt x="2" y="266"/>
                </a:lnTo>
                <a:lnTo>
                  <a:pt x="2" y="266"/>
                </a:lnTo>
                <a:lnTo>
                  <a:pt x="6" y="275"/>
                </a:lnTo>
                <a:lnTo>
                  <a:pt x="10" y="281"/>
                </a:lnTo>
                <a:lnTo>
                  <a:pt x="15" y="286"/>
                </a:lnTo>
                <a:lnTo>
                  <a:pt x="19" y="290"/>
                </a:lnTo>
                <a:lnTo>
                  <a:pt x="22" y="292"/>
                </a:lnTo>
                <a:lnTo>
                  <a:pt x="25" y="295"/>
                </a:lnTo>
                <a:lnTo>
                  <a:pt x="25" y="300"/>
                </a:lnTo>
                <a:lnTo>
                  <a:pt x="22" y="306"/>
                </a:lnTo>
                <a:lnTo>
                  <a:pt x="22" y="306"/>
                </a:lnTo>
                <a:lnTo>
                  <a:pt x="20" y="314"/>
                </a:lnTo>
                <a:lnTo>
                  <a:pt x="17" y="324"/>
                </a:lnTo>
                <a:lnTo>
                  <a:pt x="17" y="333"/>
                </a:lnTo>
                <a:lnTo>
                  <a:pt x="17" y="343"/>
                </a:lnTo>
                <a:lnTo>
                  <a:pt x="20" y="359"/>
                </a:lnTo>
                <a:lnTo>
                  <a:pt x="22" y="372"/>
                </a:lnTo>
                <a:lnTo>
                  <a:pt x="22" y="372"/>
                </a:lnTo>
                <a:lnTo>
                  <a:pt x="26" y="380"/>
                </a:lnTo>
                <a:lnTo>
                  <a:pt x="33" y="389"/>
                </a:lnTo>
                <a:lnTo>
                  <a:pt x="36" y="397"/>
                </a:lnTo>
                <a:lnTo>
                  <a:pt x="38" y="399"/>
                </a:lnTo>
                <a:lnTo>
                  <a:pt x="38" y="402"/>
                </a:lnTo>
                <a:lnTo>
                  <a:pt x="38" y="402"/>
                </a:lnTo>
                <a:close/>
                <a:moveTo>
                  <a:pt x="214" y="1332"/>
                </a:moveTo>
                <a:lnTo>
                  <a:pt x="214" y="1332"/>
                </a:lnTo>
                <a:lnTo>
                  <a:pt x="221" y="1395"/>
                </a:lnTo>
                <a:lnTo>
                  <a:pt x="226" y="1442"/>
                </a:lnTo>
                <a:lnTo>
                  <a:pt x="229" y="1468"/>
                </a:lnTo>
                <a:lnTo>
                  <a:pt x="229" y="1468"/>
                </a:lnTo>
                <a:lnTo>
                  <a:pt x="230" y="1482"/>
                </a:lnTo>
                <a:lnTo>
                  <a:pt x="234" y="1501"/>
                </a:lnTo>
                <a:lnTo>
                  <a:pt x="239" y="1523"/>
                </a:lnTo>
                <a:lnTo>
                  <a:pt x="239" y="1523"/>
                </a:lnTo>
                <a:lnTo>
                  <a:pt x="234" y="1521"/>
                </a:lnTo>
                <a:lnTo>
                  <a:pt x="222" y="1515"/>
                </a:lnTo>
                <a:lnTo>
                  <a:pt x="215" y="1510"/>
                </a:lnTo>
                <a:lnTo>
                  <a:pt x="207" y="1503"/>
                </a:lnTo>
                <a:lnTo>
                  <a:pt x="200" y="1497"/>
                </a:lnTo>
                <a:lnTo>
                  <a:pt x="193" y="1488"/>
                </a:lnTo>
                <a:lnTo>
                  <a:pt x="193" y="1488"/>
                </a:lnTo>
                <a:lnTo>
                  <a:pt x="185" y="1472"/>
                </a:lnTo>
                <a:lnTo>
                  <a:pt x="178" y="1457"/>
                </a:lnTo>
                <a:lnTo>
                  <a:pt x="177" y="1450"/>
                </a:lnTo>
                <a:lnTo>
                  <a:pt x="177" y="1444"/>
                </a:lnTo>
                <a:lnTo>
                  <a:pt x="177" y="1439"/>
                </a:lnTo>
                <a:lnTo>
                  <a:pt x="178" y="1433"/>
                </a:lnTo>
                <a:lnTo>
                  <a:pt x="178" y="1433"/>
                </a:lnTo>
                <a:lnTo>
                  <a:pt x="198" y="1367"/>
                </a:lnTo>
                <a:lnTo>
                  <a:pt x="214" y="13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806E056-4C85-4042-B6A9-8D612FE4F1A4}"/>
              </a:ext>
            </a:extLst>
          </p:cNvPr>
          <p:cNvSpPr>
            <a:spLocks noEditPoints="1"/>
          </p:cNvSpPr>
          <p:nvPr/>
        </p:nvSpPr>
        <p:spPr bwMode="auto">
          <a:xfrm>
            <a:off x="4612223" y="2747639"/>
            <a:ext cx="614832" cy="1643006"/>
          </a:xfrm>
          <a:custGeom>
            <a:avLst/>
            <a:gdLst>
              <a:gd name="T0" fmla="*/ 224 w 534"/>
              <a:gd name="T1" fmla="*/ 38 h 1427"/>
              <a:gd name="T2" fmla="*/ 189 w 534"/>
              <a:gd name="T3" fmla="*/ 52 h 1427"/>
              <a:gd name="T4" fmla="*/ 198 w 534"/>
              <a:gd name="T5" fmla="*/ 14 h 1427"/>
              <a:gd name="T6" fmla="*/ 194 w 534"/>
              <a:gd name="T7" fmla="*/ 6 h 1427"/>
              <a:gd name="T8" fmla="*/ 177 w 534"/>
              <a:gd name="T9" fmla="*/ 16 h 1427"/>
              <a:gd name="T10" fmla="*/ 151 w 534"/>
              <a:gd name="T11" fmla="*/ 61 h 1427"/>
              <a:gd name="T12" fmla="*/ 131 w 534"/>
              <a:gd name="T13" fmla="*/ 89 h 1427"/>
              <a:gd name="T14" fmla="*/ 113 w 534"/>
              <a:gd name="T15" fmla="*/ 113 h 1427"/>
              <a:gd name="T16" fmla="*/ 42 w 534"/>
              <a:gd name="T17" fmla="*/ 235 h 1427"/>
              <a:gd name="T18" fmla="*/ 39 w 534"/>
              <a:gd name="T19" fmla="*/ 343 h 1427"/>
              <a:gd name="T20" fmla="*/ 104 w 534"/>
              <a:gd name="T21" fmla="*/ 368 h 1427"/>
              <a:gd name="T22" fmla="*/ 163 w 534"/>
              <a:gd name="T23" fmla="*/ 421 h 1427"/>
              <a:gd name="T24" fmla="*/ 154 w 534"/>
              <a:gd name="T25" fmla="*/ 552 h 1427"/>
              <a:gd name="T26" fmla="*/ 111 w 534"/>
              <a:gd name="T27" fmla="*/ 840 h 1427"/>
              <a:gd name="T28" fmla="*/ 84 w 534"/>
              <a:gd name="T29" fmla="*/ 1109 h 1427"/>
              <a:gd name="T30" fmla="*/ 56 w 534"/>
              <a:gd name="T31" fmla="*/ 1279 h 1427"/>
              <a:gd name="T32" fmla="*/ 52 w 534"/>
              <a:gd name="T33" fmla="*/ 1311 h 1427"/>
              <a:gd name="T34" fmla="*/ 1 w 534"/>
              <a:gd name="T35" fmla="*/ 1397 h 1427"/>
              <a:gd name="T36" fmla="*/ 29 w 534"/>
              <a:gd name="T37" fmla="*/ 1423 h 1427"/>
              <a:gd name="T38" fmla="*/ 153 w 534"/>
              <a:gd name="T39" fmla="*/ 1414 h 1427"/>
              <a:gd name="T40" fmla="*/ 152 w 534"/>
              <a:gd name="T41" fmla="*/ 1343 h 1427"/>
              <a:gd name="T42" fmla="*/ 179 w 534"/>
              <a:gd name="T43" fmla="*/ 1246 h 1427"/>
              <a:gd name="T44" fmla="*/ 202 w 534"/>
              <a:gd name="T45" fmla="*/ 1166 h 1427"/>
              <a:gd name="T46" fmla="*/ 245 w 534"/>
              <a:gd name="T47" fmla="*/ 972 h 1427"/>
              <a:gd name="T48" fmla="*/ 302 w 534"/>
              <a:gd name="T49" fmla="*/ 835 h 1427"/>
              <a:gd name="T50" fmla="*/ 318 w 534"/>
              <a:gd name="T51" fmla="*/ 1051 h 1427"/>
              <a:gd name="T52" fmla="*/ 341 w 534"/>
              <a:gd name="T53" fmla="*/ 1113 h 1427"/>
              <a:gd name="T54" fmla="*/ 320 w 534"/>
              <a:gd name="T55" fmla="*/ 1272 h 1427"/>
              <a:gd name="T56" fmla="*/ 316 w 534"/>
              <a:gd name="T57" fmla="*/ 1336 h 1427"/>
              <a:gd name="T58" fmla="*/ 307 w 534"/>
              <a:gd name="T59" fmla="*/ 1369 h 1427"/>
              <a:gd name="T60" fmla="*/ 340 w 534"/>
              <a:gd name="T61" fmla="*/ 1402 h 1427"/>
              <a:gd name="T62" fmla="*/ 414 w 534"/>
              <a:gd name="T63" fmla="*/ 1388 h 1427"/>
              <a:gd name="T64" fmla="*/ 415 w 534"/>
              <a:gd name="T65" fmla="*/ 1341 h 1427"/>
              <a:gd name="T66" fmla="*/ 451 w 534"/>
              <a:gd name="T67" fmla="*/ 1239 h 1427"/>
              <a:gd name="T68" fmla="*/ 448 w 534"/>
              <a:gd name="T69" fmla="*/ 1051 h 1427"/>
              <a:gd name="T70" fmla="*/ 431 w 534"/>
              <a:gd name="T71" fmla="*/ 900 h 1427"/>
              <a:gd name="T72" fmla="*/ 439 w 534"/>
              <a:gd name="T73" fmla="*/ 781 h 1427"/>
              <a:gd name="T74" fmla="*/ 447 w 534"/>
              <a:gd name="T75" fmla="*/ 628 h 1427"/>
              <a:gd name="T76" fmla="*/ 474 w 534"/>
              <a:gd name="T77" fmla="*/ 524 h 1427"/>
              <a:gd name="T78" fmla="*/ 531 w 534"/>
              <a:gd name="T79" fmla="*/ 307 h 1427"/>
              <a:gd name="T80" fmla="*/ 523 w 534"/>
              <a:gd name="T81" fmla="*/ 248 h 1427"/>
              <a:gd name="T82" fmla="*/ 477 w 534"/>
              <a:gd name="T83" fmla="*/ 203 h 1427"/>
              <a:gd name="T84" fmla="*/ 402 w 534"/>
              <a:gd name="T85" fmla="*/ 88 h 1427"/>
              <a:gd name="T86" fmla="*/ 377 w 534"/>
              <a:gd name="T87" fmla="*/ 33 h 1427"/>
              <a:gd name="T88" fmla="*/ 329 w 534"/>
              <a:gd name="T89" fmla="*/ 1 h 1427"/>
              <a:gd name="T90" fmla="*/ 259 w 534"/>
              <a:gd name="T91" fmla="*/ 35 h 1427"/>
              <a:gd name="T92" fmla="*/ 236 w 534"/>
              <a:gd name="T93" fmla="*/ 99 h 1427"/>
              <a:gd name="T94" fmla="*/ 251 w 534"/>
              <a:gd name="T95" fmla="*/ 135 h 1427"/>
              <a:gd name="T96" fmla="*/ 278 w 534"/>
              <a:gd name="T97" fmla="*/ 170 h 1427"/>
              <a:gd name="T98" fmla="*/ 276 w 534"/>
              <a:gd name="T99" fmla="*/ 185 h 1427"/>
              <a:gd name="T100" fmla="*/ 244 w 534"/>
              <a:gd name="T101" fmla="*/ 224 h 1427"/>
              <a:gd name="T102" fmla="*/ 203 w 534"/>
              <a:gd name="T103" fmla="*/ 236 h 1427"/>
              <a:gd name="T104" fmla="*/ 137 w 534"/>
              <a:gd name="T105" fmla="*/ 241 h 1427"/>
              <a:gd name="T106" fmla="*/ 153 w 534"/>
              <a:gd name="T107" fmla="*/ 166 h 1427"/>
              <a:gd name="T108" fmla="*/ 174 w 534"/>
              <a:gd name="T109" fmla="*/ 132 h 1427"/>
              <a:gd name="T110" fmla="*/ 203 w 534"/>
              <a:gd name="T111" fmla="*/ 108 h 1427"/>
              <a:gd name="T112" fmla="*/ 222 w 534"/>
              <a:gd name="T113" fmla="*/ 89 h 1427"/>
              <a:gd name="T114" fmla="*/ 196 w 534"/>
              <a:gd name="T115" fmla="*/ 85 h 1427"/>
              <a:gd name="T116" fmla="*/ 202 w 534"/>
              <a:gd name="T117" fmla="*/ 63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4" h="1427">
                <a:moveTo>
                  <a:pt x="250" y="47"/>
                </a:moveTo>
                <a:lnTo>
                  <a:pt x="231" y="47"/>
                </a:lnTo>
                <a:lnTo>
                  <a:pt x="231" y="47"/>
                </a:lnTo>
                <a:lnTo>
                  <a:pt x="231" y="43"/>
                </a:lnTo>
                <a:lnTo>
                  <a:pt x="229" y="40"/>
                </a:lnTo>
                <a:lnTo>
                  <a:pt x="226" y="38"/>
                </a:lnTo>
                <a:lnTo>
                  <a:pt x="226" y="38"/>
                </a:lnTo>
                <a:lnTo>
                  <a:pt x="224" y="38"/>
                </a:lnTo>
                <a:lnTo>
                  <a:pt x="223" y="38"/>
                </a:lnTo>
                <a:lnTo>
                  <a:pt x="219" y="39"/>
                </a:lnTo>
                <a:lnTo>
                  <a:pt x="216" y="41"/>
                </a:lnTo>
                <a:lnTo>
                  <a:pt x="212" y="42"/>
                </a:lnTo>
                <a:lnTo>
                  <a:pt x="212" y="42"/>
                </a:lnTo>
                <a:lnTo>
                  <a:pt x="206" y="43"/>
                </a:lnTo>
                <a:lnTo>
                  <a:pt x="199" y="47"/>
                </a:lnTo>
                <a:lnTo>
                  <a:pt x="189" y="52"/>
                </a:lnTo>
                <a:lnTo>
                  <a:pt x="189" y="52"/>
                </a:lnTo>
                <a:lnTo>
                  <a:pt x="189" y="41"/>
                </a:lnTo>
                <a:lnTo>
                  <a:pt x="189" y="28"/>
                </a:lnTo>
                <a:lnTo>
                  <a:pt x="189" y="28"/>
                </a:lnTo>
                <a:lnTo>
                  <a:pt x="190" y="25"/>
                </a:lnTo>
                <a:lnTo>
                  <a:pt x="193" y="20"/>
                </a:lnTo>
                <a:lnTo>
                  <a:pt x="198" y="14"/>
                </a:lnTo>
                <a:lnTo>
                  <a:pt x="198" y="14"/>
                </a:lnTo>
                <a:lnTo>
                  <a:pt x="204" y="9"/>
                </a:lnTo>
                <a:lnTo>
                  <a:pt x="205" y="7"/>
                </a:lnTo>
                <a:lnTo>
                  <a:pt x="204" y="6"/>
                </a:lnTo>
                <a:lnTo>
                  <a:pt x="203" y="4"/>
                </a:lnTo>
                <a:lnTo>
                  <a:pt x="203" y="4"/>
                </a:lnTo>
                <a:lnTo>
                  <a:pt x="200" y="4"/>
                </a:lnTo>
                <a:lnTo>
                  <a:pt x="198" y="4"/>
                </a:lnTo>
                <a:lnTo>
                  <a:pt x="194" y="6"/>
                </a:lnTo>
                <a:lnTo>
                  <a:pt x="192" y="8"/>
                </a:lnTo>
                <a:lnTo>
                  <a:pt x="189" y="9"/>
                </a:lnTo>
                <a:lnTo>
                  <a:pt x="189" y="9"/>
                </a:lnTo>
                <a:lnTo>
                  <a:pt x="186" y="9"/>
                </a:lnTo>
                <a:lnTo>
                  <a:pt x="184" y="10"/>
                </a:lnTo>
                <a:lnTo>
                  <a:pt x="179" y="14"/>
                </a:lnTo>
                <a:lnTo>
                  <a:pt x="179" y="14"/>
                </a:lnTo>
                <a:lnTo>
                  <a:pt x="177" y="16"/>
                </a:lnTo>
                <a:lnTo>
                  <a:pt x="174" y="20"/>
                </a:lnTo>
                <a:lnTo>
                  <a:pt x="169" y="29"/>
                </a:lnTo>
                <a:lnTo>
                  <a:pt x="160" y="42"/>
                </a:lnTo>
                <a:lnTo>
                  <a:pt x="160" y="42"/>
                </a:lnTo>
                <a:lnTo>
                  <a:pt x="157" y="50"/>
                </a:lnTo>
                <a:lnTo>
                  <a:pt x="154" y="58"/>
                </a:lnTo>
                <a:lnTo>
                  <a:pt x="152" y="60"/>
                </a:lnTo>
                <a:lnTo>
                  <a:pt x="151" y="61"/>
                </a:lnTo>
                <a:lnTo>
                  <a:pt x="151" y="61"/>
                </a:lnTo>
                <a:lnTo>
                  <a:pt x="148" y="62"/>
                </a:lnTo>
                <a:lnTo>
                  <a:pt x="147" y="67"/>
                </a:lnTo>
                <a:lnTo>
                  <a:pt x="143" y="78"/>
                </a:lnTo>
                <a:lnTo>
                  <a:pt x="137" y="94"/>
                </a:lnTo>
                <a:lnTo>
                  <a:pt x="137" y="94"/>
                </a:lnTo>
                <a:lnTo>
                  <a:pt x="134" y="92"/>
                </a:lnTo>
                <a:lnTo>
                  <a:pt x="131" y="89"/>
                </a:lnTo>
                <a:lnTo>
                  <a:pt x="127" y="89"/>
                </a:lnTo>
                <a:lnTo>
                  <a:pt x="127" y="89"/>
                </a:lnTo>
                <a:lnTo>
                  <a:pt x="125" y="91"/>
                </a:lnTo>
                <a:lnTo>
                  <a:pt x="124" y="93"/>
                </a:lnTo>
                <a:lnTo>
                  <a:pt x="119" y="99"/>
                </a:lnTo>
                <a:lnTo>
                  <a:pt x="115" y="106"/>
                </a:lnTo>
                <a:lnTo>
                  <a:pt x="113" y="113"/>
                </a:lnTo>
                <a:lnTo>
                  <a:pt x="113" y="113"/>
                </a:lnTo>
                <a:lnTo>
                  <a:pt x="111" y="120"/>
                </a:lnTo>
                <a:lnTo>
                  <a:pt x="104" y="132"/>
                </a:lnTo>
                <a:lnTo>
                  <a:pt x="82" y="169"/>
                </a:lnTo>
                <a:lnTo>
                  <a:pt x="60" y="205"/>
                </a:lnTo>
                <a:lnTo>
                  <a:pt x="47" y="226"/>
                </a:lnTo>
                <a:lnTo>
                  <a:pt x="47" y="226"/>
                </a:lnTo>
                <a:lnTo>
                  <a:pt x="45" y="230"/>
                </a:lnTo>
                <a:lnTo>
                  <a:pt x="42" y="235"/>
                </a:lnTo>
                <a:lnTo>
                  <a:pt x="40" y="246"/>
                </a:lnTo>
                <a:lnTo>
                  <a:pt x="38" y="269"/>
                </a:lnTo>
                <a:lnTo>
                  <a:pt x="38" y="269"/>
                </a:lnTo>
                <a:lnTo>
                  <a:pt x="36" y="285"/>
                </a:lnTo>
                <a:lnTo>
                  <a:pt x="35" y="309"/>
                </a:lnTo>
                <a:lnTo>
                  <a:pt x="35" y="322"/>
                </a:lnTo>
                <a:lnTo>
                  <a:pt x="38" y="334"/>
                </a:lnTo>
                <a:lnTo>
                  <a:pt x="39" y="343"/>
                </a:lnTo>
                <a:lnTo>
                  <a:pt x="42" y="349"/>
                </a:lnTo>
                <a:lnTo>
                  <a:pt x="42" y="349"/>
                </a:lnTo>
                <a:lnTo>
                  <a:pt x="48" y="354"/>
                </a:lnTo>
                <a:lnTo>
                  <a:pt x="56" y="357"/>
                </a:lnTo>
                <a:lnTo>
                  <a:pt x="66" y="361"/>
                </a:lnTo>
                <a:lnTo>
                  <a:pt x="76" y="363"/>
                </a:lnTo>
                <a:lnTo>
                  <a:pt x="94" y="367"/>
                </a:lnTo>
                <a:lnTo>
                  <a:pt x="104" y="368"/>
                </a:lnTo>
                <a:lnTo>
                  <a:pt x="104" y="368"/>
                </a:lnTo>
                <a:lnTo>
                  <a:pt x="111" y="372"/>
                </a:lnTo>
                <a:lnTo>
                  <a:pt x="125" y="379"/>
                </a:lnTo>
                <a:lnTo>
                  <a:pt x="139" y="387"/>
                </a:lnTo>
                <a:lnTo>
                  <a:pt x="146" y="392"/>
                </a:lnTo>
                <a:lnTo>
                  <a:pt x="146" y="392"/>
                </a:lnTo>
                <a:lnTo>
                  <a:pt x="157" y="409"/>
                </a:lnTo>
                <a:lnTo>
                  <a:pt x="163" y="421"/>
                </a:lnTo>
                <a:lnTo>
                  <a:pt x="165" y="426"/>
                </a:lnTo>
                <a:lnTo>
                  <a:pt x="165" y="429"/>
                </a:lnTo>
                <a:lnTo>
                  <a:pt x="165" y="429"/>
                </a:lnTo>
                <a:lnTo>
                  <a:pt x="163" y="480"/>
                </a:lnTo>
                <a:lnTo>
                  <a:pt x="161" y="512"/>
                </a:lnTo>
                <a:lnTo>
                  <a:pt x="160" y="529"/>
                </a:lnTo>
                <a:lnTo>
                  <a:pt x="160" y="529"/>
                </a:lnTo>
                <a:lnTo>
                  <a:pt x="154" y="552"/>
                </a:lnTo>
                <a:lnTo>
                  <a:pt x="143" y="601"/>
                </a:lnTo>
                <a:lnTo>
                  <a:pt x="132" y="651"/>
                </a:lnTo>
                <a:lnTo>
                  <a:pt x="128" y="670"/>
                </a:lnTo>
                <a:lnTo>
                  <a:pt x="127" y="680"/>
                </a:lnTo>
                <a:lnTo>
                  <a:pt x="127" y="680"/>
                </a:lnTo>
                <a:lnTo>
                  <a:pt x="126" y="696"/>
                </a:lnTo>
                <a:lnTo>
                  <a:pt x="123" y="733"/>
                </a:lnTo>
                <a:lnTo>
                  <a:pt x="111" y="840"/>
                </a:lnTo>
                <a:lnTo>
                  <a:pt x="100" y="949"/>
                </a:lnTo>
                <a:lnTo>
                  <a:pt x="94" y="1005"/>
                </a:lnTo>
                <a:lnTo>
                  <a:pt x="94" y="1005"/>
                </a:lnTo>
                <a:lnTo>
                  <a:pt x="93" y="1043"/>
                </a:lnTo>
                <a:lnTo>
                  <a:pt x="92" y="1063"/>
                </a:lnTo>
                <a:lnTo>
                  <a:pt x="89" y="1076"/>
                </a:lnTo>
                <a:lnTo>
                  <a:pt x="89" y="1076"/>
                </a:lnTo>
                <a:lnTo>
                  <a:pt x="84" y="1109"/>
                </a:lnTo>
                <a:lnTo>
                  <a:pt x="72" y="1172"/>
                </a:lnTo>
                <a:lnTo>
                  <a:pt x="56" y="1260"/>
                </a:lnTo>
                <a:lnTo>
                  <a:pt x="56" y="1260"/>
                </a:lnTo>
                <a:lnTo>
                  <a:pt x="56" y="1262"/>
                </a:lnTo>
                <a:lnTo>
                  <a:pt x="58" y="1264"/>
                </a:lnTo>
                <a:lnTo>
                  <a:pt x="58" y="1270"/>
                </a:lnTo>
                <a:lnTo>
                  <a:pt x="56" y="1279"/>
                </a:lnTo>
                <a:lnTo>
                  <a:pt x="56" y="1279"/>
                </a:lnTo>
                <a:lnTo>
                  <a:pt x="55" y="1284"/>
                </a:lnTo>
                <a:lnTo>
                  <a:pt x="53" y="1289"/>
                </a:lnTo>
                <a:lnTo>
                  <a:pt x="51" y="1293"/>
                </a:lnTo>
                <a:lnTo>
                  <a:pt x="49" y="1296"/>
                </a:lnTo>
                <a:lnTo>
                  <a:pt x="49" y="1298"/>
                </a:lnTo>
                <a:lnTo>
                  <a:pt x="52" y="1308"/>
                </a:lnTo>
                <a:lnTo>
                  <a:pt x="52" y="1308"/>
                </a:lnTo>
                <a:lnTo>
                  <a:pt x="52" y="1311"/>
                </a:lnTo>
                <a:lnTo>
                  <a:pt x="52" y="1316"/>
                </a:lnTo>
                <a:lnTo>
                  <a:pt x="48" y="1326"/>
                </a:lnTo>
                <a:lnTo>
                  <a:pt x="41" y="1338"/>
                </a:lnTo>
                <a:lnTo>
                  <a:pt x="33" y="1350"/>
                </a:lnTo>
                <a:lnTo>
                  <a:pt x="15" y="1374"/>
                </a:lnTo>
                <a:lnTo>
                  <a:pt x="5" y="1388"/>
                </a:lnTo>
                <a:lnTo>
                  <a:pt x="5" y="1388"/>
                </a:lnTo>
                <a:lnTo>
                  <a:pt x="1" y="1397"/>
                </a:lnTo>
                <a:lnTo>
                  <a:pt x="0" y="1407"/>
                </a:lnTo>
                <a:lnTo>
                  <a:pt x="0" y="1411"/>
                </a:lnTo>
                <a:lnTo>
                  <a:pt x="0" y="1416"/>
                </a:lnTo>
                <a:lnTo>
                  <a:pt x="2" y="1418"/>
                </a:lnTo>
                <a:lnTo>
                  <a:pt x="5" y="1421"/>
                </a:lnTo>
                <a:lnTo>
                  <a:pt x="5" y="1421"/>
                </a:lnTo>
                <a:lnTo>
                  <a:pt x="13" y="1422"/>
                </a:lnTo>
                <a:lnTo>
                  <a:pt x="29" y="1423"/>
                </a:lnTo>
                <a:lnTo>
                  <a:pt x="75" y="1427"/>
                </a:lnTo>
                <a:lnTo>
                  <a:pt x="121" y="1427"/>
                </a:lnTo>
                <a:lnTo>
                  <a:pt x="138" y="1427"/>
                </a:lnTo>
                <a:lnTo>
                  <a:pt x="146" y="1426"/>
                </a:lnTo>
                <a:lnTo>
                  <a:pt x="146" y="1426"/>
                </a:lnTo>
                <a:lnTo>
                  <a:pt x="150" y="1423"/>
                </a:lnTo>
                <a:lnTo>
                  <a:pt x="152" y="1418"/>
                </a:lnTo>
                <a:lnTo>
                  <a:pt x="153" y="1414"/>
                </a:lnTo>
                <a:lnTo>
                  <a:pt x="154" y="1409"/>
                </a:lnTo>
                <a:lnTo>
                  <a:pt x="156" y="1398"/>
                </a:lnTo>
                <a:lnTo>
                  <a:pt x="156" y="1393"/>
                </a:lnTo>
                <a:lnTo>
                  <a:pt x="156" y="1393"/>
                </a:lnTo>
                <a:lnTo>
                  <a:pt x="153" y="1369"/>
                </a:lnTo>
                <a:lnTo>
                  <a:pt x="151" y="1345"/>
                </a:lnTo>
                <a:lnTo>
                  <a:pt x="151" y="1345"/>
                </a:lnTo>
                <a:lnTo>
                  <a:pt x="152" y="1343"/>
                </a:lnTo>
                <a:lnTo>
                  <a:pt x="154" y="1339"/>
                </a:lnTo>
                <a:lnTo>
                  <a:pt x="161" y="1329"/>
                </a:lnTo>
                <a:lnTo>
                  <a:pt x="170" y="1318"/>
                </a:lnTo>
                <a:lnTo>
                  <a:pt x="174" y="1312"/>
                </a:lnTo>
                <a:lnTo>
                  <a:pt x="174" y="1312"/>
                </a:lnTo>
                <a:lnTo>
                  <a:pt x="177" y="1289"/>
                </a:lnTo>
                <a:lnTo>
                  <a:pt x="179" y="1246"/>
                </a:lnTo>
                <a:lnTo>
                  <a:pt x="179" y="1246"/>
                </a:lnTo>
                <a:lnTo>
                  <a:pt x="179" y="1237"/>
                </a:lnTo>
                <a:lnTo>
                  <a:pt x="179" y="1231"/>
                </a:lnTo>
                <a:lnTo>
                  <a:pt x="178" y="1224"/>
                </a:lnTo>
                <a:lnTo>
                  <a:pt x="179" y="1219"/>
                </a:lnTo>
                <a:lnTo>
                  <a:pt x="182" y="1212"/>
                </a:lnTo>
                <a:lnTo>
                  <a:pt x="193" y="1185"/>
                </a:lnTo>
                <a:lnTo>
                  <a:pt x="193" y="1185"/>
                </a:lnTo>
                <a:lnTo>
                  <a:pt x="202" y="1166"/>
                </a:lnTo>
                <a:lnTo>
                  <a:pt x="210" y="1147"/>
                </a:lnTo>
                <a:lnTo>
                  <a:pt x="222" y="1109"/>
                </a:lnTo>
                <a:lnTo>
                  <a:pt x="231" y="1076"/>
                </a:lnTo>
                <a:lnTo>
                  <a:pt x="236" y="1048"/>
                </a:lnTo>
                <a:lnTo>
                  <a:pt x="236" y="1048"/>
                </a:lnTo>
                <a:lnTo>
                  <a:pt x="243" y="997"/>
                </a:lnTo>
                <a:lnTo>
                  <a:pt x="245" y="972"/>
                </a:lnTo>
                <a:lnTo>
                  <a:pt x="245" y="972"/>
                </a:lnTo>
                <a:lnTo>
                  <a:pt x="275" y="880"/>
                </a:lnTo>
                <a:lnTo>
                  <a:pt x="294" y="822"/>
                </a:lnTo>
                <a:lnTo>
                  <a:pt x="301" y="807"/>
                </a:lnTo>
                <a:lnTo>
                  <a:pt x="302" y="805"/>
                </a:lnTo>
                <a:lnTo>
                  <a:pt x="302" y="807"/>
                </a:lnTo>
                <a:lnTo>
                  <a:pt x="302" y="807"/>
                </a:lnTo>
                <a:lnTo>
                  <a:pt x="302" y="819"/>
                </a:lnTo>
                <a:lnTo>
                  <a:pt x="302" y="835"/>
                </a:lnTo>
                <a:lnTo>
                  <a:pt x="305" y="876"/>
                </a:lnTo>
                <a:lnTo>
                  <a:pt x="309" y="911"/>
                </a:lnTo>
                <a:lnTo>
                  <a:pt x="311" y="930"/>
                </a:lnTo>
                <a:lnTo>
                  <a:pt x="311" y="930"/>
                </a:lnTo>
                <a:lnTo>
                  <a:pt x="314" y="985"/>
                </a:lnTo>
                <a:lnTo>
                  <a:pt x="316" y="1043"/>
                </a:lnTo>
                <a:lnTo>
                  <a:pt x="316" y="1043"/>
                </a:lnTo>
                <a:lnTo>
                  <a:pt x="318" y="1051"/>
                </a:lnTo>
                <a:lnTo>
                  <a:pt x="323" y="1060"/>
                </a:lnTo>
                <a:lnTo>
                  <a:pt x="328" y="1068"/>
                </a:lnTo>
                <a:lnTo>
                  <a:pt x="330" y="1076"/>
                </a:lnTo>
                <a:lnTo>
                  <a:pt x="330" y="1076"/>
                </a:lnTo>
                <a:lnTo>
                  <a:pt x="333" y="1084"/>
                </a:lnTo>
                <a:lnTo>
                  <a:pt x="337" y="1097"/>
                </a:lnTo>
                <a:lnTo>
                  <a:pt x="340" y="1105"/>
                </a:lnTo>
                <a:lnTo>
                  <a:pt x="341" y="1113"/>
                </a:lnTo>
                <a:lnTo>
                  <a:pt x="341" y="1122"/>
                </a:lnTo>
                <a:lnTo>
                  <a:pt x="340" y="1133"/>
                </a:lnTo>
                <a:lnTo>
                  <a:pt x="340" y="1133"/>
                </a:lnTo>
                <a:lnTo>
                  <a:pt x="335" y="1162"/>
                </a:lnTo>
                <a:lnTo>
                  <a:pt x="331" y="1200"/>
                </a:lnTo>
                <a:lnTo>
                  <a:pt x="325" y="1251"/>
                </a:lnTo>
                <a:lnTo>
                  <a:pt x="325" y="1251"/>
                </a:lnTo>
                <a:lnTo>
                  <a:pt x="320" y="1272"/>
                </a:lnTo>
                <a:lnTo>
                  <a:pt x="317" y="1287"/>
                </a:lnTo>
                <a:lnTo>
                  <a:pt x="316" y="1293"/>
                </a:lnTo>
                <a:lnTo>
                  <a:pt x="316" y="1298"/>
                </a:lnTo>
                <a:lnTo>
                  <a:pt x="316" y="1298"/>
                </a:lnTo>
                <a:lnTo>
                  <a:pt x="316" y="1308"/>
                </a:lnTo>
                <a:lnTo>
                  <a:pt x="316" y="1321"/>
                </a:lnTo>
                <a:lnTo>
                  <a:pt x="316" y="1336"/>
                </a:lnTo>
                <a:lnTo>
                  <a:pt x="316" y="1336"/>
                </a:lnTo>
                <a:lnTo>
                  <a:pt x="314" y="1338"/>
                </a:lnTo>
                <a:lnTo>
                  <a:pt x="311" y="1341"/>
                </a:lnTo>
                <a:lnTo>
                  <a:pt x="308" y="1344"/>
                </a:lnTo>
                <a:lnTo>
                  <a:pt x="305" y="1349"/>
                </a:lnTo>
                <a:lnTo>
                  <a:pt x="304" y="1355"/>
                </a:lnTo>
                <a:lnTo>
                  <a:pt x="304" y="1361"/>
                </a:lnTo>
                <a:lnTo>
                  <a:pt x="307" y="1369"/>
                </a:lnTo>
                <a:lnTo>
                  <a:pt x="307" y="1369"/>
                </a:lnTo>
                <a:lnTo>
                  <a:pt x="310" y="1377"/>
                </a:lnTo>
                <a:lnTo>
                  <a:pt x="314" y="1383"/>
                </a:lnTo>
                <a:lnTo>
                  <a:pt x="318" y="1389"/>
                </a:lnTo>
                <a:lnTo>
                  <a:pt x="323" y="1394"/>
                </a:lnTo>
                <a:lnTo>
                  <a:pt x="328" y="1397"/>
                </a:lnTo>
                <a:lnTo>
                  <a:pt x="333" y="1400"/>
                </a:lnTo>
                <a:lnTo>
                  <a:pt x="336" y="1402"/>
                </a:lnTo>
                <a:lnTo>
                  <a:pt x="340" y="1402"/>
                </a:lnTo>
                <a:lnTo>
                  <a:pt x="340" y="1402"/>
                </a:lnTo>
                <a:lnTo>
                  <a:pt x="380" y="1401"/>
                </a:lnTo>
                <a:lnTo>
                  <a:pt x="403" y="1400"/>
                </a:lnTo>
                <a:lnTo>
                  <a:pt x="412" y="1398"/>
                </a:lnTo>
                <a:lnTo>
                  <a:pt x="415" y="1397"/>
                </a:lnTo>
                <a:lnTo>
                  <a:pt x="415" y="1397"/>
                </a:lnTo>
                <a:lnTo>
                  <a:pt x="415" y="1394"/>
                </a:lnTo>
                <a:lnTo>
                  <a:pt x="414" y="1388"/>
                </a:lnTo>
                <a:lnTo>
                  <a:pt x="410" y="1370"/>
                </a:lnTo>
                <a:lnTo>
                  <a:pt x="408" y="1361"/>
                </a:lnTo>
                <a:lnTo>
                  <a:pt x="408" y="1352"/>
                </a:lnTo>
                <a:lnTo>
                  <a:pt x="409" y="1349"/>
                </a:lnTo>
                <a:lnTo>
                  <a:pt x="410" y="1345"/>
                </a:lnTo>
                <a:lnTo>
                  <a:pt x="413" y="1343"/>
                </a:lnTo>
                <a:lnTo>
                  <a:pt x="415" y="1341"/>
                </a:lnTo>
                <a:lnTo>
                  <a:pt x="415" y="1341"/>
                </a:lnTo>
                <a:lnTo>
                  <a:pt x="427" y="1334"/>
                </a:lnTo>
                <a:lnTo>
                  <a:pt x="438" y="1325"/>
                </a:lnTo>
                <a:lnTo>
                  <a:pt x="445" y="1318"/>
                </a:lnTo>
                <a:lnTo>
                  <a:pt x="448" y="1312"/>
                </a:lnTo>
                <a:lnTo>
                  <a:pt x="448" y="1312"/>
                </a:lnTo>
                <a:lnTo>
                  <a:pt x="451" y="1298"/>
                </a:lnTo>
                <a:lnTo>
                  <a:pt x="452" y="1270"/>
                </a:lnTo>
                <a:lnTo>
                  <a:pt x="451" y="1239"/>
                </a:lnTo>
                <a:lnTo>
                  <a:pt x="451" y="1225"/>
                </a:lnTo>
                <a:lnTo>
                  <a:pt x="448" y="1213"/>
                </a:lnTo>
                <a:lnTo>
                  <a:pt x="448" y="1213"/>
                </a:lnTo>
                <a:lnTo>
                  <a:pt x="447" y="1199"/>
                </a:lnTo>
                <a:lnTo>
                  <a:pt x="446" y="1178"/>
                </a:lnTo>
                <a:lnTo>
                  <a:pt x="447" y="1123"/>
                </a:lnTo>
                <a:lnTo>
                  <a:pt x="448" y="1071"/>
                </a:lnTo>
                <a:lnTo>
                  <a:pt x="448" y="1051"/>
                </a:lnTo>
                <a:lnTo>
                  <a:pt x="448" y="1038"/>
                </a:lnTo>
                <a:lnTo>
                  <a:pt x="448" y="1038"/>
                </a:lnTo>
                <a:lnTo>
                  <a:pt x="445" y="1018"/>
                </a:lnTo>
                <a:lnTo>
                  <a:pt x="439" y="992"/>
                </a:lnTo>
                <a:lnTo>
                  <a:pt x="429" y="958"/>
                </a:lnTo>
                <a:lnTo>
                  <a:pt x="429" y="958"/>
                </a:lnTo>
                <a:lnTo>
                  <a:pt x="429" y="938"/>
                </a:lnTo>
                <a:lnTo>
                  <a:pt x="431" y="900"/>
                </a:lnTo>
                <a:lnTo>
                  <a:pt x="434" y="840"/>
                </a:lnTo>
                <a:lnTo>
                  <a:pt x="434" y="840"/>
                </a:lnTo>
                <a:lnTo>
                  <a:pt x="438" y="808"/>
                </a:lnTo>
                <a:lnTo>
                  <a:pt x="439" y="792"/>
                </a:lnTo>
                <a:lnTo>
                  <a:pt x="439" y="786"/>
                </a:lnTo>
                <a:lnTo>
                  <a:pt x="439" y="783"/>
                </a:lnTo>
                <a:lnTo>
                  <a:pt x="439" y="783"/>
                </a:lnTo>
                <a:lnTo>
                  <a:pt x="439" y="781"/>
                </a:lnTo>
                <a:lnTo>
                  <a:pt x="439" y="776"/>
                </a:lnTo>
                <a:lnTo>
                  <a:pt x="440" y="762"/>
                </a:lnTo>
                <a:lnTo>
                  <a:pt x="442" y="747"/>
                </a:lnTo>
                <a:lnTo>
                  <a:pt x="443" y="736"/>
                </a:lnTo>
                <a:lnTo>
                  <a:pt x="443" y="736"/>
                </a:lnTo>
                <a:lnTo>
                  <a:pt x="445" y="677"/>
                </a:lnTo>
                <a:lnTo>
                  <a:pt x="447" y="639"/>
                </a:lnTo>
                <a:lnTo>
                  <a:pt x="447" y="628"/>
                </a:lnTo>
                <a:lnTo>
                  <a:pt x="448" y="623"/>
                </a:lnTo>
                <a:lnTo>
                  <a:pt x="448" y="623"/>
                </a:lnTo>
                <a:lnTo>
                  <a:pt x="453" y="616"/>
                </a:lnTo>
                <a:lnTo>
                  <a:pt x="460" y="599"/>
                </a:lnTo>
                <a:lnTo>
                  <a:pt x="468" y="583"/>
                </a:lnTo>
                <a:lnTo>
                  <a:pt x="472" y="571"/>
                </a:lnTo>
                <a:lnTo>
                  <a:pt x="472" y="571"/>
                </a:lnTo>
                <a:lnTo>
                  <a:pt x="474" y="524"/>
                </a:lnTo>
                <a:lnTo>
                  <a:pt x="475" y="490"/>
                </a:lnTo>
                <a:lnTo>
                  <a:pt x="477" y="462"/>
                </a:lnTo>
                <a:lnTo>
                  <a:pt x="477" y="462"/>
                </a:lnTo>
                <a:lnTo>
                  <a:pt x="480" y="414"/>
                </a:lnTo>
                <a:lnTo>
                  <a:pt x="481" y="387"/>
                </a:lnTo>
                <a:lnTo>
                  <a:pt x="528" y="311"/>
                </a:lnTo>
                <a:lnTo>
                  <a:pt x="528" y="311"/>
                </a:lnTo>
                <a:lnTo>
                  <a:pt x="531" y="307"/>
                </a:lnTo>
                <a:lnTo>
                  <a:pt x="532" y="302"/>
                </a:lnTo>
                <a:lnTo>
                  <a:pt x="534" y="290"/>
                </a:lnTo>
                <a:lnTo>
                  <a:pt x="534" y="278"/>
                </a:lnTo>
                <a:lnTo>
                  <a:pt x="534" y="274"/>
                </a:lnTo>
                <a:lnTo>
                  <a:pt x="533" y="269"/>
                </a:lnTo>
                <a:lnTo>
                  <a:pt x="533" y="269"/>
                </a:lnTo>
                <a:lnTo>
                  <a:pt x="530" y="259"/>
                </a:lnTo>
                <a:lnTo>
                  <a:pt x="523" y="248"/>
                </a:lnTo>
                <a:lnTo>
                  <a:pt x="514" y="236"/>
                </a:lnTo>
                <a:lnTo>
                  <a:pt x="510" y="231"/>
                </a:lnTo>
                <a:lnTo>
                  <a:pt x="505" y="226"/>
                </a:lnTo>
                <a:lnTo>
                  <a:pt x="505" y="226"/>
                </a:lnTo>
                <a:lnTo>
                  <a:pt x="492" y="215"/>
                </a:lnTo>
                <a:lnTo>
                  <a:pt x="486" y="210"/>
                </a:lnTo>
                <a:lnTo>
                  <a:pt x="477" y="203"/>
                </a:lnTo>
                <a:lnTo>
                  <a:pt x="477" y="203"/>
                </a:lnTo>
                <a:lnTo>
                  <a:pt x="469" y="197"/>
                </a:lnTo>
                <a:lnTo>
                  <a:pt x="459" y="186"/>
                </a:lnTo>
                <a:lnTo>
                  <a:pt x="435" y="161"/>
                </a:lnTo>
                <a:lnTo>
                  <a:pt x="406" y="127"/>
                </a:lnTo>
                <a:lnTo>
                  <a:pt x="406" y="104"/>
                </a:lnTo>
                <a:lnTo>
                  <a:pt x="406" y="104"/>
                </a:lnTo>
                <a:lnTo>
                  <a:pt x="405" y="95"/>
                </a:lnTo>
                <a:lnTo>
                  <a:pt x="402" y="88"/>
                </a:lnTo>
                <a:lnTo>
                  <a:pt x="400" y="84"/>
                </a:lnTo>
                <a:lnTo>
                  <a:pt x="396" y="80"/>
                </a:lnTo>
                <a:lnTo>
                  <a:pt x="387" y="71"/>
                </a:lnTo>
                <a:lnTo>
                  <a:pt x="387" y="71"/>
                </a:lnTo>
                <a:lnTo>
                  <a:pt x="386" y="62"/>
                </a:lnTo>
                <a:lnTo>
                  <a:pt x="384" y="53"/>
                </a:lnTo>
                <a:lnTo>
                  <a:pt x="382" y="43"/>
                </a:lnTo>
                <a:lnTo>
                  <a:pt x="377" y="33"/>
                </a:lnTo>
                <a:lnTo>
                  <a:pt x="373" y="22"/>
                </a:lnTo>
                <a:lnTo>
                  <a:pt x="370" y="17"/>
                </a:lnTo>
                <a:lnTo>
                  <a:pt x="367" y="14"/>
                </a:lnTo>
                <a:lnTo>
                  <a:pt x="363" y="12"/>
                </a:lnTo>
                <a:lnTo>
                  <a:pt x="359" y="9"/>
                </a:lnTo>
                <a:lnTo>
                  <a:pt x="359" y="9"/>
                </a:lnTo>
                <a:lnTo>
                  <a:pt x="340" y="3"/>
                </a:lnTo>
                <a:lnTo>
                  <a:pt x="329" y="1"/>
                </a:lnTo>
                <a:lnTo>
                  <a:pt x="320" y="0"/>
                </a:lnTo>
                <a:lnTo>
                  <a:pt x="309" y="0"/>
                </a:lnTo>
                <a:lnTo>
                  <a:pt x="300" y="1"/>
                </a:lnTo>
                <a:lnTo>
                  <a:pt x="291" y="3"/>
                </a:lnTo>
                <a:lnTo>
                  <a:pt x="283" y="9"/>
                </a:lnTo>
                <a:lnTo>
                  <a:pt x="283" y="9"/>
                </a:lnTo>
                <a:lnTo>
                  <a:pt x="270" y="22"/>
                </a:lnTo>
                <a:lnTo>
                  <a:pt x="259" y="35"/>
                </a:lnTo>
                <a:lnTo>
                  <a:pt x="250" y="47"/>
                </a:lnTo>
                <a:lnTo>
                  <a:pt x="250" y="47"/>
                </a:lnTo>
                <a:close/>
                <a:moveTo>
                  <a:pt x="226" y="89"/>
                </a:moveTo>
                <a:lnTo>
                  <a:pt x="241" y="89"/>
                </a:lnTo>
                <a:lnTo>
                  <a:pt x="241" y="89"/>
                </a:lnTo>
                <a:lnTo>
                  <a:pt x="238" y="92"/>
                </a:lnTo>
                <a:lnTo>
                  <a:pt x="236" y="99"/>
                </a:lnTo>
                <a:lnTo>
                  <a:pt x="236" y="99"/>
                </a:lnTo>
                <a:lnTo>
                  <a:pt x="235" y="108"/>
                </a:lnTo>
                <a:lnTo>
                  <a:pt x="235" y="118"/>
                </a:lnTo>
                <a:lnTo>
                  <a:pt x="236" y="126"/>
                </a:lnTo>
                <a:lnTo>
                  <a:pt x="238" y="130"/>
                </a:lnTo>
                <a:lnTo>
                  <a:pt x="241" y="132"/>
                </a:lnTo>
                <a:lnTo>
                  <a:pt x="241" y="132"/>
                </a:lnTo>
                <a:lnTo>
                  <a:pt x="246" y="134"/>
                </a:lnTo>
                <a:lnTo>
                  <a:pt x="251" y="135"/>
                </a:lnTo>
                <a:lnTo>
                  <a:pt x="255" y="137"/>
                </a:lnTo>
                <a:lnTo>
                  <a:pt x="255" y="137"/>
                </a:lnTo>
                <a:lnTo>
                  <a:pt x="255" y="137"/>
                </a:lnTo>
                <a:lnTo>
                  <a:pt x="258" y="141"/>
                </a:lnTo>
                <a:lnTo>
                  <a:pt x="266" y="152"/>
                </a:lnTo>
                <a:lnTo>
                  <a:pt x="275" y="163"/>
                </a:lnTo>
                <a:lnTo>
                  <a:pt x="277" y="167"/>
                </a:lnTo>
                <a:lnTo>
                  <a:pt x="278" y="170"/>
                </a:lnTo>
                <a:lnTo>
                  <a:pt x="278" y="170"/>
                </a:lnTo>
                <a:lnTo>
                  <a:pt x="278" y="173"/>
                </a:lnTo>
                <a:lnTo>
                  <a:pt x="279" y="178"/>
                </a:lnTo>
                <a:lnTo>
                  <a:pt x="279" y="182"/>
                </a:lnTo>
                <a:lnTo>
                  <a:pt x="279" y="183"/>
                </a:lnTo>
                <a:lnTo>
                  <a:pt x="278" y="184"/>
                </a:lnTo>
                <a:lnTo>
                  <a:pt x="278" y="184"/>
                </a:lnTo>
                <a:lnTo>
                  <a:pt x="276" y="185"/>
                </a:lnTo>
                <a:lnTo>
                  <a:pt x="274" y="187"/>
                </a:lnTo>
                <a:lnTo>
                  <a:pt x="269" y="193"/>
                </a:lnTo>
                <a:lnTo>
                  <a:pt x="269" y="193"/>
                </a:lnTo>
                <a:lnTo>
                  <a:pt x="264" y="198"/>
                </a:lnTo>
                <a:lnTo>
                  <a:pt x="255" y="207"/>
                </a:lnTo>
                <a:lnTo>
                  <a:pt x="255" y="207"/>
                </a:lnTo>
                <a:lnTo>
                  <a:pt x="249" y="216"/>
                </a:lnTo>
                <a:lnTo>
                  <a:pt x="244" y="224"/>
                </a:lnTo>
                <a:lnTo>
                  <a:pt x="239" y="230"/>
                </a:lnTo>
                <a:lnTo>
                  <a:pt x="237" y="231"/>
                </a:lnTo>
                <a:lnTo>
                  <a:pt x="236" y="231"/>
                </a:lnTo>
                <a:lnTo>
                  <a:pt x="236" y="231"/>
                </a:lnTo>
                <a:lnTo>
                  <a:pt x="233" y="231"/>
                </a:lnTo>
                <a:lnTo>
                  <a:pt x="230" y="230"/>
                </a:lnTo>
                <a:lnTo>
                  <a:pt x="222" y="231"/>
                </a:lnTo>
                <a:lnTo>
                  <a:pt x="203" y="236"/>
                </a:lnTo>
                <a:lnTo>
                  <a:pt x="203" y="236"/>
                </a:lnTo>
                <a:lnTo>
                  <a:pt x="187" y="239"/>
                </a:lnTo>
                <a:lnTo>
                  <a:pt x="174" y="241"/>
                </a:lnTo>
                <a:lnTo>
                  <a:pt x="174" y="241"/>
                </a:lnTo>
                <a:lnTo>
                  <a:pt x="154" y="242"/>
                </a:lnTo>
                <a:lnTo>
                  <a:pt x="143" y="242"/>
                </a:lnTo>
                <a:lnTo>
                  <a:pt x="138" y="242"/>
                </a:lnTo>
                <a:lnTo>
                  <a:pt x="137" y="241"/>
                </a:lnTo>
                <a:lnTo>
                  <a:pt x="137" y="241"/>
                </a:lnTo>
                <a:lnTo>
                  <a:pt x="138" y="218"/>
                </a:lnTo>
                <a:lnTo>
                  <a:pt x="139" y="203"/>
                </a:lnTo>
                <a:lnTo>
                  <a:pt x="141" y="193"/>
                </a:lnTo>
                <a:lnTo>
                  <a:pt x="141" y="193"/>
                </a:lnTo>
                <a:lnTo>
                  <a:pt x="147" y="178"/>
                </a:lnTo>
                <a:lnTo>
                  <a:pt x="152" y="170"/>
                </a:lnTo>
                <a:lnTo>
                  <a:pt x="153" y="166"/>
                </a:lnTo>
                <a:lnTo>
                  <a:pt x="156" y="165"/>
                </a:lnTo>
                <a:lnTo>
                  <a:pt x="156" y="165"/>
                </a:lnTo>
                <a:lnTo>
                  <a:pt x="158" y="164"/>
                </a:lnTo>
                <a:lnTo>
                  <a:pt x="160" y="161"/>
                </a:lnTo>
                <a:lnTo>
                  <a:pt x="167" y="156"/>
                </a:lnTo>
                <a:lnTo>
                  <a:pt x="174" y="146"/>
                </a:lnTo>
                <a:lnTo>
                  <a:pt x="174" y="132"/>
                </a:lnTo>
                <a:lnTo>
                  <a:pt x="174" y="132"/>
                </a:lnTo>
                <a:lnTo>
                  <a:pt x="184" y="131"/>
                </a:lnTo>
                <a:lnTo>
                  <a:pt x="191" y="128"/>
                </a:lnTo>
                <a:lnTo>
                  <a:pt x="193" y="128"/>
                </a:lnTo>
                <a:lnTo>
                  <a:pt x="193" y="127"/>
                </a:lnTo>
                <a:lnTo>
                  <a:pt x="193" y="127"/>
                </a:lnTo>
                <a:lnTo>
                  <a:pt x="194" y="124"/>
                </a:lnTo>
                <a:lnTo>
                  <a:pt x="198" y="117"/>
                </a:lnTo>
                <a:lnTo>
                  <a:pt x="203" y="108"/>
                </a:lnTo>
                <a:lnTo>
                  <a:pt x="203" y="108"/>
                </a:lnTo>
                <a:lnTo>
                  <a:pt x="211" y="105"/>
                </a:lnTo>
                <a:lnTo>
                  <a:pt x="218" y="101"/>
                </a:lnTo>
                <a:lnTo>
                  <a:pt x="222" y="99"/>
                </a:lnTo>
                <a:lnTo>
                  <a:pt x="222" y="99"/>
                </a:lnTo>
                <a:lnTo>
                  <a:pt x="223" y="97"/>
                </a:lnTo>
                <a:lnTo>
                  <a:pt x="223" y="93"/>
                </a:lnTo>
                <a:lnTo>
                  <a:pt x="222" y="89"/>
                </a:lnTo>
                <a:lnTo>
                  <a:pt x="226" y="89"/>
                </a:lnTo>
                <a:close/>
                <a:moveTo>
                  <a:pt x="207" y="61"/>
                </a:moveTo>
                <a:lnTo>
                  <a:pt x="207" y="61"/>
                </a:lnTo>
                <a:lnTo>
                  <a:pt x="207" y="74"/>
                </a:lnTo>
                <a:lnTo>
                  <a:pt x="207" y="85"/>
                </a:lnTo>
                <a:lnTo>
                  <a:pt x="207" y="85"/>
                </a:lnTo>
                <a:lnTo>
                  <a:pt x="200" y="85"/>
                </a:lnTo>
                <a:lnTo>
                  <a:pt x="196" y="85"/>
                </a:lnTo>
                <a:lnTo>
                  <a:pt x="193" y="85"/>
                </a:lnTo>
                <a:lnTo>
                  <a:pt x="193" y="85"/>
                </a:lnTo>
                <a:lnTo>
                  <a:pt x="192" y="82"/>
                </a:lnTo>
                <a:lnTo>
                  <a:pt x="192" y="79"/>
                </a:lnTo>
                <a:lnTo>
                  <a:pt x="192" y="74"/>
                </a:lnTo>
                <a:lnTo>
                  <a:pt x="193" y="71"/>
                </a:lnTo>
                <a:lnTo>
                  <a:pt x="193" y="71"/>
                </a:lnTo>
                <a:lnTo>
                  <a:pt x="202" y="63"/>
                </a:lnTo>
                <a:lnTo>
                  <a:pt x="205" y="60"/>
                </a:lnTo>
                <a:lnTo>
                  <a:pt x="206" y="60"/>
                </a:lnTo>
                <a:lnTo>
                  <a:pt x="207" y="61"/>
                </a:lnTo>
                <a:lnTo>
                  <a:pt x="207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4">
            <a:extLst>
              <a:ext uri="{FF2B5EF4-FFF2-40B4-BE49-F238E27FC236}">
                <a16:creationId xmlns:a16="http://schemas.microsoft.com/office/drawing/2014/main" id="{C42CF1E8-C2DE-4C40-9406-7AC95B0E0738}"/>
              </a:ext>
            </a:extLst>
          </p:cNvPr>
          <p:cNvSpPr>
            <a:spLocks noEditPoints="1"/>
          </p:cNvSpPr>
          <p:nvPr/>
        </p:nvSpPr>
        <p:spPr bwMode="auto">
          <a:xfrm>
            <a:off x="6557908" y="2747638"/>
            <a:ext cx="551150" cy="1693875"/>
          </a:xfrm>
          <a:custGeom>
            <a:avLst/>
            <a:gdLst>
              <a:gd name="T0" fmla="*/ 85 w 409"/>
              <a:gd name="T1" fmla="*/ 165 h 1257"/>
              <a:gd name="T2" fmla="*/ 78 w 409"/>
              <a:gd name="T3" fmla="*/ 191 h 1257"/>
              <a:gd name="T4" fmla="*/ 22 w 409"/>
              <a:gd name="T5" fmla="*/ 211 h 1257"/>
              <a:gd name="T6" fmla="*/ 1 w 409"/>
              <a:gd name="T7" fmla="*/ 255 h 1257"/>
              <a:gd name="T8" fmla="*/ 54 w 409"/>
              <a:gd name="T9" fmla="*/ 401 h 1257"/>
              <a:gd name="T10" fmla="*/ 57 w 409"/>
              <a:gd name="T11" fmla="*/ 426 h 1257"/>
              <a:gd name="T12" fmla="*/ 64 w 409"/>
              <a:gd name="T13" fmla="*/ 471 h 1257"/>
              <a:gd name="T14" fmla="*/ 71 w 409"/>
              <a:gd name="T15" fmla="*/ 506 h 1257"/>
              <a:gd name="T16" fmla="*/ 83 w 409"/>
              <a:gd name="T17" fmla="*/ 610 h 1257"/>
              <a:gd name="T18" fmla="*/ 102 w 409"/>
              <a:gd name="T19" fmla="*/ 650 h 1257"/>
              <a:gd name="T20" fmla="*/ 102 w 409"/>
              <a:gd name="T21" fmla="*/ 771 h 1257"/>
              <a:gd name="T22" fmla="*/ 113 w 409"/>
              <a:gd name="T23" fmla="*/ 898 h 1257"/>
              <a:gd name="T24" fmla="*/ 105 w 409"/>
              <a:gd name="T25" fmla="*/ 943 h 1257"/>
              <a:gd name="T26" fmla="*/ 107 w 409"/>
              <a:gd name="T27" fmla="*/ 973 h 1257"/>
              <a:gd name="T28" fmla="*/ 99 w 409"/>
              <a:gd name="T29" fmla="*/ 1001 h 1257"/>
              <a:gd name="T30" fmla="*/ 73 w 409"/>
              <a:gd name="T31" fmla="*/ 1121 h 1257"/>
              <a:gd name="T32" fmla="*/ 60 w 409"/>
              <a:gd name="T33" fmla="*/ 1161 h 1257"/>
              <a:gd name="T34" fmla="*/ 57 w 409"/>
              <a:gd name="T35" fmla="*/ 1209 h 1257"/>
              <a:gd name="T36" fmla="*/ 66 w 409"/>
              <a:gd name="T37" fmla="*/ 1231 h 1257"/>
              <a:gd name="T38" fmla="*/ 131 w 409"/>
              <a:gd name="T39" fmla="*/ 1229 h 1257"/>
              <a:gd name="T40" fmla="*/ 152 w 409"/>
              <a:gd name="T41" fmla="*/ 1234 h 1257"/>
              <a:gd name="T42" fmla="*/ 167 w 409"/>
              <a:gd name="T43" fmla="*/ 1257 h 1257"/>
              <a:gd name="T44" fmla="*/ 289 w 409"/>
              <a:gd name="T45" fmla="*/ 1243 h 1257"/>
              <a:gd name="T46" fmla="*/ 337 w 409"/>
              <a:gd name="T47" fmla="*/ 1212 h 1257"/>
              <a:gd name="T48" fmla="*/ 343 w 409"/>
              <a:gd name="T49" fmla="*/ 1188 h 1257"/>
              <a:gd name="T50" fmla="*/ 298 w 409"/>
              <a:gd name="T51" fmla="*/ 1190 h 1257"/>
              <a:gd name="T52" fmla="*/ 289 w 409"/>
              <a:gd name="T53" fmla="*/ 1092 h 1257"/>
              <a:gd name="T54" fmla="*/ 304 w 409"/>
              <a:gd name="T55" fmla="*/ 911 h 1257"/>
              <a:gd name="T56" fmla="*/ 355 w 409"/>
              <a:gd name="T57" fmla="*/ 648 h 1257"/>
              <a:gd name="T58" fmla="*/ 367 w 409"/>
              <a:gd name="T59" fmla="*/ 621 h 1257"/>
              <a:gd name="T60" fmla="*/ 359 w 409"/>
              <a:gd name="T61" fmla="*/ 530 h 1257"/>
              <a:gd name="T62" fmla="*/ 321 w 409"/>
              <a:gd name="T63" fmla="*/ 401 h 1257"/>
              <a:gd name="T64" fmla="*/ 327 w 409"/>
              <a:gd name="T65" fmla="*/ 393 h 1257"/>
              <a:gd name="T66" fmla="*/ 304 w 409"/>
              <a:gd name="T67" fmla="*/ 330 h 1257"/>
              <a:gd name="T68" fmla="*/ 386 w 409"/>
              <a:gd name="T69" fmla="*/ 290 h 1257"/>
              <a:gd name="T70" fmla="*/ 409 w 409"/>
              <a:gd name="T71" fmla="*/ 255 h 1257"/>
              <a:gd name="T72" fmla="*/ 357 w 409"/>
              <a:gd name="T73" fmla="*/ 184 h 1257"/>
              <a:gd name="T74" fmla="*/ 309 w 409"/>
              <a:gd name="T75" fmla="*/ 142 h 1257"/>
              <a:gd name="T76" fmla="*/ 307 w 409"/>
              <a:gd name="T77" fmla="*/ 102 h 1257"/>
              <a:gd name="T78" fmla="*/ 282 w 409"/>
              <a:gd name="T79" fmla="*/ 71 h 1257"/>
              <a:gd name="T80" fmla="*/ 225 w 409"/>
              <a:gd name="T81" fmla="*/ 18 h 1257"/>
              <a:gd name="T82" fmla="*/ 179 w 409"/>
              <a:gd name="T83" fmla="*/ 1 h 1257"/>
              <a:gd name="T84" fmla="*/ 146 w 409"/>
              <a:gd name="T85" fmla="*/ 0 h 1257"/>
              <a:gd name="T86" fmla="*/ 120 w 409"/>
              <a:gd name="T87" fmla="*/ 2 h 1257"/>
              <a:gd name="T88" fmla="*/ 108 w 409"/>
              <a:gd name="T89" fmla="*/ 20 h 1257"/>
              <a:gd name="T90" fmla="*/ 96 w 409"/>
              <a:gd name="T91" fmla="*/ 71 h 1257"/>
              <a:gd name="T92" fmla="*/ 83 w 409"/>
              <a:gd name="T93" fmla="*/ 88 h 1257"/>
              <a:gd name="T94" fmla="*/ 94 w 409"/>
              <a:gd name="T95" fmla="*/ 131 h 1257"/>
              <a:gd name="T96" fmla="*/ 253 w 409"/>
              <a:gd name="T97" fmla="*/ 102 h 1257"/>
              <a:gd name="T98" fmla="*/ 266 w 409"/>
              <a:gd name="T99" fmla="*/ 100 h 1257"/>
              <a:gd name="T100" fmla="*/ 270 w 409"/>
              <a:gd name="T101" fmla="*/ 98 h 1257"/>
              <a:gd name="T102" fmla="*/ 262 w 409"/>
              <a:gd name="T103" fmla="*/ 117 h 1257"/>
              <a:gd name="T104" fmla="*/ 236 w 409"/>
              <a:gd name="T105" fmla="*/ 117 h 1257"/>
              <a:gd name="T106" fmla="*/ 267 w 409"/>
              <a:gd name="T107" fmla="*/ 160 h 1257"/>
              <a:gd name="T108" fmla="*/ 284 w 409"/>
              <a:gd name="T109" fmla="*/ 194 h 1257"/>
              <a:gd name="T110" fmla="*/ 286 w 409"/>
              <a:gd name="T111" fmla="*/ 208 h 1257"/>
              <a:gd name="T112" fmla="*/ 221 w 409"/>
              <a:gd name="T113" fmla="*/ 188 h 1257"/>
              <a:gd name="T114" fmla="*/ 221 w 409"/>
              <a:gd name="T115" fmla="*/ 159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9" h="1257">
                <a:moveTo>
                  <a:pt x="105" y="146"/>
                </a:moveTo>
                <a:lnTo>
                  <a:pt x="105" y="159"/>
                </a:lnTo>
                <a:lnTo>
                  <a:pt x="105" y="159"/>
                </a:lnTo>
                <a:lnTo>
                  <a:pt x="96" y="161"/>
                </a:lnTo>
                <a:lnTo>
                  <a:pt x="85" y="165"/>
                </a:lnTo>
                <a:lnTo>
                  <a:pt x="85" y="165"/>
                </a:lnTo>
                <a:lnTo>
                  <a:pt x="83" y="167"/>
                </a:lnTo>
                <a:lnTo>
                  <a:pt x="82" y="170"/>
                </a:lnTo>
                <a:lnTo>
                  <a:pt x="79" y="179"/>
                </a:lnTo>
                <a:lnTo>
                  <a:pt x="79" y="179"/>
                </a:lnTo>
                <a:lnTo>
                  <a:pt x="78" y="185"/>
                </a:lnTo>
                <a:lnTo>
                  <a:pt x="78" y="191"/>
                </a:lnTo>
                <a:lnTo>
                  <a:pt x="78" y="196"/>
                </a:lnTo>
                <a:lnTo>
                  <a:pt x="77" y="199"/>
                </a:lnTo>
                <a:lnTo>
                  <a:pt x="77" y="199"/>
                </a:lnTo>
                <a:lnTo>
                  <a:pt x="49" y="205"/>
                </a:lnTo>
                <a:lnTo>
                  <a:pt x="29" y="208"/>
                </a:lnTo>
                <a:lnTo>
                  <a:pt x="22" y="211"/>
                </a:lnTo>
                <a:lnTo>
                  <a:pt x="17" y="213"/>
                </a:lnTo>
                <a:lnTo>
                  <a:pt x="17" y="213"/>
                </a:lnTo>
                <a:lnTo>
                  <a:pt x="14" y="217"/>
                </a:lnTo>
                <a:lnTo>
                  <a:pt x="11" y="223"/>
                </a:lnTo>
                <a:lnTo>
                  <a:pt x="5" y="240"/>
                </a:lnTo>
                <a:lnTo>
                  <a:pt x="1" y="255"/>
                </a:lnTo>
                <a:lnTo>
                  <a:pt x="0" y="261"/>
                </a:lnTo>
                <a:lnTo>
                  <a:pt x="0" y="265"/>
                </a:lnTo>
                <a:lnTo>
                  <a:pt x="0" y="265"/>
                </a:lnTo>
                <a:lnTo>
                  <a:pt x="28" y="335"/>
                </a:lnTo>
                <a:lnTo>
                  <a:pt x="47" y="379"/>
                </a:lnTo>
                <a:lnTo>
                  <a:pt x="54" y="401"/>
                </a:lnTo>
                <a:lnTo>
                  <a:pt x="54" y="401"/>
                </a:lnTo>
                <a:lnTo>
                  <a:pt x="54" y="403"/>
                </a:lnTo>
                <a:lnTo>
                  <a:pt x="55" y="409"/>
                </a:lnTo>
                <a:lnTo>
                  <a:pt x="58" y="418"/>
                </a:lnTo>
                <a:lnTo>
                  <a:pt x="57" y="426"/>
                </a:lnTo>
                <a:lnTo>
                  <a:pt x="57" y="426"/>
                </a:lnTo>
                <a:lnTo>
                  <a:pt x="55" y="436"/>
                </a:lnTo>
                <a:lnTo>
                  <a:pt x="57" y="449"/>
                </a:lnTo>
                <a:lnTo>
                  <a:pt x="57" y="449"/>
                </a:lnTo>
                <a:lnTo>
                  <a:pt x="59" y="459"/>
                </a:lnTo>
                <a:lnTo>
                  <a:pt x="63" y="465"/>
                </a:lnTo>
                <a:lnTo>
                  <a:pt x="64" y="471"/>
                </a:lnTo>
                <a:lnTo>
                  <a:pt x="65" y="477"/>
                </a:lnTo>
                <a:lnTo>
                  <a:pt x="65" y="477"/>
                </a:lnTo>
                <a:lnTo>
                  <a:pt x="66" y="484"/>
                </a:lnTo>
                <a:lnTo>
                  <a:pt x="69" y="490"/>
                </a:lnTo>
                <a:lnTo>
                  <a:pt x="70" y="497"/>
                </a:lnTo>
                <a:lnTo>
                  <a:pt x="71" y="506"/>
                </a:lnTo>
                <a:lnTo>
                  <a:pt x="71" y="506"/>
                </a:lnTo>
                <a:lnTo>
                  <a:pt x="72" y="525"/>
                </a:lnTo>
                <a:lnTo>
                  <a:pt x="76" y="559"/>
                </a:lnTo>
                <a:lnTo>
                  <a:pt x="79" y="591"/>
                </a:lnTo>
                <a:lnTo>
                  <a:pt x="83" y="610"/>
                </a:lnTo>
                <a:lnTo>
                  <a:pt x="83" y="610"/>
                </a:lnTo>
                <a:lnTo>
                  <a:pt x="87" y="621"/>
                </a:lnTo>
                <a:lnTo>
                  <a:pt x="94" y="633"/>
                </a:lnTo>
                <a:lnTo>
                  <a:pt x="100" y="644"/>
                </a:lnTo>
                <a:lnTo>
                  <a:pt x="102" y="648"/>
                </a:lnTo>
                <a:lnTo>
                  <a:pt x="102" y="650"/>
                </a:lnTo>
                <a:lnTo>
                  <a:pt x="102" y="650"/>
                </a:lnTo>
                <a:lnTo>
                  <a:pt x="99" y="683"/>
                </a:lnTo>
                <a:lnTo>
                  <a:pt x="97" y="706"/>
                </a:lnTo>
                <a:lnTo>
                  <a:pt x="96" y="721"/>
                </a:lnTo>
                <a:lnTo>
                  <a:pt x="96" y="721"/>
                </a:lnTo>
                <a:lnTo>
                  <a:pt x="100" y="753"/>
                </a:lnTo>
                <a:lnTo>
                  <a:pt x="102" y="771"/>
                </a:lnTo>
                <a:lnTo>
                  <a:pt x="102" y="784"/>
                </a:lnTo>
                <a:lnTo>
                  <a:pt x="102" y="784"/>
                </a:lnTo>
                <a:lnTo>
                  <a:pt x="102" y="792"/>
                </a:lnTo>
                <a:lnTo>
                  <a:pt x="103" y="809"/>
                </a:lnTo>
                <a:lnTo>
                  <a:pt x="108" y="855"/>
                </a:lnTo>
                <a:lnTo>
                  <a:pt x="113" y="898"/>
                </a:lnTo>
                <a:lnTo>
                  <a:pt x="114" y="913"/>
                </a:lnTo>
                <a:lnTo>
                  <a:pt x="114" y="920"/>
                </a:lnTo>
                <a:lnTo>
                  <a:pt x="114" y="920"/>
                </a:lnTo>
                <a:lnTo>
                  <a:pt x="108" y="928"/>
                </a:lnTo>
                <a:lnTo>
                  <a:pt x="106" y="934"/>
                </a:lnTo>
                <a:lnTo>
                  <a:pt x="105" y="943"/>
                </a:lnTo>
                <a:lnTo>
                  <a:pt x="105" y="943"/>
                </a:lnTo>
                <a:lnTo>
                  <a:pt x="105" y="956"/>
                </a:lnTo>
                <a:lnTo>
                  <a:pt x="105" y="968"/>
                </a:lnTo>
                <a:lnTo>
                  <a:pt x="105" y="968"/>
                </a:lnTo>
                <a:lnTo>
                  <a:pt x="106" y="970"/>
                </a:lnTo>
                <a:lnTo>
                  <a:pt x="107" y="973"/>
                </a:lnTo>
                <a:lnTo>
                  <a:pt x="108" y="974"/>
                </a:lnTo>
                <a:lnTo>
                  <a:pt x="108" y="975"/>
                </a:lnTo>
                <a:lnTo>
                  <a:pt x="108" y="979"/>
                </a:lnTo>
                <a:lnTo>
                  <a:pt x="102" y="991"/>
                </a:lnTo>
                <a:lnTo>
                  <a:pt x="102" y="991"/>
                </a:lnTo>
                <a:lnTo>
                  <a:pt x="99" y="1001"/>
                </a:lnTo>
                <a:lnTo>
                  <a:pt x="95" y="1011"/>
                </a:lnTo>
                <a:lnTo>
                  <a:pt x="90" y="1037"/>
                </a:lnTo>
                <a:lnTo>
                  <a:pt x="83" y="1085"/>
                </a:lnTo>
                <a:lnTo>
                  <a:pt x="83" y="1085"/>
                </a:lnTo>
                <a:lnTo>
                  <a:pt x="78" y="1103"/>
                </a:lnTo>
                <a:lnTo>
                  <a:pt x="73" y="1121"/>
                </a:lnTo>
                <a:lnTo>
                  <a:pt x="65" y="1144"/>
                </a:lnTo>
                <a:lnTo>
                  <a:pt x="65" y="1144"/>
                </a:lnTo>
                <a:lnTo>
                  <a:pt x="63" y="1149"/>
                </a:lnTo>
                <a:lnTo>
                  <a:pt x="61" y="1152"/>
                </a:lnTo>
                <a:lnTo>
                  <a:pt x="60" y="1161"/>
                </a:lnTo>
                <a:lnTo>
                  <a:pt x="60" y="1161"/>
                </a:lnTo>
                <a:lnTo>
                  <a:pt x="59" y="1173"/>
                </a:lnTo>
                <a:lnTo>
                  <a:pt x="59" y="1185"/>
                </a:lnTo>
                <a:lnTo>
                  <a:pt x="60" y="1198"/>
                </a:lnTo>
                <a:lnTo>
                  <a:pt x="60" y="1198"/>
                </a:lnTo>
                <a:lnTo>
                  <a:pt x="59" y="1200"/>
                </a:lnTo>
                <a:lnTo>
                  <a:pt x="57" y="1209"/>
                </a:lnTo>
                <a:lnTo>
                  <a:pt x="57" y="1218"/>
                </a:lnTo>
                <a:lnTo>
                  <a:pt x="58" y="1222"/>
                </a:lnTo>
                <a:lnTo>
                  <a:pt x="60" y="1226"/>
                </a:lnTo>
                <a:lnTo>
                  <a:pt x="60" y="1226"/>
                </a:lnTo>
                <a:lnTo>
                  <a:pt x="63" y="1229"/>
                </a:lnTo>
                <a:lnTo>
                  <a:pt x="66" y="1231"/>
                </a:lnTo>
                <a:lnTo>
                  <a:pt x="76" y="1234"/>
                </a:lnTo>
                <a:lnTo>
                  <a:pt x="85" y="1235"/>
                </a:lnTo>
                <a:lnTo>
                  <a:pt x="94" y="1234"/>
                </a:lnTo>
                <a:lnTo>
                  <a:pt x="94" y="1234"/>
                </a:lnTo>
                <a:lnTo>
                  <a:pt x="114" y="1232"/>
                </a:lnTo>
                <a:lnTo>
                  <a:pt x="131" y="1229"/>
                </a:lnTo>
                <a:lnTo>
                  <a:pt x="131" y="1229"/>
                </a:lnTo>
                <a:lnTo>
                  <a:pt x="143" y="1223"/>
                </a:lnTo>
                <a:lnTo>
                  <a:pt x="154" y="1217"/>
                </a:lnTo>
                <a:lnTo>
                  <a:pt x="154" y="1217"/>
                </a:lnTo>
                <a:lnTo>
                  <a:pt x="153" y="1222"/>
                </a:lnTo>
                <a:lnTo>
                  <a:pt x="152" y="1234"/>
                </a:lnTo>
                <a:lnTo>
                  <a:pt x="152" y="1240"/>
                </a:lnTo>
                <a:lnTo>
                  <a:pt x="153" y="1246"/>
                </a:lnTo>
                <a:lnTo>
                  <a:pt x="155" y="1251"/>
                </a:lnTo>
                <a:lnTo>
                  <a:pt x="159" y="1255"/>
                </a:lnTo>
                <a:lnTo>
                  <a:pt x="159" y="1255"/>
                </a:lnTo>
                <a:lnTo>
                  <a:pt x="167" y="1257"/>
                </a:lnTo>
                <a:lnTo>
                  <a:pt x="175" y="1257"/>
                </a:lnTo>
                <a:lnTo>
                  <a:pt x="190" y="1255"/>
                </a:lnTo>
                <a:lnTo>
                  <a:pt x="190" y="1255"/>
                </a:lnTo>
                <a:lnTo>
                  <a:pt x="244" y="1249"/>
                </a:lnTo>
                <a:lnTo>
                  <a:pt x="277" y="1244"/>
                </a:lnTo>
                <a:lnTo>
                  <a:pt x="289" y="1243"/>
                </a:lnTo>
                <a:lnTo>
                  <a:pt x="296" y="1240"/>
                </a:lnTo>
                <a:lnTo>
                  <a:pt x="296" y="1240"/>
                </a:lnTo>
                <a:lnTo>
                  <a:pt x="307" y="1234"/>
                </a:lnTo>
                <a:lnTo>
                  <a:pt x="323" y="1225"/>
                </a:lnTo>
                <a:lnTo>
                  <a:pt x="331" y="1218"/>
                </a:lnTo>
                <a:lnTo>
                  <a:pt x="337" y="1212"/>
                </a:lnTo>
                <a:lnTo>
                  <a:pt x="342" y="1208"/>
                </a:lnTo>
                <a:lnTo>
                  <a:pt x="344" y="1203"/>
                </a:lnTo>
                <a:lnTo>
                  <a:pt x="344" y="1203"/>
                </a:lnTo>
                <a:lnTo>
                  <a:pt x="344" y="1196"/>
                </a:lnTo>
                <a:lnTo>
                  <a:pt x="343" y="1191"/>
                </a:lnTo>
                <a:lnTo>
                  <a:pt x="343" y="1188"/>
                </a:lnTo>
                <a:lnTo>
                  <a:pt x="341" y="1187"/>
                </a:lnTo>
                <a:lnTo>
                  <a:pt x="338" y="1186"/>
                </a:lnTo>
                <a:lnTo>
                  <a:pt x="336" y="1186"/>
                </a:lnTo>
                <a:lnTo>
                  <a:pt x="336" y="1186"/>
                </a:lnTo>
                <a:lnTo>
                  <a:pt x="298" y="1190"/>
                </a:lnTo>
                <a:lnTo>
                  <a:pt x="298" y="1190"/>
                </a:lnTo>
                <a:lnTo>
                  <a:pt x="291" y="1190"/>
                </a:lnTo>
                <a:lnTo>
                  <a:pt x="284" y="1188"/>
                </a:lnTo>
                <a:lnTo>
                  <a:pt x="276" y="1186"/>
                </a:lnTo>
                <a:lnTo>
                  <a:pt x="267" y="1181"/>
                </a:lnTo>
                <a:lnTo>
                  <a:pt x="267" y="1181"/>
                </a:lnTo>
                <a:lnTo>
                  <a:pt x="289" y="1092"/>
                </a:lnTo>
                <a:lnTo>
                  <a:pt x="303" y="1028"/>
                </a:lnTo>
                <a:lnTo>
                  <a:pt x="308" y="1007"/>
                </a:lnTo>
                <a:lnTo>
                  <a:pt x="309" y="996"/>
                </a:lnTo>
                <a:lnTo>
                  <a:pt x="309" y="996"/>
                </a:lnTo>
                <a:lnTo>
                  <a:pt x="307" y="951"/>
                </a:lnTo>
                <a:lnTo>
                  <a:pt x="304" y="911"/>
                </a:lnTo>
                <a:lnTo>
                  <a:pt x="304" y="911"/>
                </a:lnTo>
                <a:lnTo>
                  <a:pt x="327" y="824"/>
                </a:lnTo>
                <a:lnTo>
                  <a:pt x="327" y="824"/>
                </a:lnTo>
                <a:lnTo>
                  <a:pt x="353" y="736"/>
                </a:lnTo>
                <a:lnTo>
                  <a:pt x="355" y="648"/>
                </a:lnTo>
                <a:lnTo>
                  <a:pt x="355" y="648"/>
                </a:lnTo>
                <a:lnTo>
                  <a:pt x="359" y="644"/>
                </a:lnTo>
                <a:lnTo>
                  <a:pt x="363" y="639"/>
                </a:lnTo>
                <a:lnTo>
                  <a:pt x="363" y="639"/>
                </a:lnTo>
                <a:lnTo>
                  <a:pt x="366" y="632"/>
                </a:lnTo>
                <a:lnTo>
                  <a:pt x="367" y="627"/>
                </a:lnTo>
                <a:lnTo>
                  <a:pt x="367" y="621"/>
                </a:lnTo>
                <a:lnTo>
                  <a:pt x="367" y="621"/>
                </a:lnTo>
                <a:lnTo>
                  <a:pt x="365" y="590"/>
                </a:lnTo>
                <a:lnTo>
                  <a:pt x="363" y="554"/>
                </a:lnTo>
                <a:lnTo>
                  <a:pt x="363" y="554"/>
                </a:lnTo>
                <a:lnTo>
                  <a:pt x="362" y="545"/>
                </a:lnTo>
                <a:lnTo>
                  <a:pt x="359" y="530"/>
                </a:lnTo>
                <a:lnTo>
                  <a:pt x="348" y="489"/>
                </a:lnTo>
                <a:lnTo>
                  <a:pt x="336" y="449"/>
                </a:lnTo>
                <a:lnTo>
                  <a:pt x="330" y="429"/>
                </a:lnTo>
                <a:lnTo>
                  <a:pt x="330" y="429"/>
                </a:lnTo>
                <a:lnTo>
                  <a:pt x="324" y="412"/>
                </a:lnTo>
                <a:lnTo>
                  <a:pt x="321" y="401"/>
                </a:lnTo>
                <a:lnTo>
                  <a:pt x="320" y="397"/>
                </a:lnTo>
                <a:lnTo>
                  <a:pt x="321" y="395"/>
                </a:lnTo>
                <a:lnTo>
                  <a:pt x="321" y="395"/>
                </a:lnTo>
                <a:lnTo>
                  <a:pt x="323" y="394"/>
                </a:lnTo>
                <a:lnTo>
                  <a:pt x="324" y="393"/>
                </a:lnTo>
                <a:lnTo>
                  <a:pt x="327" y="393"/>
                </a:lnTo>
                <a:lnTo>
                  <a:pt x="327" y="391"/>
                </a:lnTo>
                <a:lnTo>
                  <a:pt x="327" y="389"/>
                </a:lnTo>
                <a:lnTo>
                  <a:pt x="324" y="378"/>
                </a:lnTo>
                <a:lnTo>
                  <a:pt x="324" y="378"/>
                </a:lnTo>
                <a:lnTo>
                  <a:pt x="310" y="346"/>
                </a:lnTo>
                <a:lnTo>
                  <a:pt x="304" y="330"/>
                </a:lnTo>
                <a:lnTo>
                  <a:pt x="304" y="330"/>
                </a:lnTo>
                <a:lnTo>
                  <a:pt x="342" y="313"/>
                </a:lnTo>
                <a:lnTo>
                  <a:pt x="371" y="300"/>
                </a:lnTo>
                <a:lnTo>
                  <a:pt x="380" y="294"/>
                </a:lnTo>
                <a:lnTo>
                  <a:pt x="386" y="290"/>
                </a:lnTo>
                <a:lnTo>
                  <a:pt x="386" y="290"/>
                </a:lnTo>
                <a:lnTo>
                  <a:pt x="394" y="283"/>
                </a:lnTo>
                <a:lnTo>
                  <a:pt x="401" y="275"/>
                </a:lnTo>
                <a:lnTo>
                  <a:pt x="407" y="265"/>
                </a:lnTo>
                <a:lnTo>
                  <a:pt x="408" y="260"/>
                </a:lnTo>
                <a:lnTo>
                  <a:pt x="409" y="255"/>
                </a:lnTo>
                <a:lnTo>
                  <a:pt x="409" y="255"/>
                </a:lnTo>
                <a:lnTo>
                  <a:pt x="408" y="252"/>
                </a:lnTo>
                <a:lnTo>
                  <a:pt x="406" y="246"/>
                </a:lnTo>
                <a:lnTo>
                  <a:pt x="398" y="232"/>
                </a:lnTo>
                <a:lnTo>
                  <a:pt x="384" y="213"/>
                </a:lnTo>
                <a:lnTo>
                  <a:pt x="384" y="213"/>
                </a:lnTo>
                <a:lnTo>
                  <a:pt x="357" y="184"/>
                </a:lnTo>
                <a:lnTo>
                  <a:pt x="332" y="157"/>
                </a:lnTo>
                <a:lnTo>
                  <a:pt x="332" y="157"/>
                </a:lnTo>
                <a:lnTo>
                  <a:pt x="329" y="153"/>
                </a:lnTo>
                <a:lnTo>
                  <a:pt x="324" y="148"/>
                </a:lnTo>
                <a:lnTo>
                  <a:pt x="315" y="142"/>
                </a:lnTo>
                <a:lnTo>
                  <a:pt x="309" y="142"/>
                </a:lnTo>
                <a:lnTo>
                  <a:pt x="309" y="142"/>
                </a:lnTo>
                <a:lnTo>
                  <a:pt x="310" y="128"/>
                </a:lnTo>
                <a:lnTo>
                  <a:pt x="310" y="117"/>
                </a:lnTo>
                <a:lnTo>
                  <a:pt x="309" y="108"/>
                </a:lnTo>
                <a:lnTo>
                  <a:pt x="309" y="108"/>
                </a:lnTo>
                <a:lnTo>
                  <a:pt x="307" y="102"/>
                </a:lnTo>
                <a:lnTo>
                  <a:pt x="302" y="96"/>
                </a:lnTo>
                <a:lnTo>
                  <a:pt x="296" y="90"/>
                </a:lnTo>
                <a:lnTo>
                  <a:pt x="292" y="85"/>
                </a:lnTo>
                <a:lnTo>
                  <a:pt x="292" y="85"/>
                </a:lnTo>
                <a:lnTo>
                  <a:pt x="286" y="77"/>
                </a:lnTo>
                <a:lnTo>
                  <a:pt x="282" y="71"/>
                </a:lnTo>
                <a:lnTo>
                  <a:pt x="282" y="71"/>
                </a:lnTo>
                <a:lnTo>
                  <a:pt x="270" y="58"/>
                </a:lnTo>
                <a:lnTo>
                  <a:pt x="265" y="52"/>
                </a:lnTo>
                <a:lnTo>
                  <a:pt x="261" y="20"/>
                </a:lnTo>
                <a:lnTo>
                  <a:pt x="259" y="18"/>
                </a:lnTo>
                <a:lnTo>
                  <a:pt x="225" y="18"/>
                </a:lnTo>
                <a:lnTo>
                  <a:pt x="225" y="18"/>
                </a:lnTo>
                <a:lnTo>
                  <a:pt x="212" y="11"/>
                </a:lnTo>
                <a:lnTo>
                  <a:pt x="201" y="6"/>
                </a:lnTo>
                <a:lnTo>
                  <a:pt x="194" y="4"/>
                </a:lnTo>
                <a:lnTo>
                  <a:pt x="194" y="4"/>
                </a:lnTo>
                <a:lnTo>
                  <a:pt x="179" y="1"/>
                </a:lnTo>
                <a:lnTo>
                  <a:pt x="167" y="0"/>
                </a:lnTo>
                <a:lnTo>
                  <a:pt x="167" y="0"/>
                </a:lnTo>
                <a:lnTo>
                  <a:pt x="161" y="0"/>
                </a:lnTo>
                <a:lnTo>
                  <a:pt x="156" y="0"/>
                </a:lnTo>
                <a:lnTo>
                  <a:pt x="156" y="0"/>
                </a:lnTo>
                <a:lnTo>
                  <a:pt x="146" y="0"/>
                </a:lnTo>
                <a:lnTo>
                  <a:pt x="138" y="0"/>
                </a:lnTo>
                <a:lnTo>
                  <a:pt x="134" y="0"/>
                </a:lnTo>
                <a:lnTo>
                  <a:pt x="134" y="0"/>
                </a:lnTo>
                <a:lnTo>
                  <a:pt x="130" y="1"/>
                </a:lnTo>
                <a:lnTo>
                  <a:pt x="125" y="1"/>
                </a:lnTo>
                <a:lnTo>
                  <a:pt x="120" y="2"/>
                </a:lnTo>
                <a:lnTo>
                  <a:pt x="119" y="4"/>
                </a:lnTo>
                <a:lnTo>
                  <a:pt x="117" y="6"/>
                </a:lnTo>
                <a:lnTo>
                  <a:pt x="117" y="6"/>
                </a:lnTo>
                <a:lnTo>
                  <a:pt x="111" y="13"/>
                </a:lnTo>
                <a:lnTo>
                  <a:pt x="110" y="16"/>
                </a:lnTo>
                <a:lnTo>
                  <a:pt x="108" y="20"/>
                </a:lnTo>
                <a:lnTo>
                  <a:pt x="108" y="20"/>
                </a:lnTo>
                <a:lnTo>
                  <a:pt x="103" y="34"/>
                </a:lnTo>
                <a:lnTo>
                  <a:pt x="101" y="40"/>
                </a:lnTo>
                <a:lnTo>
                  <a:pt x="100" y="46"/>
                </a:lnTo>
                <a:lnTo>
                  <a:pt x="100" y="46"/>
                </a:lnTo>
                <a:lnTo>
                  <a:pt x="96" y="71"/>
                </a:lnTo>
                <a:lnTo>
                  <a:pt x="96" y="71"/>
                </a:lnTo>
                <a:lnTo>
                  <a:pt x="94" y="85"/>
                </a:lnTo>
                <a:lnTo>
                  <a:pt x="94" y="85"/>
                </a:lnTo>
                <a:lnTo>
                  <a:pt x="90" y="85"/>
                </a:lnTo>
                <a:lnTo>
                  <a:pt x="87" y="85"/>
                </a:lnTo>
                <a:lnTo>
                  <a:pt x="83" y="88"/>
                </a:lnTo>
                <a:lnTo>
                  <a:pt x="83" y="88"/>
                </a:lnTo>
                <a:lnTo>
                  <a:pt x="82" y="92"/>
                </a:lnTo>
                <a:lnTo>
                  <a:pt x="82" y="96"/>
                </a:lnTo>
                <a:lnTo>
                  <a:pt x="85" y="108"/>
                </a:lnTo>
                <a:lnTo>
                  <a:pt x="94" y="131"/>
                </a:lnTo>
                <a:lnTo>
                  <a:pt x="94" y="131"/>
                </a:lnTo>
                <a:lnTo>
                  <a:pt x="96" y="136"/>
                </a:lnTo>
                <a:lnTo>
                  <a:pt x="100" y="141"/>
                </a:lnTo>
                <a:lnTo>
                  <a:pt x="105" y="146"/>
                </a:lnTo>
                <a:lnTo>
                  <a:pt x="105" y="146"/>
                </a:lnTo>
                <a:close/>
                <a:moveTo>
                  <a:pt x="253" y="102"/>
                </a:moveTo>
                <a:lnTo>
                  <a:pt x="253" y="102"/>
                </a:lnTo>
                <a:lnTo>
                  <a:pt x="261" y="104"/>
                </a:lnTo>
                <a:lnTo>
                  <a:pt x="266" y="104"/>
                </a:lnTo>
                <a:lnTo>
                  <a:pt x="267" y="104"/>
                </a:lnTo>
                <a:lnTo>
                  <a:pt x="267" y="102"/>
                </a:lnTo>
                <a:lnTo>
                  <a:pt x="267" y="102"/>
                </a:lnTo>
                <a:lnTo>
                  <a:pt x="266" y="100"/>
                </a:lnTo>
                <a:lnTo>
                  <a:pt x="267" y="96"/>
                </a:lnTo>
                <a:lnTo>
                  <a:pt x="267" y="92"/>
                </a:lnTo>
                <a:lnTo>
                  <a:pt x="267" y="92"/>
                </a:lnTo>
                <a:lnTo>
                  <a:pt x="268" y="93"/>
                </a:lnTo>
                <a:lnTo>
                  <a:pt x="270" y="98"/>
                </a:lnTo>
                <a:lnTo>
                  <a:pt x="270" y="98"/>
                </a:lnTo>
                <a:lnTo>
                  <a:pt x="270" y="106"/>
                </a:lnTo>
                <a:lnTo>
                  <a:pt x="268" y="111"/>
                </a:lnTo>
                <a:lnTo>
                  <a:pt x="267" y="114"/>
                </a:lnTo>
                <a:lnTo>
                  <a:pt x="267" y="114"/>
                </a:lnTo>
                <a:lnTo>
                  <a:pt x="265" y="117"/>
                </a:lnTo>
                <a:lnTo>
                  <a:pt x="262" y="117"/>
                </a:lnTo>
                <a:lnTo>
                  <a:pt x="261" y="117"/>
                </a:lnTo>
                <a:lnTo>
                  <a:pt x="261" y="117"/>
                </a:lnTo>
                <a:lnTo>
                  <a:pt x="256" y="110"/>
                </a:lnTo>
                <a:lnTo>
                  <a:pt x="253" y="102"/>
                </a:lnTo>
                <a:lnTo>
                  <a:pt x="253" y="102"/>
                </a:lnTo>
                <a:close/>
                <a:moveTo>
                  <a:pt x="236" y="117"/>
                </a:moveTo>
                <a:lnTo>
                  <a:pt x="236" y="117"/>
                </a:lnTo>
                <a:lnTo>
                  <a:pt x="244" y="132"/>
                </a:lnTo>
                <a:lnTo>
                  <a:pt x="256" y="151"/>
                </a:lnTo>
                <a:lnTo>
                  <a:pt x="256" y="151"/>
                </a:lnTo>
                <a:lnTo>
                  <a:pt x="261" y="155"/>
                </a:lnTo>
                <a:lnTo>
                  <a:pt x="267" y="160"/>
                </a:lnTo>
                <a:lnTo>
                  <a:pt x="276" y="165"/>
                </a:lnTo>
                <a:lnTo>
                  <a:pt x="276" y="177"/>
                </a:lnTo>
                <a:lnTo>
                  <a:pt x="276" y="177"/>
                </a:lnTo>
                <a:lnTo>
                  <a:pt x="277" y="179"/>
                </a:lnTo>
                <a:lnTo>
                  <a:pt x="279" y="185"/>
                </a:lnTo>
                <a:lnTo>
                  <a:pt x="284" y="194"/>
                </a:lnTo>
                <a:lnTo>
                  <a:pt x="284" y="194"/>
                </a:lnTo>
                <a:lnTo>
                  <a:pt x="289" y="201"/>
                </a:lnTo>
                <a:lnTo>
                  <a:pt x="292" y="207"/>
                </a:lnTo>
                <a:lnTo>
                  <a:pt x="292" y="207"/>
                </a:lnTo>
                <a:lnTo>
                  <a:pt x="291" y="208"/>
                </a:lnTo>
                <a:lnTo>
                  <a:pt x="286" y="208"/>
                </a:lnTo>
                <a:lnTo>
                  <a:pt x="279" y="208"/>
                </a:lnTo>
                <a:lnTo>
                  <a:pt x="270" y="205"/>
                </a:lnTo>
                <a:lnTo>
                  <a:pt x="270" y="205"/>
                </a:lnTo>
                <a:lnTo>
                  <a:pt x="249" y="197"/>
                </a:lnTo>
                <a:lnTo>
                  <a:pt x="238" y="194"/>
                </a:lnTo>
                <a:lnTo>
                  <a:pt x="221" y="188"/>
                </a:lnTo>
                <a:lnTo>
                  <a:pt x="211" y="179"/>
                </a:lnTo>
                <a:lnTo>
                  <a:pt x="211" y="179"/>
                </a:lnTo>
                <a:lnTo>
                  <a:pt x="215" y="171"/>
                </a:lnTo>
                <a:lnTo>
                  <a:pt x="219" y="164"/>
                </a:lnTo>
                <a:lnTo>
                  <a:pt x="221" y="159"/>
                </a:lnTo>
                <a:lnTo>
                  <a:pt x="221" y="159"/>
                </a:lnTo>
                <a:lnTo>
                  <a:pt x="227" y="140"/>
                </a:lnTo>
                <a:lnTo>
                  <a:pt x="227" y="140"/>
                </a:lnTo>
                <a:lnTo>
                  <a:pt x="232" y="125"/>
                </a:lnTo>
                <a:lnTo>
                  <a:pt x="236" y="117"/>
                </a:lnTo>
                <a:lnTo>
                  <a:pt x="236" y="1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5">
            <a:extLst>
              <a:ext uri="{FF2B5EF4-FFF2-40B4-BE49-F238E27FC236}">
                <a16:creationId xmlns:a16="http://schemas.microsoft.com/office/drawing/2014/main" id="{FA5AA94D-DE16-44F3-A7E5-AAA9C850DA1B}"/>
              </a:ext>
            </a:extLst>
          </p:cNvPr>
          <p:cNvSpPr>
            <a:spLocks noEditPoints="1"/>
          </p:cNvSpPr>
          <p:nvPr/>
        </p:nvSpPr>
        <p:spPr bwMode="auto">
          <a:xfrm>
            <a:off x="957731" y="4684828"/>
            <a:ext cx="580521" cy="1681423"/>
          </a:xfrm>
          <a:custGeom>
            <a:avLst/>
            <a:gdLst>
              <a:gd name="T0" fmla="*/ 71 w 473"/>
              <a:gd name="T1" fmla="*/ 73 h 1370"/>
              <a:gd name="T2" fmla="*/ 68 w 473"/>
              <a:gd name="T3" fmla="*/ 132 h 1370"/>
              <a:gd name="T4" fmla="*/ 51 w 473"/>
              <a:gd name="T5" fmla="*/ 153 h 1370"/>
              <a:gd name="T6" fmla="*/ 34 w 473"/>
              <a:gd name="T7" fmla="*/ 178 h 1370"/>
              <a:gd name="T8" fmla="*/ 4 w 473"/>
              <a:gd name="T9" fmla="*/ 236 h 1370"/>
              <a:gd name="T10" fmla="*/ 10 w 473"/>
              <a:gd name="T11" fmla="*/ 320 h 1370"/>
              <a:gd name="T12" fmla="*/ 65 w 473"/>
              <a:gd name="T13" fmla="*/ 380 h 1370"/>
              <a:gd name="T14" fmla="*/ 80 w 473"/>
              <a:gd name="T15" fmla="*/ 450 h 1370"/>
              <a:gd name="T16" fmla="*/ 77 w 473"/>
              <a:gd name="T17" fmla="*/ 554 h 1370"/>
              <a:gd name="T18" fmla="*/ 89 w 473"/>
              <a:gd name="T19" fmla="*/ 654 h 1370"/>
              <a:gd name="T20" fmla="*/ 110 w 473"/>
              <a:gd name="T21" fmla="*/ 680 h 1370"/>
              <a:gd name="T22" fmla="*/ 99 w 473"/>
              <a:gd name="T23" fmla="*/ 762 h 1370"/>
              <a:gd name="T24" fmla="*/ 148 w 473"/>
              <a:gd name="T25" fmla="*/ 998 h 1370"/>
              <a:gd name="T26" fmla="*/ 147 w 473"/>
              <a:gd name="T27" fmla="*/ 1086 h 1370"/>
              <a:gd name="T28" fmla="*/ 159 w 473"/>
              <a:gd name="T29" fmla="*/ 1260 h 1370"/>
              <a:gd name="T30" fmla="*/ 136 w 473"/>
              <a:gd name="T31" fmla="*/ 1313 h 1370"/>
              <a:gd name="T32" fmla="*/ 131 w 473"/>
              <a:gd name="T33" fmla="*/ 1341 h 1370"/>
              <a:gd name="T34" fmla="*/ 172 w 473"/>
              <a:gd name="T35" fmla="*/ 1360 h 1370"/>
              <a:gd name="T36" fmla="*/ 249 w 473"/>
              <a:gd name="T37" fmla="*/ 1368 h 1370"/>
              <a:gd name="T38" fmla="*/ 257 w 473"/>
              <a:gd name="T39" fmla="*/ 1328 h 1370"/>
              <a:gd name="T40" fmla="*/ 260 w 473"/>
              <a:gd name="T41" fmla="*/ 1252 h 1370"/>
              <a:gd name="T42" fmla="*/ 254 w 473"/>
              <a:gd name="T43" fmla="*/ 1002 h 1370"/>
              <a:gd name="T44" fmla="*/ 288 w 473"/>
              <a:gd name="T45" fmla="*/ 963 h 1370"/>
              <a:gd name="T46" fmla="*/ 300 w 473"/>
              <a:gd name="T47" fmla="*/ 1053 h 1370"/>
              <a:gd name="T48" fmla="*/ 305 w 473"/>
              <a:gd name="T49" fmla="*/ 1295 h 1370"/>
              <a:gd name="T50" fmla="*/ 322 w 473"/>
              <a:gd name="T51" fmla="*/ 1331 h 1370"/>
              <a:gd name="T52" fmla="*/ 340 w 473"/>
              <a:gd name="T53" fmla="*/ 1351 h 1370"/>
              <a:gd name="T54" fmla="*/ 371 w 473"/>
              <a:gd name="T55" fmla="*/ 1350 h 1370"/>
              <a:gd name="T56" fmla="*/ 401 w 473"/>
              <a:gd name="T57" fmla="*/ 1307 h 1370"/>
              <a:gd name="T58" fmla="*/ 394 w 473"/>
              <a:gd name="T59" fmla="*/ 1271 h 1370"/>
              <a:gd name="T60" fmla="*/ 402 w 473"/>
              <a:gd name="T61" fmla="*/ 1117 h 1370"/>
              <a:gd name="T62" fmla="*/ 393 w 473"/>
              <a:gd name="T63" fmla="*/ 962 h 1370"/>
              <a:gd name="T64" fmla="*/ 389 w 473"/>
              <a:gd name="T65" fmla="*/ 797 h 1370"/>
              <a:gd name="T66" fmla="*/ 390 w 473"/>
              <a:gd name="T67" fmla="*/ 713 h 1370"/>
              <a:gd name="T68" fmla="*/ 417 w 473"/>
              <a:gd name="T69" fmla="*/ 662 h 1370"/>
              <a:gd name="T70" fmla="*/ 448 w 473"/>
              <a:gd name="T71" fmla="*/ 631 h 1370"/>
              <a:gd name="T72" fmla="*/ 472 w 473"/>
              <a:gd name="T73" fmla="*/ 598 h 1370"/>
              <a:gd name="T74" fmla="*/ 446 w 473"/>
              <a:gd name="T75" fmla="*/ 533 h 1370"/>
              <a:gd name="T76" fmla="*/ 431 w 473"/>
              <a:gd name="T77" fmla="*/ 519 h 1370"/>
              <a:gd name="T78" fmla="*/ 390 w 473"/>
              <a:gd name="T79" fmla="*/ 319 h 1370"/>
              <a:gd name="T80" fmla="*/ 396 w 473"/>
              <a:gd name="T81" fmla="*/ 278 h 1370"/>
              <a:gd name="T82" fmla="*/ 359 w 473"/>
              <a:gd name="T83" fmla="*/ 236 h 1370"/>
              <a:gd name="T84" fmla="*/ 312 w 473"/>
              <a:gd name="T85" fmla="*/ 192 h 1370"/>
              <a:gd name="T86" fmla="*/ 320 w 473"/>
              <a:gd name="T87" fmla="*/ 165 h 1370"/>
              <a:gd name="T88" fmla="*/ 319 w 473"/>
              <a:gd name="T89" fmla="*/ 85 h 1370"/>
              <a:gd name="T90" fmla="*/ 287 w 473"/>
              <a:gd name="T91" fmla="*/ 58 h 1370"/>
              <a:gd name="T92" fmla="*/ 227 w 473"/>
              <a:gd name="T93" fmla="*/ 58 h 1370"/>
              <a:gd name="T94" fmla="*/ 206 w 473"/>
              <a:gd name="T95" fmla="*/ 30 h 1370"/>
              <a:gd name="T96" fmla="*/ 178 w 473"/>
              <a:gd name="T97" fmla="*/ 0 h 1370"/>
              <a:gd name="T98" fmla="*/ 106 w 473"/>
              <a:gd name="T99" fmla="*/ 18 h 1370"/>
              <a:gd name="T100" fmla="*/ 116 w 473"/>
              <a:gd name="T101" fmla="*/ 120 h 1370"/>
              <a:gd name="T102" fmla="*/ 192 w 473"/>
              <a:gd name="T103" fmla="*/ 150 h 1370"/>
              <a:gd name="T104" fmla="*/ 189 w 473"/>
              <a:gd name="T105" fmla="*/ 202 h 1370"/>
              <a:gd name="T106" fmla="*/ 195 w 473"/>
              <a:gd name="T107" fmla="*/ 230 h 1370"/>
              <a:gd name="T108" fmla="*/ 189 w 473"/>
              <a:gd name="T109" fmla="*/ 238 h 1370"/>
              <a:gd name="T110" fmla="*/ 139 w 473"/>
              <a:gd name="T111" fmla="*/ 262 h 1370"/>
              <a:gd name="T112" fmla="*/ 98 w 473"/>
              <a:gd name="T113" fmla="*/ 224 h 1370"/>
              <a:gd name="T114" fmla="*/ 106 w 473"/>
              <a:gd name="T115" fmla="*/ 153 h 1370"/>
              <a:gd name="T116" fmla="*/ 113 w 473"/>
              <a:gd name="T117" fmla="*/ 124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3" h="1370">
                <a:moveTo>
                  <a:pt x="95" y="50"/>
                </a:moveTo>
                <a:lnTo>
                  <a:pt x="95" y="50"/>
                </a:lnTo>
                <a:lnTo>
                  <a:pt x="86" y="56"/>
                </a:lnTo>
                <a:lnTo>
                  <a:pt x="86" y="56"/>
                </a:lnTo>
                <a:lnTo>
                  <a:pt x="82" y="59"/>
                </a:lnTo>
                <a:lnTo>
                  <a:pt x="77" y="65"/>
                </a:lnTo>
                <a:lnTo>
                  <a:pt x="71" y="73"/>
                </a:lnTo>
                <a:lnTo>
                  <a:pt x="71" y="73"/>
                </a:lnTo>
                <a:lnTo>
                  <a:pt x="65" y="80"/>
                </a:lnTo>
                <a:lnTo>
                  <a:pt x="63" y="85"/>
                </a:lnTo>
                <a:lnTo>
                  <a:pt x="63" y="89"/>
                </a:lnTo>
                <a:lnTo>
                  <a:pt x="68" y="130"/>
                </a:lnTo>
                <a:lnTo>
                  <a:pt x="68" y="130"/>
                </a:lnTo>
                <a:lnTo>
                  <a:pt x="68" y="132"/>
                </a:lnTo>
                <a:lnTo>
                  <a:pt x="66" y="135"/>
                </a:lnTo>
                <a:lnTo>
                  <a:pt x="65" y="136"/>
                </a:lnTo>
                <a:lnTo>
                  <a:pt x="65" y="136"/>
                </a:lnTo>
                <a:lnTo>
                  <a:pt x="62" y="138"/>
                </a:lnTo>
                <a:lnTo>
                  <a:pt x="57" y="144"/>
                </a:lnTo>
                <a:lnTo>
                  <a:pt x="51" y="153"/>
                </a:lnTo>
                <a:lnTo>
                  <a:pt x="51" y="153"/>
                </a:lnTo>
                <a:lnTo>
                  <a:pt x="45" y="158"/>
                </a:lnTo>
                <a:lnTo>
                  <a:pt x="39" y="162"/>
                </a:lnTo>
                <a:lnTo>
                  <a:pt x="36" y="168"/>
                </a:lnTo>
                <a:lnTo>
                  <a:pt x="36" y="168"/>
                </a:lnTo>
                <a:lnTo>
                  <a:pt x="35" y="171"/>
                </a:lnTo>
                <a:lnTo>
                  <a:pt x="35" y="173"/>
                </a:lnTo>
                <a:lnTo>
                  <a:pt x="34" y="178"/>
                </a:lnTo>
                <a:lnTo>
                  <a:pt x="30" y="189"/>
                </a:lnTo>
                <a:lnTo>
                  <a:pt x="30" y="189"/>
                </a:lnTo>
                <a:lnTo>
                  <a:pt x="22" y="202"/>
                </a:lnTo>
                <a:lnTo>
                  <a:pt x="14" y="215"/>
                </a:lnTo>
                <a:lnTo>
                  <a:pt x="6" y="227"/>
                </a:lnTo>
                <a:lnTo>
                  <a:pt x="4" y="232"/>
                </a:lnTo>
                <a:lnTo>
                  <a:pt x="4" y="236"/>
                </a:lnTo>
                <a:lnTo>
                  <a:pt x="4" y="236"/>
                </a:lnTo>
                <a:lnTo>
                  <a:pt x="0" y="279"/>
                </a:lnTo>
                <a:lnTo>
                  <a:pt x="0" y="279"/>
                </a:lnTo>
                <a:lnTo>
                  <a:pt x="0" y="290"/>
                </a:lnTo>
                <a:lnTo>
                  <a:pt x="4" y="304"/>
                </a:lnTo>
                <a:lnTo>
                  <a:pt x="6" y="313"/>
                </a:lnTo>
                <a:lnTo>
                  <a:pt x="10" y="320"/>
                </a:lnTo>
                <a:lnTo>
                  <a:pt x="14" y="327"/>
                </a:lnTo>
                <a:lnTo>
                  <a:pt x="18" y="332"/>
                </a:lnTo>
                <a:lnTo>
                  <a:pt x="18" y="332"/>
                </a:lnTo>
                <a:lnTo>
                  <a:pt x="45" y="357"/>
                </a:lnTo>
                <a:lnTo>
                  <a:pt x="58" y="371"/>
                </a:lnTo>
                <a:lnTo>
                  <a:pt x="65" y="380"/>
                </a:lnTo>
                <a:lnTo>
                  <a:pt x="65" y="380"/>
                </a:lnTo>
                <a:lnTo>
                  <a:pt x="69" y="384"/>
                </a:lnTo>
                <a:lnTo>
                  <a:pt x="71" y="388"/>
                </a:lnTo>
                <a:lnTo>
                  <a:pt x="74" y="389"/>
                </a:lnTo>
                <a:lnTo>
                  <a:pt x="74" y="391"/>
                </a:lnTo>
                <a:lnTo>
                  <a:pt x="74" y="391"/>
                </a:lnTo>
                <a:lnTo>
                  <a:pt x="76" y="410"/>
                </a:lnTo>
                <a:lnTo>
                  <a:pt x="80" y="450"/>
                </a:lnTo>
                <a:lnTo>
                  <a:pt x="83" y="491"/>
                </a:lnTo>
                <a:lnTo>
                  <a:pt x="85" y="508"/>
                </a:lnTo>
                <a:lnTo>
                  <a:pt x="83" y="519"/>
                </a:lnTo>
                <a:lnTo>
                  <a:pt x="83" y="519"/>
                </a:lnTo>
                <a:lnTo>
                  <a:pt x="80" y="530"/>
                </a:lnTo>
                <a:lnTo>
                  <a:pt x="79" y="539"/>
                </a:lnTo>
                <a:lnTo>
                  <a:pt x="77" y="554"/>
                </a:lnTo>
                <a:lnTo>
                  <a:pt x="77" y="554"/>
                </a:lnTo>
                <a:lnTo>
                  <a:pt x="77" y="562"/>
                </a:lnTo>
                <a:lnTo>
                  <a:pt x="77" y="574"/>
                </a:lnTo>
                <a:lnTo>
                  <a:pt x="80" y="592"/>
                </a:lnTo>
                <a:lnTo>
                  <a:pt x="80" y="592"/>
                </a:lnTo>
                <a:lnTo>
                  <a:pt x="86" y="625"/>
                </a:lnTo>
                <a:lnTo>
                  <a:pt x="89" y="654"/>
                </a:lnTo>
                <a:lnTo>
                  <a:pt x="89" y="654"/>
                </a:lnTo>
                <a:lnTo>
                  <a:pt x="88" y="661"/>
                </a:lnTo>
                <a:lnTo>
                  <a:pt x="89" y="668"/>
                </a:lnTo>
                <a:lnTo>
                  <a:pt x="89" y="668"/>
                </a:lnTo>
                <a:lnTo>
                  <a:pt x="93" y="670"/>
                </a:lnTo>
                <a:lnTo>
                  <a:pt x="100" y="675"/>
                </a:lnTo>
                <a:lnTo>
                  <a:pt x="110" y="680"/>
                </a:lnTo>
                <a:lnTo>
                  <a:pt x="110" y="680"/>
                </a:lnTo>
                <a:lnTo>
                  <a:pt x="107" y="689"/>
                </a:lnTo>
                <a:lnTo>
                  <a:pt x="103" y="708"/>
                </a:lnTo>
                <a:lnTo>
                  <a:pt x="99" y="731"/>
                </a:lnTo>
                <a:lnTo>
                  <a:pt x="98" y="748"/>
                </a:lnTo>
                <a:lnTo>
                  <a:pt x="98" y="748"/>
                </a:lnTo>
                <a:lnTo>
                  <a:pt x="99" y="762"/>
                </a:lnTo>
                <a:lnTo>
                  <a:pt x="103" y="778"/>
                </a:lnTo>
                <a:lnTo>
                  <a:pt x="106" y="798"/>
                </a:lnTo>
                <a:lnTo>
                  <a:pt x="106" y="798"/>
                </a:lnTo>
                <a:lnTo>
                  <a:pt x="125" y="891"/>
                </a:lnTo>
                <a:lnTo>
                  <a:pt x="139" y="958"/>
                </a:lnTo>
                <a:lnTo>
                  <a:pt x="148" y="998"/>
                </a:lnTo>
                <a:lnTo>
                  <a:pt x="148" y="998"/>
                </a:lnTo>
                <a:lnTo>
                  <a:pt x="151" y="1014"/>
                </a:lnTo>
                <a:lnTo>
                  <a:pt x="152" y="1029"/>
                </a:lnTo>
                <a:lnTo>
                  <a:pt x="151" y="1044"/>
                </a:lnTo>
                <a:lnTo>
                  <a:pt x="148" y="1057"/>
                </a:lnTo>
                <a:lnTo>
                  <a:pt x="148" y="1057"/>
                </a:lnTo>
                <a:lnTo>
                  <a:pt x="147" y="1068"/>
                </a:lnTo>
                <a:lnTo>
                  <a:pt x="147" y="1086"/>
                </a:lnTo>
                <a:lnTo>
                  <a:pt x="151" y="1135"/>
                </a:lnTo>
                <a:lnTo>
                  <a:pt x="154" y="1183"/>
                </a:lnTo>
                <a:lnTo>
                  <a:pt x="157" y="1210"/>
                </a:lnTo>
                <a:lnTo>
                  <a:pt x="157" y="1210"/>
                </a:lnTo>
                <a:lnTo>
                  <a:pt x="158" y="1238"/>
                </a:lnTo>
                <a:lnTo>
                  <a:pt x="159" y="1260"/>
                </a:lnTo>
                <a:lnTo>
                  <a:pt x="159" y="1260"/>
                </a:lnTo>
                <a:lnTo>
                  <a:pt x="162" y="1268"/>
                </a:lnTo>
                <a:lnTo>
                  <a:pt x="164" y="1277"/>
                </a:lnTo>
                <a:lnTo>
                  <a:pt x="169" y="1289"/>
                </a:lnTo>
                <a:lnTo>
                  <a:pt x="169" y="1289"/>
                </a:lnTo>
                <a:lnTo>
                  <a:pt x="154" y="1299"/>
                </a:lnTo>
                <a:lnTo>
                  <a:pt x="142" y="1307"/>
                </a:lnTo>
                <a:lnTo>
                  <a:pt x="136" y="1313"/>
                </a:lnTo>
                <a:lnTo>
                  <a:pt x="136" y="1313"/>
                </a:lnTo>
                <a:lnTo>
                  <a:pt x="134" y="1317"/>
                </a:lnTo>
                <a:lnTo>
                  <a:pt x="131" y="1322"/>
                </a:lnTo>
                <a:lnTo>
                  <a:pt x="130" y="1328"/>
                </a:lnTo>
                <a:lnTo>
                  <a:pt x="130" y="1336"/>
                </a:lnTo>
                <a:lnTo>
                  <a:pt x="130" y="1336"/>
                </a:lnTo>
                <a:lnTo>
                  <a:pt x="131" y="1341"/>
                </a:lnTo>
                <a:lnTo>
                  <a:pt x="135" y="1345"/>
                </a:lnTo>
                <a:lnTo>
                  <a:pt x="139" y="1348"/>
                </a:lnTo>
                <a:lnTo>
                  <a:pt x="144" y="1351"/>
                </a:lnTo>
                <a:lnTo>
                  <a:pt x="153" y="1354"/>
                </a:lnTo>
                <a:lnTo>
                  <a:pt x="163" y="1357"/>
                </a:lnTo>
                <a:lnTo>
                  <a:pt x="163" y="1357"/>
                </a:lnTo>
                <a:lnTo>
                  <a:pt x="172" y="1360"/>
                </a:lnTo>
                <a:lnTo>
                  <a:pt x="187" y="1364"/>
                </a:lnTo>
                <a:lnTo>
                  <a:pt x="210" y="1369"/>
                </a:lnTo>
                <a:lnTo>
                  <a:pt x="210" y="1369"/>
                </a:lnTo>
                <a:lnTo>
                  <a:pt x="221" y="1370"/>
                </a:lnTo>
                <a:lnTo>
                  <a:pt x="236" y="1370"/>
                </a:lnTo>
                <a:lnTo>
                  <a:pt x="243" y="1369"/>
                </a:lnTo>
                <a:lnTo>
                  <a:pt x="249" y="1368"/>
                </a:lnTo>
                <a:lnTo>
                  <a:pt x="254" y="1366"/>
                </a:lnTo>
                <a:lnTo>
                  <a:pt x="257" y="1363"/>
                </a:lnTo>
                <a:lnTo>
                  <a:pt x="257" y="1363"/>
                </a:lnTo>
                <a:lnTo>
                  <a:pt x="258" y="1354"/>
                </a:lnTo>
                <a:lnTo>
                  <a:pt x="258" y="1342"/>
                </a:lnTo>
                <a:lnTo>
                  <a:pt x="257" y="1328"/>
                </a:lnTo>
                <a:lnTo>
                  <a:pt x="257" y="1328"/>
                </a:lnTo>
                <a:lnTo>
                  <a:pt x="258" y="1325"/>
                </a:lnTo>
                <a:lnTo>
                  <a:pt x="260" y="1322"/>
                </a:lnTo>
                <a:lnTo>
                  <a:pt x="260" y="1322"/>
                </a:lnTo>
                <a:lnTo>
                  <a:pt x="260" y="1315"/>
                </a:lnTo>
                <a:lnTo>
                  <a:pt x="260" y="1295"/>
                </a:lnTo>
                <a:lnTo>
                  <a:pt x="260" y="1295"/>
                </a:lnTo>
                <a:lnTo>
                  <a:pt x="260" y="1252"/>
                </a:lnTo>
                <a:lnTo>
                  <a:pt x="260" y="1204"/>
                </a:lnTo>
                <a:lnTo>
                  <a:pt x="260" y="1204"/>
                </a:lnTo>
                <a:lnTo>
                  <a:pt x="258" y="1110"/>
                </a:lnTo>
                <a:lnTo>
                  <a:pt x="255" y="1053"/>
                </a:lnTo>
                <a:lnTo>
                  <a:pt x="254" y="1016"/>
                </a:lnTo>
                <a:lnTo>
                  <a:pt x="254" y="1016"/>
                </a:lnTo>
                <a:lnTo>
                  <a:pt x="254" y="1002"/>
                </a:lnTo>
                <a:lnTo>
                  <a:pt x="254" y="984"/>
                </a:lnTo>
                <a:lnTo>
                  <a:pt x="258" y="939"/>
                </a:lnTo>
                <a:lnTo>
                  <a:pt x="263" y="884"/>
                </a:lnTo>
                <a:lnTo>
                  <a:pt x="263" y="884"/>
                </a:lnTo>
                <a:lnTo>
                  <a:pt x="269" y="900"/>
                </a:lnTo>
                <a:lnTo>
                  <a:pt x="282" y="940"/>
                </a:lnTo>
                <a:lnTo>
                  <a:pt x="288" y="963"/>
                </a:lnTo>
                <a:lnTo>
                  <a:pt x="294" y="986"/>
                </a:lnTo>
                <a:lnTo>
                  <a:pt x="298" y="1005"/>
                </a:lnTo>
                <a:lnTo>
                  <a:pt x="299" y="1012"/>
                </a:lnTo>
                <a:lnTo>
                  <a:pt x="299" y="1018"/>
                </a:lnTo>
                <a:lnTo>
                  <a:pt x="299" y="1018"/>
                </a:lnTo>
                <a:lnTo>
                  <a:pt x="299" y="1033"/>
                </a:lnTo>
                <a:lnTo>
                  <a:pt x="300" y="1053"/>
                </a:lnTo>
                <a:lnTo>
                  <a:pt x="304" y="1103"/>
                </a:lnTo>
                <a:lnTo>
                  <a:pt x="308" y="1147"/>
                </a:lnTo>
                <a:lnTo>
                  <a:pt x="310" y="1169"/>
                </a:lnTo>
                <a:lnTo>
                  <a:pt x="310" y="1169"/>
                </a:lnTo>
                <a:lnTo>
                  <a:pt x="308" y="1191"/>
                </a:lnTo>
                <a:lnTo>
                  <a:pt x="307" y="1234"/>
                </a:lnTo>
                <a:lnTo>
                  <a:pt x="305" y="1295"/>
                </a:lnTo>
                <a:lnTo>
                  <a:pt x="305" y="1295"/>
                </a:lnTo>
                <a:lnTo>
                  <a:pt x="301" y="1310"/>
                </a:lnTo>
                <a:lnTo>
                  <a:pt x="301" y="1310"/>
                </a:lnTo>
                <a:lnTo>
                  <a:pt x="302" y="1313"/>
                </a:lnTo>
                <a:lnTo>
                  <a:pt x="305" y="1317"/>
                </a:lnTo>
                <a:lnTo>
                  <a:pt x="312" y="1324"/>
                </a:lnTo>
                <a:lnTo>
                  <a:pt x="322" y="1331"/>
                </a:lnTo>
                <a:lnTo>
                  <a:pt x="328" y="1336"/>
                </a:lnTo>
                <a:lnTo>
                  <a:pt x="328" y="1336"/>
                </a:lnTo>
                <a:lnTo>
                  <a:pt x="330" y="1341"/>
                </a:lnTo>
                <a:lnTo>
                  <a:pt x="331" y="1345"/>
                </a:lnTo>
                <a:lnTo>
                  <a:pt x="334" y="1347"/>
                </a:lnTo>
                <a:lnTo>
                  <a:pt x="340" y="1351"/>
                </a:lnTo>
                <a:lnTo>
                  <a:pt x="340" y="1351"/>
                </a:lnTo>
                <a:lnTo>
                  <a:pt x="347" y="1353"/>
                </a:lnTo>
                <a:lnTo>
                  <a:pt x="354" y="1353"/>
                </a:lnTo>
                <a:lnTo>
                  <a:pt x="360" y="1352"/>
                </a:lnTo>
                <a:lnTo>
                  <a:pt x="366" y="1351"/>
                </a:lnTo>
                <a:lnTo>
                  <a:pt x="366" y="1351"/>
                </a:lnTo>
                <a:lnTo>
                  <a:pt x="369" y="1351"/>
                </a:lnTo>
                <a:lnTo>
                  <a:pt x="371" y="1350"/>
                </a:lnTo>
                <a:lnTo>
                  <a:pt x="376" y="1346"/>
                </a:lnTo>
                <a:lnTo>
                  <a:pt x="379" y="1341"/>
                </a:lnTo>
                <a:lnTo>
                  <a:pt x="384" y="1334"/>
                </a:lnTo>
                <a:lnTo>
                  <a:pt x="384" y="1334"/>
                </a:lnTo>
                <a:lnTo>
                  <a:pt x="396" y="1318"/>
                </a:lnTo>
                <a:lnTo>
                  <a:pt x="400" y="1311"/>
                </a:lnTo>
                <a:lnTo>
                  <a:pt x="401" y="1307"/>
                </a:lnTo>
                <a:lnTo>
                  <a:pt x="401" y="1307"/>
                </a:lnTo>
                <a:lnTo>
                  <a:pt x="400" y="1304"/>
                </a:lnTo>
                <a:lnTo>
                  <a:pt x="396" y="1301"/>
                </a:lnTo>
                <a:lnTo>
                  <a:pt x="393" y="1298"/>
                </a:lnTo>
                <a:lnTo>
                  <a:pt x="393" y="1298"/>
                </a:lnTo>
                <a:lnTo>
                  <a:pt x="393" y="1287"/>
                </a:lnTo>
                <a:lnTo>
                  <a:pt x="394" y="1271"/>
                </a:lnTo>
                <a:lnTo>
                  <a:pt x="396" y="1248"/>
                </a:lnTo>
                <a:lnTo>
                  <a:pt x="396" y="1248"/>
                </a:lnTo>
                <a:lnTo>
                  <a:pt x="402" y="1195"/>
                </a:lnTo>
                <a:lnTo>
                  <a:pt x="403" y="1171"/>
                </a:lnTo>
                <a:lnTo>
                  <a:pt x="405" y="1151"/>
                </a:lnTo>
                <a:lnTo>
                  <a:pt x="405" y="1151"/>
                </a:lnTo>
                <a:lnTo>
                  <a:pt x="402" y="1117"/>
                </a:lnTo>
                <a:lnTo>
                  <a:pt x="399" y="1065"/>
                </a:lnTo>
                <a:lnTo>
                  <a:pt x="395" y="1017"/>
                </a:lnTo>
                <a:lnTo>
                  <a:pt x="393" y="996"/>
                </a:lnTo>
                <a:lnTo>
                  <a:pt x="393" y="996"/>
                </a:lnTo>
                <a:lnTo>
                  <a:pt x="393" y="988"/>
                </a:lnTo>
                <a:lnTo>
                  <a:pt x="393" y="976"/>
                </a:lnTo>
                <a:lnTo>
                  <a:pt x="393" y="962"/>
                </a:lnTo>
                <a:lnTo>
                  <a:pt x="393" y="951"/>
                </a:lnTo>
                <a:lnTo>
                  <a:pt x="393" y="951"/>
                </a:lnTo>
                <a:lnTo>
                  <a:pt x="390" y="876"/>
                </a:lnTo>
                <a:lnTo>
                  <a:pt x="387" y="807"/>
                </a:lnTo>
                <a:lnTo>
                  <a:pt x="387" y="807"/>
                </a:lnTo>
                <a:lnTo>
                  <a:pt x="388" y="803"/>
                </a:lnTo>
                <a:lnTo>
                  <a:pt x="389" y="797"/>
                </a:lnTo>
                <a:lnTo>
                  <a:pt x="391" y="786"/>
                </a:lnTo>
                <a:lnTo>
                  <a:pt x="393" y="772"/>
                </a:lnTo>
                <a:lnTo>
                  <a:pt x="393" y="772"/>
                </a:lnTo>
                <a:lnTo>
                  <a:pt x="393" y="738"/>
                </a:lnTo>
                <a:lnTo>
                  <a:pt x="391" y="725"/>
                </a:lnTo>
                <a:lnTo>
                  <a:pt x="390" y="713"/>
                </a:lnTo>
                <a:lnTo>
                  <a:pt x="390" y="713"/>
                </a:lnTo>
                <a:lnTo>
                  <a:pt x="387" y="702"/>
                </a:lnTo>
                <a:lnTo>
                  <a:pt x="382" y="692"/>
                </a:lnTo>
                <a:lnTo>
                  <a:pt x="378" y="683"/>
                </a:lnTo>
                <a:lnTo>
                  <a:pt x="378" y="683"/>
                </a:lnTo>
                <a:lnTo>
                  <a:pt x="393" y="675"/>
                </a:lnTo>
                <a:lnTo>
                  <a:pt x="417" y="662"/>
                </a:lnTo>
                <a:lnTo>
                  <a:pt x="417" y="662"/>
                </a:lnTo>
                <a:lnTo>
                  <a:pt x="420" y="660"/>
                </a:lnTo>
                <a:lnTo>
                  <a:pt x="425" y="655"/>
                </a:lnTo>
                <a:lnTo>
                  <a:pt x="432" y="644"/>
                </a:lnTo>
                <a:lnTo>
                  <a:pt x="440" y="630"/>
                </a:lnTo>
                <a:lnTo>
                  <a:pt x="440" y="630"/>
                </a:lnTo>
                <a:lnTo>
                  <a:pt x="443" y="630"/>
                </a:lnTo>
                <a:lnTo>
                  <a:pt x="448" y="631"/>
                </a:lnTo>
                <a:lnTo>
                  <a:pt x="455" y="633"/>
                </a:lnTo>
                <a:lnTo>
                  <a:pt x="455" y="633"/>
                </a:lnTo>
                <a:lnTo>
                  <a:pt x="460" y="627"/>
                </a:lnTo>
                <a:lnTo>
                  <a:pt x="465" y="620"/>
                </a:lnTo>
                <a:lnTo>
                  <a:pt x="470" y="609"/>
                </a:lnTo>
                <a:lnTo>
                  <a:pt x="470" y="609"/>
                </a:lnTo>
                <a:lnTo>
                  <a:pt x="472" y="598"/>
                </a:lnTo>
                <a:lnTo>
                  <a:pt x="473" y="591"/>
                </a:lnTo>
                <a:lnTo>
                  <a:pt x="473" y="587"/>
                </a:lnTo>
                <a:lnTo>
                  <a:pt x="472" y="586"/>
                </a:lnTo>
                <a:lnTo>
                  <a:pt x="449" y="572"/>
                </a:lnTo>
                <a:lnTo>
                  <a:pt x="449" y="572"/>
                </a:lnTo>
                <a:lnTo>
                  <a:pt x="448" y="556"/>
                </a:lnTo>
                <a:lnTo>
                  <a:pt x="446" y="533"/>
                </a:lnTo>
                <a:lnTo>
                  <a:pt x="446" y="533"/>
                </a:lnTo>
                <a:lnTo>
                  <a:pt x="444" y="528"/>
                </a:lnTo>
                <a:lnTo>
                  <a:pt x="443" y="525"/>
                </a:lnTo>
                <a:lnTo>
                  <a:pt x="437" y="521"/>
                </a:lnTo>
                <a:lnTo>
                  <a:pt x="434" y="519"/>
                </a:lnTo>
                <a:lnTo>
                  <a:pt x="431" y="519"/>
                </a:lnTo>
                <a:lnTo>
                  <a:pt x="431" y="519"/>
                </a:lnTo>
                <a:lnTo>
                  <a:pt x="430" y="518"/>
                </a:lnTo>
                <a:lnTo>
                  <a:pt x="426" y="518"/>
                </a:lnTo>
                <a:lnTo>
                  <a:pt x="423" y="515"/>
                </a:lnTo>
                <a:lnTo>
                  <a:pt x="378" y="380"/>
                </a:lnTo>
                <a:lnTo>
                  <a:pt x="378" y="380"/>
                </a:lnTo>
                <a:lnTo>
                  <a:pt x="385" y="347"/>
                </a:lnTo>
                <a:lnTo>
                  <a:pt x="390" y="319"/>
                </a:lnTo>
                <a:lnTo>
                  <a:pt x="393" y="307"/>
                </a:lnTo>
                <a:lnTo>
                  <a:pt x="393" y="297"/>
                </a:lnTo>
                <a:lnTo>
                  <a:pt x="393" y="297"/>
                </a:lnTo>
                <a:lnTo>
                  <a:pt x="393" y="291"/>
                </a:lnTo>
                <a:lnTo>
                  <a:pt x="394" y="286"/>
                </a:lnTo>
                <a:lnTo>
                  <a:pt x="396" y="280"/>
                </a:lnTo>
                <a:lnTo>
                  <a:pt x="396" y="278"/>
                </a:lnTo>
                <a:lnTo>
                  <a:pt x="395" y="276"/>
                </a:lnTo>
                <a:lnTo>
                  <a:pt x="387" y="265"/>
                </a:lnTo>
                <a:lnTo>
                  <a:pt x="387" y="265"/>
                </a:lnTo>
                <a:lnTo>
                  <a:pt x="371" y="247"/>
                </a:lnTo>
                <a:lnTo>
                  <a:pt x="366" y="242"/>
                </a:lnTo>
                <a:lnTo>
                  <a:pt x="366" y="242"/>
                </a:lnTo>
                <a:lnTo>
                  <a:pt x="359" y="236"/>
                </a:lnTo>
                <a:lnTo>
                  <a:pt x="352" y="230"/>
                </a:lnTo>
                <a:lnTo>
                  <a:pt x="352" y="230"/>
                </a:lnTo>
                <a:lnTo>
                  <a:pt x="336" y="217"/>
                </a:lnTo>
                <a:lnTo>
                  <a:pt x="322" y="203"/>
                </a:lnTo>
                <a:lnTo>
                  <a:pt x="322" y="203"/>
                </a:lnTo>
                <a:lnTo>
                  <a:pt x="316" y="197"/>
                </a:lnTo>
                <a:lnTo>
                  <a:pt x="312" y="192"/>
                </a:lnTo>
                <a:lnTo>
                  <a:pt x="310" y="189"/>
                </a:lnTo>
                <a:lnTo>
                  <a:pt x="310" y="189"/>
                </a:lnTo>
                <a:lnTo>
                  <a:pt x="312" y="184"/>
                </a:lnTo>
                <a:lnTo>
                  <a:pt x="314" y="178"/>
                </a:lnTo>
                <a:lnTo>
                  <a:pt x="319" y="171"/>
                </a:lnTo>
                <a:lnTo>
                  <a:pt x="319" y="171"/>
                </a:lnTo>
                <a:lnTo>
                  <a:pt x="320" y="165"/>
                </a:lnTo>
                <a:lnTo>
                  <a:pt x="323" y="149"/>
                </a:lnTo>
                <a:lnTo>
                  <a:pt x="325" y="129"/>
                </a:lnTo>
                <a:lnTo>
                  <a:pt x="325" y="119"/>
                </a:lnTo>
                <a:lnTo>
                  <a:pt x="325" y="109"/>
                </a:lnTo>
                <a:lnTo>
                  <a:pt x="325" y="109"/>
                </a:lnTo>
                <a:lnTo>
                  <a:pt x="322" y="89"/>
                </a:lnTo>
                <a:lnTo>
                  <a:pt x="319" y="85"/>
                </a:lnTo>
                <a:lnTo>
                  <a:pt x="316" y="83"/>
                </a:lnTo>
                <a:lnTo>
                  <a:pt x="316" y="83"/>
                </a:lnTo>
                <a:lnTo>
                  <a:pt x="310" y="77"/>
                </a:lnTo>
                <a:lnTo>
                  <a:pt x="302" y="68"/>
                </a:lnTo>
                <a:lnTo>
                  <a:pt x="298" y="65"/>
                </a:lnTo>
                <a:lnTo>
                  <a:pt x="293" y="60"/>
                </a:lnTo>
                <a:lnTo>
                  <a:pt x="287" y="58"/>
                </a:lnTo>
                <a:lnTo>
                  <a:pt x="281" y="56"/>
                </a:lnTo>
                <a:lnTo>
                  <a:pt x="281" y="56"/>
                </a:lnTo>
                <a:lnTo>
                  <a:pt x="266" y="55"/>
                </a:lnTo>
                <a:lnTo>
                  <a:pt x="252" y="56"/>
                </a:lnTo>
                <a:lnTo>
                  <a:pt x="236" y="59"/>
                </a:lnTo>
                <a:lnTo>
                  <a:pt x="236" y="59"/>
                </a:lnTo>
                <a:lnTo>
                  <a:pt x="227" y="58"/>
                </a:lnTo>
                <a:lnTo>
                  <a:pt x="216" y="56"/>
                </a:lnTo>
                <a:lnTo>
                  <a:pt x="216" y="56"/>
                </a:lnTo>
                <a:lnTo>
                  <a:pt x="212" y="55"/>
                </a:lnTo>
                <a:lnTo>
                  <a:pt x="210" y="56"/>
                </a:lnTo>
                <a:lnTo>
                  <a:pt x="210" y="56"/>
                </a:lnTo>
                <a:lnTo>
                  <a:pt x="209" y="42"/>
                </a:lnTo>
                <a:lnTo>
                  <a:pt x="206" y="30"/>
                </a:lnTo>
                <a:lnTo>
                  <a:pt x="204" y="24"/>
                </a:lnTo>
                <a:lnTo>
                  <a:pt x="204" y="24"/>
                </a:lnTo>
                <a:lnTo>
                  <a:pt x="192" y="11"/>
                </a:lnTo>
                <a:lnTo>
                  <a:pt x="184" y="3"/>
                </a:lnTo>
                <a:lnTo>
                  <a:pt x="181" y="0"/>
                </a:lnTo>
                <a:lnTo>
                  <a:pt x="181" y="0"/>
                </a:lnTo>
                <a:lnTo>
                  <a:pt x="178" y="0"/>
                </a:lnTo>
                <a:lnTo>
                  <a:pt x="177" y="2"/>
                </a:lnTo>
                <a:lnTo>
                  <a:pt x="176" y="6"/>
                </a:lnTo>
                <a:lnTo>
                  <a:pt x="177" y="9"/>
                </a:lnTo>
                <a:lnTo>
                  <a:pt x="177" y="9"/>
                </a:lnTo>
                <a:lnTo>
                  <a:pt x="181" y="15"/>
                </a:lnTo>
                <a:lnTo>
                  <a:pt x="183" y="18"/>
                </a:lnTo>
                <a:lnTo>
                  <a:pt x="106" y="18"/>
                </a:lnTo>
                <a:lnTo>
                  <a:pt x="98" y="20"/>
                </a:lnTo>
                <a:lnTo>
                  <a:pt x="98" y="20"/>
                </a:lnTo>
                <a:lnTo>
                  <a:pt x="95" y="26"/>
                </a:lnTo>
                <a:lnTo>
                  <a:pt x="95" y="26"/>
                </a:lnTo>
                <a:lnTo>
                  <a:pt x="95" y="50"/>
                </a:lnTo>
                <a:lnTo>
                  <a:pt x="95" y="50"/>
                </a:lnTo>
                <a:close/>
                <a:moveTo>
                  <a:pt x="116" y="120"/>
                </a:moveTo>
                <a:lnTo>
                  <a:pt x="192" y="120"/>
                </a:lnTo>
                <a:lnTo>
                  <a:pt x="195" y="136"/>
                </a:lnTo>
                <a:lnTo>
                  <a:pt x="195" y="136"/>
                </a:lnTo>
                <a:lnTo>
                  <a:pt x="195" y="141"/>
                </a:lnTo>
                <a:lnTo>
                  <a:pt x="195" y="146"/>
                </a:lnTo>
                <a:lnTo>
                  <a:pt x="192" y="150"/>
                </a:lnTo>
                <a:lnTo>
                  <a:pt x="192" y="150"/>
                </a:lnTo>
                <a:lnTo>
                  <a:pt x="188" y="156"/>
                </a:lnTo>
                <a:lnTo>
                  <a:pt x="186" y="166"/>
                </a:lnTo>
                <a:lnTo>
                  <a:pt x="183" y="177"/>
                </a:lnTo>
                <a:lnTo>
                  <a:pt x="183" y="185"/>
                </a:lnTo>
                <a:lnTo>
                  <a:pt x="183" y="185"/>
                </a:lnTo>
                <a:lnTo>
                  <a:pt x="186" y="194"/>
                </a:lnTo>
                <a:lnTo>
                  <a:pt x="189" y="202"/>
                </a:lnTo>
                <a:lnTo>
                  <a:pt x="195" y="212"/>
                </a:lnTo>
                <a:lnTo>
                  <a:pt x="195" y="212"/>
                </a:lnTo>
                <a:lnTo>
                  <a:pt x="195" y="215"/>
                </a:lnTo>
                <a:lnTo>
                  <a:pt x="195" y="221"/>
                </a:lnTo>
                <a:lnTo>
                  <a:pt x="195" y="221"/>
                </a:lnTo>
                <a:lnTo>
                  <a:pt x="195" y="226"/>
                </a:lnTo>
                <a:lnTo>
                  <a:pt x="195" y="230"/>
                </a:lnTo>
                <a:lnTo>
                  <a:pt x="195" y="230"/>
                </a:lnTo>
                <a:lnTo>
                  <a:pt x="193" y="233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9"/>
                </a:lnTo>
                <a:lnTo>
                  <a:pt x="189" y="242"/>
                </a:lnTo>
                <a:lnTo>
                  <a:pt x="189" y="242"/>
                </a:lnTo>
                <a:lnTo>
                  <a:pt x="165" y="265"/>
                </a:lnTo>
                <a:lnTo>
                  <a:pt x="165" y="265"/>
                </a:lnTo>
                <a:lnTo>
                  <a:pt x="139" y="262"/>
                </a:lnTo>
                <a:lnTo>
                  <a:pt x="139" y="262"/>
                </a:lnTo>
                <a:lnTo>
                  <a:pt x="131" y="261"/>
                </a:lnTo>
                <a:lnTo>
                  <a:pt x="124" y="259"/>
                </a:lnTo>
                <a:lnTo>
                  <a:pt x="124" y="259"/>
                </a:lnTo>
                <a:lnTo>
                  <a:pt x="100" y="256"/>
                </a:lnTo>
                <a:lnTo>
                  <a:pt x="100" y="256"/>
                </a:lnTo>
                <a:lnTo>
                  <a:pt x="98" y="224"/>
                </a:lnTo>
                <a:lnTo>
                  <a:pt x="98" y="224"/>
                </a:lnTo>
                <a:lnTo>
                  <a:pt x="98" y="197"/>
                </a:lnTo>
                <a:lnTo>
                  <a:pt x="98" y="177"/>
                </a:lnTo>
                <a:lnTo>
                  <a:pt x="98" y="177"/>
                </a:lnTo>
                <a:lnTo>
                  <a:pt x="106" y="156"/>
                </a:lnTo>
                <a:lnTo>
                  <a:pt x="106" y="156"/>
                </a:lnTo>
                <a:lnTo>
                  <a:pt x="106" y="153"/>
                </a:lnTo>
                <a:lnTo>
                  <a:pt x="105" y="149"/>
                </a:lnTo>
                <a:lnTo>
                  <a:pt x="104" y="146"/>
                </a:lnTo>
                <a:lnTo>
                  <a:pt x="103" y="143"/>
                </a:lnTo>
                <a:lnTo>
                  <a:pt x="104" y="142"/>
                </a:lnTo>
                <a:lnTo>
                  <a:pt x="104" y="142"/>
                </a:lnTo>
                <a:lnTo>
                  <a:pt x="110" y="130"/>
                </a:lnTo>
                <a:lnTo>
                  <a:pt x="113" y="124"/>
                </a:lnTo>
                <a:lnTo>
                  <a:pt x="116" y="120"/>
                </a:lnTo>
                <a:lnTo>
                  <a:pt x="116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19C3AE49-6560-4ACD-B537-DC3449BDE521}"/>
              </a:ext>
            </a:extLst>
          </p:cNvPr>
          <p:cNvSpPr>
            <a:spLocks noEditPoints="1"/>
          </p:cNvSpPr>
          <p:nvPr/>
        </p:nvSpPr>
        <p:spPr bwMode="auto">
          <a:xfrm>
            <a:off x="2445683" y="4738933"/>
            <a:ext cx="1181743" cy="1627317"/>
          </a:xfrm>
          <a:custGeom>
            <a:avLst/>
            <a:gdLst>
              <a:gd name="T0" fmla="*/ 232 w 915"/>
              <a:gd name="T1" fmla="*/ 7 h 1260"/>
              <a:gd name="T2" fmla="*/ 167 w 915"/>
              <a:gd name="T3" fmla="*/ 57 h 1260"/>
              <a:gd name="T4" fmla="*/ 134 w 915"/>
              <a:gd name="T5" fmla="*/ 50 h 1260"/>
              <a:gd name="T6" fmla="*/ 101 w 915"/>
              <a:gd name="T7" fmla="*/ 62 h 1260"/>
              <a:gd name="T8" fmla="*/ 87 w 915"/>
              <a:gd name="T9" fmla="*/ 96 h 1260"/>
              <a:gd name="T10" fmla="*/ 12 w 915"/>
              <a:gd name="T11" fmla="*/ 117 h 1260"/>
              <a:gd name="T12" fmla="*/ 39 w 915"/>
              <a:gd name="T13" fmla="*/ 203 h 1260"/>
              <a:gd name="T14" fmla="*/ 86 w 915"/>
              <a:gd name="T15" fmla="*/ 273 h 1260"/>
              <a:gd name="T16" fmla="*/ 65 w 915"/>
              <a:gd name="T17" fmla="*/ 441 h 1260"/>
              <a:gd name="T18" fmla="*/ 82 w 915"/>
              <a:gd name="T19" fmla="*/ 547 h 1260"/>
              <a:gd name="T20" fmla="*/ 152 w 915"/>
              <a:gd name="T21" fmla="*/ 540 h 1260"/>
              <a:gd name="T22" fmla="*/ 295 w 915"/>
              <a:gd name="T23" fmla="*/ 527 h 1260"/>
              <a:gd name="T24" fmla="*/ 349 w 915"/>
              <a:gd name="T25" fmla="*/ 662 h 1260"/>
              <a:gd name="T26" fmla="*/ 361 w 915"/>
              <a:gd name="T27" fmla="*/ 698 h 1260"/>
              <a:gd name="T28" fmla="*/ 117 w 915"/>
              <a:gd name="T29" fmla="*/ 717 h 1260"/>
              <a:gd name="T30" fmla="*/ 51 w 915"/>
              <a:gd name="T31" fmla="*/ 741 h 1260"/>
              <a:gd name="T32" fmla="*/ 31 w 915"/>
              <a:gd name="T33" fmla="*/ 803 h 1260"/>
              <a:gd name="T34" fmla="*/ 137 w 915"/>
              <a:gd name="T35" fmla="*/ 1023 h 1260"/>
              <a:gd name="T36" fmla="*/ 131 w 915"/>
              <a:gd name="T37" fmla="*/ 1044 h 1260"/>
              <a:gd name="T38" fmla="*/ 186 w 915"/>
              <a:gd name="T39" fmla="*/ 1066 h 1260"/>
              <a:gd name="T40" fmla="*/ 227 w 915"/>
              <a:gd name="T41" fmla="*/ 1125 h 1260"/>
              <a:gd name="T42" fmla="*/ 149 w 915"/>
              <a:gd name="T43" fmla="*/ 1191 h 1260"/>
              <a:gd name="T44" fmla="*/ 82 w 915"/>
              <a:gd name="T45" fmla="*/ 1235 h 1260"/>
              <a:gd name="T46" fmla="*/ 129 w 915"/>
              <a:gd name="T47" fmla="*/ 1259 h 1260"/>
              <a:gd name="T48" fmla="*/ 384 w 915"/>
              <a:gd name="T49" fmla="*/ 1241 h 1260"/>
              <a:gd name="T50" fmla="*/ 373 w 915"/>
              <a:gd name="T51" fmla="*/ 1184 h 1260"/>
              <a:gd name="T52" fmla="*/ 357 w 915"/>
              <a:gd name="T53" fmla="*/ 1152 h 1260"/>
              <a:gd name="T54" fmla="*/ 431 w 915"/>
              <a:gd name="T55" fmla="*/ 1097 h 1260"/>
              <a:gd name="T56" fmla="*/ 539 w 915"/>
              <a:gd name="T57" fmla="*/ 1056 h 1260"/>
              <a:gd name="T58" fmla="*/ 557 w 915"/>
              <a:gd name="T59" fmla="*/ 1090 h 1260"/>
              <a:gd name="T60" fmla="*/ 572 w 915"/>
              <a:gd name="T61" fmla="*/ 1131 h 1260"/>
              <a:gd name="T62" fmla="*/ 557 w 915"/>
              <a:gd name="T63" fmla="*/ 1152 h 1260"/>
              <a:gd name="T64" fmla="*/ 522 w 915"/>
              <a:gd name="T65" fmla="*/ 1174 h 1260"/>
              <a:gd name="T66" fmla="*/ 550 w 915"/>
              <a:gd name="T67" fmla="*/ 1199 h 1260"/>
              <a:gd name="T68" fmla="*/ 638 w 915"/>
              <a:gd name="T69" fmla="*/ 1176 h 1260"/>
              <a:gd name="T70" fmla="*/ 728 w 915"/>
              <a:gd name="T71" fmla="*/ 1029 h 1260"/>
              <a:gd name="T72" fmla="*/ 703 w 915"/>
              <a:gd name="T73" fmla="*/ 1010 h 1260"/>
              <a:gd name="T74" fmla="*/ 651 w 915"/>
              <a:gd name="T75" fmla="*/ 996 h 1260"/>
              <a:gd name="T76" fmla="*/ 510 w 915"/>
              <a:gd name="T77" fmla="*/ 969 h 1260"/>
              <a:gd name="T78" fmla="*/ 613 w 915"/>
              <a:gd name="T79" fmla="*/ 919 h 1260"/>
              <a:gd name="T80" fmla="*/ 651 w 915"/>
              <a:gd name="T81" fmla="*/ 821 h 1260"/>
              <a:gd name="T82" fmla="*/ 724 w 915"/>
              <a:gd name="T83" fmla="*/ 825 h 1260"/>
              <a:gd name="T84" fmla="*/ 856 w 915"/>
              <a:gd name="T85" fmla="*/ 796 h 1260"/>
              <a:gd name="T86" fmla="*/ 901 w 915"/>
              <a:gd name="T87" fmla="*/ 679 h 1260"/>
              <a:gd name="T88" fmla="*/ 903 w 915"/>
              <a:gd name="T89" fmla="*/ 525 h 1260"/>
              <a:gd name="T90" fmla="*/ 889 w 915"/>
              <a:gd name="T91" fmla="*/ 438 h 1260"/>
              <a:gd name="T92" fmla="*/ 808 w 915"/>
              <a:gd name="T93" fmla="*/ 325 h 1260"/>
              <a:gd name="T94" fmla="*/ 770 w 915"/>
              <a:gd name="T95" fmla="*/ 269 h 1260"/>
              <a:gd name="T96" fmla="*/ 733 w 915"/>
              <a:gd name="T97" fmla="*/ 263 h 1260"/>
              <a:gd name="T98" fmla="*/ 683 w 915"/>
              <a:gd name="T99" fmla="*/ 254 h 1260"/>
              <a:gd name="T100" fmla="*/ 565 w 915"/>
              <a:gd name="T101" fmla="*/ 249 h 1260"/>
              <a:gd name="T102" fmla="*/ 498 w 915"/>
              <a:gd name="T103" fmla="*/ 266 h 1260"/>
              <a:gd name="T104" fmla="*/ 451 w 915"/>
              <a:gd name="T105" fmla="*/ 218 h 1260"/>
              <a:gd name="T106" fmla="*/ 435 w 915"/>
              <a:gd name="T107" fmla="*/ 187 h 1260"/>
              <a:gd name="T108" fmla="*/ 416 w 915"/>
              <a:gd name="T109" fmla="*/ 77 h 1260"/>
              <a:gd name="T110" fmla="*/ 361 w 915"/>
              <a:gd name="T111" fmla="*/ 3 h 1260"/>
              <a:gd name="T112" fmla="*/ 149 w 915"/>
              <a:gd name="T113" fmla="*/ 328 h 1260"/>
              <a:gd name="T114" fmla="*/ 187 w 915"/>
              <a:gd name="T115" fmla="*/ 400 h 1260"/>
              <a:gd name="T116" fmla="*/ 153 w 915"/>
              <a:gd name="T117" fmla="*/ 416 h 1260"/>
              <a:gd name="T118" fmla="*/ 227 w 915"/>
              <a:gd name="T119" fmla="*/ 285 h 1260"/>
              <a:gd name="T120" fmla="*/ 247 w 915"/>
              <a:gd name="T121" fmla="*/ 320 h 1260"/>
              <a:gd name="T122" fmla="*/ 227 w 915"/>
              <a:gd name="T123" fmla="*/ 285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5" h="1260">
                <a:moveTo>
                  <a:pt x="297" y="3"/>
                </a:moveTo>
                <a:lnTo>
                  <a:pt x="297" y="3"/>
                </a:lnTo>
                <a:lnTo>
                  <a:pt x="291" y="2"/>
                </a:lnTo>
                <a:lnTo>
                  <a:pt x="276" y="1"/>
                </a:lnTo>
                <a:lnTo>
                  <a:pt x="265" y="1"/>
                </a:lnTo>
                <a:lnTo>
                  <a:pt x="254" y="2"/>
                </a:lnTo>
                <a:lnTo>
                  <a:pt x="242" y="3"/>
                </a:lnTo>
                <a:lnTo>
                  <a:pt x="232" y="7"/>
                </a:lnTo>
                <a:lnTo>
                  <a:pt x="232" y="7"/>
                </a:lnTo>
                <a:lnTo>
                  <a:pt x="213" y="14"/>
                </a:lnTo>
                <a:lnTo>
                  <a:pt x="198" y="21"/>
                </a:lnTo>
                <a:lnTo>
                  <a:pt x="187" y="29"/>
                </a:lnTo>
                <a:lnTo>
                  <a:pt x="184" y="33"/>
                </a:lnTo>
                <a:lnTo>
                  <a:pt x="180" y="38"/>
                </a:lnTo>
                <a:lnTo>
                  <a:pt x="180" y="38"/>
                </a:lnTo>
                <a:lnTo>
                  <a:pt x="167" y="57"/>
                </a:lnTo>
                <a:lnTo>
                  <a:pt x="161" y="65"/>
                </a:lnTo>
                <a:lnTo>
                  <a:pt x="161" y="65"/>
                </a:lnTo>
                <a:lnTo>
                  <a:pt x="154" y="59"/>
                </a:lnTo>
                <a:lnTo>
                  <a:pt x="148" y="53"/>
                </a:lnTo>
                <a:lnTo>
                  <a:pt x="141" y="50"/>
                </a:lnTo>
                <a:lnTo>
                  <a:pt x="141" y="50"/>
                </a:lnTo>
                <a:lnTo>
                  <a:pt x="137" y="49"/>
                </a:lnTo>
                <a:lnTo>
                  <a:pt x="134" y="50"/>
                </a:lnTo>
                <a:lnTo>
                  <a:pt x="125" y="52"/>
                </a:lnTo>
                <a:lnTo>
                  <a:pt x="119" y="56"/>
                </a:lnTo>
                <a:lnTo>
                  <a:pt x="117" y="58"/>
                </a:lnTo>
                <a:lnTo>
                  <a:pt x="117" y="58"/>
                </a:lnTo>
                <a:lnTo>
                  <a:pt x="113" y="58"/>
                </a:lnTo>
                <a:lnTo>
                  <a:pt x="108" y="59"/>
                </a:lnTo>
                <a:lnTo>
                  <a:pt x="101" y="62"/>
                </a:lnTo>
                <a:lnTo>
                  <a:pt x="101" y="62"/>
                </a:lnTo>
                <a:lnTo>
                  <a:pt x="98" y="64"/>
                </a:lnTo>
                <a:lnTo>
                  <a:pt x="94" y="66"/>
                </a:lnTo>
                <a:lnTo>
                  <a:pt x="89" y="75"/>
                </a:lnTo>
                <a:lnTo>
                  <a:pt x="87" y="81"/>
                </a:lnTo>
                <a:lnTo>
                  <a:pt x="86" y="86"/>
                </a:lnTo>
                <a:lnTo>
                  <a:pt x="86" y="86"/>
                </a:lnTo>
                <a:lnTo>
                  <a:pt x="87" y="92"/>
                </a:lnTo>
                <a:lnTo>
                  <a:pt x="87" y="96"/>
                </a:lnTo>
                <a:lnTo>
                  <a:pt x="86" y="101"/>
                </a:lnTo>
                <a:lnTo>
                  <a:pt x="86" y="101"/>
                </a:lnTo>
                <a:lnTo>
                  <a:pt x="83" y="107"/>
                </a:lnTo>
                <a:lnTo>
                  <a:pt x="82" y="113"/>
                </a:lnTo>
                <a:lnTo>
                  <a:pt x="82" y="124"/>
                </a:lnTo>
                <a:lnTo>
                  <a:pt x="43" y="124"/>
                </a:lnTo>
                <a:lnTo>
                  <a:pt x="31" y="117"/>
                </a:lnTo>
                <a:lnTo>
                  <a:pt x="12" y="117"/>
                </a:lnTo>
                <a:lnTo>
                  <a:pt x="0" y="132"/>
                </a:lnTo>
                <a:lnTo>
                  <a:pt x="0" y="179"/>
                </a:lnTo>
                <a:lnTo>
                  <a:pt x="15" y="194"/>
                </a:lnTo>
                <a:lnTo>
                  <a:pt x="43" y="194"/>
                </a:lnTo>
                <a:lnTo>
                  <a:pt x="43" y="194"/>
                </a:lnTo>
                <a:lnTo>
                  <a:pt x="41" y="197"/>
                </a:lnTo>
                <a:lnTo>
                  <a:pt x="40" y="200"/>
                </a:lnTo>
                <a:lnTo>
                  <a:pt x="39" y="203"/>
                </a:lnTo>
                <a:lnTo>
                  <a:pt x="39" y="206"/>
                </a:lnTo>
                <a:lnTo>
                  <a:pt x="40" y="210"/>
                </a:lnTo>
                <a:lnTo>
                  <a:pt x="43" y="215"/>
                </a:lnTo>
                <a:lnTo>
                  <a:pt x="43" y="215"/>
                </a:lnTo>
                <a:lnTo>
                  <a:pt x="53" y="229"/>
                </a:lnTo>
                <a:lnTo>
                  <a:pt x="68" y="248"/>
                </a:lnTo>
                <a:lnTo>
                  <a:pt x="86" y="273"/>
                </a:lnTo>
                <a:lnTo>
                  <a:pt x="86" y="273"/>
                </a:lnTo>
                <a:lnTo>
                  <a:pt x="85" y="299"/>
                </a:lnTo>
                <a:lnTo>
                  <a:pt x="82" y="322"/>
                </a:lnTo>
                <a:lnTo>
                  <a:pt x="79" y="348"/>
                </a:lnTo>
                <a:lnTo>
                  <a:pt x="79" y="348"/>
                </a:lnTo>
                <a:lnTo>
                  <a:pt x="73" y="376"/>
                </a:lnTo>
                <a:lnTo>
                  <a:pt x="68" y="407"/>
                </a:lnTo>
                <a:lnTo>
                  <a:pt x="67" y="424"/>
                </a:lnTo>
                <a:lnTo>
                  <a:pt x="65" y="441"/>
                </a:lnTo>
                <a:lnTo>
                  <a:pt x="65" y="458"/>
                </a:lnTo>
                <a:lnTo>
                  <a:pt x="67" y="473"/>
                </a:lnTo>
                <a:lnTo>
                  <a:pt x="67" y="473"/>
                </a:lnTo>
                <a:lnTo>
                  <a:pt x="69" y="502"/>
                </a:lnTo>
                <a:lnTo>
                  <a:pt x="71" y="523"/>
                </a:lnTo>
                <a:lnTo>
                  <a:pt x="74" y="533"/>
                </a:lnTo>
                <a:lnTo>
                  <a:pt x="77" y="541"/>
                </a:lnTo>
                <a:lnTo>
                  <a:pt x="82" y="547"/>
                </a:lnTo>
                <a:lnTo>
                  <a:pt x="89" y="552"/>
                </a:lnTo>
                <a:lnTo>
                  <a:pt x="89" y="552"/>
                </a:lnTo>
                <a:lnTo>
                  <a:pt x="95" y="553"/>
                </a:lnTo>
                <a:lnTo>
                  <a:pt x="101" y="554"/>
                </a:lnTo>
                <a:lnTo>
                  <a:pt x="108" y="553"/>
                </a:lnTo>
                <a:lnTo>
                  <a:pt x="116" y="552"/>
                </a:lnTo>
                <a:lnTo>
                  <a:pt x="134" y="547"/>
                </a:lnTo>
                <a:lnTo>
                  <a:pt x="152" y="540"/>
                </a:lnTo>
                <a:lnTo>
                  <a:pt x="171" y="532"/>
                </a:lnTo>
                <a:lnTo>
                  <a:pt x="186" y="523"/>
                </a:lnTo>
                <a:lnTo>
                  <a:pt x="208" y="513"/>
                </a:lnTo>
                <a:lnTo>
                  <a:pt x="208" y="513"/>
                </a:lnTo>
                <a:lnTo>
                  <a:pt x="275" y="478"/>
                </a:lnTo>
                <a:lnTo>
                  <a:pt x="282" y="485"/>
                </a:lnTo>
                <a:lnTo>
                  <a:pt x="282" y="485"/>
                </a:lnTo>
                <a:lnTo>
                  <a:pt x="295" y="527"/>
                </a:lnTo>
                <a:lnTo>
                  <a:pt x="307" y="564"/>
                </a:lnTo>
                <a:lnTo>
                  <a:pt x="314" y="582"/>
                </a:lnTo>
                <a:lnTo>
                  <a:pt x="321" y="599"/>
                </a:lnTo>
                <a:lnTo>
                  <a:pt x="321" y="599"/>
                </a:lnTo>
                <a:lnTo>
                  <a:pt x="332" y="624"/>
                </a:lnTo>
                <a:lnTo>
                  <a:pt x="338" y="639"/>
                </a:lnTo>
                <a:lnTo>
                  <a:pt x="342" y="650"/>
                </a:lnTo>
                <a:lnTo>
                  <a:pt x="349" y="662"/>
                </a:lnTo>
                <a:lnTo>
                  <a:pt x="349" y="662"/>
                </a:lnTo>
                <a:lnTo>
                  <a:pt x="358" y="674"/>
                </a:lnTo>
                <a:lnTo>
                  <a:pt x="366" y="681"/>
                </a:lnTo>
                <a:lnTo>
                  <a:pt x="367" y="685"/>
                </a:lnTo>
                <a:lnTo>
                  <a:pt x="367" y="688"/>
                </a:lnTo>
                <a:lnTo>
                  <a:pt x="366" y="693"/>
                </a:lnTo>
                <a:lnTo>
                  <a:pt x="361" y="698"/>
                </a:lnTo>
                <a:lnTo>
                  <a:pt x="361" y="698"/>
                </a:lnTo>
                <a:lnTo>
                  <a:pt x="342" y="714"/>
                </a:lnTo>
                <a:lnTo>
                  <a:pt x="334" y="718"/>
                </a:lnTo>
                <a:lnTo>
                  <a:pt x="330" y="721"/>
                </a:lnTo>
                <a:lnTo>
                  <a:pt x="330" y="721"/>
                </a:lnTo>
                <a:lnTo>
                  <a:pt x="299" y="721"/>
                </a:lnTo>
                <a:lnTo>
                  <a:pt x="233" y="720"/>
                </a:lnTo>
                <a:lnTo>
                  <a:pt x="117" y="717"/>
                </a:lnTo>
                <a:lnTo>
                  <a:pt x="117" y="717"/>
                </a:lnTo>
                <a:lnTo>
                  <a:pt x="106" y="717"/>
                </a:lnTo>
                <a:lnTo>
                  <a:pt x="94" y="720"/>
                </a:lnTo>
                <a:lnTo>
                  <a:pt x="85" y="722"/>
                </a:lnTo>
                <a:lnTo>
                  <a:pt x="75" y="724"/>
                </a:lnTo>
                <a:lnTo>
                  <a:pt x="68" y="728"/>
                </a:lnTo>
                <a:lnTo>
                  <a:pt x="61" y="731"/>
                </a:lnTo>
                <a:lnTo>
                  <a:pt x="55" y="736"/>
                </a:lnTo>
                <a:lnTo>
                  <a:pt x="51" y="741"/>
                </a:lnTo>
                <a:lnTo>
                  <a:pt x="51" y="741"/>
                </a:lnTo>
                <a:lnTo>
                  <a:pt x="43" y="752"/>
                </a:lnTo>
                <a:lnTo>
                  <a:pt x="39" y="759"/>
                </a:lnTo>
                <a:lnTo>
                  <a:pt x="36" y="767"/>
                </a:lnTo>
                <a:lnTo>
                  <a:pt x="32" y="776"/>
                </a:lnTo>
                <a:lnTo>
                  <a:pt x="31" y="785"/>
                </a:lnTo>
                <a:lnTo>
                  <a:pt x="30" y="794"/>
                </a:lnTo>
                <a:lnTo>
                  <a:pt x="31" y="803"/>
                </a:lnTo>
                <a:lnTo>
                  <a:pt x="31" y="803"/>
                </a:lnTo>
                <a:lnTo>
                  <a:pt x="33" y="810"/>
                </a:lnTo>
                <a:lnTo>
                  <a:pt x="37" y="820"/>
                </a:lnTo>
                <a:lnTo>
                  <a:pt x="50" y="849"/>
                </a:lnTo>
                <a:lnTo>
                  <a:pt x="87" y="923"/>
                </a:lnTo>
                <a:lnTo>
                  <a:pt x="123" y="993"/>
                </a:lnTo>
                <a:lnTo>
                  <a:pt x="137" y="1023"/>
                </a:lnTo>
                <a:lnTo>
                  <a:pt x="137" y="1023"/>
                </a:lnTo>
                <a:lnTo>
                  <a:pt x="136" y="1023"/>
                </a:lnTo>
                <a:lnTo>
                  <a:pt x="135" y="1026"/>
                </a:lnTo>
                <a:lnTo>
                  <a:pt x="131" y="1033"/>
                </a:lnTo>
                <a:lnTo>
                  <a:pt x="129" y="1040"/>
                </a:lnTo>
                <a:lnTo>
                  <a:pt x="129" y="1042"/>
                </a:lnTo>
                <a:lnTo>
                  <a:pt x="129" y="1042"/>
                </a:lnTo>
                <a:lnTo>
                  <a:pt x="129" y="1042"/>
                </a:lnTo>
                <a:lnTo>
                  <a:pt x="131" y="1044"/>
                </a:lnTo>
                <a:lnTo>
                  <a:pt x="135" y="1046"/>
                </a:lnTo>
                <a:lnTo>
                  <a:pt x="146" y="1054"/>
                </a:lnTo>
                <a:lnTo>
                  <a:pt x="156" y="1063"/>
                </a:lnTo>
                <a:lnTo>
                  <a:pt x="161" y="1065"/>
                </a:lnTo>
                <a:lnTo>
                  <a:pt x="165" y="1066"/>
                </a:lnTo>
                <a:lnTo>
                  <a:pt x="165" y="1066"/>
                </a:lnTo>
                <a:lnTo>
                  <a:pt x="173" y="1066"/>
                </a:lnTo>
                <a:lnTo>
                  <a:pt x="186" y="1066"/>
                </a:lnTo>
                <a:lnTo>
                  <a:pt x="198" y="1068"/>
                </a:lnTo>
                <a:lnTo>
                  <a:pt x="202" y="1069"/>
                </a:lnTo>
                <a:lnTo>
                  <a:pt x="204" y="1070"/>
                </a:lnTo>
                <a:lnTo>
                  <a:pt x="204" y="1070"/>
                </a:lnTo>
                <a:lnTo>
                  <a:pt x="208" y="1081"/>
                </a:lnTo>
                <a:lnTo>
                  <a:pt x="216" y="1099"/>
                </a:lnTo>
                <a:lnTo>
                  <a:pt x="224" y="1117"/>
                </a:lnTo>
                <a:lnTo>
                  <a:pt x="227" y="1125"/>
                </a:lnTo>
                <a:lnTo>
                  <a:pt x="227" y="1125"/>
                </a:lnTo>
                <a:lnTo>
                  <a:pt x="218" y="1135"/>
                </a:lnTo>
                <a:lnTo>
                  <a:pt x="201" y="1152"/>
                </a:lnTo>
                <a:lnTo>
                  <a:pt x="180" y="1172"/>
                </a:lnTo>
                <a:lnTo>
                  <a:pt x="165" y="1184"/>
                </a:lnTo>
                <a:lnTo>
                  <a:pt x="165" y="1184"/>
                </a:lnTo>
                <a:lnTo>
                  <a:pt x="157" y="1187"/>
                </a:lnTo>
                <a:lnTo>
                  <a:pt x="149" y="1191"/>
                </a:lnTo>
                <a:lnTo>
                  <a:pt x="129" y="1197"/>
                </a:lnTo>
                <a:lnTo>
                  <a:pt x="98" y="1204"/>
                </a:lnTo>
                <a:lnTo>
                  <a:pt x="98" y="1204"/>
                </a:lnTo>
                <a:lnTo>
                  <a:pt x="94" y="1205"/>
                </a:lnTo>
                <a:lnTo>
                  <a:pt x="92" y="1207"/>
                </a:lnTo>
                <a:lnTo>
                  <a:pt x="87" y="1216"/>
                </a:lnTo>
                <a:lnTo>
                  <a:pt x="83" y="1225"/>
                </a:lnTo>
                <a:lnTo>
                  <a:pt x="82" y="1235"/>
                </a:lnTo>
                <a:lnTo>
                  <a:pt x="82" y="1235"/>
                </a:lnTo>
                <a:lnTo>
                  <a:pt x="83" y="1240"/>
                </a:lnTo>
                <a:lnTo>
                  <a:pt x="86" y="1243"/>
                </a:lnTo>
                <a:lnTo>
                  <a:pt x="91" y="1247"/>
                </a:lnTo>
                <a:lnTo>
                  <a:pt x="96" y="1249"/>
                </a:lnTo>
                <a:lnTo>
                  <a:pt x="112" y="1255"/>
                </a:lnTo>
                <a:lnTo>
                  <a:pt x="129" y="1259"/>
                </a:lnTo>
                <a:lnTo>
                  <a:pt x="129" y="1259"/>
                </a:lnTo>
                <a:lnTo>
                  <a:pt x="147" y="1260"/>
                </a:lnTo>
                <a:lnTo>
                  <a:pt x="177" y="1259"/>
                </a:lnTo>
                <a:lnTo>
                  <a:pt x="258" y="1257"/>
                </a:lnTo>
                <a:lnTo>
                  <a:pt x="336" y="1253"/>
                </a:lnTo>
                <a:lnTo>
                  <a:pt x="373" y="1251"/>
                </a:lnTo>
                <a:lnTo>
                  <a:pt x="373" y="1251"/>
                </a:lnTo>
                <a:lnTo>
                  <a:pt x="378" y="1247"/>
                </a:lnTo>
                <a:lnTo>
                  <a:pt x="384" y="1241"/>
                </a:lnTo>
                <a:lnTo>
                  <a:pt x="387" y="1231"/>
                </a:lnTo>
                <a:lnTo>
                  <a:pt x="388" y="1228"/>
                </a:lnTo>
                <a:lnTo>
                  <a:pt x="388" y="1223"/>
                </a:lnTo>
                <a:lnTo>
                  <a:pt x="388" y="1223"/>
                </a:lnTo>
                <a:lnTo>
                  <a:pt x="385" y="1213"/>
                </a:lnTo>
                <a:lnTo>
                  <a:pt x="380" y="1200"/>
                </a:lnTo>
                <a:lnTo>
                  <a:pt x="373" y="1184"/>
                </a:lnTo>
                <a:lnTo>
                  <a:pt x="373" y="1184"/>
                </a:lnTo>
                <a:lnTo>
                  <a:pt x="373" y="1173"/>
                </a:lnTo>
                <a:lnTo>
                  <a:pt x="372" y="1166"/>
                </a:lnTo>
                <a:lnTo>
                  <a:pt x="370" y="1162"/>
                </a:lnTo>
                <a:lnTo>
                  <a:pt x="369" y="1161"/>
                </a:lnTo>
                <a:lnTo>
                  <a:pt x="369" y="1161"/>
                </a:lnTo>
                <a:lnTo>
                  <a:pt x="362" y="1156"/>
                </a:lnTo>
                <a:lnTo>
                  <a:pt x="357" y="1152"/>
                </a:lnTo>
                <a:lnTo>
                  <a:pt x="357" y="1152"/>
                </a:lnTo>
                <a:lnTo>
                  <a:pt x="344" y="1141"/>
                </a:lnTo>
                <a:lnTo>
                  <a:pt x="333" y="1129"/>
                </a:lnTo>
                <a:lnTo>
                  <a:pt x="294" y="1063"/>
                </a:lnTo>
                <a:lnTo>
                  <a:pt x="294" y="1063"/>
                </a:lnTo>
                <a:lnTo>
                  <a:pt x="356" y="1080"/>
                </a:lnTo>
                <a:lnTo>
                  <a:pt x="403" y="1093"/>
                </a:lnTo>
                <a:lnTo>
                  <a:pt x="421" y="1096"/>
                </a:lnTo>
                <a:lnTo>
                  <a:pt x="431" y="1097"/>
                </a:lnTo>
                <a:lnTo>
                  <a:pt x="455" y="1097"/>
                </a:lnTo>
                <a:lnTo>
                  <a:pt x="462" y="1058"/>
                </a:lnTo>
                <a:lnTo>
                  <a:pt x="462" y="1058"/>
                </a:lnTo>
                <a:lnTo>
                  <a:pt x="474" y="1057"/>
                </a:lnTo>
                <a:lnTo>
                  <a:pt x="501" y="1054"/>
                </a:lnTo>
                <a:lnTo>
                  <a:pt x="515" y="1053"/>
                </a:lnTo>
                <a:lnTo>
                  <a:pt x="528" y="1053"/>
                </a:lnTo>
                <a:lnTo>
                  <a:pt x="539" y="1056"/>
                </a:lnTo>
                <a:lnTo>
                  <a:pt x="543" y="1057"/>
                </a:lnTo>
                <a:lnTo>
                  <a:pt x="545" y="1058"/>
                </a:lnTo>
                <a:lnTo>
                  <a:pt x="545" y="1058"/>
                </a:lnTo>
                <a:lnTo>
                  <a:pt x="551" y="1068"/>
                </a:lnTo>
                <a:lnTo>
                  <a:pt x="555" y="1078"/>
                </a:lnTo>
                <a:lnTo>
                  <a:pt x="557" y="1085"/>
                </a:lnTo>
                <a:lnTo>
                  <a:pt x="557" y="1090"/>
                </a:lnTo>
                <a:lnTo>
                  <a:pt x="557" y="1090"/>
                </a:lnTo>
                <a:lnTo>
                  <a:pt x="557" y="1099"/>
                </a:lnTo>
                <a:lnTo>
                  <a:pt x="558" y="1106"/>
                </a:lnTo>
                <a:lnTo>
                  <a:pt x="561" y="1113"/>
                </a:lnTo>
                <a:lnTo>
                  <a:pt x="561" y="1113"/>
                </a:lnTo>
                <a:lnTo>
                  <a:pt x="565" y="1120"/>
                </a:lnTo>
                <a:lnTo>
                  <a:pt x="570" y="1125"/>
                </a:lnTo>
                <a:lnTo>
                  <a:pt x="572" y="1129"/>
                </a:lnTo>
                <a:lnTo>
                  <a:pt x="572" y="1131"/>
                </a:lnTo>
                <a:lnTo>
                  <a:pt x="572" y="1133"/>
                </a:lnTo>
                <a:lnTo>
                  <a:pt x="572" y="1133"/>
                </a:lnTo>
                <a:lnTo>
                  <a:pt x="571" y="1139"/>
                </a:lnTo>
                <a:lnTo>
                  <a:pt x="568" y="1145"/>
                </a:lnTo>
                <a:lnTo>
                  <a:pt x="563" y="1150"/>
                </a:lnTo>
                <a:lnTo>
                  <a:pt x="561" y="1152"/>
                </a:lnTo>
                <a:lnTo>
                  <a:pt x="557" y="1152"/>
                </a:lnTo>
                <a:lnTo>
                  <a:pt x="557" y="1152"/>
                </a:lnTo>
                <a:lnTo>
                  <a:pt x="550" y="1152"/>
                </a:lnTo>
                <a:lnTo>
                  <a:pt x="543" y="1154"/>
                </a:lnTo>
                <a:lnTo>
                  <a:pt x="535" y="1156"/>
                </a:lnTo>
                <a:lnTo>
                  <a:pt x="529" y="1161"/>
                </a:lnTo>
                <a:lnTo>
                  <a:pt x="529" y="1161"/>
                </a:lnTo>
                <a:lnTo>
                  <a:pt x="527" y="1163"/>
                </a:lnTo>
                <a:lnTo>
                  <a:pt x="525" y="1167"/>
                </a:lnTo>
                <a:lnTo>
                  <a:pt x="522" y="1174"/>
                </a:lnTo>
                <a:lnTo>
                  <a:pt x="522" y="1181"/>
                </a:lnTo>
                <a:lnTo>
                  <a:pt x="522" y="1188"/>
                </a:lnTo>
                <a:lnTo>
                  <a:pt x="522" y="1188"/>
                </a:lnTo>
                <a:lnTo>
                  <a:pt x="522" y="1191"/>
                </a:lnTo>
                <a:lnTo>
                  <a:pt x="526" y="1193"/>
                </a:lnTo>
                <a:lnTo>
                  <a:pt x="529" y="1196"/>
                </a:lnTo>
                <a:lnTo>
                  <a:pt x="535" y="1198"/>
                </a:lnTo>
                <a:lnTo>
                  <a:pt x="550" y="1199"/>
                </a:lnTo>
                <a:lnTo>
                  <a:pt x="569" y="1200"/>
                </a:lnTo>
                <a:lnTo>
                  <a:pt x="569" y="1200"/>
                </a:lnTo>
                <a:lnTo>
                  <a:pt x="588" y="1198"/>
                </a:lnTo>
                <a:lnTo>
                  <a:pt x="606" y="1194"/>
                </a:lnTo>
                <a:lnTo>
                  <a:pt x="622" y="1190"/>
                </a:lnTo>
                <a:lnTo>
                  <a:pt x="631" y="1184"/>
                </a:lnTo>
                <a:lnTo>
                  <a:pt x="631" y="1184"/>
                </a:lnTo>
                <a:lnTo>
                  <a:pt x="638" y="1176"/>
                </a:lnTo>
                <a:lnTo>
                  <a:pt x="651" y="1160"/>
                </a:lnTo>
                <a:lnTo>
                  <a:pt x="684" y="1113"/>
                </a:lnTo>
                <a:lnTo>
                  <a:pt x="716" y="1065"/>
                </a:lnTo>
                <a:lnTo>
                  <a:pt x="726" y="1048"/>
                </a:lnTo>
                <a:lnTo>
                  <a:pt x="730" y="1039"/>
                </a:lnTo>
                <a:lnTo>
                  <a:pt x="730" y="1039"/>
                </a:lnTo>
                <a:lnTo>
                  <a:pt x="729" y="1034"/>
                </a:lnTo>
                <a:lnTo>
                  <a:pt x="728" y="1029"/>
                </a:lnTo>
                <a:lnTo>
                  <a:pt x="727" y="1025"/>
                </a:lnTo>
                <a:lnTo>
                  <a:pt x="723" y="1021"/>
                </a:lnTo>
                <a:lnTo>
                  <a:pt x="721" y="1017"/>
                </a:lnTo>
                <a:lnTo>
                  <a:pt x="717" y="1014"/>
                </a:lnTo>
                <a:lnTo>
                  <a:pt x="714" y="1013"/>
                </a:lnTo>
                <a:lnTo>
                  <a:pt x="710" y="1011"/>
                </a:lnTo>
                <a:lnTo>
                  <a:pt x="710" y="1011"/>
                </a:lnTo>
                <a:lnTo>
                  <a:pt x="703" y="1010"/>
                </a:lnTo>
                <a:lnTo>
                  <a:pt x="696" y="1007"/>
                </a:lnTo>
                <a:lnTo>
                  <a:pt x="683" y="999"/>
                </a:lnTo>
                <a:lnTo>
                  <a:pt x="683" y="999"/>
                </a:lnTo>
                <a:lnTo>
                  <a:pt x="677" y="998"/>
                </a:lnTo>
                <a:lnTo>
                  <a:pt x="667" y="998"/>
                </a:lnTo>
                <a:lnTo>
                  <a:pt x="659" y="997"/>
                </a:lnTo>
                <a:lnTo>
                  <a:pt x="651" y="996"/>
                </a:lnTo>
                <a:lnTo>
                  <a:pt x="651" y="996"/>
                </a:lnTo>
                <a:lnTo>
                  <a:pt x="639" y="993"/>
                </a:lnTo>
                <a:lnTo>
                  <a:pt x="620" y="993"/>
                </a:lnTo>
                <a:lnTo>
                  <a:pt x="593" y="992"/>
                </a:lnTo>
                <a:lnTo>
                  <a:pt x="593" y="992"/>
                </a:lnTo>
                <a:lnTo>
                  <a:pt x="498" y="980"/>
                </a:lnTo>
                <a:lnTo>
                  <a:pt x="498" y="972"/>
                </a:lnTo>
                <a:lnTo>
                  <a:pt x="498" y="972"/>
                </a:lnTo>
                <a:lnTo>
                  <a:pt x="510" y="969"/>
                </a:lnTo>
                <a:lnTo>
                  <a:pt x="539" y="961"/>
                </a:lnTo>
                <a:lnTo>
                  <a:pt x="556" y="956"/>
                </a:lnTo>
                <a:lnTo>
                  <a:pt x="572" y="950"/>
                </a:lnTo>
                <a:lnTo>
                  <a:pt x="586" y="943"/>
                </a:lnTo>
                <a:lnTo>
                  <a:pt x="596" y="937"/>
                </a:lnTo>
                <a:lnTo>
                  <a:pt x="596" y="937"/>
                </a:lnTo>
                <a:lnTo>
                  <a:pt x="605" y="929"/>
                </a:lnTo>
                <a:lnTo>
                  <a:pt x="613" y="919"/>
                </a:lnTo>
                <a:lnTo>
                  <a:pt x="620" y="908"/>
                </a:lnTo>
                <a:lnTo>
                  <a:pt x="628" y="898"/>
                </a:lnTo>
                <a:lnTo>
                  <a:pt x="639" y="875"/>
                </a:lnTo>
                <a:lnTo>
                  <a:pt x="648" y="858"/>
                </a:lnTo>
                <a:lnTo>
                  <a:pt x="648" y="858"/>
                </a:lnTo>
                <a:lnTo>
                  <a:pt x="649" y="851"/>
                </a:lnTo>
                <a:lnTo>
                  <a:pt x="650" y="842"/>
                </a:lnTo>
                <a:lnTo>
                  <a:pt x="651" y="821"/>
                </a:lnTo>
                <a:lnTo>
                  <a:pt x="651" y="804"/>
                </a:lnTo>
                <a:lnTo>
                  <a:pt x="651" y="796"/>
                </a:lnTo>
                <a:lnTo>
                  <a:pt x="651" y="796"/>
                </a:lnTo>
                <a:lnTo>
                  <a:pt x="654" y="796"/>
                </a:lnTo>
                <a:lnTo>
                  <a:pt x="661" y="798"/>
                </a:lnTo>
                <a:lnTo>
                  <a:pt x="685" y="809"/>
                </a:lnTo>
                <a:lnTo>
                  <a:pt x="712" y="821"/>
                </a:lnTo>
                <a:lnTo>
                  <a:pt x="724" y="825"/>
                </a:lnTo>
                <a:lnTo>
                  <a:pt x="734" y="827"/>
                </a:lnTo>
                <a:lnTo>
                  <a:pt x="734" y="827"/>
                </a:lnTo>
                <a:lnTo>
                  <a:pt x="745" y="826"/>
                </a:lnTo>
                <a:lnTo>
                  <a:pt x="761" y="824"/>
                </a:lnTo>
                <a:lnTo>
                  <a:pt x="802" y="813"/>
                </a:lnTo>
                <a:lnTo>
                  <a:pt x="838" y="802"/>
                </a:lnTo>
                <a:lnTo>
                  <a:pt x="856" y="796"/>
                </a:lnTo>
                <a:lnTo>
                  <a:pt x="856" y="796"/>
                </a:lnTo>
                <a:lnTo>
                  <a:pt x="862" y="789"/>
                </a:lnTo>
                <a:lnTo>
                  <a:pt x="874" y="776"/>
                </a:lnTo>
                <a:lnTo>
                  <a:pt x="886" y="760"/>
                </a:lnTo>
                <a:lnTo>
                  <a:pt x="889" y="754"/>
                </a:lnTo>
                <a:lnTo>
                  <a:pt x="891" y="748"/>
                </a:lnTo>
                <a:lnTo>
                  <a:pt x="891" y="748"/>
                </a:lnTo>
                <a:lnTo>
                  <a:pt x="894" y="723"/>
                </a:lnTo>
                <a:lnTo>
                  <a:pt x="901" y="679"/>
                </a:lnTo>
                <a:lnTo>
                  <a:pt x="909" y="635"/>
                </a:lnTo>
                <a:lnTo>
                  <a:pt x="911" y="619"/>
                </a:lnTo>
                <a:lnTo>
                  <a:pt x="911" y="611"/>
                </a:lnTo>
                <a:lnTo>
                  <a:pt x="911" y="611"/>
                </a:lnTo>
                <a:lnTo>
                  <a:pt x="906" y="601"/>
                </a:lnTo>
                <a:lnTo>
                  <a:pt x="901" y="589"/>
                </a:lnTo>
                <a:lnTo>
                  <a:pt x="894" y="576"/>
                </a:lnTo>
                <a:lnTo>
                  <a:pt x="903" y="525"/>
                </a:lnTo>
                <a:lnTo>
                  <a:pt x="903" y="525"/>
                </a:lnTo>
                <a:lnTo>
                  <a:pt x="909" y="516"/>
                </a:lnTo>
                <a:lnTo>
                  <a:pt x="913" y="508"/>
                </a:lnTo>
                <a:lnTo>
                  <a:pt x="915" y="504"/>
                </a:lnTo>
                <a:lnTo>
                  <a:pt x="915" y="501"/>
                </a:lnTo>
                <a:lnTo>
                  <a:pt x="915" y="501"/>
                </a:lnTo>
                <a:lnTo>
                  <a:pt x="906" y="479"/>
                </a:lnTo>
                <a:lnTo>
                  <a:pt x="889" y="438"/>
                </a:lnTo>
                <a:lnTo>
                  <a:pt x="870" y="395"/>
                </a:lnTo>
                <a:lnTo>
                  <a:pt x="862" y="379"/>
                </a:lnTo>
                <a:lnTo>
                  <a:pt x="856" y="368"/>
                </a:lnTo>
                <a:lnTo>
                  <a:pt x="856" y="368"/>
                </a:lnTo>
                <a:lnTo>
                  <a:pt x="850" y="361"/>
                </a:lnTo>
                <a:lnTo>
                  <a:pt x="843" y="354"/>
                </a:lnTo>
                <a:lnTo>
                  <a:pt x="827" y="339"/>
                </a:lnTo>
                <a:lnTo>
                  <a:pt x="808" y="325"/>
                </a:lnTo>
                <a:lnTo>
                  <a:pt x="808" y="325"/>
                </a:lnTo>
                <a:lnTo>
                  <a:pt x="797" y="314"/>
                </a:lnTo>
                <a:lnTo>
                  <a:pt x="789" y="303"/>
                </a:lnTo>
                <a:lnTo>
                  <a:pt x="781" y="293"/>
                </a:lnTo>
                <a:lnTo>
                  <a:pt x="781" y="293"/>
                </a:lnTo>
                <a:lnTo>
                  <a:pt x="778" y="288"/>
                </a:lnTo>
                <a:lnTo>
                  <a:pt x="775" y="282"/>
                </a:lnTo>
                <a:lnTo>
                  <a:pt x="770" y="269"/>
                </a:lnTo>
                <a:lnTo>
                  <a:pt x="766" y="263"/>
                </a:lnTo>
                <a:lnTo>
                  <a:pt x="763" y="258"/>
                </a:lnTo>
                <a:lnTo>
                  <a:pt x="759" y="254"/>
                </a:lnTo>
                <a:lnTo>
                  <a:pt x="753" y="254"/>
                </a:lnTo>
                <a:lnTo>
                  <a:pt x="753" y="254"/>
                </a:lnTo>
                <a:lnTo>
                  <a:pt x="747" y="255"/>
                </a:lnTo>
                <a:lnTo>
                  <a:pt x="742" y="257"/>
                </a:lnTo>
                <a:lnTo>
                  <a:pt x="733" y="263"/>
                </a:lnTo>
                <a:lnTo>
                  <a:pt x="727" y="267"/>
                </a:lnTo>
                <a:lnTo>
                  <a:pt x="724" y="269"/>
                </a:lnTo>
                <a:lnTo>
                  <a:pt x="722" y="270"/>
                </a:lnTo>
                <a:lnTo>
                  <a:pt x="722" y="270"/>
                </a:lnTo>
                <a:lnTo>
                  <a:pt x="708" y="263"/>
                </a:lnTo>
                <a:lnTo>
                  <a:pt x="696" y="258"/>
                </a:lnTo>
                <a:lnTo>
                  <a:pt x="683" y="254"/>
                </a:lnTo>
                <a:lnTo>
                  <a:pt x="683" y="254"/>
                </a:lnTo>
                <a:lnTo>
                  <a:pt x="644" y="242"/>
                </a:lnTo>
                <a:lnTo>
                  <a:pt x="632" y="240"/>
                </a:lnTo>
                <a:lnTo>
                  <a:pt x="622" y="238"/>
                </a:lnTo>
                <a:lnTo>
                  <a:pt x="612" y="238"/>
                </a:lnTo>
                <a:lnTo>
                  <a:pt x="605" y="239"/>
                </a:lnTo>
                <a:lnTo>
                  <a:pt x="605" y="239"/>
                </a:lnTo>
                <a:lnTo>
                  <a:pt x="565" y="249"/>
                </a:lnTo>
                <a:lnTo>
                  <a:pt x="565" y="249"/>
                </a:lnTo>
                <a:lnTo>
                  <a:pt x="553" y="251"/>
                </a:lnTo>
                <a:lnTo>
                  <a:pt x="535" y="251"/>
                </a:lnTo>
                <a:lnTo>
                  <a:pt x="506" y="249"/>
                </a:lnTo>
                <a:lnTo>
                  <a:pt x="506" y="249"/>
                </a:lnTo>
                <a:lnTo>
                  <a:pt x="504" y="251"/>
                </a:lnTo>
                <a:lnTo>
                  <a:pt x="502" y="252"/>
                </a:lnTo>
                <a:lnTo>
                  <a:pt x="500" y="258"/>
                </a:lnTo>
                <a:lnTo>
                  <a:pt x="498" y="266"/>
                </a:lnTo>
                <a:lnTo>
                  <a:pt x="498" y="266"/>
                </a:lnTo>
                <a:lnTo>
                  <a:pt x="488" y="244"/>
                </a:lnTo>
                <a:lnTo>
                  <a:pt x="480" y="229"/>
                </a:lnTo>
                <a:lnTo>
                  <a:pt x="477" y="224"/>
                </a:lnTo>
                <a:lnTo>
                  <a:pt x="474" y="222"/>
                </a:lnTo>
                <a:lnTo>
                  <a:pt x="474" y="222"/>
                </a:lnTo>
                <a:lnTo>
                  <a:pt x="464" y="221"/>
                </a:lnTo>
                <a:lnTo>
                  <a:pt x="451" y="218"/>
                </a:lnTo>
                <a:lnTo>
                  <a:pt x="451" y="218"/>
                </a:lnTo>
                <a:lnTo>
                  <a:pt x="449" y="217"/>
                </a:lnTo>
                <a:lnTo>
                  <a:pt x="447" y="214"/>
                </a:lnTo>
                <a:lnTo>
                  <a:pt x="442" y="204"/>
                </a:lnTo>
                <a:lnTo>
                  <a:pt x="437" y="196"/>
                </a:lnTo>
                <a:lnTo>
                  <a:pt x="435" y="191"/>
                </a:lnTo>
                <a:lnTo>
                  <a:pt x="435" y="191"/>
                </a:lnTo>
                <a:lnTo>
                  <a:pt x="435" y="187"/>
                </a:lnTo>
                <a:lnTo>
                  <a:pt x="435" y="179"/>
                </a:lnTo>
                <a:lnTo>
                  <a:pt x="435" y="149"/>
                </a:lnTo>
                <a:lnTo>
                  <a:pt x="433" y="130"/>
                </a:lnTo>
                <a:lnTo>
                  <a:pt x="429" y="112"/>
                </a:lnTo>
                <a:lnTo>
                  <a:pt x="424" y="93"/>
                </a:lnTo>
                <a:lnTo>
                  <a:pt x="421" y="84"/>
                </a:lnTo>
                <a:lnTo>
                  <a:pt x="416" y="77"/>
                </a:lnTo>
                <a:lnTo>
                  <a:pt x="416" y="77"/>
                </a:lnTo>
                <a:lnTo>
                  <a:pt x="407" y="63"/>
                </a:lnTo>
                <a:lnTo>
                  <a:pt x="400" y="50"/>
                </a:lnTo>
                <a:lnTo>
                  <a:pt x="387" y="28"/>
                </a:lnTo>
                <a:lnTo>
                  <a:pt x="382" y="20"/>
                </a:lnTo>
                <a:lnTo>
                  <a:pt x="375" y="13"/>
                </a:lnTo>
                <a:lnTo>
                  <a:pt x="369" y="7"/>
                </a:lnTo>
                <a:lnTo>
                  <a:pt x="361" y="3"/>
                </a:lnTo>
                <a:lnTo>
                  <a:pt x="361" y="3"/>
                </a:lnTo>
                <a:lnTo>
                  <a:pt x="351" y="1"/>
                </a:lnTo>
                <a:lnTo>
                  <a:pt x="340" y="0"/>
                </a:lnTo>
                <a:lnTo>
                  <a:pt x="331" y="0"/>
                </a:lnTo>
                <a:lnTo>
                  <a:pt x="320" y="0"/>
                </a:lnTo>
                <a:lnTo>
                  <a:pt x="305" y="2"/>
                </a:lnTo>
                <a:lnTo>
                  <a:pt x="297" y="3"/>
                </a:lnTo>
                <a:lnTo>
                  <a:pt x="297" y="3"/>
                </a:lnTo>
                <a:close/>
                <a:moveTo>
                  <a:pt x="149" y="328"/>
                </a:moveTo>
                <a:lnTo>
                  <a:pt x="149" y="328"/>
                </a:lnTo>
                <a:lnTo>
                  <a:pt x="157" y="351"/>
                </a:lnTo>
                <a:lnTo>
                  <a:pt x="165" y="369"/>
                </a:lnTo>
                <a:lnTo>
                  <a:pt x="168" y="377"/>
                </a:lnTo>
                <a:lnTo>
                  <a:pt x="172" y="383"/>
                </a:lnTo>
                <a:lnTo>
                  <a:pt x="172" y="383"/>
                </a:lnTo>
                <a:lnTo>
                  <a:pt x="180" y="393"/>
                </a:lnTo>
                <a:lnTo>
                  <a:pt x="187" y="400"/>
                </a:lnTo>
                <a:lnTo>
                  <a:pt x="196" y="407"/>
                </a:lnTo>
                <a:lnTo>
                  <a:pt x="196" y="407"/>
                </a:lnTo>
                <a:lnTo>
                  <a:pt x="178" y="413"/>
                </a:lnTo>
                <a:lnTo>
                  <a:pt x="165" y="417"/>
                </a:lnTo>
                <a:lnTo>
                  <a:pt x="156" y="418"/>
                </a:lnTo>
                <a:lnTo>
                  <a:pt x="156" y="418"/>
                </a:lnTo>
                <a:lnTo>
                  <a:pt x="155" y="418"/>
                </a:lnTo>
                <a:lnTo>
                  <a:pt x="153" y="416"/>
                </a:lnTo>
                <a:lnTo>
                  <a:pt x="149" y="411"/>
                </a:lnTo>
                <a:lnTo>
                  <a:pt x="144" y="403"/>
                </a:lnTo>
                <a:lnTo>
                  <a:pt x="144" y="403"/>
                </a:lnTo>
                <a:lnTo>
                  <a:pt x="146" y="391"/>
                </a:lnTo>
                <a:lnTo>
                  <a:pt x="147" y="365"/>
                </a:lnTo>
                <a:lnTo>
                  <a:pt x="149" y="328"/>
                </a:lnTo>
                <a:lnTo>
                  <a:pt x="149" y="328"/>
                </a:lnTo>
                <a:close/>
                <a:moveTo>
                  <a:pt x="227" y="285"/>
                </a:moveTo>
                <a:lnTo>
                  <a:pt x="244" y="285"/>
                </a:lnTo>
                <a:lnTo>
                  <a:pt x="244" y="293"/>
                </a:lnTo>
                <a:lnTo>
                  <a:pt x="244" y="293"/>
                </a:lnTo>
                <a:lnTo>
                  <a:pt x="242" y="297"/>
                </a:lnTo>
                <a:lnTo>
                  <a:pt x="242" y="301"/>
                </a:lnTo>
                <a:lnTo>
                  <a:pt x="244" y="305"/>
                </a:lnTo>
                <a:lnTo>
                  <a:pt x="244" y="305"/>
                </a:lnTo>
                <a:lnTo>
                  <a:pt x="247" y="320"/>
                </a:lnTo>
                <a:lnTo>
                  <a:pt x="235" y="325"/>
                </a:lnTo>
                <a:lnTo>
                  <a:pt x="235" y="325"/>
                </a:lnTo>
                <a:lnTo>
                  <a:pt x="227" y="297"/>
                </a:lnTo>
                <a:lnTo>
                  <a:pt x="227" y="297"/>
                </a:lnTo>
                <a:lnTo>
                  <a:pt x="227" y="293"/>
                </a:lnTo>
                <a:lnTo>
                  <a:pt x="227" y="289"/>
                </a:lnTo>
                <a:lnTo>
                  <a:pt x="227" y="285"/>
                </a:lnTo>
                <a:lnTo>
                  <a:pt x="227" y="2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95741AA8-DADC-4C41-9C06-C703D87C676F}"/>
              </a:ext>
            </a:extLst>
          </p:cNvPr>
          <p:cNvSpPr>
            <a:spLocks noEditPoints="1"/>
          </p:cNvSpPr>
          <p:nvPr/>
        </p:nvSpPr>
        <p:spPr bwMode="auto">
          <a:xfrm>
            <a:off x="4758761" y="4666722"/>
            <a:ext cx="419643" cy="1643007"/>
          </a:xfrm>
          <a:custGeom>
            <a:avLst/>
            <a:gdLst>
              <a:gd name="T0" fmla="*/ 66 w 354"/>
              <a:gd name="T1" fmla="*/ 91 h 1386"/>
              <a:gd name="T2" fmla="*/ 48 w 354"/>
              <a:gd name="T3" fmla="*/ 104 h 1386"/>
              <a:gd name="T4" fmla="*/ 11 w 354"/>
              <a:gd name="T5" fmla="*/ 98 h 1386"/>
              <a:gd name="T6" fmla="*/ 4 w 354"/>
              <a:gd name="T7" fmla="*/ 104 h 1386"/>
              <a:gd name="T8" fmla="*/ 1 w 354"/>
              <a:gd name="T9" fmla="*/ 149 h 1386"/>
              <a:gd name="T10" fmla="*/ 35 w 354"/>
              <a:gd name="T11" fmla="*/ 254 h 1386"/>
              <a:gd name="T12" fmla="*/ 46 w 354"/>
              <a:gd name="T13" fmla="*/ 340 h 1386"/>
              <a:gd name="T14" fmla="*/ 68 w 354"/>
              <a:gd name="T15" fmla="*/ 400 h 1386"/>
              <a:gd name="T16" fmla="*/ 101 w 354"/>
              <a:gd name="T17" fmla="*/ 462 h 1386"/>
              <a:gd name="T18" fmla="*/ 97 w 354"/>
              <a:gd name="T19" fmla="*/ 553 h 1386"/>
              <a:gd name="T20" fmla="*/ 72 w 354"/>
              <a:gd name="T21" fmla="*/ 651 h 1386"/>
              <a:gd name="T22" fmla="*/ 92 w 354"/>
              <a:gd name="T23" fmla="*/ 699 h 1386"/>
              <a:gd name="T24" fmla="*/ 127 w 354"/>
              <a:gd name="T25" fmla="*/ 778 h 1386"/>
              <a:gd name="T26" fmla="*/ 138 w 354"/>
              <a:gd name="T27" fmla="*/ 882 h 1386"/>
              <a:gd name="T28" fmla="*/ 148 w 354"/>
              <a:gd name="T29" fmla="*/ 1074 h 1386"/>
              <a:gd name="T30" fmla="*/ 162 w 354"/>
              <a:gd name="T31" fmla="*/ 1170 h 1386"/>
              <a:gd name="T32" fmla="*/ 162 w 354"/>
              <a:gd name="T33" fmla="*/ 1231 h 1386"/>
              <a:gd name="T34" fmla="*/ 146 w 354"/>
              <a:gd name="T35" fmla="*/ 1255 h 1386"/>
              <a:gd name="T36" fmla="*/ 116 w 354"/>
              <a:gd name="T37" fmla="*/ 1282 h 1386"/>
              <a:gd name="T38" fmla="*/ 58 w 354"/>
              <a:gd name="T39" fmla="*/ 1279 h 1386"/>
              <a:gd name="T40" fmla="*/ 53 w 354"/>
              <a:gd name="T41" fmla="*/ 1291 h 1386"/>
              <a:gd name="T42" fmla="*/ 71 w 354"/>
              <a:gd name="T43" fmla="*/ 1318 h 1386"/>
              <a:gd name="T44" fmla="*/ 97 w 354"/>
              <a:gd name="T45" fmla="*/ 1331 h 1386"/>
              <a:gd name="T46" fmla="*/ 79 w 354"/>
              <a:gd name="T47" fmla="*/ 1351 h 1386"/>
              <a:gd name="T48" fmla="*/ 89 w 354"/>
              <a:gd name="T49" fmla="*/ 1366 h 1386"/>
              <a:gd name="T50" fmla="*/ 145 w 354"/>
              <a:gd name="T51" fmla="*/ 1385 h 1386"/>
              <a:gd name="T52" fmla="*/ 200 w 354"/>
              <a:gd name="T53" fmla="*/ 1376 h 1386"/>
              <a:gd name="T54" fmla="*/ 255 w 354"/>
              <a:gd name="T55" fmla="*/ 1355 h 1386"/>
              <a:gd name="T56" fmla="*/ 284 w 354"/>
              <a:gd name="T57" fmla="*/ 1336 h 1386"/>
              <a:gd name="T58" fmla="*/ 287 w 354"/>
              <a:gd name="T59" fmla="*/ 1178 h 1386"/>
              <a:gd name="T60" fmla="*/ 282 w 354"/>
              <a:gd name="T61" fmla="*/ 974 h 1386"/>
              <a:gd name="T62" fmla="*/ 308 w 354"/>
              <a:gd name="T63" fmla="*/ 735 h 1386"/>
              <a:gd name="T64" fmla="*/ 341 w 354"/>
              <a:gd name="T65" fmla="*/ 719 h 1386"/>
              <a:gd name="T66" fmla="*/ 333 w 354"/>
              <a:gd name="T67" fmla="*/ 689 h 1386"/>
              <a:gd name="T68" fmla="*/ 315 w 354"/>
              <a:gd name="T69" fmla="*/ 578 h 1386"/>
              <a:gd name="T70" fmla="*/ 310 w 354"/>
              <a:gd name="T71" fmla="*/ 516 h 1386"/>
              <a:gd name="T72" fmla="*/ 347 w 354"/>
              <a:gd name="T73" fmla="*/ 375 h 1386"/>
              <a:gd name="T74" fmla="*/ 353 w 354"/>
              <a:gd name="T75" fmla="*/ 312 h 1386"/>
              <a:gd name="T76" fmla="*/ 336 w 354"/>
              <a:gd name="T77" fmla="*/ 247 h 1386"/>
              <a:gd name="T78" fmla="*/ 309 w 354"/>
              <a:gd name="T79" fmla="*/ 190 h 1386"/>
              <a:gd name="T80" fmla="*/ 293 w 354"/>
              <a:gd name="T81" fmla="*/ 175 h 1386"/>
              <a:gd name="T82" fmla="*/ 294 w 354"/>
              <a:gd name="T83" fmla="*/ 74 h 1386"/>
              <a:gd name="T84" fmla="*/ 272 w 354"/>
              <a:gd name="T85" fmla="*/ 33 h 1386"/>
              <a:gd name="T86" fmla="*/ 229 w 354"/>
              <a:gd name="T87" fmla="*/ 0 h 1386"/>
              <a:gd name="T88" fmla="*/ 174 w 354"/>
              <a:gd name="T89" fmla="*/ 13 h 1386"/>
              <a:gd name="T90" fmla="*/ 146 w 354"/>
              <a:gd name="T91" fmla="*/ 27 h 1386"/>
              <a:gd name="T92" fmla="*/ 121 w 354"/>
              <a:gd name="T93" fmla="*/ 43 h 1386"/>
              <a:gd name="T94" fmla="*/ 110 w 354"/>
              <a:gd name="T95" fmla="*/ 65 h 1386"/>
              <a:gd name="T96" fmla="*/ 133 w 354"/>
              <a:gd name="T97" fmla="*/ 165 h 1386"/>
              <a:gd name="T98" fmla="*/ 141 w 354"/>
              <a:gd name="T99" fmla="*/ 172 h 1386"/>
              <a:gd name="T100" fmla="*/ 143 w 354"/>
              <a:gd name="T101" fmla="*/ 182 h 1386"/>
              <a:gd name="T102" fmla="*/ 143 w 354"/>
              <a:gd name="T103" fmla="*/ 186 h 1386"/>
              <a:gd name="T104" fmla="*/ 145 w 354"/>
              <a:gd name="T105" fmla="*/ 199 h 1386"/>
              <a:gd name="T106" fmla="*/ 146 w 354"/>
              <a:gd name="T107" fmla="*/ 214 h 1386"/>
              <a:gd name="T108" fmla="*/ 162 w 354"/>
              <a:gd name="T109" fmla="*/ 227 h 1386"/>
              <a:gd name="T110" fmla="*/ 164 w 354"/>
              <a:gd name="T111" fmla="*/ 241 h 1386"/>
              <a:gd name="T112" fmla="*/ 102 w 354"/>
              <a:gd name="T113" fmla="*/ 250 h 1386"/>
              <a:gd name="T114" fmla="*/ 96 w 354"/>
              <a:gd name="T115" fmla="*/ 233 h 1386"/>
              <a:gd name="T116" fmla="*/ 105 w 354"/>
              <a:gd name="T117" fmla="*/ 186 h 1386"/>
              <a:gd name="T118" fmla="*/ 133 w 354"/>
              <a:gd name="T119" fmla="*/ 159 h 1386"/>
              <a:gd name="T120" fmla="*/ 174 w 354"/>
              <a:gd name="T121" fmla="*/ 2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4" h="1386">
                <a:moveTo>
                  <a:pt x="113" y="91"/>
                </a:moveTo>
                <a:lnTo>
                  <a:pt x="76" y="88"/>
                </a:lnTo>
                <a:lnTo>
                  <a:pt x="68" y="91"/>
                </a:lnTo>
                <a:lnTo>
                  <a:pt x="68" y="91"/>
                </a:lnTo>
                <a:lnTo>
                  <a:pt x="66" y="91"/>
                </a:lnTo>
                <a:lnTo>
                  <a:pt x="62" y="91"/>
                </a:lnTo>
                <a:lnTo>
                  <a:pt x="58" y="95"/>
                </a:lnTo>
                <a:lnTo>
                  <a:pt x="58" y="95"/>
                </a:lnTo>
                <a:lnTo>
                  <a:pt x="50" y="102"/>
                </a:lnTo>
                <a:lnTo>
                  <a:pt x="48" y="104"/>
                </a:lnTo>
                <a:lnTo>
                  <a:pt x="17" y="104"/>
                </a:lnTo>
                <a:lnTo>
                  <a:pt x="17" y="104"/>
                </a:lnTo>
                <a:lnTo>
                  <a:pt x="16" y="101"/>
                </a:lnTo>
                <a:lnTo>
                  <a:pt x="13" y="98"/>
                </a:lnTo>
                <a:lnTo>
                  <a:pt x="11" y="98"/>
                </a:lnTo>
                <a:lnTo>
                  <a:pt x="11" y="98"/>
                </a:lnTo>
                <a:lnTo>
                  <a:pt x="7" y="98"/>
                </a:lnTo>
                <a:lnTo>
                  <a:pt x="5" y="101"/>
                </a:lnTo>
                <a:lnTo>
                  <a:pt x="4" y="104"/>
                </a:lnTo>
                <a:lnTo>
                  <a:pt x="4" y="104"/>
                </a:lnTo>
                <a:lnTo>
                  <a:pt x="3" y="116"/>
                </a:lnTo>
                <a:lnTo>
                  <a:pt x="1" y="128"/>
                </a:lnTo>
                <a:lnTo>
                  <a:pt x="0" y="139"/>
                </a:lnTo>
                <a:lnTo>
                  <a:pt x="0" y="139"/>
                </a:lnTo>
                <a:lnTo>
                  <a:pt x="1" y="149"/>
                </a:lnTo>
                <a:lnTo>
                  <a:pt x="4" y="158"/>
                </a:lnTo>
                <a:lnTo>
                  <a:pt x="7" y="169"/>
                </a:lnTo>
                <a:lnTo>
                  <a:pt x="17" y="169"/>
                </a:lnTo>
                <a:lnTo>
                  <a:pt x="24" y="233"/>
                </a:lnTo>
                <a:lnTo>
                  <a:pt x="35" y="254"/>
                </a:lnTo>
                <a:lnTo>
                  <a:pt x="35" y="254"/>
                </a:lnTo>
                <a:lnTo>
                  <a:pt x="31" y="285"/>
                </a:lnTo>
                <a:lnTo>
                  <a:pt x="31" y="285"/>
                </a:lnTo>
                <a:lnTo>
                  <a:pt x="35" y="303"/>
                </a:lnTo>
                <a:lnTo>
                  <a:pt x="46" y="340"/>
                </a:lnTo>
                <a:lnTo>
                  <a:pt x="59" y="378"/>
                </a:lnTo>
                <a:lnTo>
                  <a:pt x="64" y="393"/>
                </a:lnTo>
                <a:lnTo>
                  <a:pt x="66" y="397"/>
                </a:lnTo>
                <a:lnTo>
                  <a:pt x="68" y="400"/>
                </a:lnTo>
                <a:lnTo>
                  <a:pt x="68" y="400"/>
                </a:lnTo>
                <a:lnTo>
                  <a:pt x="78" y="406"/>
                </a:lnTo>
                <a:lnTo>
                  <a:pt x="88" y="412"/>
                </a:lnTo>
                <a:lnTo>
                  <a:pt x="99" y="416"/>
                </a:lnTo>
                <a:lnTo>
                  <a:pt x="99" y="416"/>
                </a:lnTo>
                <a:lnTo>
                  <a:pt x="101" y="462"/>
                </a:lnTo>
                <a:lnTo>
                  <a:pt x="102" y="499"/>
                </a:lnTo>
                <a:lnTo>
                  <a:pt x="102" y="525"/>
                </a:lnTo>
                <a:lnTo>
                  <a:pt x="102" y="525"/>
                </a:lnTo>
                <a:lnTo>
                  <a:pt x="101" y="537"/>
                </a:lnTo>
                <a:lnTo>
                  <a:pt x="97" y="553"/>
                </a:lnTo>
                <a:lnTo>
                  <a:pt x="85" y="590"/>
                </a:lnTo>
                <a:lnTo>
                  <a:pt x="73" y="625"/>
                </a:lnTo>
                <a:lnTo>
                  <a:pt x="68" y="641"/>
                </a:lnTo>
                <a:lnTo>
                  <a:pt x="68" y="641"/>
                </a:lnTo>
                <a:lnTo>
                  <a:pt x="72" y="651"/>
                </a:lnTo>
                <a:lnTo>
                  <a:pt x="79" y="670"/>
                </a:lnTo>
                <a:lnTo>
                  <a:pt x="86" y="689"/>
                </a:lnTo>
                <a:lnTo>
                  <a:pt x="90" y="695"/>
                </a:lnTo>
                <a:lnTo>
                  <a:pt x="92" y="699"/>
                </a:lnTo>
                <a:lnTo>
                  <a:pt x="92" y="699"/>
                </a:lnTo>
                <a:lnTo>
                  <a:pt x="98" y="705"/>
                </a:lnTo>
                <a:lnTo>
                  <a:pt x="105" y="713"/>
                </a:lnTo>
                <a:lnTo>
                  <a:pt x="116" y="725"/>
                </a:lnTo>
                <a:lnTo>
                  <a:pt x="116" y="725"/>
                </a:lnTo>
                <a:lnTo>
                  <a:pt x="127" y="778"/>
                </a:lnTo>
                <a:lnTo>
                  <a:pt x="134" y="818"/>
                </a:lnTo>
                <a:lnTo>
                  <a:pt x="135" y="835"/>
                </a:lnTo>
                <a:lnTo>
                  <a:pt x="137" y="848"/>
                </a:lnTo>
                <a:lnTo>
                  <a:pt x="137" y="848"/>
                </a:lnTo>
                <a:lnTo>
                  <a:pt x="138" y="882"/>
                </a:lnTo>
                <a:lnTo>
                  <a:pt x="140" y="937"/>
                </a:lnTo>
                <a:lnTo>
                  <a:pt x="144" y="995"/>
                </a:lnTo>
                <a:lnTo>
                  <a:pt x="146" y="1041"/>
                </a:lnTo>
                <a:lnTo>
                  <a:pt x="146" y="1041"/>
                </a:lnTo>
                <a:lnTo>
                  <a:pt x="148" y="1074"/>
                </a:lnTo>
                <a:lnTo>
                  <a:pt x="151" y="1104"/>
                </a:lnTo>
                <a:lnTo>
                  <a:pt x="153" y="1129"/>
                </a:lnTo>
                <a:lnTo>
                  <a:pt x="157" y="1146"/>
                </a:lnTo>
                <a:lnTo>
                  <a:pt x="157" y="1146"/>
                </a:lnTo>
                <a:lnTo>
                  <a:pt x="162" y="1170"/>
                </a:lnTo>
                <a:lnTo>
                  <a:pt x="163" y="1182"/>
                </a:lnTo>
                <a:lnTo>
                  <a:pt x="164" y="1194"/>
                </a:lnTo>
                <a:lnTo>
                  <a:pt x="164" y="1194"/>
                </a:lnTo>
                <a:lnTo>
                  <a:pt x="163" y="1220"/>
                </a:lnTo>
                <a:lnTo>
                  <a:pt x="162" y="1231"/>
                </a:lnTo>
                <a:lnTo>
                  <a:pt x="160" y="1238"/>
                </a:lnTo>
                <a:lnTo>
                  <a:pt x="160" y="1238"/>
                </a:lnTo>
                <a:lnTo>
                  <a:pt x="152" y="1249"/>
                </a:lnTo>
                <a:lnTo>
                  <a:pt x="146" y="1255"/>
                </a:lnTo>
                <a:lnTo>
                  <a:pt x="146" y="1255"/>
                </a:lnTo>
                <a:lnTo>
                  <a:pt x="134" y="1268"/>
                </a:lnTo>
                <a:lnTo>
                  <a:pt x="125" y="1278"/>
                </a:lnTo>
                <a:lnTo>
                  <a:pt x="120" y="1281"/>
                </a:lnTo>
                <a:lnTo>
                  <a:pt x="116" y="1282"/>
                </a:lnTo>
                <a:lnTo>
                  <a:pt x="116" y="1282"/>
                </a:lnTo>
                <a:lnTo>
                  <a:pt x="104" y="1281"/>
                </a:lnTo>
                <a:lnTo>
                  <a:pt x="86" y="1279"/>
                </a:lnTo>
                <a:lnTo>
                  <a:pt x="70" y="1278"/>
                </a:lnTo>
                <a:lnTo>
                  <a:pt x="62" y="1278"/>
                </a:lnTo>
                <a:lnTo>
                  <a:pt x="58" y="1279"/>
                </a:lnTo>
                <a:lnTo>
                  <a:pt x="58" y="1279"/>
                </a:lnTo>
                <a:lnTo>
                  <a:pt x="55" y="1281"/>
                </a:lnTo>
                <a:lnTo>
                  <a:pt x="54" y="1284"/>
                </a:lnTo>
                <a:lnTo>
                  <a:pt x="53" y="1287"/>
                </a:lnTo>
                <a:lnTo>
                  <a:pt x="53" y="1291"/>
                </a:lnTo>
                <a:lnTo>
                  <a:pt x="54" y="1298"/>
                </a:lnTo>
                <a:lnTo>
                  <a:pt x="58" y="1306"/>
                </a:lnTo>
                <a:lnTo>
                  <a:pt x="58" y="1306"/>
                </a:lnTo>
                <a:lnTo>
                  <a:pt x="65" y="1313"/>
                </a:lnTo>
                <a:lnTo>
                  <a:pt x="71" y="1318"/>
                </a:lnTo>
                <a:lnTo>
                  <a:pt x="79" y="1323"/>
                </a:lnTo>
                <a:lnTo>
                  <a:pt x="116" y="1327"/>
                </a:lnTo>
                <a:lnTo>
                  <a:pt x="116" y="1327"/>
                </a:lnTo>
                <a:lnTo>
                  <a:pt x="110" y="1328"/>
                </a:lnTo>
                <a:lnTo>
                  <a:pt x="97" y="1331"/>
                </a:lnTo>
                <a:lnTo>
                  <a:pt x="90" y="1335"/>
                </a:lnTo>
                <a:lnTo>
                  <a:pt x="84" y="1339"/>
                </a:lnTo>
                <a:lnTo>
                  <a:pt x="80" y="1343"/>
                </a:lnTo>
                <a:lnTo>
                  <a:pt x="79" y="1347"/>
                </a:lnTo>
                <a:lnTo>
                  <a:pt x="79" y="1351"/>
                </a:lnTo>
                <a:lnTo>
                  <a:pt x="79" y="1351"/>
                </a:lnTo>
                <a:lnTo>
                  <a:pt x="79" y="1355"/>
                </a:lnTo>
                <a:lnTo>
                  <a:pt x="82" y="1360"/>
                </a:lnTo>
                <a:lnTo>
                  <a:pt x="84" y="1364"/>
                </a:lnTo>
                <a:lnTo>
                  <a:pt x="89" y="1366"/>
                </a:lnTo>
                <a:lnTo>
                  <a:pt x="104" y="1371"/>
                </a:lnTo>
                <a:lnTo>
                  <a:pt x="129" y="1380"/>
                </a:lnTo>
                <a:lnTo>
                  <a:pt x="129" y="1380"/>
                </a:lnTo>
                <a:lnTo>
                  <a:pt x="137" y="1383"/>
                </a:lnTo>
                <a:lnTo>
                  <a:pt x="145" y="1385"/>
                </a:lnTo>
                <a:lnTo>
                  <a:pt x="152" y="1385"/>
                </a:lnTo>
                <a:lnTo>
                  <a:pt x="159" y="1386"/>
                </a:lnTo>
                <a:lnTo>
                  <a:pt x="174" y="1384"/>
                </a:lnTo>
                <a:lnTo>
                  <a:pt x="187" y="1380"/>
                </a:lnTo>
                <a:lnTo>
                  <a:pt x="200" y="1376"/>
                </a:lnTo>
                <a:lnTo>
                  <a:pt x="211" y="1371"/>
                </a:lnTo>
                <a:lnTo>
                  <a:pt x="225" y="1364"/>
                </a:lnTo>
                <a:lnTo>
                  <a:pt x="225" y="1364"/>
                </a:lnTo>
                <a:lnTo>
                  <a:pt x="238" y="1359"/>
                </a:lnTo>
                <a:lnTo>
                  <a:pt x="255" y="1355"/>
                </a:lnTo>
                <a:lnTo>
                  <a:pt x="279" y="1351"/>
                </a:lnTo>
                <a:lnTo>
                  <a:pt x="279" y="1351"/>
                </a:lnTo>
                <a:lnTo>
                  <a:pt x="280" y="1348"/>
                </a:lnTo>
                <a:lnTo>
                  <a:pt x="281" y="1346"/>
                </a:lnTo>
                <a:lnTo>
                  <a:pt x="284" y="1336"/>
                </a:lnTo>
                <a:lnTo>
                  <a:pt x="286" y="1323"/>
                </a:lnTo>
                <a:lnTo>
                  <a:pt x="296" y="1310"/>
                </a:lnTo>
                <a:lnTo>
                  <a:pt x="296" y="1310"/>
                </a:lnTo>
                <a:lnTo>
                  <a:pt x="291" y="1234"/>
                </a:lnTo>
                <a:lnTo>
                  <a:pt x="287" y="1178"/>
                </a:lnTo>
                <a:lnTo>
                  <a:pt x="286" y="1144"/>
                </a:lnTo>
                <a:lnTo>
                  <a:pt x="286" y="1144"/>
                </a:lnTo>
                <a:lnTo>
                  <a:pt x="285" y="1054"/>
                </a:lnTo>
                <a:lnTo>
                  <a:pt x="282" y="974"/>
                </a:lnTo>
                <a:lnTo>
                  <a:pt x="282" y="974"/>
                </a:lnTo>
                <a:lnTo>
                  <a:pt x="285" y="932"/>
                </a:lnTo>
                <a:lnTo>
                  <a:pt x="291" y="851"/>
                </a:lnTo>
                <a:lnTo>
                  <a:pt x="299" y="736"/>
                </a:lnTo>
                <a:lnTo>
                  <a:pt x="299" y="736"/>
                </a:lnTo>
                <a:lnTo>
                  <a:pt x="308" y="735"/>
                </a:lnTo>
                <a:lnTo>
                  <a:pt x="323" y="731"/>
                </a:lnTo>
                <a:lnTo>
                  <a:pt x="331" y="727"/>
                </a:lnTo>
                <a:lnTo>
                  <a:pt x="337" y="724"/>
                </a:lnTo>
                <a:lnTo>
                  <a:pt x="340" y="721"/>
                </a:lnTo>
                <a:lnTo>
                  <a:pt x="341" y="719"/>
                </a:lnTo>
                <a:lnTo>
                  <a:pt x="341" y="715"/>
                </a:lnTo>
                <a:lnTo>
                  <a:pt x="340" y="712"/>
                </a:lnTo>
                <a:lnTo>
                  <a:pt x="340" y="712"/>
                </a:lnTo>
                <a:lnTo>
                  <a:pt x="336" y="702"/>
                </a:lnTo>
                <a:lnTo>
                  <a:pt x="333" y="689"/>
                </a:lnTo>
                <a:lnTo>
                  <a:pt x="326" y="656"/>
                </a:lnTo>
                <a:lnTo>
                  <a:pt x="320" y="621"/>
                </a:lnTo>
                <a:lnTo>
                  <a:pt x="316" y="597"/>
                </a:lnTo>
                <a:lnTo>
                  <a:pt x="316" y="597"/>
                </a:lnTo>
                <a:lnTo>
                  <a:pt x="315" y="578"/>
                </a:lnTo>
                <a:lnTo>
                  <a:pt x="311" y="556"/>
                </a:lnTo>
                <a:lnTo>
                  <a:pt x="310" y="535"/>
                </a:lnTo>
                <a:lnTo>
                  <a:pt x="309" y="524"/>
                </a:lnTo>
                <a:lnTo>
                  <a:pt x="310" y="516"/>
                </a:lnTo>
                <a:lnTo>
                  <a:pt x="310" y="516"/>
                </a:lnTo>
                <a:lnTo>
                  <a:pt x="312" y="503"/>
                </a:lnTo>
                <a:lnTo>
                  <a:pt x="317" y="483"/>
                </a:lnTo>
                <a:lnTo>
                  <a:pt x="333" y="431"/>
                </a:lnTo>
                <a:lnTo>
                  <a:pt x="340" y="402"/>
                </a:lnTo>
                <a:lnTo>
                  <a:pt x="347" y="375"/>
                </a:lnTo>
                <a:lnTo>
                  <a:pt x="352" y="349"/>
                </a:lnTo>
                <a:lnTo>
                  <a:pt x="353" y="337"/>
                </a:lnTo>
                <a:lnTo>
                  <a:pt x="354" y="328"/>
                </a:lnTo>
                <a:lnTo>
                  <a:pt x="354" y="328"/>
                </a:lnTo>
                <a:lnTo>
                  <a:pt x="353" y="312"/>
                </a:lnTo>
                <a:lnTo>
                  <a:pt x="352" y="298"/>
                </a:lnTo>
                <a:lnTo>
                  <a:pt x="349" y="286"/>
                </a:lnTo>
                <a:lnTo>
                  <a:pt x="347" y="275"/>
                </a:lnTo>
                <a:lnTo>
                  <a:pt x="341" y="259"/>
                </a:lnTo>
                <a:lnTo>
                  <a:pt x="336" y="247"/>
                </a:lnTo>
                <a:lnTo>
                  <a:pt x="336" y="247"/>
                </a:lnTo>
                <a:lnTo>
                  <a:pt x="324" y="220"/>
                </a:lnTo>
                <a:lnTo>
                  <a:pt x="316" y="204"/>
                </a:lnTo>
                <a:lnTo>
                  <a:pt x="316" y="204"/>
                </a:lnTo>
                <a:lnTo>
                  <a:pt x="309" y="190"/>
                </a:lnTo>
                <a:lnTo>
                  <a:pt x="303" y="181"/>
                </a:lnTo>
                <a:lnTo>
                  <a:pt x="299" y="176"/>
                </a:lnTo>
                <a:lnTo>
                  <a:pt x="299" y="176"/>
                </a:lnTo>
                <a:lnTo>
                  <a:pt x="297" y="175"/>
                </a:lnTo>
                <a:lnTo>
                  <a:pt x="293" y="175"/>
                </a:lnTo>
                <a:lnTo>
                  <a:pt x="290" y="176"/>
                </a:lnTo>
                <a:lnTo>
                  <a:pt x="290" y="152"/>
                </a:lnTo>
                <a:lnTo>
                  <a:pt x="299" y="88"/>
                </a:lnTo>
                <a:lnTo>
                  <a:pt x="299" y="88"/>
                </a:lnTo>
                <a:lnTo>
                  <a:pt x="294" y="74"/>
                </a:lnTo>
                <a:lnTo>
                  <a:pt x="290" y="61"/>
                </a:lnTo>
                <a:lnTo>
                  <a:pt x="282" y="47"/>
                </a:lnTo>
                <a:lnTo>
                  <a:pt x="282" y="47"/>
                </a:lnTo>
                <a:lnTo>
                  <a:pt x="278" y="40"/>
                </a:lnTo>
                <a:lnTo>
                  <a:pt x="272" y="33"/>
                </a:lnTo>
                <a:lnTo>
                  <a:pt x="259" y="21"/>
                </a:lnTo>
                <a:lnTo>
                  <a:pt x="245" y="10"/>
                </a:lnTo>
                <a:lnTo>
                  <a:pt x="235" y="3"/>
                </a:lnTo>
                <a:lnTo>
                  <a:pt x="235" y="3"/>
                </a:lnTo>
                <a:lnTo>
                  <a:pt x="229" y="0"/>
                </a:lnTo>
                <a:lnTo>
                  <a:pt x="221" y="0"/>
                </a:lnTo>
                <a:lnTo>
                  <a:pt x="212" y="1"/>
                </a:lnTo>
                <a:lnTo>
                  <a:pt x="201" y="4"/>
                </a:lnTo>
                <a:lnTo>
                  <a:pt x="183" y="9"/>
                </a:lnTo>
                <a:lnTo>
                  <a:pt x="174" y="13"/>
                </a:lnTo>
                <a:lnTo>
                  <a:pt x="174" y="13"/>
                </a:lnTo>
                <a:lnTo>
                  <a:pt x="169" y="16"/>
                </a:lnTo>
                <a:lnTo>
                  <a:pt x="160" y="19"/>
                </a:lnTo>
                <a:lnTo>
                  <a:pt x="152" y="23"/>
                </a:lnTo>
                <a:lnTo>
                  <a:pt x="146" y="27"/>
                </a:lnTo>
                <a:lnTo>
                  <a:pt x="146" y="27"/>
                </a:lnTo>
                <a:lnTo>
                  <a:pt x="140" y="30"/>
                </a:lnTo>
                <a:lnTo>
                  <a:pt x="132" y="35"/>
                </a:lnTo>
                <a:lnTo>
                  <a:pt x="123" y="41"/>
                </a:lnTo>
                <a:lnTo>
                  <a:pt x="121" y="43"/>
                </a:lnTo>
                <a:lnTo>
                  <a:pt x="120" y="47"/>
                </a:lnTo>
                <a:lnTo>
                  <a:pt x="120" y="47"/>
                </a:lnTo>
                <a:lnTo>
                  <a:pt x="116" y="53"/>
                </a:lnTo>
                <a:lnTo>
                  <a:pt x="113" y="60"/>
                </a:lnTo>
                <a:lnTo>
                  <a:pt x="110" y="65"/>
                </a:lnTo>
                <a:lnTo>
                  <a:pt x="109" y="68"/>
                </a:lnTo>
                <a:lnTo>
                  <a:pt x="109" y="71"/>
                </a:lnTo>
                <a:lnTo>
                  <a:pt x="113" y="91"/>
                </a:lnTo>
                <a:close/>
                <a:moveTo>
                  <a:pt x="133" y="165"/>
                </a:moveTo>
                <a:lnTo>
                  <a:pt x="133" y="165"/>
                </a:lnTo>
                <a:lnTo>
                  <a:pt x="133" y="169"/>
                </a:lnTo>
                <a:lnTo>
                  <a:pt x="134" y="171"/>
                </a:lnTo>
                <a:lnTo>
                  <a:pt x="137" y="172"/>
                </a:lnTo>
                <a:lnTo>
                  <a:pt x="137" y="172"/>
                </a:lnTo>
                <a:lnTo>
                  <a:pt x="141" y="172"/>
                </a:lnTo>
                <a:lnTo>
                  <a:pt x="143" y="172"/>
                </a:lnTo>
                <a:lnTo>
                  <a:pt x="143" y="172"/>
                </a:lnTo>
                <a:lnTo>
                  <a:pt x="144" y="176"/>
                </a:lnTo>
                <a:lnTo>
                  <a:pt x="144" y="180"/>
                </a:lnTo>
                <a:lnTo>
                  <a:pt x="143" y="182"/>
                </a:lnTo>
                <a:lnTo>
                  <a:pt x="143" y="182"/>
                </a:lnTo>
                <a:lnTo>
                  <a:pt x="143" y="183"/>
                </a:lnTo>
                <a:lnTo>
                  <a:pt x="143" y="184"/>
                </a:lnTo>
                <a:lnTo>
                  <a:pt x="144" y="184"/>
                </a:lnTo>
                <a:lnTo>
                  <a:pt x="143" y="186"/>
                </a:lnTo>
                <a:lnTo>
                  <a:pt x="143" y="186"/>
                </a:lnTo>
                <a:lnTo>
                  <a:pt x="143" y="190"/>
                </a:lnTo>
                <a:lnTo>
                  <a:pt x="143" y="196"/>
                </a:lnTo>
                <a:lnTo>
                  <a:pt x="143" y="196"/>
                </a:lnTo>
                <a:lnTo>
                  <a:pt x="145" y="199"/>
                </a:lnTo>
                <a:lnTo>
                  <a:pt x="145" y="200"/>
                </a:lnTo>
                <a:lnTo>
                  <a:pt x="146" y="200"/>
                </a:lnTo>
                <a:lnTo>
                  <a:pt x="146" y="204"/>
                </a:lnTo>
                <a:lnTo>
                  <a:pt x="146" y="204"/>
                </a:lnTo>
                <a:lnTo>
                  <a:pt x="146" y="214"/>
                </a:lnTo>
                <a:lnTo>
                  <a:pt x="146" y="219"/>
                </a:lnTo>
                <a:lnTo>
                  <a:pt x="147" y="221"/>
                </a:lnTo>
                <a:lnTo>
                  <a:pt x="150" y="224"/>
                </a:lnTo>
                <a:lnTo>
                  <a:pt x="150" y="224"/>
                </a:lnTo>
                <a:lnTo>
                  <a:pt x="162" y="227"/>
                </a:lnTo>
                <a:lnTo>
                  <a:pt x="172" y="230"/>
                </a:lnTo>
                <a:lnTo>
                  <a:pt x="172" y="230"/>
                </a:lnTo>
                <a:lnTo>
                  <a:pt x="170" y="232"/>
                </a:lnTo>
                <a:lnTo>
                  <a:pt x="168" y="235"/>
                </a:lnTo>
                <a:lnTo>
                  <a:pt x="164" y="241"/>
                </a:lnTo>
                <a:lnTo>
                  <a:pt x="164" y="241"/>
                </a:lnTo>
                <a:lnTo>
                  <a:pt x="160" y="254"/>
                </a:lnTo>
                <a:lnTo>
                  <a:pt x="105" y="274"/>
                </a:lnTo>
                <a:lnTo>
                  <a:pt x="105" y="274"/>
                </a:lnTo>
                <a:lnTo>
                  <a:pt x="102" y="250"/>
                </a:lnTo>
                <a:lnTo>
                  <a:pt x="102" y="250"/>
                </a:lnTo>
                <a:lnTo>
                  <a:pt x="98" y="242"/>
                </a:lnTo>
                <a:lnTo>
                  <a:pt x="96" y="237"/>
                </a:lnTo>
                <a:lnTo>
                  <a:pt x="96" y="233"/>
                </a:lnTo>
                <a:lnTo>
                  <a:pt x="96" y="233"/>
                </a:lnTo>
                <a:lnTo>
                  <a:pt x="99" y="224"/>
                </a:lnTo>
                <a:lnTo>
                  <a:pt x="102" y="218"/>
                </a:lnTo>
                <a:lnTo>
                  <a:pt x="102" y="213"/>
                </a:lnTo>
                <a:lnTo>
                  <a:pt x="102" y="213"/>
                </a:lnTo>
                <a:lnTo>
                  <a:pt x="105" y="186"/>
                </a:lnTo>
                <a:lnTo>
                  <a:pt x="109" y="180"/>
                </a:lnTo>
                <a:lnTo>
                  <a:pt x="122" y="180"/>
                </a:lnTo>
                <a:lnTo>
                  <a:pt x="122" y="159"/>
                </a:lnTo>
                <a:lnTo>
                  <a:pt x="129" y="159"/>
                </a:lnTo>
                <a:lnTo>
                  <a:pt x="133" y="159"/>
                </a:lnTo>
                <a:lnTo>
                  <a:pt x="133" y="165"/>
                </a:lnTo>
                <a:close/>
                <a:moveTo>
                  <a:pt x="172" y="230"/>
                </a:moveTo>
                <a:lnTo>
                  <a:pt x="172" y="230"/>
                </a:lnTo>
                <a:lnTo>
                  <a:pt x="174" y="230"/>
                </a:lnTo>
                <a:lnTo>
                  <a:pt x="174" y="230"/>
                </a:lnTo>
                <a:lnTo>
                  <a:pt x="172" y="230"/>
                </a:lnTo>
                <a:lnTo>
                  <a:pt x="172" y="2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E0FBE839-E12C-485D-8408-ACDE02DD7440}"/>
              </a:ext>
            </a:extLst>
          </p:cNvPr>
          <p:cNvSpPr>
            <a:spLocks noEditPoints="1"/>
          </p:cNvSpPr>
          <p:nvPr/>
        </p:nvSpPr>
        <p:spPr bwMode="auto">
          <a:xfrm>
            <a:off x="8373553" y="2747067"/>
            <a:ext cx="456391" cy="1643007"/>
          </a:xfrm>
          <a:custGeom>
            <a:avLst/>
            <a:gdLst>
              <a:gd name="T0" fmla="*/ 226 w 400"/>
              <a:gd name="T1" fmla="*/ 67 h 1440"/>
              <a:gd name="T2" fmla="*/ 187 w 400"/>
              <a:gd name="T3" fmla="*/ 36 h 1440"/>
              <a:gd name="T4" fmla="*/ 159 w 400"/>
              <a:gd name="T5" fmla="*/ 32 h 1440"/>
              <a:gd name="T6" fmla="*/ 119 w 400"/>
              <a:gd name="T7" fmla="*/ 36 h 1440"/>
              <a:gd name="T8" fmla="*/ 87 w 400"/>
              <a:gd name="T9" fmla="*/ 67 h 1440"/>
              <a:gd name="T10" fmla="*/ 78 w 400"/>
              <a:gd name="T11" fmla="*/ 124 h 1440"/>
              <a:gd name="T12" fmla="*/ 91 w 400"/>
              <a:gd name="T13" fmla="*/ 186 h 1440"/>
              <a:gd name="T14" fmla="*/ 91 w 400"/>
              <a:gd name="T15" fmla="*/ 201 h 1440"/>
              <a:gd name="T16" fmla="*/ 74 w 400"/>
              <a:gd name="T17" fmla="*/ 221 h 1440"/>
              <a:gd name="T18" fmla="*/ 73 w 400"/>
              <a:gd name="T19" fmla="*/ 253 h 1440"/>
              <a:gd name="T20" fmla="*/ 40 w 400"/>
              <a:gd name="T21" fmla="*/ 253 h 1440"/>
              <a:gd name="T22" fmla="*/ 9 w 400"/>
              <a:gd name="T23" fmla="*/ 268 h 1440"/>
              <a:gd name="T24" fmla="*/ 0 w 400"/>
              <a:gd name="T25" fmla="*/ 293 h 1440"/>
              <a:gd name="T26" fmla="*/ 18 w 400"/>
              <a:gd name="T27" fmla="*/ 400 h 1440"/>
              <a:gd name="T28" fmla="*/ 44 w 400"/>
              <a:gd name="T29" fmla="*/ 579 h 1440"/>
              <a:gd name="T30" fmla="*/ 25 w 400"/>
              <a:gd name="T31" fmla="*/ 713 h 1440"/>
              <a:gd name="T32" fmla="*/ 29 w 400"/>
              <a:gd name="T33" fmla="*/ 805 h 1440"/>
              <a:gd name="T34" fmla="*/ 44 w 400"/>
              <a:gd name="T35" fmla="*/ 938 h 1440"/>
              <a:gd name="T36" fmla="*/ 64 w 400"/>
              <a:gd name="T37" fmla="*/ 976 h 1440"/>
              <a:gd name="T38" fmla="*/ 83 w 400"/>
              <a:gd name="T39" fmla="*/ 1203 h 1440"/>
              <a:gd name="T40" fmla="*/ 97 w 400"/>
              <a:gd name="T41" fmla="*/ 1335 h 1440"/>
              <a:gd name="T42" fmla="*/ 131 w 400"/>
              <a:gd name="T43" fmla="*/ 1411 h 1440"/>
              <a:gd name="T44" fmla="*/ 133 w 400"/>
              <a:gd name="T45" fmla="*/ 1433 h 1440"/>
              <a:gd name="T46" fmla="*/ 170 w 400"/>
              <a:gd name="T47" fmla="*/ 1440 h 1440"/>
              <a:gd name="T48" fmla="*/ 217 w 400"/>
              <a:gd name="T49" fmla="*/ 1430 h 1440"/>
              <a:gd name="T50" fmla="*/ 260 w 400"/>
              <a:gd name="T51" fmla="*/ 1434 h 1440"/>
              <a:gd name="T52" fmla="*/ 302 w 400"/>
              <a:gd name="T53" fmla="*/ 1430 h 1440"/>
              <a:gd name="T54" fmla="*/ 319 w 400"/>
              <a:gd name="T55" fmla="*/ 1417 h 1440"/>
              <a:gd name="T56" fmla="*/ 317 w 400"/>
              <a:gd name="T57" fmla="*/ 1391 h 1440"/>
              <a:gd name="T58" fmla="*/ 279 w 400"/>
              <a:gd name="T59" fmla="*/ 1392 h 1440"/>
              <a:gd name="T60" fmla="*/ 306 w 400"/>
              <a:gd name="T61" fmla="*/ 1289 h 1440"/>
              <a:gd name="T62" fmla="*/ 333 w 400"/>
              <a:gd name="T63" fmla="*/ 1123 h 1440"/>
              <a:gd name="T64" fmla="*/ 359 w 400"/>
              <a:gd name="T65" fmla="*/ 1044 h 1440"/>
              <a:gd name="T66" fmla="*/ 355 w 400"/>
              <a:gd name="T67" fmla="*/ 928 h 1440"/>
              <a:gd name="T68" fmla="*/ 331 w 400"/>
              <a:gd name="T69" fmla="*/ 679 h 1440"/>
              <a:gd name="T70" fmla="*/ 322 w 400"/>
              <a:gd name="T71" fmla="*/ 583 h 1440"/>
              <a:gd name="T72" fmla="*/ 312 w 400"/>
              <a:gd name="T73" fmla="*/ 508 h 1440"/>
              <a:gd name="T74" fmla="*/ 312 w 400"/>
              <a:gd name="T75" fmla="*/ 430 h 1440"/>
              <a:gd name="T76" fmla="*/ 341 w 400"/>
              <a:gd name="T77" fmla="*/ 450 h 1440"/>
              <a:gd name="T78" fmla="*/ 364 w 400"/>
              <a:gd name="T79" fmla="*/ 446 h 1440"/>
              <a:gd name="T80" fmla="*/ 386 w 400"/>
              <a:gd name="T81" fmla="*/ 415 h 1440"/>
              <a:gd name="T82" fmla="*/ 398 w 400"/>
              <a:gd name="T83" fmla="*/ 361 h 1440"/>
              <a:gd name="T84" fmla="*/ 369 w 400"/>
              <a:gd name="T85" fmla="*/ 250 h 1440"/>
              <a:gd name="T86" fmla="*/ 353 w 400"/>
              <a:gd name="T87" fmla="*/ 148 h 1440"/>
              <a:gd name="T88" fmla="*/ 355 w 400"/>
              <a:gd name="T89" fmla="*/ 131 h 1440"/>
              <a:gd name="T90" fmla="*/ 340 w 400"/>
              <a:gd name="T91" fmla="*/ 107 h 1440"/>
              <a:gd name="T92" fmla="*/ 245 w 400"/>
              <a:gd name="T93" fmla="*/ 0 h 1440"/>
              <a:gd name="T94" fmla="*/ 243 w 400"/>
              <a:gd name="T95" fmla="*/ 133 h 1440"/>
              <a:gd name="T96" fmla="*/ 266 w 400"/>
              <a:gd name="T97" fmla="*/ 123 h 1440"/>
              <a:gd name="T98" fmla="*/ 278 w 400"/>
              <a:gd name="T99" fmla="*/ 130 h 1440"/>
              <a:gd name="T100" fmla="*/ 291 w 400"/>
              <a:gd name="T101" fmla="*/ 151 h 1440"/>
              <a:gd name="T102" fmla="*/ 312 w 400"/>
              <a:gd name="T103" fmla="*/ 234 h 1440"/>
              <a:gd name="T104" fmla="*/ 317 w 400"/>
              <a:gd name="T105" fmla="*/ 292 h 1440"/>
              <a:gd name="T106" fmla="*/ 288 w 400"/>
              <a:gd name="T107" fmla="*/ 273 h 1440"/>
              <a:gd name="T108" fmla="*/ 226 w 400"/>
              <a:gd name="T109" fmla="*/ 263 h 1440"/>
              <a:gd name="T110" fmla="*/ 250 w 400"/>
              <a:gd name="T111" fmla="*/ 229 h 1440"/>
              <a:gd name="T112" fmla="*/ 226 w 400"/>
              <a:gd name="T113" fmla="*/ 215 h 1440"/>
              <a:gd name="T114" fmla="*/ 227 w 400"/>
              <a:gd name="T115" fmla="*/ 202 h 1440"/>
              <a:gd name="T116" fmla="*/ 241 w 400"/>
              <a:gd name="T117" fmla="*/ 161 h 1440"/>
              <a:gd name="T118" fmla="*/ 241 w 400"/>
              <a:gd name="T119" fmla="*/ 134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" h="1440">
                <a:moveTo>
                  <a:pt x="236" y="86"/>
                </a:moveTo>
                <a:lnTo>
                  <a:pt x="236" y="86"/>
                </a:lnTo>
                <a:lnTo>
                  <a:pt x="232" y="78"/>
                </a:lnTo>
                <a:lnTo>
                  <a:pt x="226" y="67"/>
                </a:lnTo>
                <a:lnTo>
                  <a:pt x="226" y="67"/>
                </a:lnTo>
                <a:lnTo>
                  <a:pt x="217" y="55"/>
                </a:lnTo>
                <a:lnTo>
                  <a:pt x="209" y="48"/>
                </a:lnTo>
                <a:lnTo>
                  <a:pt x="202" y="43"/>
                </a:lnTo>
                <a:lnTo>
                  <a:pt x="202" y="43"/>
                </a:lnTo>
                <a:lnTo>
                  <a:pt x="187" y="36"/>
                </a:lnTo>
                <a:lnTo>
                  <a:pt x="181" y="33"/>
                </a:lnTo>
                <a:lnTo>
                  <a:pt x="178" y="33"/>
                </a:lnTo>
                <a:lnTo>
                  <a:pt x="178" y="33"/>
                </a:lnTo>
                <a:lnTo>
                  <a:pt x="174" y="33"/>
                </a:lnTo>
                <a:lnTo>
                  <a:pt x="159" y="32"/>
                </a:lnTo>
                <a:lnTo>
                  <a:pt x="142" y="32"/>
                </a:lnTo>
                <a:lnTo>
                  <a:pt x="134" y="32"/>
                </a:lnTo>
                <a:lnTo>
                  <a:pt x="126" y="33"/>
                </a:lnTo>
                <a:lnTo>
                  <a:pt x="126" y="33"/>
                </a:lnTo>
                <a:lnTo>
                  <a:pt x="119" y="36"/>
                </a:lnTo>
                <a:lnTo>
                  <a:pt x="113" y="38"/>
                </a:lnTo>
                <a:lnTo>
                  <a:pt x="107" y="43"/>
                </a:lnTo>
                <a:lnTo>
                  <a:pt x="102" y="46"/>
                </a:lnTo>
                <a:lnTo>
                  <a:pt x="92" y="57"/>
                </a:lnTo>
                <a:lnTo>
                  <a:pt x="87" y="67"/>
                </a:lnTo>
                <a:lnTo>
                  <a:pt x="87" y="67"/>
                </a:lnTo>
                <a:lnTo>
                  <a:pt x="84" y="76"/>
                </a:lnTo>
                <a:lnTo>
                  <a:pt x="80" y="90"/>
                </a:lnTo>
                <a:lnTo>
                  <a:pt x="78" y="105"/>
                </a:lnTo>
                <a:lnTo>
                  <a:pt x="78" y="124"/>
                </a:lnTo>
                <a:lnTo>
                  <a:pt x="78" y="124"/>
                </a:lnTo>
                <a:lnTo>
                  <a:pt x="79" y="135"/>
                </a:lnTo>
                <a:lnTo>
                  <a:pt x="81" y="147"/>
                </a:lnTo>
                <a:lnTo>
                  <a:pt x="86" y="168"/>
                </a:lnTo>
                <a:lnTo>
                  <a:pt x="91" y="186"/>
                </a:lnTo>
                <a:lnTo>
                  <a:pt x="92" y="192"/>
                </a:lnTo>
                <a:lnTo>
                  <a:pt x="92" y="196"/>
                </a:lnTo>
                <a:lnTo>
                  <a:pt x="92" y="196"/>
                </a:lnTo>
                <a:lnTo>
                  <a:pt x="91" y="201"/>
                </a:lnTo>
                <a:lnTo>
                  <a:pt x="91" y="201"/>
                </a:lnTo>
                <a:lnTo>
                  <a:pt x="92" y="201"/>
                </a:lnTo>
                <a:lnTo>
                  <a:pt x="92" y="201"/>
                </a:lnTo>
                <a:lnTo>
                  <a:pt x="84" y="209"/>
                </a:lnTo>
                <a:lnTo>
                  <a:pt x="78" y="218"/>
                </a:lnTo>
                <a:lnTo>
                  <a:pt x="74" y="221"/>
                </a:lnTo>
                <a:lnTo>
                  <a:pt x="73" y="225"/>
                </a:lnTo>
                <a:lnTo>
                  <a:pt x="73" y="225"/>
                </a:lnTo>
                <a:lnTo>
                  <a:pt x="72" y="233"/>
                </a:lnTo>
                <a:lnTo>
                  <a:pt x="72" y="243"/>
                </a:lnTo>
                <a:lnTo>
                  <a:pt x="73" y="253"/>
                </a:lnTo>
                <a:lnTo>
                  <a:pt x="73" y="253"/>
                </a:lnTo>
                <a:lnTo>
                  <a:pt x="59" y="253"/>
                </a:lnTo>
                <a:lnTo>
                  <a:pt x="47" y="255"/>
                </a:lnTo>
                <a:lnTo>
                  <a:pt x="40" y="253"/>
                </a:lnTo>
                <a:lnTo>
                  <a:pt x="40" y="253"/>
                </a:lnTo>
                <a:lnTo>
                  <a:pt x="37" y="253"/>
                </a:lnTo>
                <a:lnTo>
                  <a:pt x="32" y="255"/>
                </a:lnTo>
                <a:lnTo>
                  <a:pt x="20" y="259"/>
                </a:lnTo>
                <a:lnTo>
                  <a:pt x="15" y="264"/>
                </a:lnTo>
                <a:lnTo>
                  <a:pt x="9" y="268"/>
                </a:lnTo>
                <a:lnTo>
                  <a:pt x="5" y="273"/>
                </a:lnTo>
                <a:lnTo>
                  <a:pt x="1" y="277"/>
                </a:lnTo>
                <a:lnTo>
                  <a:pt x="1" y="277"/>
                </a:lnTo>
                <a:lnTo>
                  <a:pt x="0" y="283"/>
                </a:lnTo>
                <a:lnTo>
                  <a:pt x="0" y="293"/>
                </a:lnTo>
                <a:lnTo>
                  <a:pt x="3" y="317"/>
                </a:lnTo>
                <a:lnTo>
                  <a:pt x="6" y="343"/>
                </a:lnTo>
                <a:lnTo>
                  <a:pt x="11" y="363"/>
                </a:lnTo>
                <a:lnTo>
                  <a:pt x="11" y="363"/>
                </a:lnTo>
                <a:lnTo>
                  <a:pt x="18" y="400"/>
                </a:lnTo>
                <a:lnTo>
                  <a:pt x="30" y="464"/>
                </a:lnTo>
                <a:lnTo>
                  <a:pt x="40" y="531"/>
                </a:lnTo>
                <a:lnTo>
                  <a:pt x="43" y="558"/>
                </a:lnTo>
                <a:lnTo>
                  <a:pt x="44" y="579"/>
                </a:lnTo>
                <a:lnTo>
                  <a:pt x="44" y="579"/>
                </a:lnTo>
                <a:lnTo>
                  <a:pt x="44" y="594"/>
                </a:lnTo>
                <a:lnTo>
                  <a:pt x="42" y="610"/>
                </a:lnTo>
                <a:lnTo>
                  <a:pt x="37" y="642"/>
                </a:lnTo>
                <a:lnTo>
                  <a:pt x="31" y="676"/>
                </a:lnTo>
                <a:lnTo>
                  <a:pt x="25" y="713"/>
                </a:lnTo>
                <a:lnTo>
                  <a:pt x="25" y="713"/>
                </a:lnTo>
                <a:lnTo>
                  <a:pt x="24" y="723"/>
                </a:lnTo>
                <a:lnTo>
                  <a:pt x="24" y="737"/>
                </a:lnTo>
                <a:lnTo>
                  <a:pt x="25" y="769"/>
                </a:lnTo>
                <a:lnTo>
                  <a:pt x="29" y="805"/>
                </a:lnTo>
                <a:lnTo>
                  <a:pt x="34" y="842"/>
                </a:lnTo>
                <a:lnTo>
                  <a:pt x="42" y="906"/>
                </a:lnTo>
                <a:lnTo>
                  <a:pt x="44" y="928"/>
                </a:lnTo>
                <a:lnTo>
                  <a:pt x="44" y="938"/>
                </a:lnTo>
                <a:lnTo>
                  <a:pt x="44" y="938"/>
                </a:lnTo>
                <a:lnTo>
                  <a:pt x="44" y="941"/>
                </a:lnTo>
                <a:lnTo>
                  <a:pt x="47" y="946"/>
                </a:lnTo>
                <a:lnTo>
                  <a:pt x="53" y="959"/>
                </a:lnTo>
                <a:lnTo>
                  <a:pt x="64" y="976"/>
                </a:lnTo>
                <a:lnTo>
                  <a:pt x="64" y="976"/>
                </a:lnTo>
                <a:lnTo>
                  <a:pt x="59" y="1004"/>
                </a:lnTo>
                <a:lnTo>
                  <a:pt x="59" y="1004"/>
                </a:lnTo>
                <a:lnTo>
                  <a:pt x="73" y="1091"/>
                </a:lnTo>
                <a:lnTo>
                  <a:pt x="73" y="1091"/>
                </a:lnTo>
                <a:lnTo>
                  <a:pt x="83" y="1203"/>
                </a:lnTo>
                <a:lnTo>
                  <a:pt x="89" y="1280"/>
                </a:lnTo>
                <a:lnTo>
                  <a:pt x="92" y="1320"/>
                </a:lnTo>
                <a:lnTo>
                  <a:pt x="92" y="1320"/>
                </a:lnTo>
                <a:lnTo>
                  <a:pt x="95" y="1326"/>
                </a:lnTo>
                <a:lnTo>
                  <a:pt x="97" y="1335"/>
                </a:lnTo>
                <a:lnTo>
                  <a:pt x="107" y="1354"/>
                </a:lnTo>
                <a:lnTo>
                  <a:pt x="116" y="1372"/>
                </a:lnTo>
                <a:lnTo>
                  <a:pt x="121" y="1382"/>
                </a:lnTo>
                <a:lnTo>
                  <a:pt x="131" y="1411"/>
                </a:lnTo>
                <a:lnTo>
                  <a:pt x="131" y="1411"/>
                </a:lnTo>
                <a:lnTo>
                  <a:pt x="129" y="1420"/>
                </a:lnTo>
                <a:lnTo>
                  <a:pt x="129" y="1425"/>
                </a:lnTo>
                <a:lnTo>
                  <a:pt x="131" y="1430"/>
                </a:lnTo>
                <a:lnTo>
                  <a:pt x="131" y="1430"/>
                </a:lnTo>
                <a:lnTo>
                  <a:pt x="133" y="1433"/>
                </a:lnTo>
                <a:lnTo>
                  <a:pt x="138" y="1435"/>
                </a:lnTo>
                <a:lnTo>
                  <a:pt x="154" y="1440"/>
                </a:lnTo>
                <a:lnTo>
                  <a:pt x="154" y="1440"/>
                </a:lnTo>
                <a:lnTo>
                  <a:pt x="162" y="1440"/>
                </a:lnTo>
                <a:lnTo>
                  <a:pt x="170" y="1440"/>
                </a:lnTo>
                <a:lnTo>
                  <a:pt x="190" y="1435"/>
                </a:lnTo>
                <a:lnTo>
                  <a:pt x="208" y="1431"/>
                </a:lnTo>
                <a:lnTo>
                  <a:pt x="214" y="1430"/>
                </a:lnTo>
                <a:lnTo>
                  <a:pt x="217" y="1430"/>
                </a:lnTo>
                <a:lnTo>
                  <a:pt x="217" y="1430"/>
                </a:lnTo>
                <a:lnTo>
                  <a:pt x="223" y="1434"/>
                </a:lnTo>
                <a:lnTo>
                  <a:pt x="226" y="1435"/>
                </a:lnTo>
                <a:lnTo>
                  <a:pt x="226" y="1435"/>
                </a:lnTo>
                <a:lnTo>
                  <a:pt x="244" y="1435"/>
                </a:lnTo>
                <a:lnTo>
                  <a:pt x="260" y="1434"/>
                </a:lnTo>
                <a:lnTo>
                  <a:pt x="269" y="1435"/>
                </a:lnTo>
                <a:lnTo>
                  <a:pt x="269" y="1435"/>
                </a:lnTo>
                <a:lnTo>
                  <a:pt x="279" y="1435"/>
                </a:lnTo>
                <a:lnTo>
                  <a:pt x="294" y="1433"/>
                </a:lnTo>
                <a:lnTo>
                  <a:pt x="302" y="1430"/>
                </a:lnTo>
                <a:lnTo>
                  <a:pt x="308" y="1428"/>
                </a:lnTo>
                <a:lnTo>
                  <a:pt x="313" y="1424"/>
                </a:lnTo>
                <a:lnTo>
                  <a:pt x="317" y="1421"/>
                </a:lnTo>
                <a:lnTo>
                  <a:pt x="317" y="1421"/>
                </a:lnTo>
                <a:lnTo>
                  <a:pt x="319" y="1417"/>
                </a:lnTo>
                <a:lnTo>
                  <a:pt x="319" y="1414"/>
                </a:lnTo>
                <a:lnTo>
                  <a:pt x="319" y="1405"/>
                </a:lnTo>
                <a:lnTo>
                  <a:pt x="317" y="1392"/>
                </a:lnTo>
                <a:lnTo>
                  <a:pt x="317" y="1392"/>
                </a:lnTo>
                <a:lnTo>
                  <a:pt x="317" y="1391"/>
                </a:lnTo>
                <a:lnTo>
                  <a:pt x="315" y="1390"/>
                </a:lnTo>
                <a:lnTo>
                  <a:pt x="311" y="1388"/>
                </a:lnTo>
                <a:lnTo>
                  <a:pt x="298" y="1388"/>
                </a:lnTo>
                <a:lnTo>
                  <a:pt x="285" y="1391"/>
                </a:lnTo>
                <a:lnTo>
                  <a:pt x="279" y="1392"/>
                </a:lnTo>
                <a:lnTo>
                  <a:pt x="279" y="1392"/>
                </a:lnTo>
                <a:lnTo>
                  <a:pt x="290" y="1359"/>
                </a:lnTo>
                <a:lnTo>
                  <a:pt x="303" y="1315"/>
                </a:lnTo>
                <a:lnTo>
                  <a:pt x="303" y="1315"/>
                </a:lnTo>
                <a:lnTo>
                  <a:pt x="306" y="1289"/>
                </a:lnTo>
                <a:lnTo>
                  <a:pt x="310" y="1242"/>
                </a:lnTo>
                <a:lnTo>
                  <a:pt x="315" y="1196"/>
                </a:lnTo>
                <a:lnTo>
                  <a:pt x="317" y="1172"/>
                </a:lnTo>
                <a:lnTo>
                  <a:pt x="317" y="1172"/>
                </a:lnTo>
                <a:lnTo>
                  <a:pt x="333" y="1123"/>
                </a:lnTo>
                <a:lnTo>
                  <a:pt x="345" y="1087"/>
                </a:lnTo>
                <a:lnTo>
                  <a:pt x="355" y="1057"/>
                </a:lnTo>
                <a:lnTo>
                  <a:pt x="355" y="1057"/>
                </a:lnTo>
                <a:lnTo>
                  <a:pt x="358" y="1051"/>
                </a:lnTo>
                <a:lnTo>
                  <a:pt x="359" y="1044"/>
                </a:lnTo>
                <a:lnTo>
                  <a:pt x="361" y="1026"/>
                </a:lnTo>
                <a:lnTo>
                  <a:pt x="361" y="1007"/>
                </a:lnTo>
                <a:lnTo>
                  <a:pt x="360" y="987"/>
                </a:lnTo>
                <a:lnTo>
                  <a:pt x="357" y="951"/>
                </a:lnTo>
                <a:lnTo>
                  <a:pt x="355" y="928"/>
                </a:lnTo>
                <a:lnTo>
                  <a:pt x="355" y="928"/>
                </a:lnTo>
                <a:lnTo>
                  <a:pt x="354" y="912"/>
                </a:lnTo>
                <a:lnTo>
                  <a:pt x="352" y="882"/>
                </a:lnTo>
                <a:lnTo>
                  <a:pt x="343" y="798"/>
                </a:lnTo>
                <a:lnTo>
                  <a:pt x="331" y="679"/>
                </a:lnTo>
                <a:lnTo>
                  <a:pt x="331" y="679"/>
                </a:lnTo>
                <a:lnTo>
                  <a:pt x="327" y="633"/>
                </a:lnTo>
                <a:lnTo>
                  <a:pt x="323" y="600"/>
                </a:lnTo>
                <a:lnTo>
                  <a:pt x="322" y="583"/>
                </a:lnTo>
                <a:lnTo>
                  <a:pt x="322" y="583"/>
                </a:lnTo>
                <a:lnTo>
                  <a:pt x="322" y="580"/>
                </a:lnTo>
                <a:lnTo>
                  <a:pt x="321" y="572"/>
                </a:lnTo>
                <a:lnTo>
                  <a:pt x="317" y="548"/>
                </a:lnTo>
                <a:lnTo>
                  <a:pt x="313" y="520"/>
                </a:lnTo>
                <a:lnTo>
                  <a:pt x="312" y="508"/>
                </a:lnTo>
                <a:lnTo>
                  <a:pt x="312" y="497"/>
                </a:lnTo>
                <a:lnTo>
                  <a:pt x="312" y="497"/>
                </a:lnTo>
                <a:lnTo>
                  <a:pt x="313" y="477"/>
                </a:lnTo>
                <a:lnTo>
                  <a:pt x="313" y="456"/>
                </a:lnTo>
                <a:lnTo>
                  <a:pt x="312" y="430"/>
                </a:lnTo>
                <a:lnTo>
                  <a:pt x="312" y="430"/>
                </a:lnTo>
                <a:lnTo>
                  <a:pt x="327" y="440"/>
                </a:lnTo>
                <a:lnTo>
                  <a:pt x="336" y="446"/>
                </a:lnTo>
                <a:lnTo>
                  <a:pt x="341" y="450"/>
                </a:lnTo>
                <a:lnTo>
                  <a:pt x="341" y="450"/>
                </a:lnTo>
                <a:lnTo>
                  <a:pt x="343" y="451"/>
                </a:lnTo>
                <a:lnTo>
                  <a:pt x="347" y="451"/>
                </a:lnTo>
                <a:lnTo>
                  <a:pt x="352" y="451"/>
                </a:lnTo>
                <a:lnTo>
                  <a:pt x="357" y="448"/>
                </a:lnTo>
                <a:lnTo>
                  <a:pt x="364" y="446"/>
                </a:lnTo>
                <a:lnTo>
                  <a:pt x="370" y="442"/>
                </a:lnTo>
                <a:lnTo>
                  <a:pt x="374" y="438"/>
                </a:lnTo>
                <a:lnTo>
                  <a:pt x="379" y="430"/>
                </a:lnTo>
                <a:lnTo>
                  <a:pt x="379" y="430"/>
                </a:lnTo>
                <a:lnTo>
                  <a:pt x="386" y="415"/>
                </a:lnTo>
                <a:lnTo>
                  <a:pt x="392" y="399"/>
                </a:lnTo>
                <a:lnTo>
                  <a:pt x="398" y="378"/>
                </a:lnTo>
                <a:lnTo>
                  <a:pt x="398" y="378"/>
                </a:lnTo>
                <a:lnTo>
                  <a:pt x="400" y="371"/>
                </a:lnTo>
                <a:lnTo>
                  <a:pt x="398" y="361"/>
                </a:lnTo>
                <a:lnTo>
                  <a:pt x="394" y="330"/>
                </a:lnTo>
                <a:lnTo>
                  <a:pt x="394" y="330"/>
                </a:lnTo>
                <a:lnTo>
                  <a:pt x="390" y="316"/>
                </a:lnTo>
                <a:lnTo>
                  <a:pt x="384" y="296"/>
                </a:lnTo>
                <a:lnTo>
                  <a:pt x="369" y="250"/>
                </a:lnTo>
                <a:lnTo>
                  <a:pt x="346" y="191"/>
                </a:lnTo>
                <a:lnTo>
                  <a:pt x="346" y="191"/>
                </a:lnTo>
                <a:lnTo>
                  <a:pt x="348" y="171"/>
                </a:lnTo>
                <a:lnTo>
                  <a:pt x="352" y="155"/>
                </a:lnTo>
                <a:lnTo>
                  <a:pt x="353" y="148"/>
                </a:lnTo>
                <a:lnTo>
                  <a:pt x="355" y="143"/>
                </a:lnTo>
                <a:lnTo>
                  <a:pt x="355" y="143"/>
                </a:lnTo>
                <a:lnTo>
                  <a:pt x="357" y="140"/>
                </a:lnTo>
                <a:lnTo>
                  <a:pt x="357" y="136"/>
                </a:lnTo>
                <a:lnTo>
                  <a:pt x="355" y="131"/>
                </a:lnTo>
                <a:lnTo>
                  <a:pt x="354" y="128"/>
                </a:lnTo>
                <a:lnTo>
                  <a:pt x="349" y="121"/>
                </a:lnTo>
                <a:lnTo>
                  <a:pt x="346" y="115"/>
                </a:lnTo>
                <a:lnTo>
                  <a:pt x="346" y="115"/>
                </a:lnTo>
                <a:lnTo>
                  <a:pt x="340" y="107"/>
                </a:lnTo>
                <a:lnTo>
                  <a:pt x="333" y="98"/>
                </a:lnTo>
                <a:lnTo>
                  <a:pt x="322" y="86"/>
                </a:lnTo>
                <a:lnTo>
                  <a:pt x="303" y="62"/>
                </a:lnTo>
                <a:lnTo>
                  <a:pt x="293" y="0"/>
                </a:lnTo>
                <a:lnTo>
                  <a:pt x="245" y="0"/>
                </a:lnTo>
                <a:lnTo>
                  <a:pt x="250" y="81"/>
                </a:lnTo>
                <a:lnTo>
                  <a:pt x="236" y="86"/>
                </a:lnTo>
                <a:close/>
                <a:moveTo>
                  <a:pt x="241" y="134"/>
                </a:moveTo>
                <a:lnTo>
                  <a:pt x="241" y="134"/>
                </a:lnTo>
                <a:lnTo>
                  <a:pt x="243" y="133"/>
                </a:lnTo>
                <a:lnTo>
                  <a:pt x="247" y="130"/>
                </a:lnTo>
                <a:lnTo>
                  <a:pt x="250" y="124"/>
                </a:lnTo>
                <a:lnTo>
                  <a:pt x="260" y="110"/>
                </a:lnTo>
                <a:lnTo>
                  <a:pt x="260" y="110"/>
                </a:lnTo>
                <a:lnTo>
                  <a:pt x="266" y="123"/>
                </a:lnTo>
                <a:lnTo>
                  <a:pt x="269" y="131"/>
                </a:lnTo>
                <a:lnTo>
                  <a:pt x="272" y="134"/>
                </a:lnTo>
                <a:lnTo>
                  <a:pt x="274" y="134"/>
                </a:lnTo>
                <a:lnTo>
                  <a:pt x="274" y="134"/>
                </a:lnTo>
                <a:lnTo>
                  <a:pt x="278" y="130"/>
                </a:lnTo>
                <a:lnTo>
                  <a:pt x="281" y="125"/>
                </a:lnTo>
                <a:lnTo>
                  <a:pt x="284" y="119"/>
                </a:lnTo>
                <a:lnTo>
                  <a:pt x="284" y="119"/>
                </a:lnTo>
                <a:lnTo>
                  <a:pt x="288" y="136"/>
                </a:lnTo>
                <a:lnTo>
                  <a:pt x="291" y="151"/>
                </a:lnTo>
                <a:lnTo>
                  <a:pt x="293" y="162"/>
                </a:lnTo>
                <a:lnTo>
                  <a:pt x="293" y="162"/>
                </a:lnTo>
                <a:lnTo>
                  <a:pt x="297" y="180"/>
                </a:lnTo>
                <a:lnTo>
                  <a:pt x="305" y="207"/>
                </a:lnTo>
                <a:lnTo>
                  <a:pt x="312" y="234"/>
                </a:lnTo>
                <a:lnTo>
                  <a:pt x="317" y="253"/>
                </a:lnTo>
                <a:lnTo>
                  <a:pt x="317" y="253"/>
                </a:lnTo>
                <a:lnTo>
                  <a:pt x="318" y="267"/>
                </a:lnTo>
                <a:lnTo>
                  <a:pt x="318" y="279"/>
                </a:lnTo>
                <a:lnTo>
                  <a:pt x="317" y="292"/>
                </a:lnTo>
                <a:lnTo>
                  <a:pt x="317" y="292"/>
                </a:lnTo>
                <a:lnTo>
                  <a:pt x="309" y="283"/>
                </a:lnTo>
                <a:lnTo>
                  <a:pt x="299" y="277"/>
                </a:lnTo>
                <a:lnTo>
                  <a:pt x="288" y="273"/>
                </a:lnTo>
                <a:lnTo>
                  <a:pt x="288" y="273"/>
                </a:lnTo>
                <a:lnTo>
                  <a:pt x="273" y="269"/>
                </a:lnTo>
                <a:lnTo>
                  <a:pt x="251" y="267"/>
                </a:lnTo>
                <a:lnTo>
                  <a:pt x="233" y="264"/>
                </a:lnTo>
                <a:lnTo>
                  <a:pt x="226" y="263"/>
                </a:lnTo>
                <a:lnTo>
                  <a:pt x="226" y="263"/>
                </a:lnTo>
                <a:lnTo>
                  <a:pt x="239" y="246"/>
                </a:lnTo>
                <a:lnTo>
                  <a:pt x="248" y="235"/>
                </a:lnTo>
                <a:lnTo>
                  <a:pt x="250" y="232"/>
                </a:lnTo>
                <a:lnTo>
                  <a:pt x="250" y="229"/>
                </a:lnTo>
                <a:lnTo>
                  <a:pt x="250" y="229"/>
                </a:lnTo>
                <a:lnTo>
                  <a:pt x="247" y="226"/>
                </a:lnTo>
                <a:lnTo>
                  <a:pt x="238" y="221"/>
                </a:lnTo>
                <a:lnTo>
                  <a:pt x="231" y="218"/>
                </a:lnTo>
                <a:lnTo>
                  <a:pt x="226" y="215"/>
                </a:lnTo>
                <a:lnTo>
                  <a:pt x="226" y="215"/>
                </a:lnTo>
                <a:lnTo>
                  <a:pt x="220" y="213"/>
                </a:lnTo>
                <a:lnTo>
                  <a:pt x="217" y="210"/>
                </a:lnTo>
                <a:lnTo>
                  <a:pt x="217" y="210"/>
                </a:lnTo>
                <a:lnTo>
                  <a:pt x="223" y="207"/>
                </a:lnTo>
                <a:lnTo>
                  <a:pt x="227" y="202"/>
                </a:lnTo>
                <a:lnTo>
                  <a:pt x="231" y="196"/>
                </a:lnTo>
                <a:lnTo>
                  <a:pt x="231" y="196"/>
                </a:lnTo>
                <a:lnTo>
                  <a:pt x="235" y="186"/>
                </a:lnTo>
                <a:lnTo>
                  <a:pt x="238" y="173"/>
                </a:lnTo>
                <a:lnTo>
                  <a:pt x="241" y="161"/>
                </a:lnTo>
                <a:lnTo>
                  <a:pt x="241" y="153"/>
                </a:lnTo>
                <a:lnTo>
                  <a:pt x="241" y="153"/>
                </a:lnTo>
                <a:lnTo>
                  <a:pt x="241" y="141"/>
                </a:lnTo>
                <a:lnTo>
                  <a:pt x="241" y="134"/>
                </a:lnTo>
                <a:lnTo>
                  <a:pt x="241" y="1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8A30718F-D80E-41D3-B822-6AB27D402D10}"/>
              </a:ext>
            </a:extLst>
          </p:cNvPr>
          <p:cNvSpPr>
            <a:spLocks noEditPoints="1"/>
          </p:cNvSpPr>
          <p:nvPr/>
        </p:nvSpPr>
        <p:spPr bwMode="auto">
          <a:xfrm>
            <a:off x="6480422" y="4666722"/>
            <a:ext cx="735026" cy="1699528"/>
          </a:xfrm>
          <a:custGeom>
            <a:avLst/>
            <a:gdLst>
              <a:gd name="T0" fmla="*/ 173 w 631"/>
              <a:gd name="T1" fmla="*/ 781 h 1459"/>
              <a:gd name="T2" fmla="*/ 165 w 631"/>
              <a:gd name="T3" fmla="*/ 886 h 1459"/>
              <a:gd name="T4" fmla="*/ 191 w 631"/>
              <a:gd name="T5" fmla="*/ 1012 h 1459"/>
              <a:gd name="T6" fmla="*/ 142 w 631"/>
              <a:gd name="T7" fmla="*/ 1112 h 1459"/>
              <a:gd name="T8" fmla="*/ 84 w 631"/>
              <a:gd name="T9" fmla="*/ 1277 h 1459"/>
              <a:gd name="T10" fmla="*/ 74 w 631"/>
              <a:gd name="T11" fmla="*/ 1372 h 1459"/>
              <a:gd name="T12" fmla="*/ 139 w 631"/>
              <a:gd name="T13" fmla="*/ 1390 h 1459"/>
              <a:gd name="T14" fmla="*/ 249 w 631"/>
              <a:gd name="T15" fmla="*/ 1384 h 1459"/>
              <a:gd name="T16" fmla="*/ 231 w 631"/>
              <a:gd name="T17" fmla="*/ 1350 h 1459"/>
              <a:gd name="T18" fmla="*/ 173 w 631"/>
              <a:gd name="T19" fmla="*/ 1334 h 1459"/>
              <a:gd name="T20" fmla="*/ 170 w 631"/>
              <a:gd name="T21" fmla="*/ 1244 h 1459"/>
              <a:gd name="T22" fmla="*/ 200 w 631"/>
              <a:gd name="T23" fmla="*/ 1172 h 1459"/>
              <a:gd name="T24" fmla="*/ 324 w 631"/>
              <a:gd name="T25" fmla="*/ 1033 h 1459"/>
              <a:gd name="T26" fmla="*/ 399 w 631"/>
              <a:gd name="T27" fmla="*/ 1281 h 1459"/>
              <a:gd name="T28" fmla="*/ 426 w 631"/>
              <a:gd name="T29" fmla="*/ 1347 h 1459"/>
              <a:gd name="T30" fmla="*/ 487 w 631"/>
              <a:gd name="T31" fmla="*/ 1433 h 1459"/>
              <a:gd name="T32" fmla="*/ 535 w 631"/>
              <a:gd name="T33" fmla="*/ 1451 h 1459"/>
              <a:gd name="T34" fmla="*/ 629 w 631"/>
              <a:gd name="T35" fmla="*/ 1392 h 1459"/>
              <a:gd name="T36" fmla="*/ 569 w 631"/>
              <a:gd name="T37" fmla="*/ 1372 h 1459"/>
              <a:gd name="T38" fmla="*/ 515 w 631"/>
              <a:gd name="T39" fmla="*/ 1317 h 1459"/>
              <a:gd name="T40" fmla="*/ 491 w 631"/>
              <a:gd name="T41" fmla="*/ 1232 h 1459"/>
              <a:gd name="T42" fmla="*/ 460 w 631"/>
              <a:gd name="T43" fmla="*/ 1114 h 1459"/>
              <a:gd name="T44" fmla="*/ 434 w 631"/>
              <a:gd name="T45" fmla="*/ 942 h 1459"/>
              <a:gd name="T46" fmla="*/ 476 w 631"/>
              <a:gd name="T47" fmla="*/ 836 h 1459"/>
              <a:gd name="T48" fmla="*/ 469 w 631"/>
              <a:gd name="T49" fmla="*/ 645 h 1459"/>
              <a:gd name="T50" fmla="*/ 490 w 631"/>
              <a:gd name="T51" fmla="*/ 551 h 1459"/>
              <a:gd name="T52" fmla="*/ 543 w 631"/>
              <a:gd name="T53" fmla="*/ 591 h 1459"/>
              <a:gd name="T54" fmla="*/ 550 w 631"/>
              <a:gd name="T55" fmla="*/ 615 h 1459"/>
              <a:gd name="T56" fmla="*/ 543 w 631"/>
              <a:gd name="T57" fmla="*/ 636 h 1459"/>
              <a:gd name="T58" fmla="*/ 545 w 631"/>
              <a:gd name="T59" fmla="*/ 651 h 1459"/>
              <a:gd name="T60" fmla="*/ 560 w 631"/>
              <a:gd name="T61" fmla="*/ 667 h 1459"/>
              <a:gd name="T62" fmla="*/ 597 w 631"/>
              <a:gd name="T63" fmla="*/ 653 h 1459"/>
              <a:gd name="T64" fmla="*/ 602 w 631"/>
              <a:gd name="T65" fmla="*/ 580 h 1459"/>
              <a:gd name="T66" fmla="*/ 538 w 631"/>
              <a:gd name="T67" fmla="*/ 474 h 1459"/>
              <a:gd name="T68" fmla="*/ 502 w 631"/>
              <a:gd name="T69" fmla="*/ 397 h 1459"/>
              <a:gd name="T70" fmla="*/ 465 w 631"/>
              <a:gd name="T71" fmla="*/ 299 h 1459"/>
              <a:gd name="T72" fmla="*/ 404 w 631"/>
              <a:gd name="T73" fmla="*/ 243 h 1459"/>
              <a:gd name="T74" fmla="*/ 439 w 631"/>
              <a:gd name="T75" fmla="*/ 216 h 1459"/>
              <a:gd name="T76" fmla="*/ 457 w 631"/>
              <a:gd name="T77" fmla="*/ 165 h 1459"/>
              <a:gd name="T78" fmla="*/ 465 w 631"/>
              <a:gd name="T79" fmla="*/ 86 h 1459"/>
              <a:gd name="T80" fmla="*/ 458 w 631"/>
              <a:gd name="T81" fmla="*/ 54 h 1459"/>
              <a:gd name="T82" fmla="*/ 444 w 631"/>
              <a:gd name="T83" fmla="*/ 35 h 1459"/>
              <a:gd name="T84" fmla="*/ 391 w 631"/>
              <a:gd name="T85" fmla="*/ 34 h 1459"/>
              <a:gd name="T86" fmla="*/ 319 w 631"/>
              <a:gd name="T87" fmla="*/ 11 h 1459"/>
              <a:gd name="T88" fmla="*/ 291 w 631"/>
              <a:gd name="T89" fmla="*/ 43 h 1459"/>
              <a:gd name="T90" fmla="*/ 273 w 631"/>
              <a:gd name="T91" fmla="*/ 22 h 1459"/>
              <a:gd name="T92" fmla="*/ 222 w 631"/>
              <a:gd name="T93" fmla="*/ 0 h 1459"/>
              <a:gd name="T94" fmla="*/ 146 w 631"/>
              <a:gd name="T95" fmla="*/ 53 h 1459"/>
              <a:gd name="T96" fmla="*/ 0 w 631"/>
              <a:gd name="T97" fmla="*/ 225 h 1459"/>
              <a:gd name="T98" fmla="*/ 137 w 631"/>
              <a:gd name="T99" fmla="*/ 372 h 1459"/>
              <a:gd name="T100" fmla="*/ 179 w 631"/>
              <a:gd name="T101" fmla="*/ 468 h 1459"/>
              <a:gd name="T102" fmla="*/ 170 w 631"/>
              <a:gd name="T103" fmla="*/ 586 h 1459"/>
              <a:gd name="T104" fmla="*/ 81 w 631"/>
              <a:gd name="T105" fmla="*/ 658 h 1459"/>
              <a:gd name="T106" fmla="*/ 68 w 631"/>
              <a:gd name="T107" fmla="*/ 706 h 1459"/>
              <a:gd name="T108" fmla="*/ 69 w 631"/>
              <a:gd name="T109" fmla="*/ 751 h 1459"/>
              <a:gd name="T110" fmla="*/ 103 w 631"/>
              <a:gd name="T111" fmla="*/ 781 h 1459"/>
              <a:gd name="T112" fmla="*/ 313 w 631"/>
              <a:gd name="T113" fmla="*/ 142 h 1459"/>
              <a:gd name="T114" fmla="*/ 324 w 631"/>
              <a:gd name="T115" fmla="*/ 164 h 1459"/>
              <a:gd name="T116" fmla="*/ 317 w 631"/>
              <a:gd name="T117" fmla="*/ 212 h 1459"/>
              <a:gd name="T118" fmla="*/ 279 w 631"/>
              <a:gd name="T119" fmla="*/ 234 h 1459"/>
              <a:gd name="T120" fmla="*/ 288 w 631"/>
              <a:gd name="T121" fmla="*/ 188 h 1459"/>
              <a:gd name="T122" fmla="*/ 294 w 631"/>
              <a:gd name="T123" fmla="*/ 153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1" h="1459">
                <a:moveTo>
                  <a:pt x="122" y="786"/>
                </a:moveTo>
                <a:lnTo>
                  <a:pt x="122" y="786"/>
                </a:lnTo>
                <a:lnTo>
                  <a:pt x="130" y="787"/>
                </a:lnTo>
                <a:lnTo>
                  <a:pt x="139" y="788"/>
                </a:lnTo>
                <a:lnTo>
                  <a:pt x="154" y="787"/>
                </a:lnTo>
                <a:lnTo>
                  <a:pt x="167" y="783"/>
                </a:lnTo>
                <a:lnTo>
                  <a:pt x="173" y="782"/>
                </a:lnTo>
                <a:lnTo>
                  <a:pt x="173" y="782"/>
                </a:lnTo>
                <a:lnTo>
                  <a:pt x="173" y="781"/>
                </a:lnTo>
                <a:lnTo>
                  <a:pt x="173" y="781"/>
                </a:lnTo>
                <a:lnTo>
                  <a:pt x="173" y="782"/>
                </a:lnTo>
                <a:lnTo>
                  <a:pt x="173" y="782"/>
                </a:lnTo>
                <a:lnTo>
                  <a:pt x="172" y="795"/>
                </a:lnTo>
                <a:lnTo>
                  <a:pt x="170" y="823"/>
                </a:lnTo>
                <a:lnTo>
                  <a:pt x="167" y="853"/>
                </a:lnTo>
                <a:lnTo>
                  <a:pt x="165" y="877"/>
                </a:lnTo>
                <a:lnTo>
                  <a:pt x="165" y="877"/>
                </a:lnTo>
                <a:lnTo>
                  <a:pt x="165" y="886"/>
                </a:lnTo>
                <a:lnTo>
                  <a:pt x="167" y="897"/>
                </a:lnTo>
                <a:lnTo>
                  <a:pt x="170" y="908"/>
                </a:lnTo>
                <a:lnTo>
                  <a:pt x="175" y="920"/>
                </a:lnTo>
                <a:lnTo>
                  <a:pt x="183" y="941"/>
                </a:lnTo>
                <a:lnTo>
                  <a:pt x="185" y="951"/>
                </a:lnTo>
                <a:lnTo>
                  <a:pt x="187" y="959"/>
                </a:lnTo>
                <a:lnTo>
                  <a:pt x="187" y="959"/>
                </a:lnTo>
                <a:lnTo>
                  <a:pt x="189" y="994"/>
                </a:lnTo>
                <a:lnTo>
                  <a:pt x="191" y="1012"/>
                </a:lnTo>
                <a:lnTo>
                  <a:pt x="191" y="1012"/>
                </a:lnTo>
                <a:lnTo>
                  <a:pt x="184" y="1030"/>
                </a:lnTo>
                <a:lnTo>
                  <a:pt x="178" y="1043"/>
                </a:lnTo>
                <a:lnTo>
                  <a:pt x="176" y="1048"/>
                </a:lnTo>
                <a:lnTo>
                  <a:pt x="173" y="1051"/>
                </a:lnTo>
                <a:lnTo>
                  <a:pt x="173" y="1051"/>
                </a:lnTo>
                <a:lnTo>
                  <a:pt x="170" y="1057"/>
                </a:lnTo>
                <a:lnTo>
                  <a:pt x="163" y="1070"/>
                </a:lnTo>
                <a:lnTo>
                  <a:pt x="142" y="1112"/>
                </a:lnTo>
                <a:lnTo>
                  <a:pt x="104" y="1190"/>
                </a:lnTo>
                <a:lnTo>
                  <a:pt x="104" y="1190"/>
                </a:lnTo>
                <a:lnTo>
                  <a:pt x="96" y="1208"/>
                </a:lnTo>
                <a:lnTo>
                  <a:pt x="90" y="1226"/>
                </a:lnTo>
                <a:lnTo>
                  <a:pt x="82" y="1251"/>
                </a:lnTo>
                <a:lnTo>
                  <a:pt x="82" y="1251"/>
                </a:lnTo>
                <a:lnTo>
                  <a:pt x="82" y="1258"/>
                </a:lnTo>
                <a:lnTo>
                  <a:pt x="82" y="1268"/>
                </a:lnTo>
                <a:lnTo>
                  <a:pt x="84" y="1277"/>
                </a:lnTo>
                <a:lnTo>
                  <a:pt x="84" y="1281"/>
                </a:lnTo>
                <a:lnTo>
                  <a:pt x="82" y="1286"/>
                </a:lnTo>
                <a:lnTo>
                  <a:pt x="82" y="1286"/>
                </a:lnTo>
                <a:lnTo>
                  <a:pt x="79" y="1301"/>
                </a:lnTo>
                <a:lnTo>
                  <a:pt x="75" y="1328"/>
                </a:lnTo>
                <a:lnTo>
                  <a:pt x="73" y="1355"/>
                </a:lnTo>
                <a:lnTo>
                  <a:pt x="73" y="1366"/>
                </a:lnTo>
                <a:lnTo>
                  <a:pt x="74" y="1372"/>
                </a:lnTo>
                <a:lnTo>
                  <a:pt x="74" y="1372"/>
                </a:lnTo>
                <a:lnTo>
                  <a:pt x="75" y="1374"/>
                </a:lnTo>
                <a:lnTo>
                  <a:pt x="78" y="1377"/>
                </a:lnTo>
                <a:lnTo>
                  <a:pt x="85" y="1380"/>
                </a:lnTo>
                <a:lnTo>
                  <a:pt x="93" y="1384"/>
                </a:lnTo>
                <a:lnTo>
                  <a:pt x="104" y="1386"/>
                </a:lnTo>
                <a:lnTo>
                  <a:pt x="124" y="1390"/>
                </a:lnTo>
                <a:lnTo>
                  <a:pt x="133" y="1390"/>
                </a:lnTo>
                <a:lnTo>
                  <a:pt x="139" y="1390"/>
                </a:lnTo>
                <a:lnTo>
                  <a:pt x="139" y="1390"/>
                </a:lnTo>
                <a:lnTo>
                  <a:pt x="147" y="1390"/>
                </a:lnTo>
                <a:lnTo>
                  <a:pt x="159" y="1390"/>
                </a:lnTo>
                <a:lnTo>
                  <a:pt x="192" y="1391"/>
                </a:lnTo>
                <a:lnTo>
                  <a:pt x="226" y="1392"/>
                </a:lnTo>
                <a:lnTo>
                  <a:pt x="237" y="1391"/>
                </a:lnTo>
                <a:lnTo>
                  <a:pt x="242" y="1391"/>
                </a:lnTo>
                <a:lnTo>
                  <a:pt x="243" y="1390"/>
                </a:lnTo>
                <a:lnTo>
                  <a:pt x="243" y="1390"/>
                </a:lnTo>
                <a:lnTo>
                  <a:pt x="249" y="1384"/>
                </a:lnTo>
                <a:lnTo>
                  <a:pt x="253" y="1378"/>
                </a:lnTo>
                <a:lnTo>
                  <a:pt x="256" y="1372"/>
                </a:lnTo>
                <a:lnTo>
                  <a:pt x="257" y="1369"/>
                </a:lnTo>
                <a:lnTo>
                  <a:pt x="256" y="1368"/>
                </a:lnTo>
                <a:lnTo>
                  <a:pt x="256" y="1368"/>
                </a:lnTo>
                <a:lnTo>
                  <a:pt x="255" y="1365"/>
                </a:lnTo>
                <a:lnTo>
                  <a:pt x="251" y="1360"/>
                </a:lnTo>
                <a:lnTo>
                  <a:pt x="244" y="1356"/>
                </a:lnTo>
                <a:lnTo>
                  <a:pt x="231" y="1350"/>
                </a:lnTo>
                <a:lnTo>
                  <a:pt x="231" y="1350"/>
                </a:lnTo>
                <a:lnTo>
                  <a:pt x="221" y="1348"/>
                </a:lnTo>
                <a:lnTo>
                  <a:pt x="213" y="1347"/>
                </a:lnTo>
                <a:lnTo>
                  <a:pt x="197" y="1344"/>
                </a:lnTo>
                <a:lnTo>
                  <a:pt x="190" y="1343"/>
                </a:lnTo>
                <a:lnTo>
                  <a:pt x="183" y="1341"/>
                </a:lnTo>
                <a:lnTo>
                  <a:pt x="178" y="1337"/>
                </a:lnTo>
                <a:lnTo>
                  <a:pt x="173" y="1334"/>
                </a:lnTo>
                <a:lnTo>
                  <a:pt x="173" y="1334"/>
                </a:lnTo>
                <a:lnTo>
                  <a:pt x="166" y="1319"/>
                </a:lnTo>
                <a:lnTo>
                  <a:pt x="159" y="1304"/>
                </a:lnTo>
                <a:lnTo>
                  <a:pt x="152" y="1286"/>
                </a:lnTo>
                <a:lnTo>
                  <a:pt x="152" y="1286"/>
                </a:lnTo>
                <a:lnTo>
                  <a:pt x="157" y="1273"/>
                </a:lnTo>
                <a:lnTo>
                  <a:pt x="160" y="1261"/>
                </a:lnTo>
                <a:lnTo>
                  <a:pt x="165" y="1251"/>
                </a:lnTo>
                <a:lnTo>
                  <a:pt x="165" y="1251"/>
                </a:lnTo>
                <a:lnTo>
                  <a:pt x="170" y="1244"/>
                </a:lnTo>
                <a:lnTo>
                  <a:pt x="173" y="1239"/>
                </a:lnTo>
                <a:lnTo>
                  <a:pt x="178" y="1232"/>
                </a:lnTo>
                <a:lnTo>
                  <a:pt x="183" y="1220"/>
                </a:lnTo>
                <a:lnTo>
                  <a:pt x="183" y="1220"/>
                </a:lnTo>
                <a:lnTo>
                  <a:pt x="187" y="1207"/>
                </a:lnTo>
                <a:lnTo>
                  <a:pt x="189" y="1196"/>
                </a:lnTo>
                <a:lnTo>
                  <a:pt x="192" y="1185"/>
                </a:lnTo>
                <a:lnTo>
                  <a:pt x="200" y="1172"/>
                </a:lnTo>
                <a:lnTo>
                  <a:pt x="200" y="1172"/>
                </a:lnTo>
                <a:lnTo>
                  <a:pt x="224" y="1142"/>
                </a:lnTo>
                <a:lnTo>
                  <a:pt x="264" y="1094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4" y="1033"/>
                </a:lnTo>
                <a:lnTo>
                  <a:pt x="329" y="1051"/>
                </a:lnTo>
                <a:lnTo>
                  <a:pt x="347" y="1104"/>
                </a:lnTo>
                <a:lnTo>
                  <a:pt x="365" y="1159"/>
                </a:lnTo>
                <a:lnTo>
                  <a:pt x="374" y="1190"/>
                </a:lnTo>
                <a:lnTo>
                  <a:pt x="374" y="1190"/>
                </a:lnTo>
                <a:lnTo>
                  <a:pt x="386" y="1238"/>
                </a:lnTo>
                <a:lnTo>
                  <a:pt x="393" y="1265"/>
                </a:lnTo>
                <a:lnTo>
                  <a:pt x="397" y="1275"/>
                </a:lnTo>
                <a:lnTo>
                  <a:pt x="399" y="1281"/>
                </a:lnTo>
                <a:lnTo>
                  <a:pt x="399" y="1281"/>
                </a:lnTo>
                <a:lnTo>
                  <a:pt x="407" y="1293"/>
                </a:lnTo>
                <a:lnTo>
                  <a:pt x="415" y="1310"/>
                </a:lnTo>
                <a:lnTo>
                  <a:pt x="426" y="1334"/>
                </a:lnTo>
                <a:lnTo>
                  <a:pt x="426" y="1334"/>
                </a:lnTo>
                <a:lnTo>
                  <a:pt x="425" y="1336"/>
                </a:lnTo>
                <a:lnTo>
                  <a:pt x="425" y="1340"/>
                </a:lnTo>
                <a:lnTo>
                  <a:pt x="426" y="1347"/>
                </a:lnTo>
                <a:lnTo>
                  <a:pt x="426" y="1347"/>
                </a:lnTo>
                <a:lnTo>
                  <a:pt x="429" y="1352"/>
                </a:lnTo>
                <a:lnTo>
                  <a:pt x="434" y="1357"/>
                </a:lnTo>
                <a:lnTo>
                  <a:pt x="451" y="1373"/>
                </a:lnTo>
                <a:lnTo>
                  <a:pt x="468" y="1390"/>
                </a:lnTo>
                <a:lnTo>
                  <a:pt x="475" y="1397"/>
                </a:lnTo>
                <a:lnTo>
                  <a:pt x="478" y="1403"/>
                </a:lnTo>
                <a:lnTo>
                  <a:pt x="478" y="1403"/>
                </a:lnTo>
                <a:lnTo>
                  <a:pt x="484" y="1418"/>
                </a:lnTo>
                <a:lnTo>
                  <a:pt x="487" y="1433"/>
                </a:lnTo>
                <a:lnTo>
                  <a:pt x="487" y="1433"/>
                </a:lnTo>
                <a:lnTo>
                  <a:pt x="488" y="1438"/>
                </a:lnTo>
                <a:lnTo>
                  <a:pt x="490" y="1441"/>
                </a:lnTo>
                <a:lnTo>
                  <a:pt x="499" y="1451"/>
                </a:lnTo>
                <a:lnTo>
                  <a:pt x="507" y="1457"/>
                </a:lnTo>
                <a:lnTo>
                  <a:pt x="513" y="1459"/>
                </a:lnTo>
                <a:lnTo>
                  <a:pt x="513" y="1459"/>
                </a:lnTo>
                <a:lnTo>
                  <a:pt x="520" y="1457"/>
                </a:lnTo>
                <a:lnTo>
                  <a:pt x="535" y="1451"/>
                </a:lnTo>
                <a:lnTo>
                  <a:pt x="552" y="1441"/>
                </a:lnTo>
                <a:lnTo>
                  <a:pt x="574" y="1433"/>
                </a:lnTo>
                <a:lnTo>
                  <a:pt x="574" y="1433"/>
                </a:lnTo>
                <a:lnTo>
                  <a:pt x="585" y="1428"/>
                </a:lnTo>
                <a:lnTo>
                  <a:pt x="596" y="1422"/>
                </a:lnTo>
                <a:lnTo>
                  <a:pt x="606" y="1415"/>
                </a:lnTo>
                <a:lnTo>
                  <a:pt x="616" y="1407"/>
                </a:lnTo>
                <a:lnTo>
                  <a:pt x="623" y="1399"/>
                </a:lnTo>
                <a:lnTo>
                  <a:pt x="629" y="1392"/>
                </a:lnTo>
                <a:lnTo>
                  <a:pt x="631" y="1385"/>
                </a:lnTo>
                <a:lnTo>
                  <a:pt x="631" y="1383"/>
                </a:lnTo>
                <a:lnTo>
                  <a:pt x="630" y="1381"/>
                </a:lnTo>
                <a:lnTo>
                  <a:pt x="630" y="1381"/>
                </a:lnTo>
                <a:lnTo>
                  <a:pt x="625" y="1378"/>
                </a:lnTo>
                <a:lnTo>
                  <a:pt x="619" y="1375"/>
                </a:lnTo>
                <a:lnTo>
                  <a:pt x="612" y="1374"/>
                </a:lnTo>
                <a:lnTo>
                  <a:pt x="604" y="1373"/>
                </a:lnTo>
                <a:lnTo>
                  <a:pt x="569" y="1372"/>
                </a:lnTo>
                <a:lnTo>
                  <a:pt x="569" y="1372"/>
                </a:lnTo>
                <a:lnTo>
                  <a:pt x="562" y="1371"/>
                </a:lnTo>
                <a:lnTo>
                  <a:pt x="555" y="1368"/>
                </a:lnTo>
                <a:lnTo>
                  <a:pt x="548" y="1363"/>
                </a:lnTo>
                <a:lnTo>
                  <a:pt x="542" y="1359"/>
                </a:lnTo>
                <a:lnTo>
                  <a:pt x="532" y="1347"/>
                </a:lnTo>
                <a:lnTo>
                  <a:pt x="526" y="1337"/>
                </a:lnTo>
                <a:lnTo>
                  <a:pt x="526" y="1337"/>
                </a:lnTo>
                <a:lnTo>
                  <a:pt x="515" y="1317"/>
                </a:lnTo>
                <a:lnTo>
                  <a:pt x="505" y="1299"/>
                </a:lnTo>
                <a:lnTo>
                  <a:pt x="505" y="1299"/>
                </a:lnTo>
                <a:lnTo>
                  <a:pt x="499" y="1292"/>
                </a:lnTo>
                <a:lnTo>
                  <a:pt x="497" y="1288"/>
                </a:lnTo>
                <a:lnTo>
                  <a:pt x="495" y="1281"/>
                </a:lnTo>
                <a:lnTo>
                  <a:pt x="495" y="1281"/>
                </a:lnTo>
                <a:lnTo>
                  <a:pt x="494" y="1268"/>
                </a:lnTo>
                <a:lnTo>
                  <a:pt x="493" y="1251"/>
                </a:lnTo>
                <a:lnTo>
                  <a:pt x="491" y="1232"/>
                </a:lnTo>
                <a:lnTo>
                  <a:pt x="489" y="1224"/>
                </a:lnTo>
                <a:lnTo>
                  <a:pt x="487" y="1216"/>
                </a:lnTo>
                <a:lnTo>
                  <a:pt x="487" y="1216"/>
                </a:lnTo>
                <a:lnTo>
                  <a:pt x="471" y="1182"/>
                </a:lnTo>
                <a:lnTo>
                  <a:pt x="464" y="1165"/>
                </a:lnTo>
                <a:lnTo>
                  <a:pt x="462" y="1159"/>
                </a:lnTo>
                <a:lnTo>
                  <a:pt x="460" y="1155"/>
                </a:lnTo>
                <a:lnTo>
                  <a:pt x="460" y="1155"/>
                </a:lnTo>
                <a:lnTo>
                  <a:pt x="460" y="1114"/>
                </a:lnTo>
                <a:lnTo>
                  <a:pt x="459" y="1082"/>
                </a:lnTo>
                <a:lnTo>
                  <a:pt x="457" y="1055"/>
                </a:lnTo>
                <a:lnTo>
                  <a:pt x="457" y="1055"/>
                </a:lnTo>
                <a:lnTo>
                  <a:pt x="451" y="1027"/>
                </a:lnTo>
                <a:lnTo>
                  <a:pt x="444" y="993"/>
                </a:lnTo>
                <a:lnTo>
                  <a:pt x="438" y="962"/>
                </a:lnTo>
                <a:lnTo>
                  <a:pt x="435" y="950"/>
                </a:lnTo>
                <a:lnTo>
                  <a:pt x="434" y="942"/>
                </a:lnTo>
                <a:lnTo>
                  <a:pt x="434" y="942"/>
                </a:lnTo>
                <a:lnTo>
                  <a:pt x="430" y="875"/>
                </a:lnTo>
                <a:lnTo>
                  <a:pt x="426" y="820"/>
                </a:lnTo>
                <a:lnTo>
                  <a:pt x="452" y="855"/>
                </a:lnTo>
                <a:lnTo>
                  <a:pt x="452" y="855"/>
                </a:lnTo>
                <a:lnTo>
                  <a:pt x="462" y="849"/>
                </a:lnTo>
                <a:lnTo>
                  <a:pt x="474" y="842"/>
                </a:lnTo>
                <a:lnTo>
                  <a:pt x="474" y="842"/>
                </a:lnTo>
                <a:lnTo>
                  <a:pt x="475" y="841"/>
                </a:lnTo>
                <a:lnTo>
                  <a:pt x="476" y="836"/>
                </a:lnTo>
                <a:lnTo>
                  <a:pt x="480" y="824"/>
                </a:lnTo>
                <a:lnTo>
                  <a:pt x="482" y="807"/>
                </a:lnTo>
                <a:lnTo>
                  <a:pt x="465" y="690"/>
                </a:lnTo>
                <a:lnTo>
                  <a:pt x="465" y="690"/>
                </a:lnTo>
                <a:lnTo>
                  <a:pt x="468" y="677"/>
                </a:lnTo>
                <a:lnTo>
                  <a:pt x="470" y="666"/>
                </a:lnTo>
                <a:lnTo>
                  <a:pt x="469" y="655"/>
                </a:lnTo>
                <a:lnTo>
                  <a:pt x="469" y="655"/>
                </a:lnTo>
                <a:lnTo>
                  <a:pt x="469" y="645"/>
                </a:lnTo>
                <a:lnTo>
                  <a:pt x="469" y="629"/>
                </a:lnTo>
                <a:lnTo>
                  <a:pt x="469" y="591"/>
                </a:lnTo>
                <a:lnTo>
                  <a:pt x="469" y="591"/>
                </a:lnTo>
                <a:lnTo>
                  <a:pt x="468" y="566"/>
                </a:lnTo>
                <a:lnTo>
                  <a:pt x="465" y="541"/>
                </a:lnTo>
                <a:lnTo>
                  <a:pt x="460" y="512"/>
                </a:lnTo>
                <a:lnTo>
                  <a:pt x="460" y="512"/>
                </a:lnTo>
                <a:lnTo>
                  <a:pt x="476" y="533"/>
                </a:lnTo>
                <a:lnTo>
                  <a:pt x="490" y="551"/>
                </a:lnTo>
                <a:lnTo>
                  <a:pt x="505" y="568"/>
                </a:lnTo>
                <a:lnTo>
                  <a:pt x="505" y="568"/>
                </a:lnTo>
                <a:lnTo>
                  <a:pt x="511" y="575"/>
                </a:lnTo>
                <a:lnTo>
                  <a:pt x="518" y="580"/>
                </a:lnTo>
                <a:lnTo>
                  <a:pt x="524" y="584"/>
                </a:lnTo>
                <a:lnTo>
                  <a:pt x="530" y="586"/>
                </a:lnTo>
                <a:lnTo>
                  <a:pt x="539" y="590"/>
                </a:lnTo>
                <a:lnTo>
                  <a:pt x="543" y="591"/>
                </a:lnTo>
                <a:lnTo>
                  <a:pt x="543" y="591"/>
                </a:lnTo>
                <a:lnTo>
                  <a:pt x="542" y="592"/>
                </a:lnTo>
                <a:lnTo>
                  <a:pt x="539" y="597"/>
                </a:lnTo>
                <a:lnTo>
                  <a:pt x="537" y="602"/>
                </a:lnTo>
                <a:lnTo>
                  <a:pt x="538" y="605"/>
                </a:lnTo>
                <a:lnTo>
                  <a:pt x="539" y="608"/>
                </a:lnTo>
                <a:lnTo>
                  <a:pt x="539" y="608"/>
                </a:lnTo>
                <a:lnTo>
                  <a:pt x="541" y="610"/>
                </a:lnTo>
                <a:lnTo>
                  <a:pt x="544" y="612"/>
                </a:lnTo>
                <a:lnTo>
                  <a:pt x="550" y="615"/>
                </a:lnTo>
                <a:lnTo>
                  <a:pt x="555" y="616"/>
                </a:lnTo>
                <a:lnTo>
                  <a:pt x="556" y="616"/>
                </a:lnTo>
                <a:lnTo>
                  <a:pt x="556" y="616"/>
                </a:lnTo>
                <a:lnTo>
                  <a:pt x="556" y="616"/>
                </a:lnTo>
                <a:lnTo>
                  <a:pt x="554" y="618"/>
                </a:lnTo>
                <a:lnTo>
                  <a:pt x="551" y="622"/>
                </a:lnTo>
                <a:lnTo>
                  <a:pt x="548" y="629"/>
                </a:lnTo>
                <a:lnTo>
                  <a:pt x="548" y="629"/>
                </a:lnTo>
                <a:lnTo>
                  <a:pt x="543" y="636"/>
                </a:lnTo>
                <a:lnTo>
                  <a:pt x="539" y="640"/>
                </a:lnTo>
                <a:lnTo>
                  <a:pt x="539" y="641"/>
                </a:lnTo>
                <a:lnTo>
                  <a:pt x="539" y="642"/>
                </a:lnTo>
                <a:lnTo>
                  <a:pt x="539" y="642"/>
                </a:lnTo>
                <a:lnTo>
                  <a:pt x="542" y="643"/>
                </a:lnTo>
                <a:lnTo>
                  <a:pt x="546" y="646"/>
                </a:lnTo>
                <a:lnTo>
                  <a:pt x="552" y="647"/>
                </a:lnTo>
                <a:lnTo>
                  <a:pt x="552" y="647"/>
                </a:lnTo>
                <a:lnTo>
                  <a:pt x="545" y="651"/>
                </a:lnTo>
                <a:lnTo>
                  <a:pt x="543" y="653"/>
                </a:lnTo>
                <a:lnTo>
                  <a:pt x="542" y="654"/>
                </a:lnTo>
                <a:lnTo>
                  <a:pt x="543" y="655"/>
                </a:lnTo>
                <a:lnTo>
                  <a:pt x="543" y="655"/>
                </a:lnTo>
                <a:lnTo>
                  <a:pt x="561" y="660"/>
                </a:lnTo>
                <a:lnTo>
                  <a:pt x="561" y="660"/>
                </a:lnTo>
                <a:lnTo>
                  <a:pt x="560" y="664"/>
                </a:lnTo>
                <a:lnTo>
                  <a:pt x="558" y="666"/>
                </a:lnTo>
                <a:lnTo>
                  <a:pt x="560" y="667"/>
                </a:lnTo>
                <a:lnTo>
                  <a:pt x="561" y="669"/>
                </a:lnTo>
                <a:lnTo>
                  <a:pt x="561" y="669"/>
                </a:lnTo>
                <a:lnTo>
                  <a:pt x="564" y="669"/>
                </a:lnTo>
                <a:lnTo>
                  <a:pt x="572" y="667"/>
                </a:lnTo>
                <a:lnTo>
                  <a:pt x="579" y="665"/>
                </a:lnTo>
                <a:lnTo>
                  <a:pt x="587" y="660"/>
                </a:lnTo>
                <a:lnTo>
                  <a:pt x="587" y="660"/>
                </a:lnTo>
                <a:lnTo>
                  <a:pt x="593" y="655"/>
                </a:lnTo>
                <a:lnTo>
                  <a:pt x="597" y="653"/>
                </a:lnTo>
                <a:lnTo>
                  <a:pt x="600" y="647"/>
                </a:lnTo>
                <a:lnTo>
                  <a:pt x="604" y="634"/>
                </a:lnTo>
                <a:lnTo>
                  <a:pt x="604" y="634"/>
                </a:lnTo>
                <a:lnTo>
                  <a:pt x="607" y="616"/>
                </a:lnTo>
                <a:lnTo>
                  <a:pt x="607" y="603"/>
                </a:lnTo>
                <a:lnTo>
                  <a:pt x="606" y="592"/>
                </a:lnTo>
                <a:lnTo>
                  <a:pt x="604" y="586"/>
                </a:lnTo>
                <a:lnTo>
                  <a:pt x="604" y="586"/>
                </a:lnTo>
                <a:lnTo>
                  <a:pt x="602" y="580"/>
                </a:lnTo>
                <a:lnTo>
                  <a:pt x="599" y="572"/>
                </a:lnTo>
                <a:lnTo>
                  <a:pt x="596" y="555"/>
                </a:lnTo>
                <a:lnTo>
                  <a:pt x="596" y="555"/>
                </a:lnTo>
                <a:lnTo>
                  <a:pt x="592" y="550"/>
                </a:lnTo>
                <a:lnTo>
                  <a:pt x="585" y="539"/>
                </a:lnTo>
                <a:lnTo>
                  <a:pt x="564" y="513"/>
                </a:lnTo>
                <a:lnTo>
                  <a:pt x="535" y="477"/>
                </a:lnTo>
                <a:lnTo>
                  <a:pt x="535" y="477"/>
                </a:lnTo>
                <a:lnTo>
                  <a:pt x="538" y="474"/>
                </a:lnTo>
                <a:lnTo>
                  <a:pt x="539" y="471"/>
                </a:lnTo>
                <a:lnTo>
                  <a:pt x="539" y="470"/>
                </a:lnTo>
                <a:lnTo>
                  <a:pt x="539" y="469"/>
                </a:lnTo>
                <a:lnTo>
                  <a:pt x="539" y="469"/>
                </a:lnTo>
                <a:lnTo>
                  <a:pt x="535" y="462"/>
                </a:lnTo>
                <a:lnTo>
                  <a:pt x="526" y="446"/>
                </a:lnTo>
                <a:lnTo>
                  <a:pt x="508" y="413"/>
                </a:lnTo>
                <a:lnTo>
                  <a:pt x="508" y="413"/>
                </a:lnTo>
                <a:lnTo>
                  <a:pt x="502" y="397"/>
                </a:lnTo>
                <a:lnTo>
                  <a:pt x="496" y="378"/>
                </a:lnTo>
                <a:lnTo>
                  <a:pt x="491" y="361"/>
                </a:lnTo>
                <a:lnTo>
                  <a:pt x="487" y="347"/>
                </a:lnTo>
                <a:lnTo>
                  <a:pt x="487" y="347"/>
                </a:lnTo>
                <a:lnTo>
                  <a:pt x="476" y="319"/>
                </a:lnTo>
                <a:lnTo>
                  <a:pt x="470" y="306"/>
                </a:lnTo>
                <a:lnTo>
                  <a:pt x="468" y="303"/>
                </a:lnTo>
                <a:lnTo>
                  <a:pt x="465" y="299"/>
                </a:lnTo>
                <a:lnTo>
                  <a:pt x="465" y="299"/>
                </a:lnTo>
                <a:lnTo>
                  <a:pt x="459" y="293"/>
                </a:lnTo>
                <a:lnTo>
                  <a:pt x="453" y="285"/>
                </a:lnTo>
                <a:lnTo>
                  <a:pt x="447" y="277"/>
                </a:lnTo>
                <a:lnTo>
                  <a:pt x="444" y="273"/>
                </a:lnTo>
                <a:lnTo>
                  <a:pt x="444" y="273"/>
                </a:lnTo>
                <a:lnTo>
                  <a:pt x="420" y="262"/>
                </a:lnTo>
                <a:lnTo>
                  <a:pt x="399" y="251"/>
                </a:lnTo>
                <a:lnTo>
                  <a:pt x="404" y="243"/>
                </a:lnTo>
                <a:lnTo>
                  <a:pt x="404" y="243"/>
                </a:lnTo>
                <a:lnTo>
                  <a:pt x="416" y="244"/>
                </a:lnTo>
                <a:lnTo>
                  <a:pt x="427" y="245"/>
                </a:lnTo>
                <a:lnTo>
                  <a:pt x="430" y="244"/>
                </a:lnTo>
                <a:lnTo>
                  <a:pt x="434" y="243"/>
                </a:lnTo>
                <a:lnTo>
                  <a:pt x="434" y="243"/>
                </a:lnTo>
                <a:lnTo>
                  <a:pt x="436" y="240"/>
                </a:lnTo>
                <a:lnTo>
                  <a:pt x="439" y="238"/>
                </a:lnTo>
                <a:lnTo>
                  <a:pt x="440" y="231"/>
                </a:lnTo>
                <a:lnTo>
                  <a:pt x="439" y="216"/>
                </a:lnTo>
                <a:lnTo>
                  <a:pt x="439" y="216"/>
                </a:lnTo>
                <a:lnTo>
                  <a:pt x="440" y="209"/>
                </a:lnTo>
                <a:lnTo>
                  <a:pt x="441" y="202"/>
                </a:lnTo>
                <a:lnTo>
                  <a:pt x="447" y="187"/>
                </a:lnTo>
                <a:lnTo>
                  <a:pt x="447" y="187"/>
                </a:lnTo>
                <a:lnTo>
                  <a:pt x="453" y="176"/>
                </a:lnTo>
                <a:lnTo>
                  <a:pt x="456" y="171"/>
                </a:lnTo>
                <a:lnTo>
                  <a:pt x="457" y="165"/>
                </a:lnTo>
                <a:lnTo>
                  <a:pt x="457" y="165"/>
                </a:lnTo>
                <a:lnTo>
                  <a:pt x="459" y="144"/>
                </a:lnTo>
                <a:lnTo>
                  <a:pt x="460" y="133"/>
                </a:lnTo>
                <a:lnTo>
                  <a:pt x="460" y="126"/>
                </a:lnTo>
                <a:lnTo>
                  <a:pt x="460" y="126"/>
                </a:lnTo>
                <a:lnTo>
                  <a:pt x="460" y="117"/>
                </a:lnTo>
                <a:lnTo>
                  <a:pt x="460" y="105"/>
                </a:lnTo>
                <a:lnTo>
                  <a:pt x="462" y="95"/>
                </a:lnTo>
                <a:lnTo>
                  <a:pt x="463" y="90"/>
                </a:lnTo>
                <a:lnTo>
                  <a:pt x="465" y="86"/>
                </a:lnTo>
                <a:lnTo>
                  <a:pt x="465" y="86"/>
                </a:lnTo>
                <a:lnTo>
                  <a:pt x="468" y="80"/>
                </a:lnTo>
                <a:lnTo>
                  <a:pt x="470" y="75"/>
                </a:lnTo>
                <a:lnTo>
                  <a:pt x="470" y="72"/>
                </a:lnTo>
                <a:lnTo>
                  <a:pt x="469" y="69"/>
                </a:lnTo>
                <a:lnTo>
                  <a:pt x="469" y="69"/>
                </a:lnTo>
                <a:lnTo>
                  <a:pt x="460" y="60"/>
                </a:lnTo>
                <a:lnTo>
                  <a:pt x="460" y="60"/>
                </a:lnTo>
                <a:lnTo>
                  <a:pt x="458" y="54"/>
                </a:lnTo>
                <a:lnTo>
                  <a:pt x="452" y="43"/>
                </a:lnTo>
                <a:lnTo>
                  <a:pt x="452" y="43"/>
                </a:lnTo>
                <a:lnTo>
                  <a:pt x="451" y="41"/>
                </a:lnTo>
                <a:lnTo>
                  <a:pt x="451" y="39"/>
                </a:lnTo>
                <a:lnTo>
                  <a:pt x="452" y="37"/>
                </a:lnTo>
                <a:lnTo>
                  <a:pt x="452" y="37"/>
                </a:lnTo>
                <a:lnTo>
                  <a:pt x="451" y="36"/>
                </a:lnTo>
                <a:lnTo>
                  <a:pt x="444" y="35"/>
                </a:lnTo>
                <a:lnTo>
                  <a:pt x="444" y="35"/>
                </a:lnTo>
                <a:lnTo>
                  <a:pt x="432" y="32"/>
                </a:lnTo>
                <a:lnTo>
                  <a:pt x="422" y="31"/>
                </a:lnTo>
                <a:lnTo>
                  <a:pt x="409" y="30"/>
                </a:lnTo>
                <a:lnTo>
                  <a:pt x="409" y="30"/>
                </a:lnTo>
                <a:lnTo>
                  <a:pt x="403" y="30"/>
                </a:lnTo>
                <a:lnTo>
                  <a:pt x="397" y="32"/>
                </a:lnTo>
                <a:lnTo>
                  <a:pt x="391" y="35"/>
                </a:lnTo>
                <a:lnTo>
                  <a:pt x="391" y="35"/>
                </a:lnTo>
                <a:lnTo>
                  <a:pt x="391" y="34"/>
                </a:lnTo>
                <a:lnTo>
                  <a:pt x="387" y="30"/>
                </a:lnTo>
                <a:lnTo>
                  <a:pt x="379" y="25"/>
                </a:lnTo>
                <a:lnTo>
                  <a:pt x="365" y="17"/>
                </a:lnTo>
                <a:lnTo>
                  <a:pt x="365" y="17"/>
                </a:lnTo>
                <a:lnTo>
                  <a:pt x="355" y="13"/>
                </a:lnTo>
                <a:lnTo>
                  <a:pt x="346" y="11"/>
                </a:lnTo>
                <a:lnTo>
                  <a:pt x="336" y="10"/>
                </a:lnTo>
                <a:lnTo>
                  <a:pt x="328" y="10"/>
                </a:lnTo>
                <a:lnTo>
                  <a:pt x="319" y="11"/>
                </a:lnTo>
                <a:lnTo>
                  <a:pt x="313" y="12"/>
                </a:lnTo>
                <a:lnTo>
                  <a:pt x="307" y="14"/>
                </a:lnTo>
                <a:lnTo>
                  <a:pt x="304" y="17"/>
                </a:lnTo>
                <a:lnTo>
                  <a:pt x="304" y="17"/>
                </a:lnTo>
                <a:lnTo>
                  <a:pt x="300" y="23"/>
                </a:lnTo>
                <a:lnTo>
                  <a:pt x="298" y="29"/>
                </a:lnTo>
                <a:lnTo>
                  <a:pt x="295" y="35"/>
                </a:lnTo>
                <a:lnTo>
                  <a:pt x="295" y="43"/>
                </a:lnTo>
                <a:lnTo>
                  <a:pt x="291" y="43"/>
                </a:lnTo>
                <a:lnTo>
                  <a:pt x="239" y="104"/>
                </a:lnTo>
                <a:lnTo>
                  <a:pt x="213" y="99"/>
                </a:lnTo>
                <a:lnTo>
                  <a:pt x="269" y="51"/>
                </a:lnTo>
                <a:lnTo>
                  <a:pt x="269" y="51"/>
                </a:lnTo>
                <a:lnTo>
                  <a:pt x="271" y="47"/>
                </a:lnTo>
                <a:lnTo>
                  <a:pt x="274" y="42"/>
                </a:lnTo>
                <a:lnTo>
                  <a:pt x="275" y="36"/>
                </a:lnTo>
                <a:lnTo>
                  <a:pt x="275" y="29"/>
                </a:lnTo>
                <a:lnTo>
                  <a:pt x="273" y="22"/>
                </a:lnTo>
                <a:lnTo>
                  <a:pt x="271" y="18"/>
                </a:lnTo>
                <a:lnTo>
                  <a:pt x="269" y="14"/>
                </a:lnTo>
                <a:lnTo>
                  <a:pt x="265" y="11"/>
                </a:lnTo>
                <a:lnTo>
                  <a:pt x="261" y="8"/>
                </a:lnTo>
                <a:lnTo>
                  <a:pt x="261" y="8"/>
                </a:lnTo>
                <a:lnTo>
                  <a:pt x="251" y="4"/>
                </a:lnTo>
                <a:lnTo>
                  <a:pt x="240" y="1"/>
                </a:lnTo>
                <a:lnTo>
                  <a:pt x="232" y="0"/>
                </a:lnTo>
                <a:lnTo>
                  <a:pt x="222" y="0"/>
                </a:lnTo>
                <a:lnTo>
                  <a:pt x="209" y="2"/>
                </a:lnTo>
                <a:lnTo>
                  <a:pt x="204" y="4"/>
                </a:lnTo>
                <a:lnTo>
                  <a:pt x="204" y="4"/>
                </a:lnTo>
                <a:lnTo>
                  <a:pt x="177" y="24"/>
                </a:lnTo>
                <a:lnTo>
                  <a:pt x="158" y="39"/>
                </a:lnTo>
                <a:lnTo>
                  <a:pt x="148" y="47"/>
                </a:lnTo>
                <a:lnTo>
                  <a:pt x="148" y="47"/>
                </a:lnTo>
                <a:lnTo>
                  <a:pt x="147" y="49"/>
                </a:lnTo>
                <a:lnTo>
                  <a:pt x="146" y="53"/>
                </a:lnTo>
                <a:lnTo>
                  <a:pt x="148" y="65"/>
                </a:lnTo>
                <a:lnTo>
                  <a:pt x="148" y="65"/>
                </a:lnTo>
                <a:lnTo>
                  <a:pt x="149" y="73"/>
                </a:lnTo>
                <a:lnTo>
                  <a:pt x="153" y="80"/>
                </a:lnTo>
                <a:lnTo>
                  <a:pt x="157" y="86"/>
                </a:lnTo>
                <a:lnTo>
                  <a:pt x="143" y="99"/>
                </a:lnTo>
                <a:lnTo>
                  <a:pt x="139" y="129"/>
                </a:lnTo>
                <a:lnTo>
                  <a:pt x="122" y="134"/>
                </a:lnTo>
                <a:lnTo>
                  <a:pt x="0" y="225"/>
                </a:lnTo>
                <a:lnTo>
                  <a:pt x="0" y="238"/>
                </a:lnTo>
                <a:lnTo>
                  <a:pt x="69" y="352"/>
                </a:lnTo>
                <a:lnTo>
                  <a:pt x="96" y="338"/>
                </a:lnTo>
                <a:lnTo>
                  <a:pt x="112" y="360"/>
                </a:lnTo>
                <a:lnTo>
                  <a:pt x="143" y="352"/>
                </a:lnTo>
                <a:lnTo>
                  <a:pt x="143" y="352"/>
                </a:lnTo>
                <a:lnTo>
                  <a:pt x="141" y="358"/>
                </a:lnTo>
                <a:lnTo>
                  <a:pt x="139" y="364"/>
                </a:lnTo>
                <a:lnTo>
                  <a:pt x="137" y="372"/>
                </a:lnTo>
                <a:lnTo>
                  <a:pt x="136" y="380"/>
                </a:lnTo>
                <a:lnTo>
                  <a:pt x="136" y="390"/>
                </a:lnTo>
                <a:lnTo>
                  <a:pt x="139" y="399"/>
                </a:lnTo>
                <a:lnTo>
                  <a:pt x="141" y="403"/>
                </a:lnTo>
                <a:lnTo>
                  <a:pt x="143" y="408"/>
                </a:lnTo>
                <a:lnTo>
                  <a:pt x="143" y="408"/>
                </a:lnTo>
                <a:lnTo>
                  <a:pt x="157" y="427"/>
                </a:lnTo>
                <a:lnTo>
                  <a:pt x="170" y="450"/>
                </a:lnTo>
                <a:lnTo>
                  <a:pt x="179" y="468"/>
                </a:lnTo>
                <a:lnTo>
                  <a:pt x="182" y="475"/>
                </a:lnTo>
                <a:lnTo>
                  <a:pt x="183" y="477"/>
                </a:lnTo>
                <a:lnTo>
                  <a:pt x="183" y="477"/>
                </a:lnTo>
                <a:lnTo>
                  <a:pt x="181" y="495"/>
                </a:lnTo>
                <a:lnTo>
                  <a:pt x="177" y="532"/>
                </a:lnTo>
                <a:lnTo>
                  <a:pt x="173" y="569"/>
                </a:lnTo>
                <a:lnTo>
                  <a:pt x="171" y="581"/>
                </a:lnTo>
                <a:lnTo>
                  <a:pt x="170" y="585"/>
                </a:lnTo>
                <a:lnTo>
                  <a:pt x="170" y="586"/>
                </a:lnTo>
                <a:lnTo>
                  <a:pt x="170" y="586"/>
                </a:lnTo>
                <a:lnTo>
                  <a:pt x="164" y="588"/>
                </a:lnTo>
                <a:lnTo>
                  <a:pt x="153" y="597"/>
                </a:lnTo>
                <a:lnTo>
                  <a:pt x="139" y="609"/>
                </a:lnTo>
                <a:lnTo>
                  <a:pt x="122" y="626"/>
                </a:lnTo>
                <a:lnTo>
                  <a:pt x="122" y="626"/>
                </a:lnTo>
                <a:lnTo>
                  <a:pt x="112" y="634"/>
                </a:lnTo>
                <a:lnTo>
                  <a:pt x="102" y="642"/>
                </a:lnTo>
                <a:lnTo>
                  <a:pt x="81" y="658"/>
                </a:lnTo>
                <a:lnTo>
                  <a:pt x="73" y="666"/>
                </a:lnTo>
                <a:lnTo>
                  <a:pt x="66" y="675"/>
                </a:lnTo>
                <a:lnTo>
                  <a:pt x="61" y="682"/>
                </a:lnTo>
                <a:lnTo>
                  <a:pt x="61" y="687"/>
                </a:lnTo>
                <a:lnTo>
                  <a:pt x="61" y="690"/>
                </a:lnTo>
                <a:lnTo>
                  <a:pt x="61" y="690"/>
                </a:lnTo>
                <a:lnTo>
                  <a:pt x="62" y="697"/>
                </a:lnTo>
                <a:lnTo>
                  <a:pt x="66" y="702"/>
                </a:lnTo>
                <a:lnTo>
                  <a:pt x="68" y="706"/>
                </a:lnTo>
                <a:lnTo>
                  <a:pt x="72" y="708"/>
                </a:lnTo>
                <a:lnTo>
                  <a:pt x="76" y="710"/>
                </a:lnTo>
                <a:lnTo>
                  <a:pt x="78" y="710"/>
                </a:lnTo>
                <a:lnTo>
                  <a:pt x="78" y="712"/>
                </a:lnTo>
                <a:lnTo>
                  <a:pt x="78" y="712"/>
                </a:lnTo>
                <a:lnTo>
                  <a:pt x="75" y="719"/>
                </a:lnTo>
                <a:lnTo>
                  <a:pt x="72" y="732"/>
                </a:lnTo>
                <a:lnTo>
                  <a:pt x="69" y="746"/>
                </a:lnTo>
                <a:lnTo>
                  <a:pt x="69" y="751"/>
                </a:lnTo>
                <a:lnTo>
                  <a:pt x="69" y="756"/>
                </a:lnTo>
                <a:lnTo>
                  <a:pt x="69" y="756"/>
                </a:lnTo>
                <a:lnTo>
                  <a:pt x="73" y="761"/>
                </a:lnTo>
                <a:lnTo>
                  <a:pt x="76" y="767"/>
                </a:lnTo>
                <a:lnTo>
                  <a:pt x="82" y="771"/>
                </a:lnTo>
                <a:lnTo>
                  <a:pt x="91" y="777"/>
                </a:lnTo>
                <a:lnTo>
                  <a:pt x="91" y="777"/>
                </a:lnTo>
                <a:lnTo>
                  <a:pt x="98" y="780"/>
                </a:lnTo>
                <a:lnTo>
                  <a:pt x="103" y="781"/>
                </a:lnTo>
                <a:lnTo>
                  <a:pt x="109" y="782"/>
                </a:lnTo>
                <a:lnTo>
                  <a:pt x="122" y="786"/>
                </a:lnTo>
                <a:lnTo>
                  <a:pt x="122" y="786"/>
                </a:lnTo>
                <a:close/>
                <a:moveTo>
                  <a:pt x="313" y="142"/>
                </a:moveTo>
                <a:lnTo>
                  <a:pt x="311" y="144"/>
                </a:lnTo>
                <a:lnTo>
                  <a:pt x="311" y="144"/>
                </a:lnTo>
                <a:lnTo>
                  <a:pt x="311" y="142"/>
                </a:lnTo>
                <a:lnTo>
                  <a:pt x="312" y="142"/>
                </a:lnTo>
                <a:lnTo>
                  <a:pt x="313" y="142"/>
                </a:lnTo>
                <a:lnTo>
                  <a:pt x="313" y="142"/>
                </a:lnTo>
                <a:close/>
                <a:moveTo>
                  <a:pt x="311" y="144"/>
                </a:moveTo>
                <a:lnTo>
                  <a:pt x="311" y="144"/>
                </a:lnTo>
                <a:lnTo>
                  <a:pt x="313" y="152"/>
                </a:lnTo>
                <a:lnTo>
                  <a:pt x="313" y="152"/>
                </a:lnTo>
                <a:lnTo>
                  <a:pt x="314" y="155"/>
                </a:lnTo>
                <a:lnTo>
                  <a:pt x="317" y="159"/>
                </a:lnTo>
                <a:lnTo>
                  <a:pt x="320" y="163"/>
                </a:lnTo>
                <a:lnTo>
                  <a:pt x="324" y="164"/>
                </a:lnTo>
                <a:lnTo>
                  <a:pt x="326" y="165"/>
                </a:lnTo>
                <a:lnTo>
                  <a:pt x="326" y="165"/>
                </a:lnTo>
                <a:lnTo>
                  <a:pt x="326" y="172"/>
                </a:lnTo>
                <a:lnTo>
                  <a:pt x="326" y="182"/>
                </a:lnTo>
                <a:lnTo>
                  <a:pt x="326" y="182"/>
                </a:lnTo>
                <a:lnTo>
                  <a:pt x="322" y="195"/>
                </a:lnTo>
                <a:lnTo>
                  <a:pt x="319" y="205"/>
                </a:lnTo>
                <a:lnTo>
                  <a:pt x="317" y="212"/>
                </a:lnTo>
                <a:lnTo>
                  <a:pt x="317" y="212"/>
                </a:lnTo>
                <a:lnTo>
                  <a:pt x="316" y="215"/>
                </a:lnTo>
                <a:lnTo>
                  <a:pt x="313" y="220"/>
                </a:lnTo>
                <a:lnTo>
                  <a:pt x="306" y="227"/>
                </a:lnTo>
                <a:lnTo>
                  <a:pt x="298" y="232"/>
                </a:lnTo>
                <a:lnTo>
                  <a:pt x="294" y="233"/>
                </a:lnTo>
                <a:lnTo>
                  <a:pt x="291" y="234"/>
                </a:lnTo>
                <a:lnTo>
                  <a:pt x="291" y="234"/>
                </a:lnTo>
                <a:lnTo>
                  <a:pt x="282" y="233"/>
                </a:lnTo>
                <a:lnTo>
                  <a:pt x="279" y="234"/>
                </a:lnTo>
                <a:lnTo>
                  <a:pt x="279" y="234"/>
                </a:lnTo>
                <a:lnTo>
                  <a:pt x="282" y="227"/>
                </a:lnTo>
                <a:lnTo>
                  <a:pt x="286" y="221"/>
                </a:lnTo>
                <a:lnTo>
                  <a:pt x="287" y="212"/>
                </a:lnTo>
                <a:lnTo>
                  <a:pt x="287" y="212"/>
                </a:lnTo>
                <a:lnTo>
                  <a:pt x="287" y="203"/>
                </a:lnTo>
                <a:lnTo>
                  <a:pt x="289" y="196"/>
                </a:lnTo>
                <a:lnTo>
                  <a:pt x="289" y="190"/>
                </a:lnTo>
                <a:lnTo>
                  <a:pt x="288" y="188"/>
                </a:lnTo>
                <a:lnTo>
                  <a:pt x="287" y="187"/>
                </a:lnTo>
                <a:lnTo>
                  <a:pt x="287" y="187"/>
                </a:lnTo>
                <a:lnTo>
                  <a:pt x="283" y="182"/>
                </a:lnTo>
                <a:lnTo>
                  <a:pt x="280" y="178"/>
                </a:lnTo>
                <a:lnTo>
                  <a:pt x="279" y="173"/>
                </a:lnTo>
                <a:lnTo>
                  <a:pt x="279" y="173"/>
                </a:lnTo>
                <a:lnTo>
                  <a:pt x="291" y="155"/>
                </a:lnTo>
                <a:lnTo>
                  <a:pt x="291" y="155"/>
                </a:lnTo>
                <a:lnTo>
                  <a:pt x="294" y="153"/>
                </a:lnTo>
                <a:lnTo>
                  <a:pt x="299" y="151"/>
                </a:lnTo>
                <a:lnTo>
                  <a:pt x="311" y="144"/>
                </a:lnTo>
                <a:lnTo>
                  <a:pt x="311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7">
            <a:extLst>
              <a:ext uri="{FF2B5EF4-FFF2-40B4-BE49-F238E27FC236}">
                <a16:creationId xmlns:a16="http://schemas.microsoft.com/office/drawing/2014/main" id="{087A5E1A-8677-44AA-BE6F-D6B343D64C8B}"/>
              </a:ext>
            </a:extLst>
          </p:cNvPr>
          <p:cNvSpPr>
            <a:spLocks noEditPoints="1"/>
          </p:cNvSpPr>
          <p:nvPr/>
        </p:nvSpPr>
        <p:spPr bwMode="auto">
          <a:xfrm>
            <a:off x="8371753" y="4684560"/>
            <a:ext cx="598488" cy="1695450"/>
          </a:xfrm>
          <a:custGeom>
            <a:avLst/>
            <a:gdLst>
              <a:gd name="T0" fmla="*/ 130 w 377"/>
              <a:gd name="T1" fmla="*/ 125 h 1068"/>
              <a:gd name="T2" fmla="*/ 95 w 377"/>
              <a:gd name="T3" fmla="*/ 152 h 1068"/>
              <a:gd name="T4" fmla="*/ 43 w 377"/>
              <a:gd name="T5" fmla="*/ 222 h 1068"/>
              <a:gd name="T6" fmla="*/ 49 w 377"/>
              <a:gd name="T7" fmla="*/ 265 h 1068"/>
              <a:gd name="T8" fmla="*/ 133 w 377"/>
              <a:gd name="T9" fmla="*/ 286 h 1068"/>
              <a:gd name="T10" fmla="*/ 114 w 377"/>
              <a:gd name="T11" fmla="*/ 454 h 1068"/>
              <a:gd name="T12" fmla="*/ 116 w 377"/>
              <a:gd name="T13" fmla="*/ 605 h 1068"/>
              <a:gd name="T14" fmla="*/ 92 w 377"/>
              <a:gd name="T15" fmla="*/ 741 h 1068"/>
              <a:gd name="T16" fmla="*/ 81 w 377"/>
              <a:gd name="T17" fmla="*/ 920 h 1068"/>
              <a:gd name="T18" fmla="*/ 81 w 377"/>
              <a:gd name="T19" fmla="*/ 979 h 1068"/>
              <a:gd name="T20" fmla="*/ 32 w 377"/>
              <a:gd name="T21" fmla="*/ 1005 h 1068"/>
              <a:gd name="T22" fmla="*/ 5 w 377"/>
              <a:gd name="T23" fmla="*/ 1039 h 1068"/>
              <a:gd name="T24" fmla="*/ 45 w 377"/>
              <a:gd name="T25" fmla="*/ 1050 h 1068"/>
              <a:gd name="T26" fmla="*/ 120 w 377"/>
              <a:gd name="T27" fmla="*/ 1061 h 1068"/>
              <a:gd name="T28" fmla="*/ 245 w 377"/>
              <a:gd name="T29" fmla="*/ 1066 h 1068"/>
              <a:gd name="T30" fmla="*/ 272 w 377"/>
              <a:gd name="T31" fmla="*/ 1014 h 1068"/>
              <a:gd name="T32" fmla="*/ 268 w 377"/>
              <a:gd name="T33" fmla="*/ 990 h 1068"/>
              <a:gd name="T34" fmla="*/ 276 w 377"/>
              <a:gd name="T35" fmla="*/ 936 h 1068"/>
              <a:gd name="T36" fmla="*/ 277 w 377"/>
              <a:gd name="T37" fmla="*/ 736 h 1068"/>
              <a:gd name="T38" fmla="*/ 311 w 377"/>
              <a:gd name="T39" fmla="*/ 607 h 1068"/>
              <a:gd name="T40" fmla="*/ 352 w 377"/>
              <a:gd name="T41" fmla="*/ 587 h 1068"/>
              <a:gd name="T42" fmla="*/ 370 w 377"/>
              <a:gd name="T43" fmla="*/ 528 h 1068"/>
              <a:gd name="T44" fmla="*/ 376 w 377"/>
              <a:gd name="T45" fmla="*/ 282 h 1068"/>
              <a:gd name="T46" fmla="*/ 375 w 377"/>
              <a:gd name="T47" fmla="*/ 260 h 1068"/>
              <a:gd name="T48" fmla="*/ 360 w 377"/>
              <a:gd name="T49" fmla="*/ 218 h 1068"/>
              <a:gd name="T50" fmla="*/ 320 w 377"/>
              <a:gd name="T51" fmla="*/ 157 h 1068"/>
              <a:gd name="T52" fmla="*/ 351 w 377"/>
              <a:gd name="T53" fmla="*/ 120 h 1068"/>
              <a:gd name="T54" fmla="*/ 365 w 377"/>
              <a:gd name="T55" fmla="*/ 92 h 1068"/>
              <a:gd name="T56" fmla="*/ 365 w 377"/>
              <a:gd name="T57" fmla="*/ 29 h 1068"/>
              <a:gd name="T58" fmla="*/ 318 w 377"/>
              <a:gd name="T59" fmla="*/ 4 h 1068"/>
              <a:gd name="T60" fmla="*/ 294 w 377"/>
              <a:gd name="T61" fmla="*/ 6 h 1068"/>
              <a:gd name="T62" fmla="*/ 277 w 377"/>
              <a:gd name="T63" fmla="*/ 24 h 1068"/>
              <a:gd name="T64" fmla="*/ 266 w 377"/>
              <a:gd name="T65" fmla="*/ 46 h 1068"/>
              <a:gd name="T66" fmla="*/ 259 w 377"/>
              <a:gd name="T67" fmla="*/ 73 h 1068"/>
              <a:gd name="T68" fmla="*/ 252 w 377"/>
              <a:gd name="T69" fmla="*/ 160 h 1068"/>
              <a:gd name="T70" fmla="*/ 229 w 377"/>
              <a:gd name="T71" fmla="*/ 181 h 1068"/>
              <a:gd name="T72" fmla="*/ 209 w 377"/>
              <a:gd name="T73" fmla="*/ 125 h 1068"/>
              <a:gd name="T74" fmla="*/ 185 w 377"/>
              <a:gd name="T75" fmla="*/ 110 h 1068"/>
              <a:gd name="T76" fmla="*/ 192 w 377"/>
              <a:gd name="T77" fmla="*/ 125 h 1068"/>
              <a:gd name="T78" fmla="*/ 173 w 377"/>
              <a:gd name="T79" fmla="*/ 127 h 1068"/>
              <a:gd name="T80" fmla="*/ 357 w 377"/>
              <a:gd name="T81" fmla="*/ 475 h 1068"/>
              <a:gd name="T82" fmla="*/ 342 w 377"/>
              <a:gd name="T83" fmla="*/ 336 h 1068"/>
              <a:gd name="T84" fmla="*/ 359 w 377"/>
              <a:gd name="T85" fmla="*/ 324 h 1068"/>
              <a:gd name="T86" fmla="*/ 357 w 377"/>
              <a:gd name="T87" fmla="*/ 435 h 1068"/>
              <a:gd name="T88" fmla="*/ 171 w 377"/>
              <a:gd name="T89" fmla="*/ 197 h 1068"/>
              <a:gd name="T90" fmla="*/ 111 w 377"/>
              <a:gd name="T91" fmla="*/ 195 h 1068"/>
              <a:gd name="T92" fmla="*/ 138 w 377"/>
              <a:gd name="T93" fmla="*/ 171 h 1068"/>
              <a:gd name="T94" fmla="*/ 201 w 377"/>
              <a:gd name="T95" fmla="*/ 811 h 1068"/>
              <a:gd name="T96" fmla="*/ 219 w 377"/>
              <a:gd name="T97" fmla="*/ 922 h 1068"/>
              <a:gd name="T98" fmla="*/ 209 w 377"/>
              <a:gd name="T99" fmla="*/ 968 h 1068"/>
              <a:gd name="T100" fmla="*/ 196 w 377"/>
              <a:gd name="T101" fmla="*/ 996 h 1068"/>
              <a:gd name="T102" fmla="*/ 162 w 377"/>
              <a:gd name="T103" fmla="*/ 1033 h 1068"/>
              <a:gd name="T104" fmla="*/ 140 w 377"/>
              <a:gd name="T105" fmla="*/ 1004 h 1068"/>
              <a:gd name="T106" fmla="*/ 144 w 377"/>
              <a:gd name="T107" fmla="*/ 981 h 1068"/>
              <a:gd name="T108" fmla="*/ 145 w 377"/>
              <a:gd name="T109" fmla="*/ 849 h 1068"/>
              <a:gd name="T110" fmla="*/ 195 w 377"/>
              <a:gd name="T111" fmla="*/ 698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7" h="1068">
                <a:moveTo>
                  <a:pt x="138" y="131"/>
                </a:moveTo>
                <a:lnTo>
                  <a:pt x="138" y="131"/>
                </a:lnTo>
                <a:lnTo>
                  <a:pt x="138" y="127"/>
                </a:lnTo>
                <a:lnTo>
                  <a:pt x="137" y="123"/>
                </a:lnTo>
                <a:lnTo>
                  <a:pt x="136" y="122"/>
                </a:lnTo>
                <a:lnTo>
                  <a:pt x="133" y="122"/>
                </a:lnTo>
                <a:lnTo>
                  <a:pt x="133" y="122"/>
                </a:lnTo>
                <a:lnTo>
                  <a:pt x="130" y="125"/>
                </a:lnTo>
                <a:lnTo>
                  <a:pt x="125" y="127"/>
                </a:lnTo>
                <a:lnTo>
                  <a:pt x="121" y="131"/>
                </a:lnTo>
                <a:lnTo>
                  <a:pt x="121" y="131"/>
                </a:lnTo>
                <a:lnTo>
                  <a:pt x="115" y="133"/>
                </a:lnTo>
                <a:lnTo>
                  <a:pt x="110" y="135"/>
                </a:lnTo>
                <a:lnTo>
                  <a:pt x="105" y="140"/>
                </a:lnTo>
                <a:lnTo>
                  <a:pt x="105" y="140"/>
                </a:lnTo>
                <a:lnTo>
                  <a:pt x="95" y="152"/>
                </a:lnTo>
                <a:lnTo>
                  <a:pt x="91" y="158"/>
                </a:lnTo>
                <a:lnTo>
                  <a:pt x="88" y="164"/>
                </a:lnTo>
                <a:lnTo>
                  <a:pt x="88" y="164"/>
                </a:lnTo>
                <a:lnTo>
                  <a:pt x="84" y="179"/>
                </a:lnTo>
                <a:lnTo>
                  <a:pt x="84" y="179"/>
                </a:lnTo>
                <a:lnTo>
                  <a:pt x="64" y="198"/>
                </a:lnTo>
                <a:lnTo>
                  <a:pt x="51" y="213"/>
                </a:lnTo>
                <a:lnTo>
                  <a:pt x="43" y="222"/>
                </a:lnTo>
                <a:lnTo>
                  <a:pt x="43" y="222"/>
                </a:lnTo>
                <a:lnTo>
                  <a:pt x="40" y="230"/>
                </a:lnTo>
                <a:lnTo>
                  <a:pt x="39" y="241"/>
                </a:lnTo>
                <a:lnTo>
                  <a:pt x="39" y="250"/>
                </a:lnTo>
                <a:lnTo>
                  <a:pt x="39" y="254"/>
                </a:lnTo>
                <a:lnTo>
                  <a:pt x="40" y="255"/>
                </a:lnTo>
                <a:lnTo>
                  <a:pt x="40" y="255"/>
                </a:lnTo>
                <a:lnTo>
                  <a:pt x="49" y="265"/>
                </a:lnTo>
                <a:lnTo>
                  <a:pt x="55" y="270"/>
                </a:lnTo>
                <a:lnTo>
                  <a:pt x="59" y="273"/>
                </a:lnTo>
                <a:lnTo>
                  <a:pt x="59" y="273"/>
                </a:lnTo>
                <a:lnTo>
                  <a:pt x="73" y="277"/>
                </a:lnTo>
                <a:lnTo>
                  <a:pt x="95" y="282"/>
                </a:lnTo>
                <a:lnTo>
                  <a:pt x="117" y="285"/>
                </a:lnTo>
                <a:lnTo>
                  <a:pt x="127" y="286"/>
                </a:lnTo>
                <a:lnTo>
                  <a:pt x="133" y="286"/>
                </a:lnTo>
                <a:lnTo>
                  <a:pt x="133" y="286"/>
                </a:lnTo>
                <a:lnTo>
                  <a:pt x="151" y="285"/>
                </a:lnTo>
                <a:lnTo>
                  <a:pt x="160" y="286"/>
                </a:lnTo>
                <a:lnTo>
                  <a:pt x="160" y="286"/>
                </a:lnTo>
                <a:lnTo>
                  <a:pt x="140" y="363"/>
                </a:lnTo>
                <a:lnTo>
                  <a:pt x="125" y="419"/>
                </a:lnTo>
                <a:lnTo>
                  <a:pt x="119" y="441"/>
                </a:lnTo>
                <a:lnTo>
                  <a:pt x="114" y="454"/>
                </a:lnTo>
                <a:lnTo>
                  <a:pt x="114" y="454"/>
                </a:lnTo>
                <a:lnTo>
                  <a:pt x="107" y="475"/>
                </a:lnTo>
                <a:lnTo>
                  <a:pt x="99" y="499"/>
                </a:lnTo>
                <a:lnTo>
                  <a:pt x="92" y="528"/>
                </a:lnTo>
                <a:lnTo>
                  <a:pt x="130" y="539"/>
                </a:lnTo>
                <a:lnTo>
                  <a:pt x="130" y="539"/>
                </a:lnTo>
                <a:lnTo>
                  <a:pt x="122" y="575"/>
                </a:lnTo>
                <a:lnTo>
                  <a:pt x="116" y="605"/>
                </a:lnTo>
                <a:lnTo>
                  <a:pt x="111" y="619"/>
                </a:lnTo>
                <a:lnTo>
                  <a:pt x="108" y="631"/>
                </a:lnTo>
                <a:lnTo>
                  <a:pt x="108" y="631"/>
                </a:lnTo>
                <a:lnTo>
                  <a:pt x="104" y="644"/>
                </a:lnTo>
                <a:lnTo>
                  <a:pt x="101" y="660"/>
                </a:lnTo>
                <a:lnTo>
                  <a:pt x="96" y="696"/>
                </a:lnTo>
                <a:lnTo>
                  <a:pt x="93" y="727"/>
                </a:lnTo>
                <a:lnTo>
                  <a:pt x="92" y="741"/>
                </a:lnTo>
                <a:lnTo>
                  <a:pt x="92" y="741"/>
                </a:lnTo>
                <a:lnTo>
                  <a:pt x="91" y="743"/>
                </a:lnTo>
                <a:lnTo>
                  <a:pt x="88" y="750"/>
                </a:lnTo>
                <a:lnTo>
                  <a:pt x="86" y="759"/>
                </a:lnTo>
                <a:lnTo>
                  <a:pt x="86" y="765"/>
                </a:lnTo>
                <a:lnTo>
                  <a:pt x="86" y="765"/>
                </a:lnTo>
                <a:lnTo>
                  <a:pt x="84" y="843"/>
                </a:lnTo>
                <a:lnTo>
                  <a:pt x="81" y="920"/>
                </a:lnTo>
                <a:lnTo>
                  <a:pt x="81" y="920"/>
                </a:lnTo>
                <a:lnTo>
                  <a:pt x="82" y="945"/>
                </a:lnTo>
                <a:lnTo>
                  <a:pt x="84" y="970"/>
                </a:lnTo>
                <a:lnTo>
                  <a:pt x="84" y="970"/>
                </a:lnTo>
                <a:lnTo>
                  <a:pt x="82" y="973"/>
                </a:lnTo>
                <a:lnTo>
                  <a:pt x="81" y="975"/>
                </a:lnTo>
                <a:lnTo>
                  <a:pt x="81" y="979"/>
                </a:lnTo>
                <a:lnTo>
                  <a:pt x="81" y="979"/>
                </a:lnTo>
                <a:lnTo>
                  <a:pt x="85" y="985"/>
                </a:lnTo>
                <a:lnTo>
                  <a:pt x="86" y="986"/>
                </a:lnTo>
                <a:lnTo>
                  <a:pt x="86" y="987"/>
                </a:lnTo>
                <a:lnTo>
                  <a:pt x="86" y="987"/>
                </a:lnTo>
                <a:lnTo>
                  <a:pt x="79" y="990"/>
                </a:lnTo>
                <a:lnTo>
                  <a:pt x="67" y="993"/>
                </a:lnTo>
                <a:lnTo>
                  <a:pt x="67" y="993"/>
                </a:lnTo>
                <a:lnTo>
                  <a:pt x="32" y="1005"/>
                </a:lnTo>
                <a:lnTo>
                  <a:pt x="11" y="1013"/>
                </a:lnTo>
                <a:lnTo>
                  <a:pt x="4" y="1015"/>
                </a:lnTo>
                <a:lnTo>
                  <a:pt x="2" y="1017"/>
                </a:lnTo>
                <a:lnTo>
                  <a:pt x="2" y="1017"/>
                </a:lnTo>
                <a:lnTo>
                  <a:pt x="0" y="1022"/>
                </a:lnTo>
                <a:lnTo>
                  <a:pt x="0" y="1028"/>
                </a:lnTo>
                <a:lnTo>
                  <a:pt x="3" y="1035"/>
                </a:lnTo>
                <a:lnTo>
                  <a:pt x="5" y="1039"/>
                </a:lnTo>
                <a:lnTo>
                  <a:pt x="8" y="1042"/>
                </a:lnTo>
                <a:lnTo>
                  <a:pt x="8" y="1042"/>
                </a:lnTo>
                <a:lnTo>
                  <a:pt x="12" y="1044"/>
                </a:lnTo>
                <a:lnTo>
                  <a:pt x="17" y="1046"/>
                </a:lnTo>
                <a:lnTo>
                  <a:pt x="28" y="1049"/>
                </a:lnTo>
                <a:lnTo>
                  <a:pt x="39" y="1051"/>
                </a:lnTo>
                <a:lnTo>
                  <a:pt x="45" y="1050"/>
                </a:lnTo>
                <a:lnTo>
                  <a:pt x="45" y="1050"/>
                </a:lnTo>
                <a:lnTo>
                  <a:pt x="57" y="1050"/>
                </a:lnTo>
                <a:lnTo>
                  <a:pt x="81" y="1049"/>
                </a:lnTo>
                <a:lnTo>
                  <a:pt x="116" y="1049"/>
                </a:lnTo>
                <a:lnTo>
                  <a:pt x="116" y="1049"/>
                </a:lnTo>
                <a:lnTo>
                  <a:pt x="116" y="1050"/>
                </a:lnTo>
                <a:lnTo>
                  <a:pt x="116" y="1055"/>
                </a:lnTo>
                <a:lnTo>
                  <a:pt x="117" y="1058"/>
                </a:lnTo>
                <a:lnTo>
                  <a:pt x="120" y="1061"/>
                </a:lnTo>
                <a:lnTo>
                  <a:pt x="122" y="1062"/>
                </a:lnTo>
                <a:lnTo>
                  <a:pt x="127" y="1063"/>
                </a:lnTo>
                <a:lnTo>
                  <a:pt x="127" y="1063"/>
                </a:lnTo>
                <a:lnTo>
                  <a:pt x="174" y="1067"/>
                </a:lnTo>
                <a:lnTo>
                  <a:pt x="201" y="1068"/>
                </a:lnTo>
                <a:lnTo>
                  <a:pt x="217" y="1068"/>
                </a:lnTo>
                <a:lnTo>
                  <a:pt x="217" y="1068"/>
                </a:lnTo>
                <a:lnTo>
                  <a:pt x="245" y="1066"/>
                </a:lnTo>
                <a:lnTo>
                  <a:pt x="262" y="1064"/>
                </a:lnTo>
                <a:lnTo>
                  <a:pt x="267" y="1063"/>
                </a:lnTo>
                <a:lnTo>
                  <a:pt x="270" y="1061"/>
                </a:lnTo>
                <a:lnTo>
                  <a:pt x="270" y="1061"/>
                </a:lnTo>
                <a:lnTo>
                  <a:pt x="272" y="1046"/>
                </a:lnTo>
                <a:lnTo>
                  <a:pt x="272" y="1028"/>
                </a:lnTo>
                <a:lnTo>
                  <a:pt x="272" y="1028"/>
                </a:lnTo>
                <a:lnTo>
                  <a:pt x="272" y="1014"/>
                </a:lnTo>
                <a:lnTo>
                  <a:pt x="272" y="1008"/>
                </a:lnTo>
                <a:lnTo>
                  <a:pt x="270" y="1004"/>
                </a:lnTo>
                <a:lnTo>
                  <a:pt x="270" y="1004"/>
                </a:lnTo>
                <a:lnTo>
                  <a:pt x="268" y="1002"/>
                </a:lnTo>
                <a:lnTo>
                  <a:pt x="268" y="998"/>
                </a:lnTo>
                <a:lnTo>
                  <a:pt x="268" y="992"/>
                </a:lnTo>
                <a:lnTo>
                  <a:pt x="268" y="992"/>
                </a:lnTo>
                <a:lnTo>
                  <a:pt x="268" y="990"/>
                </a:lnTo>
                <a:lnTo>
                  <a:pt x="270" y="987"/>
                </a:lnTo>
                <a:lnTo>
                  <a:pt x="272" y="985"/>
                </a:lnTo>
                <a:lnTo>
                  <a:pt x="272" y="985"/>
                </a:lnTo>
                <a:lnTo>
                  <a:pt x="273" y="981"/>
                </a:lnTo>
                <a:lnTo>
                  <a:pt x="274" y="977"/>
                </a:lnTo>
                <a:lnTo>
                  <a:pt x="274" y="974"/>
                </a:lnTo>
                <a:lnTo>
                  <a:pt x="274" y="974"/>
                </a:lnTo>
                <a:lnTo>
                  <a:pt x="276" y="936"/>
                </a:lnTo>
                <a:lnTo>
                  <a:pt x="279" y="889"/>
                </a:lnTo>
                <a:lnTo>
                  <a:pt x="279" y="889"/>
                </a:lnTo>
                <a:lnTo>
                  <a:pt x="278" y="858"/>
                </a:lnTo>
                <a:lnTo>
                  <a:pt x="277" y="808"/>
                </a:lnTo>
                <a:lnTo>
                  <a:pt x="276" y="761"/>
                </a:lnTo>
                <a:lnTo>
                  <a:pt x="276" y="744"/>
                </a:lnTo>
                <a:lnTo>
                  <a:pt x="277" y="736"/>
                </a:lnTo>
                <a:lnTo>
                  <a:pt x="277" y="736"/>
                </a:lnTo>
                <a:lnTo>
                  <a:pt x="281" y="717"/>
                </a:lnTo>
                <a:lnTo>
                  <a:pt x="287" y="682"/>
                </a:lnTo>
                <a:lnTo>
                  <a:pt x="295" y="646"/>
                </a:lnTo>
                <a:lnTo>
                  <a:pt x="297" y="633"/>
                </a:lnTo>
                <a:lnTo>
                  <a:pt x="301" y="627"/>
                </a:lnTo>
                <a:lnTo>
                  <a:pt x="301" y="627"/>
                </a:lnTo>
                <a:lnTo>
                  <a:pt x="306" y="617"/>
                </a:lnTo>
                <a:lnTo>
                  <a:pt x="311" y="607"/>
                </a:lnTo>
                <a:lnTo>
                  <a:pt x="316" y="592"/>
                </a:lnTo>
                <a:lnTo>
                  <a:pt x="316" y="592"/>
                </a:lnTo>
                <a:lnTo>
                  <a:pt x="325" y="595"/>
                </a:lnTo>
                <a:lnTo>
                  <a:pt x="335" y="595"/>
                </a:lnTo>
                <a:lnTo>
                  <a:pt x="340" y="593"/>
                </a:lnTo>
                <a:lnTo>
                  <a:pt x="343" y="592"/>
                </a:lnTo>
                <a:lnTo>
                  <a:pt x="343" y="592"/>
                </a:lnTo>
                <a:lnTo>
                  <a:pt x="352" y="587"/>
                </a:lnTo>
                <a:lnTo>
                  <a:pt x="359" y="580"/>
                </a:lnTo>
                <a:lnTo>
                  <a:pt x="364" y="573"/>
                </a:lnTo>
                <a:lnTo>
                  <a:pt x="367" y="566"/>
                </a:lnTo>
                <a:lnTo>
                  <a:pt x="367" y="566"/>
                </a:lnTo>
                <a:lnTo>
                  <a:pt x="370" y="557"/>
                </a:lnTo>
                <a:lnTo>
                  <a:pt x="370" y="546"/>
                </a:lnTo>
                <a:lnTo>
                  <a:pt x="370" y="528"/>
                </a:lnTo>
                <a:lnTo>
                  <a:pt x="370" y="528"/>
                </a:lnTo>
                <a:lnTo>
                  <a:pt x="366" y="505"/>
                </a:lnTo>
                <a:lnTo>
                  <a:pt x="364" y="482"/>
                </a:lnTo>
                <a:lnTo>
                  <a:pt x="364" y="343"/>
                </a:lnTo>
                <a:lnTo>
                  <a:pt x="364" y="343"/>
                </a:lnTo>
                <a:lnTo>
                  <a:pt x="365" y="330"/>
                </a:lnTo>
                <a:lnTo>
                  <a:pt x="369" y="312"/>
                </a:lnTo>
                <a:lnTo>
                  <a:pt x="376" y="282"/>
                </a:lnTo>
                <a:lnTo>
                  <a:pt x="376" y="282"/>
                </a:lnTo>
                <a:lnTo>
                  <a:pt x="377" y="274"/>
                </a:lnTo>
                <a:lnTo>
                  <a:pt x="377" y="268"/>
                </a:lnTo>
                <a:lnTo>
                  <a:pt x="376" y="264"/>
                </a:lnTo>
                <a:lnTo>
                  <a:pt x="376" y="262"/>
                </a:lnTo>
                <a:lnTo>
                  <a:pt x="376" y="262"/>
                </a:lnTo>
                <a:lnTo>
                  <a:pt x="376" y="261"/>
                </a:lnTo>
                <a:lnTo>
                  <a:pt x="375" y="260"/>
                </a:lnTo>
                <a:lnTo>
                  <a:pt x="375" y="260"/>
                </a:lnTo>
                <a:lnTo>
                  <a:pt x="375" y="251"/>
                </a:lnTo>
                <a:lnTo>
                  <a:pt x="374" y="239"/>
                </a:lnTo>
                <a:lnTo>
                  <a:pt x="374" y="235"/>
                </a:lnTo>
                <a:lnTo>
                  <a:pt x="371" y="229"/>
                </a:lnTo>
                <a:lnTo>
                  <a:pt x="369" y="224"/>
                </a:lnTo>
                <a:lnTo>
                  <a:pt x="365" y="221"/>
                </a:lnTo>
                <a:lnTo>
                  <a:pt x="365" y="221"/>
                </a:lnTo>
                <a:lnTo>
                  <a:pt x="360" y="218"/>
                </a:lnTo>
                <a:lnTo>
                  <a:pt x="355" y="216"/>
                </a:lnTo>
                <a:lnTo>
                  <a:pt x="343" y="213"/>
                </a:lnTo>
                <a:lnTo>
                  <a:pt x="331" y="212"/>
                </a:lnTo>
                <a:lnTo>
                  <a:pt x="322" y="181"/>
                </a:lnTo>
                <a:lnTo>
                  <a:pt x="318" y="181"/>
                </a:lnTo>
                <a:lnTo>
                  <a:pt x="318" y="181"/>
                </a:lnTo>
                <a:lnTo>
                  <a:pt x="319" y="168"/>
                </a:lnTo>
                <a:lnTo>
                  <a:pt x="320" y="157"/>
                </a:lnTo>
                <a:lnTo>
                  <a:pt x="322" y="151"/>
                </a:lnTo>
                <a:lnTo>
                  <a:pt x="322" y="151"/>
                </a:lnTo>
                <a:lnTo>
                  <a:pt x="326" y="146"/>
                </a:lnTo>
                <a:lnTo>
                  <a:pt x="332" y="142"/>
                </a:lnTo>
                <a:lnTo>
                  <a:pt x="340" y="137"/>
                </a:lnTo>
                <a:lnTo>
                  <a:pt x="343" y="131"/>
                </a:lnTo>
                <a:lnTo>
                  <a:pt x="343" y="131"/>
                </a:lnTo>
                <a:lnTo>
                  <a:pt x="351" y="120"/>
                </a:lnTo>
                <a:lnTo>
                  <a:pt x="354" y="113"/>
                </a:lnTo>
                <a:lnTo>
                  <a:pt x="357" y="108"/>
                </a:lnTo>
                <a:lnTo>
                  <a:pt x="357" y="108"/>
                </a:lnTo>
                <a:lnTo>
                  <a:pt x="359" y="103"/>
                </a:lnTo>
                <a:lnTo>
                  <a:pt x="360" y="100"/>
                </a:lnTo>
                <a:lnTo>
                  <a:pt x="363" y="97"/>
                </a:lnTo>
                <a:lnTo>
                  <a:pt x="365" y="92"/>
                </a:lnTo>
                <a:lnTo>
                  <a:pt x="365" y="92"/>
                </a:lnTo>
                <a:lnTo>
                  <a:pt x="372" y="73"/>
                </a:lnTo>
                <a:lnTo>
                  <a:pt x="372" y="73"/>
                </a:lnTo>
                <a:lnTo>
                  <a:pt x="372" y="67"/>
                </a:lnTo>
                <a:lnTo>
                  <a:pt x="374" y="57"/>
                </a:lnTo>
                <a:lnTo>
                  <a:pt x="372" y="44"/>
                </a:lnTo>
                <a:lnTo>
                  <a:pt x="372" y="44"/>
                </a:lnTo>
                <a:lnTo>
                  <a:pt x="365" y="29"/>
                </a:lnTo>
                <a:lnTo>
                  <a:pt x="365" y="29"/>
                </a:lnTo>
                <a:lnTo>
                  <a:pt x="359" y="21"/>
                </a:lnTo>
                <a:lnTo>
                  <a:pt x="352" y="15"/>
                </a:lnTo>
                <a:lnTo>
                  <a:pt x="349" y="12"/>
                </a:lnTo>
                <a:lnTo>
                  <a:pt x="346" y="11"/>
                </a:lnTo>
                <a:lnTo>
                  <a:pt x="346" y="11"/>
                </a:lnTo>
                <a:lnTo>
                  <a:pt x="326" y="9"/>
                </a:lnTo>
                <a:lnTo>
                  <a:pt x="326" y="9"/>
                </a:lnTo>
                <a:lnTo>
                  <a:pt x="318" y="4"/>
                </a:lnTo>
                <a:lnTo>
                  <a:pt x="311" y="1"/>
                </a:lnTo>
                <a:lnTo>
                  <a:pt x="307" y="0"/>
                </a:lnTo>
                <a:lnTo>
                  <a:pt x="307" y="0"/>
                </a:lnTo>
                <a:lnTo>
                  <a:pt x="305" y="3"/>
                </a:lnTo>
                <a:lnTo>
                  <a:pt x="302" y="5"/>
                </a:lnTo>
                <a:lnTo>
                  <a:pt x="302" y="5"/>
                </a:lnTo>
                <a:lnTo>
                  <a:pt x="299" y="5"/>
                </a:lnTo>
                <a:lnTo>
                  <a:pt x="294" y="6"/>
                </a:lnTo>
                <a:lnTo>
                  <a:pt x="294" y="6"/>
                </a:lnTo>
                <a:lnTo>
                  <a:pt x="285" y="11"/>
                </a:lnTo>
                <a:lnTo>
                  <a:pt x="285" y="11"/>
                </a:lnTo>
                <a:lnTo>
                  <a:pt x="283" y="12"/>
                </a:lnTo>
                <a:lnTo>
                  <a:pt x="281" y="16"/>
                </a:lnTo>
                <a:lnTo>
                  <a:pt x="281" y="16"/>
                </a:lnTo>
                <a:lnTo>
                  <a:pt x="277" y="24"/>
                </a:lnTo>
                <a:lnTo>
                  <a:pt x="277" y="24"/>
                </a:lnTo>
                <a:lnTo>
                  <a:pt x="273" y="26"/>
                </a:lnTo>
                <a:lnTo>
                  <a:pt x="270" y="27"/>
                </a:lnTo>
                <a:lnTo>
                  <a:pt x="270" y="27"/>
                </a:lnTo>
                <a:lnTo>
                  <a:pt x="267" y="29"/>
                </a:lnTo>
                <a:lnTo>
                  <a:pt x="266" y="33"/>
                </a:lnTo>
                <a:lnTo>
                  <a:pt x="266" y="33"/>
                </a:lnTo>
                <a:lnTo>
                  <a:pt x="266" y="40"/>
                </a:lnTo>
                <a:lnTo>
                  <a:pt x="266" y="46"/>
                </a:lnTo>
                <a:lnTo>
                  <a:pt x="266" y="46"/>
                </a:lnTo>
                <a:lnTo>
                  <a:pt x="265" y="55"/>
                </a:lnTo>
                <a:lnTo>
                  <a:pt x="265" y="59"/>
                </a:lnTo>
                <a:lnTo>
                  <a:pt x="264" y="62"/>
                </a:lnTo>
                <a:lnTo>
                  <a:pt x="264" y="62"/>
                </a:lnTo>
                <a:lnTo>
                  <a:pt x="262" y="63"/>
                </a:lnTo>
                <a:lnTo>
                  <a:pt x="261" y="67"/>
                </a:lnTo>
                <a:lnTo>
                  <a:pt x="259" y="73"/>
                </a:lnTo>
                <a:lnTo>
                  <a:pt x="258" y="79"/>
                </a:lnTo>
                <a:lnTo>
                  <a:pt x="258" y="79"/>
                </a:lnTo>
                <a:lnTo>
                  <a:pt x="248" y="109"/>
                </a:lnTo>
                <a:lnTo>
                  <a:pt x="248" y="109"/>
                </a:lnTo>
                <a:lnTo>
                  <a:pt x="248" y="131"/>
                </a:lnTo>
                <a:lnTo>
                  <a:pt x="248" y="154"/>
                </a:lnTo>
                <a:lnTo>
                  <a:pt x="248" y="154"/>
                </a:lnTo>
                <a:lnTo>
                  <a:pt x="252" y="160"/>
                </a:lnTo>
                <a:lnTo>
                  <a:pt x="253" y="162"/>
                </a:lnTo>
                <a:lnTo>
                  <a:pt x="253" y="162"/>
                </a:lnTo>
                <a:lnTo>
                  <a:pt x="247" y="169"/>
                </a:lnTo>
                <a:lnTo>
                  <a:pt x="242" y="174"/>
                </a:lnTo>
                <a:lnTo>
                  <a:pt x="237" y="177"/>
                </a:lnTo>
                <a:lnTo>
                  <a:pt x="237" y="177"/>
                </a:lnTo>
                <a:lnTo>
                  <a:pt x="233" y="179"/>
                </a:lnTo>
                <a:lnTo>
                  <a:pt x="229" y="181"/>
                </a:lnTo>
                <a:lnTo>
                  <a:pt x="223" y="186"/>
                </a:lnTo>
                <a:lnTo>
                  <a:pt x="207" y="164"/>
                </a:lnTo>
                <a:lnTo>
                  <a:pt x="207" y="164"/>
                </a:lnTo>
                <a:lnTo>
                  <a:pt x="209" y="152"/>
                </a:lnTo>
                <a:lnTo>
                  <a:pt x="212" y="143"/>
                </a:lnTo>
                <a:lnTo>
                  <a:pt x="212" y="135"/>
                </a:lnTo>
                <a:lnTo>
                  <a:pt x="212" y="135"/>
                </a:lnTo>
                <a:lnTo>
                  <a:pt x="209" y="125"/>
                </a:lnTo>
                <a:lnTo>
                  <a:pt x="207" y="116"/>
                </a:lnTo>
                <a:lnTo>
                  <a:pt x="207" y="116"/>
                </a:lnTo>
                <a:lnTo>
                  <a:pt x="203" y="114"/>
                </a:lnTo>
                <a:lnTo>
                  <a:pt x="197" y="111"/>
                </a:lnTo>
                <a:lnTo>
                  <a:pt x="190" y="109"/>
                </a:lnTo>
                <a:lnTo>
                  <a:pt x="185" y="109"/>
                </a:lnTo>
                <a:lnTo>
                  <a:pt x="185" y="109"/>
                </a:lnTo>
                <a:lnTo>
                  <a:pt x="185" y="110"/>
                </a:lnTo>
                <a:lnTo>
                  <a:pt x="186" y="111"/>
                </a:lnTo>
                <a:lnTo>
                  <a:pt x="189" y="115"/>
                </a:lnTo>
                <a:lnTo>
                  <a:pt x="195" y="119"/>
                </a:lnTo>
                <a:lnTo>
                  <a:pt x="195" y="119"/>
                </a:lnTo>
                <a:lnTo>
                  <a:pt x="194" y="121"/>
                </a:lnTo>
                <a:lnTo>
                  <a:pt x="192" y="123"/>
                </a:lnTo>
                <a:lnTo>
                  <a:pt x="192" y="125"/>
                </a:lnTo>
                <a:lnTo>
                  <a:pt x="192" y="125"/>
                </a:lnTo>
                <a:lnTo>
                  <a:pt x="190" y="127"/>
                </a:lnTo>
                <a:lnTo>
                  <a:pt x="188" y="129"/>
                </a:lnTo>
                <a:lnTo>
                  <a:pt x="188" y="129"/>
                </a:lnTo>
                <a:lnTo>
                  <a:pt x="186" y="129"/>
                </a:lnTo>
                <a:lnTo>
                  <a:pt x="184" y="129"/>
                </a:lnTo>
                <a:lnTo>
                  <a:pt x="184" y="129"/>
                </a:lnTo>
                <a:lnTo>
                  <a:pt x="178" y="128"/>
                </a:lnTo>
                <a:lnTo>
                  <a:pt x="173" y="127"/>
                </a:lnTo>
                <a:lnTo>
                  <a:pt x="173" y="127"/>
                </a:lnTo>
                <a:lnTo>
                  <a:pt x="171" y="126"/>
                </a:lnTo>
                <a:lnTo>
                  <a:pt x="167" y="127"/>
                </a:lnTo>
                <a:lnTo>
                  <a:pt x="162" y="127"/>
                </a:lnTo>
                <a:lnTo>
                  <a:pt x="160" y="133"/>
                </a:lnTo>
                <a:lnTo>
                  <a:pt x="138" y="131"/>
                </a:lnTo>
                <a:close/>
                <a:moveTo>
                  <a:pt x="357" y="475"/>
                </a:moveTo>
                <a:lnTo>
                  <a:pt x="357" y="475"/>
                </a:lnTo>
                <a:lnTo>
                  <a:pt x="354" y="474"/>
                </a:lnTo>
                <a:lnTo>
                  <a:pt x="354" y="474"/>
                </a:lnTo>
                <a:lnTo>
                  <a:pt x="353" y="470"/>
                </a:lnTo>
                <a:lnTo>
                  <a:pt x="349" y="462"/>
                </a:lnTo>
                <a:lnTo>
                  <a:pt x="346" y="450"/>
                </a:lnTo>
                <a:lnTo>
                  <a:pt x="346" y="439"/>
                </a:lnTo>
                <a:lnTo>
                  <a:pt x="342" y="336"/>
                </a:lnTo>
                <a:lnTo>
                  <a:pt x="342" y="336"/>
                </a:lnTo>
                <a:lnTo>
                  <a:pt x="349" y="323"/>
                </a:lnTo>
                <a:lnTo>
                  <a:pt x="357" y="312"/>
                </a:lnTo>
                <a:lnTo>
                  <a:pt x="361" y="301"/>
                </a:lnTo>
                <a:lnTo>
                  <a:pt x="361" y="301"/>
                </a:lnTo>
                <a:lnTo>
                  <a:pt x="366" y="290"/>
                </a:lnTo>
                <a:lnTo>
                  <a:pt x="366" y="290"/>
                </a:lnTo>
                <a:lnTo>
                  <a:pt x="363" y="309"/>
                </a:lnTo>
                <a:lnTo>
                  <a:pt x="359" y="324"/>
                </a:lnTo>
                <a:lnTo>
                  <a:pt x="359" y="324"/>
                </a:lnTo>
                <a:lnTo>
                  <a:pt x="354" y="341"/>
                </a:lnTo>
                <a:lnTo>
                  <a:pt x="354" y="348"/>
                </a:lnTo>
                <a:lnTo>
                  <a:pt x="354" y="357"/>
                </a:lnTo>
                <a:lnTo>
                  <a:pt x="354" y="357"/>
                </a:lnTo>
                <a:lnTo>
                  <a:pt x="355" y="370"/>
                </a:lnTo>
                <a:lnTo>
                  <a:pt x="357" y="393"/>
                </a:lnTo>
                <a:lnTo>
                  <a:pt x="357" y="435"/>
                </a:lnTo>
                <a:lnTo>
                  <a:pt x="357" y="475"/>
                </a:lnTo>
                <a:close/>
                <a:moveTo>
                  <a:pt x="138" y="171"/>
                </a:moveTo>
                <a:lnTo>
                  <a:pt x="149" y="171"/>
                </a:lnTo>
                <a:lnTo>
                  <a:pt x="157" y="184"/>
                </a:lnTo>
                <a:lnTo>
                  <a:pt x="177" y="186"/>
                </a:lnTo>
                <a:lnTo>
                  <a:pt x="177" y="192"/>
                </a:lnTo>
                <a:lnTo>
                  <a:pt x="177" y="192"/>
                </a:lnTo>
                <a:lnTo>
                  <a:pt x="171" y="197"/>
                </a:lnTo>
                <a:lnTo>
                  <a:pt x="162" y="203"/>
                </a:lnTo>
                <a:lnTo>
                  <a:pt x="162" y="203"/>
                </a:lnTo>
                <a:lnTo>
                  <a:pt x="146" y="210"/>
                </a:lnTo>
                <a:lnTo>
                  <a:pt x="146" y="210"/>
                </a:lnTo>
                <a:lnTo>
                  <a:pt x="121" y="214"/>
                </a:lnTo>
                <a:lnTo>
                  <a:pt x="97" y="212"/>
                </a:lnTo>
                <a:lnTo>
                  <a:pt x="111" y="195"/>
                </a:lnTo>
                <a:lnTo>
                  <a:pt x="111" y="195"/>
                </a:lnTo>
                <a:lnTo>
                  <a:pt x="119" y="195"/>
                </a:lnTo>
                <a:lnTo>
                  <a:pt x="125" y="193"/>
                </a:lnTo>
                <a:lnTo>
                  <a:pt x="127" y="192"/>
                </a:lnTo>
                <a:lnTo>
                  <a:pt x="130" y="190"/>
                </a:lnTo>
                <a:lnTo>
                  <a:pt x="130" y="190"/>
                </a:lnTo>
                <a:lnTo>
                  <a:pt x="134" y="183"/>
                </a:lnTo>
                <a:lnTo>
                  <a:pt x="136" y="179"/>
                </a:lnTo>
                <a:lnTo>
                  <a:pt x="138" y="171"/>
                </a:lnTo>
                <a:close/>
                <a:moveTo>
                  <a:pt x="195" y="698"/>
                </a:moveTo>
                <a:lnTo>
                  <a:pt x="195" y="698"/>
                </a:lnTo>
                <a:lnTo>
                  <a:pt x="194" y="713"/>
                </a:lnTo>
                <a:lnTo>
                  <a:pt x="195" y="746"/>
                </a:lnTo>
                <a:lnTo>
                  <a:pt x="196" y="783"/>
                </a:lnTo>
                <a:lnTo>
                  <a:pt x="198" y="799"/>
                </a:lnTo>
                <a:lnTo>
                  <a:pt x="201" y="811"/>
                </a:lnTo>
                <a:lnTo>
                  <a:pt x="201" y="811"/>
                </a:lnTo>
                <a:lnTo>
                  <a:pt x="207" y="825"/>
                </a:lnTo>
                <a:lnTo>
                  <a:pt x="212" y="837"/>
                </a:lnTo>
                <a:lnTo>
                  <a:pt x="223" y="857"/>
                </a:lnTo>
                <a:lnTo>
                  <a:pt x="223" y="857"/>
                </a:lnTo>
                <a:lnTo>
                  <a:pt x="224" y="863"/>
                </a:lnTo>
                <a:lnTo>
                  <a:pt x="225" y="872"/>
                </a:lnTo>
                <a:lnTo>
                  <a:pt x="223" y="897"/>
                </a:lnTo>
                <a:lnTo>
                  <a:pt x="219" y="922"/>
                </a:lnTo>
                <a:lnTo>
                  <a:pt x="217" y="941"/>
                </a:lnTo>
                <a:lnTo>
                  <a:pt x="217" y="941"/>
                </a:lnTo>
                <a:lnTo>
                  <a:pt x="213" y="953"/>
                </a:lnTo>
                <a:lnTo>
                  <a:pt x="209" y="961"/>
                </a:lnTo>
                <a:lnTo>
                  <a:pt x="207" y="964"/>
                </a:lnTo>
                <a:lnTo>
                  <a:pt x="206" y="965"/>
                </a:lnTo>
                <a:lnTo>
                  <a:pt x="206" y="965"/>
                </a:lnTo>
                <a:lnTo>
                  <a:pt x="209" y="968"/>
                </a:lnTo>
                <a:lnTo>
                  <a:pt x="210" y="970"/>
                </a:lnTo>
                <a:lnTo>
                  <a:pt x="212" y="971"/>
                </a:lnTo>
                <a:lnTo>
                  <a:pt x="212" y="971"/>
                </a:lnTo>
                <a:lnTo>
                  <a:pt x="206" y="990"/>
                </a:lnTo>
                <a:lnTo>
                  <a:pt x="206" y="990"/>
                </a:lnTo>
                <a:lnTo>
                  <a:pt x="203" y="993"/>
                </a:lnTo>
                <a:lnTo>
                  <a:pt x="201" y="994"/>
                </a:lnTo>
                <a:lnTo>
                  <a:pt x="196" y="996"/>
                </a:lnTo>
                <a:lnTo>
                  <a:pt x="196" y="996"/>
                </a:lnTo>
                <a:lnTo>
                  <a:pt x="192" y="998"/>
                </a:lnTo>
                <a:lnTo>
                  <a:pt x="189" y="1000"/>
                </a:lnTo>
                <a:lnTo>
                  <a:pt x="185" y="1004"/>
                </a:lnTo>
                <a:lnTo>
                  <a:pt x="185" y="1004"/>
                </a:lnTo>
                <a:lnTo>
                  <a:pt x="174" y="1020"/>
                </a:lnTo>
                <a:lnTo>
                  <a:pt x="167" y="1028"/>
                </a:lnTo>
                <a:lnTo>
                  <a:pt x="162" y="1033"/>
                </a:lnTo>
                <a:lnTo>
                  <a:pt x="162" y="1033"/>
                </a:lnTo>
                <a:lnTo>
                  <a:pt x="156" y="1035"/>
                </a:lnTo>
                <a:lnTo>
                  <a:pt x="149" y="1037"/>
                </a:lnTo>
                <a:lnTo>
                  <a:pt x="140" y="1038"/>
                </a:lnTo>
                <a:lnTo>
                  <a:pt x="140" y="1038"/>
                </a:lnTo>
                <a:lnTo>
                  <a:pt x="140" y="1022"/>
                </a:lnTo>
                <a:lnTo>
                  <a:pt x="140" y="1004"/>
                </a:lnTo>
                <a:lnTo>
                  <a:pt x="140" y="1004"/>
                </a:lnTo>
                <a:lnTo>
                  <a:pt x="139" y="1003"/>
                </a:lnTo>
                <a:lnTo>
                  <a:pt x="138" y="1002"/>
                </a:lnTo>
                <a:lnTo>
                  <a:pt x="136" y="1000"/>
                </a:lnTo>
                <a:lnTo>
                  <a:pt x="136" y="987"/>
                </a:lnTo>
                <a:lnTo>
                  <a:pt x="136" y="987"/>
                </a:lnTo>
                <a:lnTo>
                  <a:pt x="140" y="985"/>
                </a:lnTo>
                <a:lnTo>
                  <a:pt x="143" y="982"/>
                </a:lnTo>
                <a:lnTo>
                  <a:pt x="144" y="981"/>
                </a:lnTo>
                <a:lnTo>
                  <a:pt x="144" y="981"/>
                </a:lnTo>
                <a:lnTo>
                  <a:pt x="146" y="963"/>
                </a:lnTo>
                <a:lnTo>
                  <a:pt x="146" y="963"/>
                </a:lnTo>
                <a:lnTo>
                  <a:pt x="146" y="935"/>
                </a:lnTo>
                <a:lnTo>
                  <a:pt x="144" y="901"/>
                </a:lnTo>
                <a:lnTo>
                  <a:pt x="144" y="901"/>
                </a:lnTo>
                <a:lnTo>
                  <a:pt x="144" y="882"/>
                </a:lnTo>
                <a:lnTo>
                  <a:pt x="145" y="849"/>
                </a:lnTo>
                <a:lnTo>
                  <a:pt x="146" y="806"/>
                </a:lnTo>
                <a:lnTo>
                  <a:pt x="146" y="806"/>
                </a:lnTo>
                <a:lnTo>
                  <a:pt x="157" y="771"/>
                </a:lnTo>
                <a:lnTo>
                  <a:pt x="157" y="771"/>
                </a:lnTo>
                <a:lnTo>
                  <a:pt x="161" y="761"/>
                </a:lnTo>
                <a:lnTo>
                  <a:pt x="166" y="750"/>
                </a:lnTo>
                <a:lnTo>
                  <a:pt x="179" y="726"/>
                </a:lnTo>
                <a:lnTo>
                  <a:pt x="195" y="698"/>
                </a:lnTo>
                <a:lnTo>
                  <a:pt x="195" y="6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">
            <a:extLst>
              <a:ext uri="{FF2B5EF4-FFF2-40B4-BE49-F238E27FC236}">
                <a16:creationId xmlns:a16="http://schemas.microsoft.com/office/drawing/2014/main" id="{9854272D-D4DE-4C9D-8DD2-5514AAF344E2}"/>
              </a:ext>
            </a:extLst>
          </p:cNvPr>
          <p:cNvSpPr>
            <a:spLocks/>
          </p:cNvSpPr>
          <p:nvPr/>
        </p:nvSpPr>
        <p:spPr bwMode="auto">
          <a:xfrm>
            <a:off x="2687412" y="818710"/>
            <a:ext cx="658734" cy="1627316"/>
          </a:xfrm>
          <a:custGeom>
            <a:avLst/>
            <a:gdLst>
              <a:gd name="T0" fmla="*/ 141 w 540"/>
              <a:gd name="T1" fmla="*/ 95 h 1334"/>
              <a:gd name="T2" fmla="*/ 186 w 540"/>
              <a:gd name="T3" fmla="*/ 111 h 1334"/>
              <a:gd name="T4" fmla="*/ 225 w 540"/>
              <a:gd name="T5" fmla="*/ 124 h 1334"/>
              <a:gd name="T6" fmla="*/ 222 w 540"/>
              <a:gd name="T7" fmla="*/ 162 h 1334"/>
              <a:gd name="T8" fmla="*/ 238 w 540"/>
              <a:gd name="T9" fmla="*/ 169 h 1334"/>
              <a:gd name="T10" fmla="*/ 245 w 540"/>
              <a:gd name="T11" fmla="*/ 181 h 1334"/>
              <a:gd name="T12" fmla="*/ 253 w 540"/>
              <a:gd name="T13" fmla="*/ 193 h 1334"/>
              <a:gd name="T14" fmla="*/ 274 w 540"/>
              <a:gd name="T15" fmla="*/ 209 h 1334"/>
              <a:gd name="T16" fmla="*/ 222 w 540"/>
              <a:gd name="T17" fmla="*/ 262 h 1334"/>
              <a:gd name="T18" fmla="*/ 185 w 540"/>
              <a:gd name="T19" fmla="*/ 260 h 1334"/>
              <a:gd name="T20" fmla="*/ 149 w 540"/>
              <a:gd name="T21" fmla="*/ 247 h 1334"/>
              <a:gd name="T22" fmla="*/ 129 w 540"/>
              <a:gd name="T23" fmla="*/ 214 h 1334"/>
              <a:gd name="T24" fmla="*/ 112 w 540"/>
              <a:gd name="T25" fmla="*/ 201 h 1334"/>
              <a:gd name="T26" fmla="*/ 95 w 540"/>
              <a:gd name="T27" fmla="*/ 202 h 1334"/>
              <a:gd name="T28" fmla="*/ 83 w 540"/>
              <a:gd name="T29" fmla="*/ 204 h 1334"/>
              <a:gd name="T30" fmla="*/ 44 w 540"/>
              <a:gd name="T31" fmla="*/ 242 h 1334"/>
              <a:gd name="T32" fmla="*/ 36 w 540"/>
              <a:gd name="T33" fmla="*/ 250 h 1334"/>
              <a:gd name="T34" fmla="*/ 0 w 540"/>
              <a:gd name="T35" fmla="*/ 287 h 1334"/>
              <a:gd name="T36" fmla="*/ 26 w 540"/>
              <a:gd name="T37" fmla="*/ 322 h 1334"/>
              <a:gd name="T38" fmla="*/ 54 w 540"/>
              <a:gd name="T39" fmla="*/ 318 h 1334"/>
              <a:gd name="T40" fmla="*/ 73 w 540"/>
              <a:gd name="T41" fmla="*/ 323 h 1334"/>
              <a:gd name="T42" fmla="*/ 124 w 540"/>
              <a:gd name="T43" fmla="*/ 323 h 1334"/>
              <a:gd name="T44" fmla="*/ 207 w 540"/>
              <a:gd name="T45" fmla="*/ 369 h 1334"/>
              <a:gd name="T46" fmla="*/ 262 w 540"/>
              <a:gd name="T47" fmla="*/ 367 h 1334"/>
              <a:gd name="T48" fmla="*/ 289 w 540"/>
              <a:gd name="T49" fmla="*/ 605 h 1334"/>
              <a:gd name="T50" fmla="*/ 294 w 540"/>
              <a:gd name="T51" fmla="*/ 633 h 1334"/>
              <a:gd name="T52" fmla="*/ 330 w 540"/>
              <a:gd name="T53" fmla="*/ 773 h 1334"/>
              <a:gd name="T54" fmla="*/ 356 w 540"/>
              <a:gd name="T55" fmla="*/ 962 h 1334"/>
              <a:gd name="T56" fmla="*/ 377 w 540"/>
              <a:gd name="T57" fmla="*/ 1012 h 1334"/>
              <a:gd name="T58" fmla="*/ 403 w 540"/>
              <a:gd name="T59" fmla="*/ 1144 h 1334"/>
              <a:gd name="T60" fmla="*/ 397 w 540"/>
              <a:gd name="T61" fmla="*/ 1248 h 1334"/>
              <a:gd name="T62" fmla="*/ 364 w 540"/>
              <a:gd name="T63" fmla="*/ 1273 h 1334"/>
              <a:gd name="T64" fmla="*/ 290 w 540"/>
              <a:gd name="T65" fmla="*/ 1307 h 1334"/>
              <a:gd name="T66" fmla="*/ 303 w 540"/>
              <a:gd name="T67" fmla="*/ 1328 h 1334"/>
              <a:gd name="T68" fmla="*/ 404 w 540"/>
              <a:gd name="T69" fmla="*/ 1334 h 1334"/>
              <a:gd name="T70" fmla="*/ 496 w 540"/>
              <a:gd name="T71" fmla="*/ 1322 h 1334"/>
              <a:gd name="T72" fmla="*/ 538 w 540"/>
              <a:gd name="T73" fmla="*/ 1306 h 1334"/>
              <a:gd name="T74" fmla="*/ 530 w 540"/>
              <a:gd name="T75" fmla="*/ 1213 h 1334"/>
              <a:gd name="T76" fmla="*/ 540 w 540"/>
              <a:gd name="T77" fmla="*/ 1076 h 1334"/>
              <a:gd name="T78" fmla="*/ 513 w 540"/>
              <a:gd name="T79" fmla="*/ 954 h 1334"/>
              <a:gd name="T80" fmla="*/ 502 w 540"/>
              <a:gd name="T81" fmla="*/ 840 h 1334"/>
              <a:gd name="T82" fmla="*/ 523 w 540"/>
              <a:gd name="T83" fmla="*/ 758 h 1334"/>
              <a:gd name="T84" fmla="*/ 531 w 540"/>
              <a:gd name="T85" fmla="*/ 655 h 1334"/>
              <a:gd name="T86" fmla="*/ 514 w 540"/>
              <a:gd name="T87" fmla="*/ 588 h 1334"/>
              <a:gd name="T88" fmla="*/ 515 w 540"/>
              <a:gd name="T89" fmla="*/ 551 h 1334"/>
              <a:gd name="T90" fmla="*/ 494 w 540"/>
              <a:gd name="T91" fmla="*/ 374 h 1334"/>
              <a:gd name="T92" fmla="*/ 479 w 540"/>
              <a:gd name="T93" fmla="*/ 248 h 1334"/>
              <a:gd name="T94" fmla="*/ 462 w 540"/>
              <a:gd name="T95" fmla="*/ 200 h 1334"/>
              <a:gd name="T96" fmla="*/ 490 w 540"/>
              <a:gd name="T97" fmla="*/ 181 h 1334"/>
              <a:gd name="T98" fmla="*/ 458 w 540"/>
              <a:gd name="T99" fmla="*/ 126 h 1334"/>
              <a:gd name="T100" fmla="*/ 405 w 540"/>
              <a:gd name="T101" fmla="*/ 109 h 1334"/>
              <a:gd name="T102" fmla="*/ 363 w 540"/>
              <a:gd name="T103" fmla="*/ 45 h 1334"/>
              <a:gd name="T104" fmla="*/ 313 w 540"/>
              <a:gd name="T105" fmla="*/ 6 h 1334"/>
              <a:gd name="T106" fmla="*/ 255 w 540"/>
              <a:gd name="T107" fmla="*/ 9 h 1334"/>
              <a:gd name="T108" fmla="*/ 201 w 540"/>
              <a:gd name="T109" fmla="*/ 6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0" h="1334">
                <a:moveTo>
                  <a:pt x="201" y="69"/>
                </a:moveTo>
                <a:lnTo>
                  <a:pt x="201" y="69"/>
                </a:lnTo>
                <a:lnTo>
                  <a:pt x="169" y="80"/>
                </a:lnTo>
                <a:lnTo>
                  <a:pt x="149" y="88"/>
                </a:lnTo>
                <a:lnTo>
                  <a:pt x="142" y="92"/>
                </a:lnTo>
                <a:lnTo>
                  <a:pt x="141" y="94"/>
                </a:lnTo>
                <a:lnTo>
                  <a:pt x="141" y="95"/>
                </a:lnTo>
                <a:lnTo>
                  <a:pt x="141" y="95"/>
                </a:lnTo>
                <a:lnTo>
                  <a:pt x="146" y="100"/>
                </a:lnTo>
                <a:lnTo>
                  <a:pt x="158" y="106"/>
                </a:lnTo>
                <a:lnTo>
                  <a:pt x="164" y="109"/>
                </a:lnTo>
                <a:lnTo>
                  <a:pt x="172" y="111"/>
                </a:lnTo>
                <a:lnTo>
                  <a:pt x="179" y="111"/>
                </a:lnTo>
                <a:lnTo>
                  <a:pt x="186" y="111"/>
                </a:lnTo>
                <a:lnTo>
                  <a:pt x="186" y="111"/>
                </a:lnTo>
                <a:lnTo>
                  <a:pt x="204" y="108"/>
                </a:lnTo>
                <a:lnTo>
                  <a:pt x="210" y="106"/>
                </a:lnTo>
                <a:lnTo>
                  <a:pt x="210" y="106"/>
                </a:lnTo>
                <a:lnTo>
                  <a:pt x="216" y="114"/>
                </a:lnTo>
                <a:lnTo>
                  <a:pt x="221" y="120"/>
                </a:lnTo>
                <a:lnTo>
                  <a:pt x="225" y="124"/>
                </a:lnTo>
                <a:lnTo>
                  <a:pt x="225" y="124"/>
                </a:lnTo>
                <a:lnTo>
                  <a:pt x="226" y="132"/>
                </a:lnTo>
                <a:lnTo>
                  <a:pt x="226" y="141"/>
                </a:lnTo>
                <a:lnTo>
                  <a:pt x="225" y="151"/>
                </a:lnTo>
                <a:lnTo>
                  <a:pt x="224" y="157"/>
                </a:lnTo>
                <a:lnTo>
                  <a:pt x="224" y="157"/>
                </a:lnTo>
                <a:lnTo>
                  <a:pt x="222" y="162"/>
                </a:lnTo>
                <a:lnTo>
                  <a:pt x="224" y="163"/>
                </a:lnTo>
                <a:lnTo>
                  <a:pt x="226" y="166"/>
                </a:lnTo>
                <a:lnTo>
                  <a:pt x="226" y="166"/>
                </a:lnTo>
                <a:lnTo>
                  <a:pt x="231" y="167"/>
                </a:lnTo>
                <a:lnTo>
                  <a:pt x="234" y="168"/>
                </a:lnTo>
                <a:lnTo>
                  <a:pt x="238" y="169"/>
                </a:lnTo>
                <a:lnTo>
                  <a:pt x="238" y="169"/>
                </a:lnTo>
                <a:lnTo>
                  <a:pt x="239" y="174"/>
                </a:lnTo>
                <a:lnTo>
                  <a:pt x="241" y="177"/>
                </a:lnTo>
                <a:lnTo>
                  <a:pt x="243" y="179"/>
                </a:lnTo>
                <a:lnTo>
                  <a:pt x="243" y="179"/>
                </a:lnTo>
                <a:lnTo>
                  <a:pt x="248" y="180"/>
                </a:lnTo>
                <a:lnTo>
                  <a:pt x="248" y="180"/>
                </a:lnTo>
                <a:lnTo>
                  <a:pt x="245" y="181"/>
                </a:lnTo>
                <a:lnTo>
                  <a:pt x="244" y="184"/>
                </a:lnTo>
                <a:lnTo>
                  <a:pt x="244" y="187"/>
                </a:lnTo>
                <a:lnTo>
                  <a:pt x="244" y="187"/>
                </a:lnTo>
                <a:lnTo>
                  <a:pt x="247" y="190"/>
                </a:lnTo>
                <a:lnTo>
                  <a:pt x="249" y="192"/>
                </a:lnTo>
                <a:lnTo>
                  <a:pt x="253" y="193"/>
                </a:lnTo>
                <a:lnTo>
                  <a:pt x="253" y="193"/>
                </a:lnTo>
                <a:lnTo>
                  <a:pt x="254" y="200"/>
                </a:lnTo>
                <a:lnTo>
                  <a:pt x="256" y="203"/>
                </a:lnTo>
                <a:lnTo>
                  <a:pt x="259" y="206"/>
                </a:lnTo>
                <a:lnTo>
                  <a:pt x="261" y="207"/>
                </a:lnTo>
                <a:lnTo>
                  <a:pt x="261" y="207"/>
                </a:lnTo>
                <a:lnTo>
                  <a:pt x="267" y="208"/>
                </a:lnTo>
                <a:lnTo>
                  <a:pt x="274" y="209"/>
                </a:lnTo>
                <a:lnTo>
                  <a:pt x="283" y="210"/>
                </a:lnTo>
                <a:lnTo>
                  <a:pt x="283" y="210"/>
                </a:lnTo>
                <a:lnTo>
                  <a:pt x="264" y="231"/>
                </a:lnTo>
                <a:lnTo>
                  <a:pt x="249" y="246"/>
                </a:lnTo>
                <a:lnTo>
                  <a:pt x="238" y="255"/>
                </a:lnTo>
                <a:lnTo>
                  <a:pt x="238" y="255"/>
                </a:lnTo>
                <a:lnTo>
                  <a:pt x="222" y="262"/>
                </a:lnTo>
                <a:lnTo>
                  <a:pt x="213" y="266"/>
                </a:lnTo>
                <a:lnTo>
                  <a:pt x="213" y="266"/>
                </a:lnTo>
                <a:lnTo>
                  <a:pt x="207" y="269"/>
                </a:lnTo>
                <a:lnTo>
                  <a:pt x="202" y="270"/>
                </a:lnTo>
                <a:lnTo>
                  <a:pt x="202" y="270"/>
                </a:lnTo>
                <a:lnTo>
                  <a:pt x="185" y="260"/>
                </a:lnTo>
                <a:lnTo>
                  <a:pt x="185" y="260"/>
                </a:lnTo>
                <a:lnTo>
                  <a:pt x="179" y="259"/>
                </a:lnTo>
                <a:lnTo>
                  <a:pt x="174" y="258"/>
                </a:lnTo>
                <a:lnTo>
                  <a:pt x="169" y="256"/>
                </a:lnTo>
                <a:lnTo>
                  <a:pt x="165" y="256"/>
                </a:lnTo>
                <a:lnTo>
                  <a:pt x="165" y="256"/>
                </a:lnTo>
                <a:lnTo>
                  <a:pt x="149" y="247"/>
                </a:lnTo>
                <a:lnTo>
                  <a:pt x="149" y="247"/>
                </a:lnTo>
                <a:lnTo>
                  <a:pt x="149" y="241"/>
                </a:lnTo>
                <a:lnTo>
                  <a:pt x="149" y="236"/>
                </a:lnTo>
                <a:lnTo>
                  <a:pt x="146" y="230"/>
                </a:lnTo>
                <a:lnTo>
                  <a:pt x="146" y="230"/>
                </a:lnTo>
                <a:lnTo>
                  <a:pt x="142" y="225"/>
                </a:lnTo>
                <a:lnTo>
                  <a:pt x="136" y="220"/>
                </a:lnTo>
                <a:lnTo>
                  <a:pt x="129" y="214"/>
                </a:lnTo>
                <a:lnTo>
                  <a:pt x="129" y="214"/>
                </a:lnTo>
                <a:lnTo>
                  <a:pt x="123" y="210"/>
                </a:lnTo>
                <a:lnTo>
                  <a:pt x="118" y="208"/>
                </a:lnTo>
                <a:lnTo>
                  <a:pt x="116" y="206"/>
                </a:lnTo>
                <a:lnTo>
                  <a:pt x="116" y="206"/>
                </a:lnTo>
                <a:lnTo>
                  <a:pt x="113" y="202"/>
                </a:lnTo>
                <a:lnTo>
                  <a:pt x="112" y="201"/>
                </a:lnTo>
                <a:lnTo>
                  <a:pt x="110" y="202"/>
                </a:lnTo>
                <a:lnTo>
                  <a:pt x="110" y="202"/>
                </a:lnTo>
                <a:lnTo>
                  <a:pt x="107" y="203"/>
                </a:lnTo>
                <a:lnTo>
                  <a:pt x="107" y="206"/>
                </a:lnTo>
                <a:lnTo>
                  <a:pt x="106" y="208"/>
                </a:lnTo>
                <a:lnTo>
                  <a:pt x="96" y="206"/>
                </a:lnTo>
                <a:lnTo>
                  <a:pt x="95" y="202"/>
                </a:lnTo>
                <a:lnTo>
                  <a:pt x="95" y="202"/>
                </a:lnTo>
                <a:lnTo>
                  <a:pt x="93" y="201"/>
                </a:lnTo>
                <a:lnTo>
                  <a:pt x="88" y="200"/>
                </a:lnTo>
                <a:lnTo>
                  <a:pt x="88" y="200"/>
                </a:lnTo>
                <a:lnTo>
                  <a:pt x="87" y="200"/>
                </a:lnTo>
                <a:lnTo>
                  <a:pt x="86" y="202"/>
                </a:lnTo>
                <a:lnTo>
                  <a:pt x="83" y="204"/>
                </a:lnTo>
                <a:lnTo>
                  <a:pt x="55" y="223"/>
                </a:lnTo>
                <a:lnTo>
                  <a:pt x="52" y="236"/>
                </a:lnTo>
                <a:lnTo>
                  <a:pt x="52" y="236"/>
                </a:lnTo>
                <a:lnTo>
                  <a:pt x="48" y="238"/>
                </a:lnTo>
                <a:lnTo>
                  <a:pt x="46" y="241"/>
                </a:lnTo>
                <a:lnTo>
                  <a:pt x="44" y="242"/>
                </a:lnTo>
                <a:lnTo>
                  <a:pt x="44" y="242"/>
                </a:lnTo>
                <a:lnTo>
                  <a:pt x="43" y="244"/>
                </a:lnTo>
                <a:lnTo>
                  <a:pt x="43" y="247"/>
                </a:lnTo>
                <a:lnTo>
                  <a:pt x="43" y="247"/>
                </a:lnTo>
                <a:lnTo>
                  <a:pt x="40" y="247"/>
                </a:lnTo>
                <a:lnTo>
                  <a:pt x="37" y="248"/>
                </a:lnTo>
                <a:lnTo>
                  <a:pt x="36" y="250"/>
                </a:lnTo>
                <a:lnTo>
                  <a:pt x="36" y="250"/>
                </a:lnTo>
                <a:lnTo>
                  <a:pt x="35" y="254"/>
                </a:lnTo>
                <a:lnTo>
                  <a:pt x="1" y="277"/>
                </a:lnTo>
                <a:lnTo>
                  <a:pt x="1" y="277"/>
                </a:lnTo>
                <a:lnTo>
                  <a:pt x="1" y="281"/>
                </a:lnTo>
                <a:lnTo>
                  <a:pt x="0" y="284"/>
                </a:lnTo>
                <a:lnTo>
                  <a:pt x="0" y="287"/>
                </a:lnTo>
                <a:lnTo>
                  <a:pt x="0" y="287"/>
                </a:lnTo>
                <a:lnTo>
                  <a:pt x="3" y="294"/>
                </a:lnTo>
                <a:lnTo>
                  <a:pt x="11" y="305"/>
                </a:lnTo>
                <a:lnTo>
                  <a:pt x="18" y="316"/>
                </a:lnTo>
                <a:lnTo>
                  <a:pt x="21" y="322"/>
                </a:lnTo>
                <a:lnTo>
                  <a:pt x="21" y="322"/>
                </a:lnTo>
                <a:lnTo>
                  <a:pt x="24" y="322"/>
                </a:lnTo>
                <a:lnTo>
                  <a:pt x="26" y="322"/>
                </a:lnTo>
                <a:lnTo>
                  <a:pt x="30" y="322"/>
                </a:lnTo>
                <a:lnTo>
                  <a:pt x="54" y="307"/>
                </a:lnTo>
                <a:lnTo>
                  <a:pt x="54" y="307"/>
                </a:lnTo>
                <a:lnTo>
                  <a:pt x="53" y="310"/>
                </a:lnTo>
                <a:lnTo>
                  <a:pt x="53" y="315"/>
                </a:lnTo>
                <a:lnTo>
                  <a:pt x="53" y="316"/>
                </a:lnTo>
                <a:lnTo>
                  <a:pt x="54" y="318"/>
                </a:lnTo>
                <a:lnTo>
                  <a:pt x="57" y="319"/>
                </a:lnTo>
                <a:lnTo>
                  <a:pt x="59" y="321"/>
                </a:lnTo>
                <a:lnTo>
                  <a:pt x="59" y="321"/>
                </a:lnTo>
                <a:lnTo>
                  <a:pt x="67" y="321"/>
                </a:lnTo>
                <a:lnTo>
                  <a:pt x="67" y="321"/>
                </a:lnTo>
                <a:lnTo>
                  <a:pt x="70" y="322"/>
                </a:lnTo>
                <a:lnTo>
                  <a:pt x="73" y="323"/>
                </a:lnTo>
                <a:lnTo>
                  <a:pt x="80" y="323"/>
                </a:lnTo>
                <a:lnTo>
                  <a:pt x="80" y="323"/>
                </a:lnTo>
                <a:lnTo>
                  <a:pt x="84" y="322"/>
                </a:lnTo>
                <a:lnTo>
                  <a:pt x="89" y="321"/>
                </a:lnTo>
                <a:lnTo>
                  <a:pt x="92" y="318"/>
                </a:lnTo>
                <a:lnTo>
                  <a:pt x="104" y="316"/>
                </a:lnTo>
                <a:lnTo>
                  <a:pt x="124" y="323"/>
                </a:lnTo>
                <a:lnTo>
                  <a:pt x="124" y="323"/>
                </a:lnTo>
                <a:lnTo>
                  <a:pt x="151" y="336"/>
                </a:lnTo>
                <a:lnTo>
                  <a:pt x="170" y="346"/>
                </a:lnTo>
                <a:lnTo>
                  <a:pt x="182" y="353"/>
                </a:lnTo>
                <a:lnTo>
                  <a:pt x="182" y="353"/>
                </a:lnTo>
                <a:lnTo>
                  <a:pt x="197" y="363"/>
                </a:lnTo>
                <a:lnTo>
                  <a:pt x="207" y="369"/>
                </a:lnTo>
                <a:lnTo>
                  <a:pt x="215" y="371"/>
                </a:lnTo>
                <a:lnTo>
                  <a:pt x="215" y="371"/>
                </a:lnTo>
                <a:lnTo>
                  <a:pt x="219" y="373"/>
                </a:lnTo>
                <a:lnTo>
                  <a:pt x="226" y="371"/>
                </a:lnTo>
                <a:lnTo>
                  <a:pt x="242" y="370"/>
                </a:lnTo>
                <a:lnTo>
                  <a:pt x="262" y="367"/>
                </a:lnTo>
                <a:lnTo>
                  <a:pt x="262" y="367"/>
                </a:lnTo>
                <a:lnTo>
                  <a:pt x="264" y="427"/>
                </a:lnTo>
                <a:lnTo>
                  <a:pt x="266" y="499"/>
                </a:lnTo>
                <a:lnTo>
                  <a:pt x="266" y="499"/>
                </a:lnTo>
                <a:lnTo>
                  <a:pt x="270" y="520"/>
                </a:lnTo>
                <a:lnTo>
                  <a:pt x="278" y="554"/>
                </a:lnTo>
                <a:lnTo>
                  <a:pt x="285" y="588"/>
                </a:lnTo>
                <a:lnTo>
                  <a:pt x="289" y="605"/>
                </a:lnTo>
                <a:lnTo>
                  <a:pt x="289" y="605"/>
                </a:lnTo>
                <a:lnTo>
                  <a:pt x="289" y="612"/>
                </a:lnTo>
                <a:lnTo>
                  <a:pt x="290" y="621"/>
                </a:lnTo>
                <a:lnTo>
                  <a:pt x="291" y="629"/>
                </a:lnTo>
                <a:lnTo>
                  <a:pt x="293" y="632"/>
                </a:lnTo>
                <a:lnTo>
                  <a:pt x="294" y="633"/>
                </a:lnTo>
                <a:lnTo>
                  <a:pt x="294" y="633"/>
                </a:lnTo>
                <a:lnTo>
                  <a:pt x="305" y="634"/>
                </a:lnTo>
                <a:lnTo>
                  <a:pt x="305" y="634"/>
                </a:lnTo>
                <a:lnTo>
                  <a:pt x="314" y="675"/>
                </a:lnTo>
                <a:lnTo>
                  <a:pt x="326" y="727"/>
                </a:lnTo>
                <a:lnTo>
                  <a:pt x="326" y="727"/>
                </a:lnTo>
                <a:lnTo>
                  <a:pt x="328" y="747"/>
                </a:lnTo>
                <a:lnTo>
                  <a:pt x="330" y="773"/>
                </a:lnTo>
                <a:lnTo>
                  <a:pt x="331" y="818"/>
                </a:lnTo>
                <a:lnTo>
                  <a:pt x="331" y="818"/>
                </a:lnTo>
                <a:lnTo>
                  <a:pt x="335" y="845"/>
                </a:lnTo>
                <a:lnTo>
                  <a:pt x="343" y="892"/>
                </a:lnTo>
                <a:lnTo>
                  <a:pt x="356" y="957"/>
                </a:lnTo>
                <a:lnTo>
                  <a:pt x="356" y="957"/>
                </a:lnTo>
                <a:lnTo>
                  <a:pt x="356" y="962"/>
                </a:lnTo>
                <a:lnTo>
                  <a:pt x="358" y="976"/>
                </a:lnTo>
                <a:lnTo>
                  <a:pt x="362" y="991"/>
                </a:lnTo>
                <a:lnTo>
                  <a:pt x="364" y="999"/>
                </a:lnTo>
                <a:lnTo>
                  <a:pt x="368" y="1003"/>
                </a:lnTo>
                <a:lnTo>
                  <a:pt x="368" y="1003"/>
                </a:lnTo>
                <a:lnTo>
                  <a:pt x="372" y="1008"/>
                </a:lnTo>
                <a:lnTo>
                  <a:pt x="377" y="1012"/>
                </a:lnTo>
                <a:lnTo>
                  <a:pt x="386" y="1018"/>
                </a:lnTo>
                <a:lnTo>
                  <a:pt x="392" y="1022"/>
                </a:lnTo>
                <a:lnTo>
                  <a:pt x="394" y="1023"/>
                </a:lnTo>
                <a:lnTo>
                  <a:pt x="395" y="1024"/>
                </a:lnTo>
                <a:lnTo>
                  <a:pt x="395" y="1024"/>
                </a:lnTo>
                <a:lnTo>
                  <a:pt x="399" y="1080"/>
                </a:lnTo>
                <a:lnTo>
                  <a:pt x="403" y="1144"/>
                </a:lnTo>
                <a:lnTo>
                  <a:pt x="403" y="1144"/>
                </a:lnTo>
                <a:lnTo>
                  <a:pt x="404" y="1166"/>
                </a:lnTo>
                <a:lnTo>
                  <a:pt x="408" y="1196"/>
                </a:lnTo>
                <a:lnTo>
                  <a:pt x="414" y="1235"/>
                </a:lnTo>
                <a:lnTo>
                  <a:pt x="414" y="1235"/>
                </a:lnTo>
                <a:lnTo>
                  <a:pt x="404" y="1242"/>
                </a:lnTo>
                <a:lnTo>
                  <a:pt x="397" y="1248"/>
                </a:lnTo>
                <a:lnTo>
                  <a:pt x="392" y="1254"/>
                </a:lnTo>
                <a:lnTo>
                  <a:pt x="392" y="1254"/>
                </a:lnTo>
                <a:lnTo>
                  <a:pt x="387" y="1259"/>
                </a:lnTo>
                <a:lnTo>
                  <a:pt x="382" y="1263"/>
                </a:lnTo>
                <a:lnTo>
                  <a:pt x="370" y="1270"/>
                </a:lnTo>
                <a:lnTo>
                  <a:pt x="370" y="1270"/>
                </a:lnTo>
                <a:lnTo>
                  <a:pt x="364" y="1273"/>
                </a:lnTo>
                <a:lnTo>
                  <a:pt x="354" y="1277"/>
                </a:lnTo>
                <a:lnTo>
                  <a:pt x="336" y="1284"/>
                </a:lnTo>
                <a:lnTo>
                  <a:pt x="336" y="1284"/>
                </a:lnTo>
                <a:lnTo>
                  <a:pt x="310" y="1296"/>
                </a:lnTo>
                <a:lnTo>
                  <a:pt x="296" y="1303"/>
                </a:lnTo>
                <a:lnTo>
                  <a:pt x="291" y="1305"/>
                </a:lnTo>
                <a:lnTo>
                  <a:pt x="290" y="1307"/>
                </a:lnTo>
                <a:lnTo>
                  <a:pt x="290" y="1307"/>
                </a:lnTo>
                <a:lnTo>
                  <a:pt x="289" y="1310"/>
                </a:lnTo>
                <a:lnTo>
                  <a:pt x="289" y="1315"/>
                </a:lnTo>
                <a:lnTo>
                  <a:pt x="291" y="1319"/>
                </a:lnTo>
                <a:lnTo>
                  <a:pt x="299" y="1326"/>
                </a:lnTo>
                <a:lnTo>
                  <a:pt x="299" y="1326"/>
                </a:lnTo>
                <a:lnTo>
                  <a:pt x="303" y="1328"/>
                </a:lnTo>
                <a:lnTo>
                  <a:pt x="307" y="1329"/>
                </a:lnTo>
                <a:lnTo>
                  <a:pt x="319" y="1330"/>
                </a:lnTo>
                <a:lnTo>
                  <a:pt x="337" y="1332"/>
                </a:lnTo>
                <a:lnTo>
                  <a:pt x="365" y="1333"/>
                </a:lnTo>
                <a:lnTo>
                  <a:pt x="365" y="1333"/>
                </a:lnTo>
                <a:lnTo>
                  <a:pt x="383" y="1334"/>
                </a:lnTo>
                <a:lnTo>
                  <a:pt x="404" y="1334"/>
                </a:lnTo>
                <a:lnTo>
                  <a:pt x="445" y="1333"/>
                </a:lnTo>
                <a:lnTo>
                  <a:pt x="478" y="1330"/>
                </a:lnTo>
                <a:lnTo>
                  <a:pt x="489" y="1328"/>
                </a:lnTo>
                <a:lnTo>
                  <a:pt x="492" y="1327"/>
                </a:lnTo>
                <a:lnTo>
                  <a:pt x="494" y="1326"/>
                </a:lnTo>
                <a:lnTo>
                  <a:pt x="494" y="1326"/>
                </a:lnTo>
                <a:lnTo>
                  <a:pt x="496" y="1322"/>
                </a:lnTo>
                <a:lnTo>
                  <a:pt x="496" y="1317"/>
                </a:lnTo>
                <a:lnTo>
                  <a:pt x="497" y="1313"/>
                </a:lnTo>
                <a:lnTo>
                  <a:pt x="497" y="1313"/>
                </a:lnTo>
                <a:lnTo>
                  <a:pt x="518" y="1311"/>
                </a:lnTo>
                <a:lnTo>
                  <a:pt x="532" y="1309"/>
                </a:lnTo>
                <a:lnTo>
                  <a:pt x="538" y="1306"/>
                </a:lnTo>
                <a:lnTo>
                  <a:pt x="538" y="1306"/>
                </a:lnTo>
                <a:lnTo>
                  <a:pt x="532" y="1276"/>
                </a:lnTo>
                <a:lnTo>
                  <a:pt x="525" y="1246"/>
                </a:lnTo>
                <a:lnTo>
                  <a:pt x="525" y="1246"/>
                </a:lnTo>
                <a:lnTo>
                  <a:pt x="526" y="1231"/>
                </a:lnTo>
                <a:lnTo>
                  <a:pt x="527" y="1218"/>
                </a:lnTo>
                <a:lnTo>
                  <a:pt x="527" y="1218"/>
                </a:lnTo>
                <a:lnTo>
                  <a:pt x="530" y="1213"/>
                </a:lnTo>
                <a:lnTo>
                  <a:pt x="532" y="1208"/>
                </a:lnTo>
                <a:lnTo>
                  <a:pt x="533" y="1201"/>
                </a:lnTo>
                <a:lnTo>
                  <a:pt x="533" y="1201"/>
                </a:lnTo>
                <a:lnTo>
                  <a:pt x="536" y="1141"/>
                </a:lnTo>
                <a:lnTo>
                  <a:pt x="537" y="1102"/>
                </a:lnTo>
                <a:lnTo>
                  <a:pt x="540" y="1076"/>
                </a:lnTo>
                <a:lnTo>
                  <a:pt x="540" y="1076"/>
                </a:lnTo>
                <a:lnTo>
                  <a:pt x="540" y="1066"/>
                </a:lnTo>
                <a:lnTo>
                  <a:pt x="536" y="1052"/>
                </a:lnTo>
                <a:lnTo>
                  <a:pt x="527" y="1014"/>
                </a:lnTo>
                <a:lnTo>
                  <a:pt x="518" y="977"/>
                </a:lnTo>
                <a:lnTo>
                  <a:pt x="514" y="962"/>
                </a:lnTo>
                <a:lnTo>
                  <a:pt x="513" y="954"/>
                </a:lnTo>
                <a:lnTo>
                  <a:pt x="513" y="954"/>
                </a:lnTo>
                <a:lnTo>
                  <a:pt x="512" y="936"/>
                </a:lnTo>
                <a:lnTo>
                  <a:pt x="507" y="908"/>
                </a:lnTo>
                <a:lnTo>
                  <a:pt x="503" y="879"/>
                </a:lnTo>
                <a:lnTo>
                  <a:pt x="501" y="867"/>
                </a:lnTo>
                <a:lnTo>
                  <a:pt x="501" y="858"/>
                </a:lnTo>
                <a:lnTo>
                  <a:pt x="501" y="858"/>
                </a:lnTo>
                <a:lnTo>
                  <a:pt x="502" y="840"/>
                </a:lnTo>
                <a:lnTo>
                  <a:pt x="504" y="819"/>
                </a:lnTo>
                <a:lnTo>
                  <a:pt x="509" y="792"/>
                </a:lnTo>
                <a:lnTo>
                  <a:pt x="509" y="792"/>
                </a:lnTo>
                <a:lnTo>
                  <a:pt x="514" y="777"/>
                </a:lnTo>
                <a:lnTo>
                  <a:pt x="518" y="767"/>
                </a:lnTo>
                <a:lnTo>
                  <a:pt x="523" y="758"/>
                </a:lnTo>
                <a:lnTo>
                  <a:pt x="523" y="758"/>
                </a:lnTo>
                <a:lnTo>
                  <a:pt x="526" y="750"/>
                </a:lnTo>
                <a:lnTo>
                  <a:pt x="527" y="740"/>
                </a:lnTo>
                <a:lnTo>
                  <a:pt x="531" y="710"/>
                </a:lnTo>
                <a:lnTo>
                  <a:pt x="532" y="679"/>
                </a:lnTo>
                <a:lnTo>
                  <a:pt x="532" y="666"/>
                </a:lnTo>
                <a:lnTo>
                  <a:pt x="531" y="655"/>
                </a:lnTo>
                <a:lnTo>
                  <a:pt x="531" y="655"/>
                </a:lnTo>
                <a:lnTo>
                  <a:pt x="530" y="645"/>
                </a:lnTo>
                <a:lnTo>
                  <a:pt x="526" y="634"/>
                </a:lnTo>
                <a:lnTo>
                  <a:pt x="520" y="612"/>
                </a:lnTo>
                <a:lnTo>
                  <a:pt x="510" y="589"/>
                </a:lnTo>
                <a:lnTo>
                  <a:pt x="510" y="589"/>
                </a:lnTo>
                <a:lnTo>
                  <a:pt x="512" y="589"/>
                </a:lnTo>
                <a:lnTo>
                  <a:pt x="514" y="588"/>
                </a:lnTo>
                <a:lnTo>
                  <a:pt x="517" y="585"/>
                </a:lnTo>
                <a:lnTo>
                  <a:pt x="518" y="578"/>
                </a:lnTo>
                <a:lnTo>
                  <a:pt x="518" y="578"/>
                </a:lnTo>
                <a:lnTo>
                  <a:pt x="519" y="572"/>
                </a:lnTo>
                <a:lnTo>
                  <a:pt x="519" y="570"/>
                </a:lnTo>
                <a:lnTo>
                  <a:pt x="515" y="551"/>
                </a:lnTo>
                <a:lnTo>
                  <a:pt x="515" y="551"/>
                </a:lnTo>
                <a:lnTo>
                  <a:pt x="510" y="522"/>
                </a:lnTo>
                <a:lnTo>
                  <a:pt x="508" y="502"/>
                </a:lnTo>
                <a:lnTo>
                  <a:pt x="508" y="502"/>
                </a:lnTo>
                <a:lnTo>
                  <a:pt x="508" y="479"/>
                </a:lnTo>
                <a:lnTo>
                  <a:pt x="508" y="479"/>
                </a:lnTo>
                <a:lnTo>
                  <a:pt x="498" y="417"/>
                </a:lnTo>
                <a:lnTo>
                  <a:pt x="494" y="374"/>
                </a:lnTo>
                <a:lnTo>
                  <a:pt x="492" y="357"/>
                </a:lnTo>
                <a:lnTo>
                  <a:pt x="492" y="346"/>
                </a:lnTo>
                <a:lnTo>
                  <a:pt x="492" y="346"/>
                </a:lnTo>
                <a:lnTo>
                  <a:pt x="491" y="335"/>
                </a:lnTo>
                <a:lnTo>
                  <a:pt x="490" y="321"/>
                </a:lnTo>
                <a:lnTo>
                  <a:pt x="485" y="283"/>
                </a:lnTo>
                <a:lnTo>
                  <a:pt x="479" y="248"/>
                </a:lnTo>
                <a:lnTo>
                  <a:pt x="477" y="229"/>
                </a:lnTo>
                <a:lnTo>
                  <a:pt x="477" y="229"/>
                </a:lnTo>
                <a:lnTo>
                  <a:pt x="475" y="224"/>
                </a:lnTo>
                <a:lnTo>
                  <a:pt x="474" y="219"/>
                </a:lnTo>
                <a:lnTo>
                  <a:pt x="469" y="210"/>
                </a:lnTo>
                <a:lnTo>
                  <a:pt x="462" y="200"/>
                </a:lnTo>
                <a:lnTo>
                  <a:pt x="462" y="200"/>
                </a:lnTo>
                <a:lnTo>
                  <a:pt x="472" y="201"/>
                </a:lnTo>
                <a:lnTo>
                  <a:pt x="478" y="200"/>
                </a:lnTo>
                <a:lnTo>
                  <a:pt x="481" y="198"/>
                </a:lnTo>
                <a:lnTo>
                  <a:pt x="483" y="196"/>
                </a:lnTo>
                <a:lnTo>
                  <a:pt x="483" y="196"/>
                </a:lnTo>
                <a:lnTo>
                  <a:pt x="486" y="190"/>
                </a:lnTo>
                <a:lnTo>
                  <a:pt x="490" y="181"/>
                </a:lnTo>
                <a:lnTo>
                  <a:pt x="491" y="178"/>
                </a:lnTo>
                <a:lnTo>
                  <a:pt x="491" y="173"/>
                </a:lnTo>
                <a:lnTo>
                  <a:pt x="491" y="168"/>
                </a:lnTo>
                <a:lnTo>
                  <a:pt x="490" y="164"/>
                </a:lnTo>
                <a:lnTo>
                  <a:pt x="490" y="164"/>
                </a:lnTo>
                <a:lnTo>
                  <a:pt x="469" y="139"/>
                </a:lnTo>
                <a:lnTo>
                  <a:pt x="458" y="126"/>
                </a:lnTo>
                <a:lnTo>
                  <a:pt x="454" y="121"/>
                </a:lnTo>
                <a:lnTo>
                  <a:pt x="451" y="118"/>
                </a:lnTo>
                <a:lnTo>
                  <a:pt x="451" y="118"/>
                </a:lnTo>
                <a:lnTo>
                  <a:pt x="405" y="111"/>
                </a:lnTo>
                <a:lnTo>
                  <a:pt x="405" y="111"/>
                </a:lnTo>
                <a:lnTo>
                  <a:pt x="405" y="111"/>
                </a:lnTo>
                <a:lnTo>
                  <a:pt x="405" y="109"/>
                </a:lnTo>
                <a:lnTo>
                  <a:pt x="403" y="108"/>
                </a:lnTo>
                <a:lnTo>
                  <a:pt x="398" y="106"/>
                </a:lnTo>
                <a:lnTo>
                  <a:pt x="398" y="106"/>
                </a:lnTo>
                <a:lnTo>
                  <a:pt x="363" y="106"/>
                </a:lnTo>
                <a:lnTo>
                  <a:pt x="354" y="84"/>
                </a:lnTo>
                <a:lnTo>
                  <a:pt x="360" y="77"/>
                </a:lnTo>
                <a:lnTo>
                  <a:pt x="363" y="45"/>
                </a:lnTo>
                <a:lnTo>
                  <a:pt x="363" y="45"/>
                </a:lnTo>
                <a:lnTo>
                  <a:pt x="358" y="40"/>
                </a:lnTo>
                <a:lnTo>
                  <a:pt x="347" y="28"/>
                </a:lnTo>
                <a:lnTo>
                  <a:pt x="340" y="22"/>
                </a:lnTo>
                <a:lnTo>
                  <a:pt x="331" y="15"/>
                </a:lnTo>
                <a:lnTo>
                  <a:pt x="323" y="11"/>
                </a:lnTo>
                <a:lnTo>
                  <a:pt x="313" y="6"/>
                </a:lnTo>
                <a:lnTo>
                  <a:pt x="313" y="6"/>
                </a:lnTo>
                <a:lnTo>
                  <a:pt x="299" y="2"/>
                </a:lnTo>
                <a:lnTo>
                  <a:pt x="288" y="0"/>
                </a:lnTo>
                <a:lnTo>
                  <a:pt x="279" y="1"/>
                </a:lnTo>
                <a:lnTo>
                  <a:pt x="268" y="3"/>
                </a:lnTo>
                <a:lnTo>
                  <a:pt x="268" y="3"/>
                </a:lnTo>
                <a:lnTo>
                  <a:pt x="255" y="9"/>
                </a:lnTo>
                <a:lnTo>
                  <a:pt x="242" y="18"/>
                </a:lnTo>
                <a:lnTo>
                  <a:pt x="228" y="29"/>
                </a:lnTo>
                <a:lnTo>
                  <a:pt x="220" y="38"/>
                </a:lnTo>
                <a:lnTo>
                  <a:pt x="220" y="38"/>
                </a:lnTo>
                <a:lnTo>
                  <a:pt x="207" y="59"/>
                </a:lnTo>
                <a:lnTo>
                  <a:pt x="201" y="69"/>
                </a:lnTo>
                <a:lnTo>
                  <a:pt x="201" y="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68950D0F-3A5C-43E1-A93F-E6D844D6BFAD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818710"/>
            <a:ext cx="680707" cy="1627316"/>
          </a:xfrm>
          <a:custGeom>
            <a:avLst/>
            <a:gdLst>
              <a:gd name="T0" fmla="*/ 298 w 512"/>
              <a:gd name="T1" fmla="*/ 151 h 1224"/>
              <a:gd name="T2" fmla="*/ 267 w 512"/>
              <a:gd name="T3" fmla="*/ 134 h 1224"/>
              <a:gd name="T4" fmla="*/ 246 w 512"/>
              <a:gd name="T5" fmla="*/ 36 h 1224"/>
              <a:gd name="T6" fmla="*/ 208 w 512"/>
              <a:gd name="T7" fmla="*/ 9 h 1224"/>
              <a:gd name="T8" fmla="*/ 150 w 512"/>
              <a:gd name="T9" fmla="*/ 9 h 1224"/>
              <a:gd name="T10" fmla="*/ 115 w 512"/>
              <a:gd name="T11" fmla="*/ 115 h 1224"/>
              <a:gd name="T12" fmla="*/ 127 w 512"/>
              <a:gd name="T13" fmla="*/ 162 h 1224"/>
              <a:gd name="T14" fmla="*/ 138 w 512"/>
              <a:gd name="T15" fmla="*/ 192 h 1224"/>
              <a:gd name="T16" fmla="*/ 185 w 512"/>
              <a:gd name="T17" fmla="*/ 202 h 1224"/>
              <a:gd name="T18" fmla="*/ 156 w 512"/>
              <a:gd name="T19" fmla="*/ 268 h 1224"/>
              <a:gd name="T20" fmla="*/ 146 w 512"/>
              <a:gd name="T21" fmla="*/ 347 h 1224"/>
              <a:gd name="T22" fmla="*/ 133 w 512"/>
              <a:gd name="T23" fmla="*/ 464 h 1224"/>
              <a:gd name="T24" fmla="*/ 58 w 512"/>
              <a:gd name="T25" fmla="*/ 500 h 1224"/>
              <a:gd name="T26" fmla="*/ 47 w 512"/>
              <a:gd name="T27" fmla="*/ 549 h 1224"/>
              <a:gd name="T28" fmla="*/ 32 w 512"/>
              <a:gd name="T29" fmla="*/ 560 h 1224"/>
              <a:gd name="T30" fmla="*/ 29 w 512"/>
              <a:gd name="T31" fmla="*/ 576 h 1224"/>
              <a:gd name="T32" fmla="*/ 11 w 512"/>
              <a:gd name="T33" fmla="*/ 656 h 1224"/>
              <a:gd name="T34" fmla="*/ 1 w 512"/>
              <a:gd name="T35" fmla="*/ 778 h 1224"/>
              <a:gd name="T36" fmla="*/ 62 w 512"/>
              <a:gd name="T37" fmla="*/ 817 h 1224"/>
              <a:gd name="T38" fmla="*/ 116 w 512"/>
              <a:gd name="T39" fmla="*/ 787 h 1224"/>
              <a:gd name="T40" fmla="*/ 130 w 512"/>
              <a:gd name="T41" fmla="*/ 779 h 1224"/>
              <a:gd name="T42" fmla="*/ 153 w 512"/>
              <a:gd name="T43" fmla="*/ 857 h 1224"/>
              <a:gd name="T44" fmla="*/ 156 w 512"/>
              <a:gd name="T45" fmla="*/ 914 h 1224"/>
              <a:gd name="T46" fmla="*/ 176 w 512"/>
              <a:gd name="T47" fmla="*/ 1000 h 1224"/>
              <a:gd name="T48" fmla="*/ 166 w 512"/>
              <a:gd name="T49" fmla="*/ 1090 h 1224"/>
              <a:gd name="T50" fmla="*/ 155 w 512"/>
              <a:gd name="T51" fmla="*/ 1113 h 1224"/>
              <a:gd name="T52" fmla="*/ 127 w 512"/>
              <a:gd name="T53" fmla="*/ 1141 h 1224"/>
              <a:gd name="T54" fmla="*/ 101 w 512"/>
              <a:gd name="T55" fmla="*/ 1170 h 1224"/>
              <a:gd name="T56" fmla="*/ 58 w 512"/>
              <a:gd name="T57" fmla="*/ 1196 h 1224"/>
              <a:gd name="T58" fmla="*/ 93 w 512"/>
              <a:gd name="T59" fmla="*/ 1221 h 1224"/>
              <a:gd name="T60" fmla="*/ 230 w 512"/>
              <a:gd name="T61" fmla="*/ 1204 h 1224"/>
              <a:gd name="T62" fmla="*/ 238 w 512"/>
              <a:gd name="T63" fmla="*/ 1161 h 1224"/>
              <a:gd name="T64" fmla="*/ 250 w 512"/>
              <a:gd name="T65" fmla="*/ 1077 h 1224"/>
              <a:gd name="T66" fmla="*/ 298 w 512"/>
              <a:gd name="T67" fmla="*/ 975 h 1224"/>
              <a:gd name="T68" fmla="*/ 331 w 512"/>
              <a:gd name="T69" fmla="*/ 1055 h 1224"/>
              <a:gd name="T70" fmla="*/ 361 w 512"/>
              <a:gd name="T71" fmla="*/ 1105 h 1224"/>
              <a:gd name="T72" fmla="*/ 331 w 512"/>
              <a:gd name="T73" fmla="*/ 1186 h 1224"/>
              <a:gd name="T74" fmla="*/ 331 w 512"/>
              <a:gd name="T75" fmla="*/ 1219 h 1224"/>
              <a:gd name="T76" fmla="*/ 405 w 512"/>
              <a:gd name="T77" fmla="*/ 1201 h 1224"/>
              <a:gd name="T78" fmla="*/ 472 w 512"/>
              <a:gd name="T79" fmla="*/ 1120 h 1224"/>
              <a:gd name="T80" fmla="*/ 437 w 512"/>
              <a:gd name="T81" fmla="*/ 1063 h 1224"/>
              <a:gd name="T82" fmla="*/ 359 w 512"/>
              <a:gd name="T83" fmla="*/ 912 h 1224"/>
              <a:gd name="T84" fmla="*/ 310 w 512"/>
              <a:gd name="T85" fmla="*/ 816 h 1224"/>
              <a:gd name="T86" fmla="*/ 345 w 512"/>
              <a:gd name="T87" fmla="*/ 756 h 1224"/>
              <a:gd name="T88" fmla="*/ 367 w 512"/>
              <a:gd name="T89" fmla="*/ 757 h 1224"/>
              <a:gd name="T90" fmla="*/ 378 w 512"/>
              <a:gd name="T91" fmla="*/ 725 h 1224"/>
              <a:gd name="T92" fmla="*/ 371 w 512"/>
              <a:gd name="T93" fmla="*/ 607 h 1224"/>
              <a:gd name="T94" fmla="*/ 458 w 512"/>
              <a:gd name="T95" fmla="*/ 593 h 1224"/>
              <a:gd name="T96" fmla="*/ 512 w 512"/>
              <a:gd name="T97" fmla="*/ 426 h 1224"/>
              <a:gd name="T98" fmla="*/ 459 w 512"/>
              <a:gd name="T99" fmla="*/ 300 h 1224"/>
              <a:gd name="T100" fmla="*/ 394 w 512"/>
              <a:gd name="T101" fmla="*/ 233 h 1224"/>
              <a:gd name="T102" fmla="*/ 368 w 512"/>
              <a:gd name="T103" fmla="*/ 184 h 1224"/>
              <a:gd name="T104" fmla="*/ 136 w 512"/>
              <a:gd name="T105" fmla="*/ 612 h 1224"/>
              <a:gd name="T106" fmla="*/ 123 w 512"/>
              <a:gd name="T107" fmla="*/ 665 h 1224"/>
              <a:gd name="T108" fmla="*/ 113 w 512"/>
              <a:gd name="T109" fmla="*/ 779 h 1224"/>
              <a:gd name="T110" fmla="*/ 56 w 512"/>
              <a:gd name="T111" fmla="*/ 805 h 1224"/>
              <a:gd name="T112" fmla="*/ 6 w 512"/>
              <a:gd name="T113" fmla="*/ 738 h 1224"/>
              <a:gd name="T114" fmla="*/ 37 w 512"/>
              <a:gd name="T115" fmla="*/ 626 h 1224"/>
              <a:gd name="T116" fmla="*/ 58 w 512"/>
              <a:gd name="T117" fmla="*/ 604 h 1224"/>
              <a:gd name="T118" fmla="*/ 83 w 512"/>
              <a:gd name="T119" fmla="*/ 594 h 1224"/>
              <a:gd name="T120" fmla="*/ 112 w 512"/>
              <a:gd name="T121" fmla="*/ 592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2" h="1224">
                <a:moveTo>
                  <a:pt x="316" y="153"/>
                </a:moveTo>
                <a:lnTo>
                  <a:pt x="316" y="153"/>
                </a:lnTo>
                <a:lnTo>
                  <a:pt x="309" y="155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7"/>
                </a:lnTo>
                <a:lnTo>
                  <a:pt x="302" y="156"/>
                </a:lnTo>
                <a:lnTo>
                  <a:pt x="298" y="151"/>
                </a:lnTo>
                <a:lnTo>
                  <a:pt x="298" y="151"/>
                </a:lnTo>
                <a:lnTo>
                  <a:pt x="293" y="147"/>
                </a:lnTo>
                <a:lnTo>
                  <a:pt x="288" y="145"/>
                </a:lnTo>
                <a:lnTo>
                  <a:pt x="285" y="145"/>
                </a:lnTo>
                <a:lnTo>
                  <a:pt x="285" y="145"/>
                </a:lnTo>
                <a:lnTo>
                  <a:pt x="275" y="135"/>
                </a:lnTo>
                <a:lnTo>
                  <a:pt x="275" y="135"/>
                </a:lnTo>
                <a:lnTo>
                  <a:pt x="273" y="134"/>
                </a:lnTo>
                <a:lnTo>
                  <a:pt x="270" y="134"/>
                </a:lnTo>
                <a:lnTo>
                  <a:pt x="267" y="134"/>
                </a:lnTo>
                <a:lnTo>
                  <a:pt x="267" y="134"/>
                </a:lnTo>
                <a:lnTo>
                  <a:pt x="263" y="92"/>
                </a:lnTo>
                <a:lnTo>
                  <a:pt x="263" y="92"/>
                </a:lnTo>
                <a:lnTo>
                  <a:pt x="261" y="77"/>
                </a:lnTo>
                <a:lnTo>
                  <a:pt x="257" y="65"/>
                </a:lnTo>
                <a:lnTo>
                  <a:pt x="257" y="65"/>
                </a:lnTo>
                <a:lnTo>
                  <a:pt x="252" y="50"/>
                </a:lnTo>
                <a:lnTo>
                  <a:pt x="247" y="38"/>
                </a:lnTo>
                <a:lnTo>
                  <a:pt x="247" y="38"/>
                </a:lnTo>
                <a:lnTo>
                  <a:pt x="246" y="36"/>
                </a:lnTo>
                <a:lnTo>
                  <a:pt x="246" y="33"/>
                </a:lnTo>
                <a:lnTo>
                  <a:pt x="245" y="30"/>
                </a:lnTo>
                <a:lnTo>
                  <a:pt x="242" y="25"/>
                </a:lnTo>
                <a:lnTo>
                  <a:pt x="242" y="25"/>
                </a:lnTo>
                <a:lnTo>
                  <a:pt x="239" y="23"/>
                </a:lnTo>
                <a:lnTo>
                  <a:pt x="235" y="20"/>
                </a:lnTo>
                <a:lnTo>
                  <a:pt x="225" y="18"/>
                </a:lnTo>
                <a:lnTo>
                  <a:pt x="216" y="14"/>
                </a:lnTo>
                <a:lnTo>
                  <a:pt x="212" y="12"/>
                </a:lnTo>
                <a:lnTo>
                  <a:pt x="208" y="9"/>
                </a:lnTo>
                <a:lnTo>
                  <a:pt x="208" y="9"/>
                </a:lnTo>
                <a:lnTo>
                  <a:pt x="196" y="2"/>
                </a:lnTo>
                <a:lnTo>
                  <a:pt x="192" y="0"/>
                </a:lnTo>
                <a:lnTo>
                  <a:pt x="187" y="0"/>
                </a:lnTo>
                <a:lnTo>
                  <a:pt x="187" y="0"/>
                </a:lnTo>
                <a:lnTo>
                  <a:pt x="170" y="3"/>
                </a:lnTo>
                <a:lnTo>
                  <a:pt x="158" y="6"/>
                </a:lnTo>
                <a:lnTo>
                  <a:pt x="154" y="8"/>
                </a:lnTo>
                <a:lnTo>
                  <a:pt x="150" y="9"/>
                </a:lnTo>
                <a:lnTo>
                  <a:pt x="150" y="9"/>
                </a:lnTo>
                <a:lnTo>
                  <a:pt x="137" y="23"/>
                </a:lnTo>
                <a:lnTo>
                  <a:pt x="130" y="31"/>
                </a:lnTo>
                <a:lnTo>
                  <a:pt x="125" y="40"/>
                </a:lnTo>
                <a:lnTo>
                  <a:pt x="125" y="40"/>
                </a:lnTo>
                <a:lnTo>
                  <a:pt x="104" y="90"/>
                </a:lnTo>
                <a:lnTo>
                  <a:pt x="104" y="90"/>
                </a:lnTo>
                <a:lnTo>
                  <a:pt x="103" y="96"/>
                </a:lnTo>
                <a:lnTo>
                  <a:pt x="104" y="101"/>
                </a:lnTo>
                <a:lnTo>
                  <a:pt x="106" y="107"/>
                </a:lnTo>
                <a:lnTo>
                  <a:pt x="115" y="115"/>
                </a:lnTo>
                <a:lnTo>
                  <a:pt x="115" y="115"/>
                </a:lnTo>
                <a:lnTo>
                  <a:pt x="120" y="130"/>
                </a:lnTo>
                <a:lnTo>
                  <a:pt x="120" y="130"/>
                </a:lnTo>
                <a:lnTo>
                  <a:pt x="120" y="138"/>
                </a:lnTo>
                <a:lnTo>
                  <a:pt x="121" y="150"/>
                </a:lnTo>
                <a:lnTo>
                  <a:pt x="121" y="150"/>
                </a:lnTo>
                <a:lnTo>
                  <a:pt x="124" y="159"/>
                </a:lnTo>
                <a:lnTo>
                  <a:pt x="125" y="161"/>
                </a:lnTo>
                <a:lnTo>
                  <a:pt x="127" y="162"/>
                </a:lnTo>
                <a:lnTo>
                  <a:pt x="127" y="162"/>
                </a:lnTo>
                <a:lnTo>
                  <a:pt x="129" y="163"/>
                </a:lnTo>
                <a:lnTo>
                  <a:pt x="130" y="164"/>
                </a:lnTo>
                <a:lnTo>
                  <a:pt x="131" y="169"/>
                </a:lnTo>
                <a:lnTo>
                  <a:pt x="131" y="169"/>
                </a:lnTo>
                <a:lnTo>
                  <a:pt x="132" y="175"/>
                </a:lnTo>
                <a:lnTo>
                  <a:pt x="136" y="180"/>
                </a:lnTo>
                <a:lnTo>
                  <a:pt x="136" y="180"/>
                </a:lnTo>
                <a:lnTo>
                  <a:pt x="136" y="184"/>
                </a:lnTo>
                <a:lnTo>
                  <a:pt x="137" y="190"/>
                </a:lnTo>
                <a:lnTo>
                  <a:pt x="138" y="192"/>
                </a:lnTo>
                <a:lnTo>
                  <a:pt x="139" y="194"/>
                </a:lnTo>
                <a:lnTo>
                  <a:pt x="142" y="197"/>
                </a:lnTo>
                <a:lnTo>
                  <a:pt x="146" y="199"/>
                </a:lnTo>
                <a:lnTo>
                  <a:pt x="146" y="199"/>
                </a:lnTo>
                <a:lnTo>
                  <a:pt x="150" y="201"/>
                </a:lnTo>
                <a:lnTo>
                  <a:pt x="155" y="201"/>
                </a:lnTo>
                <a:lnTo>
                  <a:pt x="167" y="199"/>
                </a:lnTo>
                <a:lnTo>
                  <a:pt x="182" y="198"/>
                </a:lnTo>
                <a:lnTo>
                  <a:pt x="185" y="202"/>
                </a:lnTo>
                <a:lnTo>
                  <a:pt x="185" y="202"/>
                </a:lnTo>
                <a:lnTo>
                  <a:pt x="182" y="210"/>
                </a:lnTo>
                <a:lnTo>
                  <a:pt x="178" y="221"/>
                </a:lnTo>
                <a:lnTo>
                  <a:pt x="178" y="221"/>
                </a:lnTo>
                <a:lnTo>
                  <a:pt x="181" y="237"/>
                </a:lnTo>
                <a:lnTo>
                  <a:pt x="181" y="237"/>
                </a:lnTo>
                <a:lnTo>
                  <a:pt x="175" y="243"/>
                </a:lnTo>
                <a:lnTo>
                  <a:pt x="166" y="253"/>
                </a:lnTo>
                <a:lnTo>
                  <a:pt x="166" y="253"/>
                </a:lnTo>
                <a:lnTo>
                  <a:pt x="160" y="262"/>
                </a:lnTo>
                <a:lnTo>
                  <a:pt x="156" y="268"/>
                </a:lnTo>
                <a:lnTo>
                  <a:pt x="148" y="278"/>
                </a:lnTo>
                <a:lnTo>
                  <a:pt x="148" y="278"/>
                </a:lnTo>
                <a:lnTo>
                  <a:pt x="144" y="283"/>
                </a:lnTo>
                <a:lnTo>
                  <a:pt x="142" y="289"/>
                </a:lnTo>
                <a:lnTo>
                  <a:pt x="141" y="296"/>
                </a:lnTo>
                <a:lnTo>
                  <a:pt x="141" y="303"/>
                </a:lnTo>
                <a:lnTo>
                  <a:pt x="142" y="317"/>
                </a:lnTo>
                <a:lnTo>
                  <a:pt x="143" y="328"/>
                </a:lnTo>
                <a:lnTo>
                  <a:pt x="143" y="328"/>
                </a:lnTo>
                <a:lnTo>
                  <a:pt x="146" y="347"/>
                </a:lnTo>
                <a:lnTo>
                  <a:pt x="149" y="363"/>
                </a:lnTo>
                <a:lnTo>
                  <a:pt x="149" y="363"/>
                </a:lnTo>
                <a:lnTo>
                  <a:pt x="149" y="366"/>
                </a:lnTo>
                <a:lnTo>
                  <a:pt x="149" y="372"/>
                </a:lnTo>
                <a:lnTo>
                  <a:pt x="147" y="383"/>
                </a:lnTo>
                <a:lnTo>
                  <a:pt x="142" y="398"/>
                </a:lnTo>
                <a:lnTo>
                  <a:pt x="142" y="398"/>
                </a:lnTo>
                <a:lnTo>
                  <a:pt x="138" y="429"/>
                </a:lnTo>
                <a:lnTo>
                  <a:pt x="136" y="452"/>
                </a:lnTo>
                <a:lnTo>
                  <a:pt x="133" y="464"/>
                </a:lnTo>
                <a:lnTo>
                  <a:pt x="133" y="464"/>
                </a:lnTo>
                <a:lnTo>
                  <a:pt x="127" y="474"/>
                </a:lnTo>
                <a:lnTo>
                  <a:pt x="127" y="474"/>
                </a:lnTo>
                <a:lnTo>
                  <a:pt x="109" y="477"/>
                </a:lnTo>
                <a:lnTo>
                  <a:pt x="93" y="479"/>
                </a:lnTo>
                <a:lnTo>
                  <a:pt x="87" y="481"/>
                </a:lnTo>
                <a:lnTo>
                  <a:pt x="83" y="484"/>
                </a:lnTo>
                <a:lnTo>
                  <a:pt x="83" y="484"/>
                </a:lnTo>
                <a:lnTo>
                  <a:pt x="66" y="495"/>
                </a:lnTo>
                <a:lnTo>
                  <a:pt x="58" y="500"/>
                </a:lnTo>
                <a:lnTo>
                  <a:pt x="56" y="503"/>
                </a:lnTo>
                <a:lnTo>
                  <a:pt x="55" y="504"/>
                </a:lnTo>
                <a:lnTo>
                  <a:pt x="55" y="504"/>
                </a:lnTo>
                <a:lnTo>
                  <a:pt x="54" y="513"/>
                </a:lnTo>
                <a:lnTo>
                  <a:pt x="52" y="519"/>
                </a:lnTo>
                <a:lnTo>
                  <a:pt x="52" y="519"/>
                </a:lnTo>
                <a:lnTo>
                  <a:pt x="54" y="521"/>
                </a:lnTo>
                <a:lnTo>
                  <a:pt x="56" y="523"/>
                </a:lnTo>
                <a:lnTo>
                  <a:pt x="58" y="524"/>
                </a:lnTo>
                <a:lnTo>
                  <a:pt x="47" y="549"/>
                </a:lnTo>
                <a:lnTo>
                  <a:pt x="47" y="549"/>
                </a:lnTo>
                <a:lnTo>
                  <a:pt x="41" y="560"/>
                </a:lnTo>
                <a:lnTo>
                  <a:pt x="41" y="560"/>
                </a:lnTo>
                <a:lnTo>
                  <a:pt x="40" y="563"/>
                </a:lnTo>
                <a:lnTo>
                  <a:pt x="35" y="561"/>
                </a:lnTo>
                <a:lnTo>
                  <a:pt x="35" y="561"/>
                </a:lnTo>
                <a:lnTo>
                  <a:pt x="34" y="560"/>
                </a:lnTo>
                <a:lnTo>
                  <a:pt x="33" y="559"/>
                </a:lnTo>
                <a:lnTo>
                  <a:pt x="32" y="560"/>
                </a:lnTo>
                <a:lnTo>
                  <a:pt x="32" y="560"/>
                </a:lnTo>
                <a:lnTo>
                  <a:pt x="26" y="565"/>
                </a:lnTo>
                <a:lnTo>
                  <a:pt x="23" y="569"/>
                </a:lnTo>
                <a:lnTo>
                  <a:pt x="22" y="570"/>
                </a:lnTo>
                <a:lnTo>
                  <a:pt x="22" y="570"/>
                </a:lnTo>
                <a:lnTo>
                  <a:pt x="22" y="572"/>
                </a:lnTo>
                <a:lnTo>
                  <a:pt x="23" y="573"/>
                </a:lnTo>
                <a:lnTo>
                  <a:pt x="24" y="575"/>
                </a:lnTo>
                <a:lnTo>
                  <a:pt x="24" y="575"/>
                </a:lnTo>
                <a:lnTo>
                  <a:pt x="29" y="576"/>
                </a:lnTo>
                <a:lnTo>
                  <a:pt x="29" y="576"/>
                </a:lnTo>
                <a:lnTo>
                  <a:pt x="33" y="578"/>
                </a:lnTo>
                <a:lnTo>
                  <a:pt x="35" y="582"/>
                </a:lnTo>
                <a:lnTo>
                  <a:pt x="35" y="582"/>
                </a:lnTo>
                <a:lnTo>
                  <a:pt x="28" y="607"/>
                </a:lnTo>
                <a:lnTo>
                  <a:pt x="20" y="638"/>
                </a:lnTo>
                <a:lnTo>
                  <a:pt x="20" y="638"/>
                </a:lnTo>
                <a:lnTo>
                  <a:pt x="18" y="645"/>
                </a:lnTo>
                <a:lnTo>
                  <a:pt x="15" y="651"/>
                </a:lnTo>
                <a:lnTo>
                  <a:pt x="15" y="651"/>
                </a:lnTo>
                <a:lnTo>
                  <a:pt x="11" y="656"/>
                </a:lnTo>
                <a:lnTo>
                  <a:pt x="10" y="659"/>
                </a:lnTo>
                <a:lnTo>
                  <a:pt x="10" y="659"/>
                </a:lnTo>
                <a:lnTo>
                  <a:pt x="12" y="663"/>
                </a:lnTo>
                <a:lnTo>
                  <a:pt x="12" y="663"/>
                </a:lnTo>
                <a:lnTo>
                  <a:pt x="8" y="699"/>
                </a:lnTo>
                <a:lnTo>
                  <a:pt x="3" y="742"/>
                </a:lnTo>
                <a:lnTo>
                  <a:pt x="3" y="742"/>
                </a:lnTo>
                <a:lnTo>
                  <a:pt x="0" y="761"/>
                </a:lnTo>
                <a:lnTo>
                  <a:pt x="0" y="773"/>
                </a:lnTo>
                <a:lnTo>
                  <a:pt x="1" y="778"/>
                </a:lnTo>
                <a:lnTo>
                  <a:pt x="3" y="782"/>
                </a:lnTo>
                <a:lnTo>
                  <a:pt x="3" y="782"/>
                </a:lnTo>
                <a:lnTo>
                  <a:pt x="11" y="790"/>
                </a:lnTo>
                <a:lnTo>
                  <a:pt x="23" y="801"/>
                </a:lnTo>
                <a:lnTo>
                  <a:pt x="29" y="806"/>
                </a:lnTo>
                <a:lnTo>
                  <a:pt x="37" y="811"/>
                </a:lnTo>
                <a:lnTo>
                  <a:pt x="44" y="813"/>
                </a:lnTo>
                <a:lnTo>
                  <a:pt x="51" y="816"/>
                </a:lnTo>
                <a:lnTo>
                  <a:pt x="51" y="816"/>
                </a:lnTo>
                <a:lnTo>
                  <a:pt x="62" y="817"/>
                </a:lnTo>
                <a:lnTo>
                  <a:pt x="68" y="818"/>
                </a:lnTo>
                <a:lnTo>
                  <a:pt x="74" y="818"/>
                </a:lnTo>
                <a:lnTo>
                  <a:pt x="84" y="814"/>
                </a:lnTo>
                <a:lnTo>
                  <a:pt x="84" y="814"/>
                </a:lnTo>
                <a:lnTo>
                  <a:pt x="102" y="807"/>
                </a:lnTo>
                <a:lnTo>
                  <a:pt x="108" y="803"/>
                </a:lnTo>
                <a:lnTo>
                  <a:pt x="113" y="797"/>
                </a:lnTo>
                <a:lnTo>
                  <a:pt x="113" y="797"/>
                </a:lnTo>
                <a:lnTo>
                  <a:pt x="114" y="793"/>
                </a:lnTo>
                <a:lnTo>
                  <a:pt x="116" y="787"/>
                </a:lnTo>
                <a:lnTo>
                  <a:pt x="120" y="772"/>
                </a:lnTo>
                <a:lnTo>
                  <a:pt x="124" y="747"/>
                </a:lnTo>
                <a:lnTo>
                  <a:pt x="124" y="747"/>
                </a:lnTo>
                <a:lnTo>
                  <a:pt x="125" y="739"/>
                </a:lnTo>
                <a:lnTo>
                  <a:pt x="126" y="732"/>
                </a:lnTo>
                <a:lnTo>
                  <a:pt x="129" y="724"/>
                </a:lnTo>
                <a:lnTo>
                  <a:pt x="129" y="724"/>
                </a:lnTo>
                <a:lnTo>
                  <a:pt x="129" y="753"/>
                </a:lnTo>
                <a:lnTo>
                  <a:pt x="129" y="773"/>
                </a:lnTo>
                <a:lnTo>
                  <a:pt x="130" y="779"/>
                </a:lnTo>
                <a:lnTo>
                  <a:pt x="130" y="782"/>
                </a:lnTo>
                <a:lnTo>
                  <a:pt x="131" y="782"/>
                </a:lnTo>
                <a:lnTo>
                  <a:pt x="131" y="782"/>
                </a:lnTo>
                <a:lnTo>
                  <a:pt x="154" y="782"/>
                </a:lnTo>
                <a:lnTo>
                  <a:pt x="154" y="782"/>
                </a:lnTo>
                <a:lnTo>
                  <a:pt x="156" y="812"/>
                </a:lnTo>
                <a:lnTo>
                  <a:pt x="159" y="843"/>
                </a:lnTo>
                <a:lnTo>
                  <a:pt x="159" y="843"/>
                </a:lnTo>
                <a:lnTo>
                  <a:pt x="154" y="851"/>
                </a:lnTo>
                <a:lnTo>
                  <a:pt x="153" y="857"/>
                </a:lnTo>
                <a:lnTo>
                  <a:pt x="152" y="863"/>
                </a:lnTo>
                <a:lnTo>
                  <a:pt x="152" y="863"/>
                </a:lnTo>
                <a:lnTo>
                  <a:pt x="154" y="876"/>
                </a:lnTo>
                <a:lnTo>
                  <a:pt x="154" y="883"/>
                </a:lnTo>
                <a:lnTo>
                  <a:pt x="153" y="891"/>
                </a:lnTo>
                <a:lnTo>
                  <a:pt x="153" y="891"/>
                </a:lnTo>
                <a:lnTo>
                  <a:pt x="152" y="898"/>
                </a:lnTo>
                <a:lnTo>
                  <a:pt x="153" y="904"/>
                </a:lnTo>
                <a:lnTo>
                  <a:pt x="154" y="909"/>
                </a:lnTo>
                <a:lnTo>
                  <a:pt x="156" y="914"/>
                </a:lnTo>
                <a:lnTo>
                  <a:pt x="156" y="914"/>
                </a:lnTo>
                <a:lnTo>
                  <a:pt x="164" y="927"/>
                </a:lnTo>
                <a:lnTo>
                  <a:pt x="172" y="943"/>
                </a:lnTo>
                <a:lnTo>
                  <a:pt x="172" y="943"/>
                </a:lnTo>
                <a:lnTo>
                  <a:pt x="179" y="952"/>
                </a:lnTo>
                <a:lnTo>
                  <a:pt x="182" y="957"/>
                </a:lnTo>
                <a:lnTo>
                  <a:pt x="182" y="957"/>
                </a:lnTo>
                <a:lnTo>
                  <a:pt x="179" y="967"/>
                </a:lnTo>
                <a:lnTo>
                  <a:pt x="177" y="980"/>
                </a:lnTo>
                <a:lnTo>
                  <a:pt x="176" y="1000"/>
                </a:lnTo>
                <a:lnTo>
                  <a:pt x="176" y="1000"/>
                </a:lnTo>
                <a:lnTo>
                  <a:pt x="176" y="1037"/>
                </a:lnTo>
                <a:lnTo>
                  <a:pt x="173" y="1055"/>
                </a:lnTo>
                <a:lnTo>
                  <a:pt x="173" y="1055"/>
                </a:lnTo>
                <a:lnTo>
                  <a:pt x="169" y="1066"/>
                </a:lnTo>
                <a:lnTo>
                  <a:pt x="166" y="1073"/>
                </a:lnTo>
                <a:lnTo>
                  <a:pt x="165" y="1080"/>
                </a:lnTo>
                <a:lnTo>
                  <a:pt x="165" y="1080"/>
                </a:lnTo>
                <a:lnTo>
                  <a:pt x="166" y="1086"/>
                </a:lnTo>
                <a:lnTo>
                  <a:pt x="166" y="1090"/>
                </a:lnTo>
                <a:lnTo>
                  <a:pt x="167" y="1094"/>
                </a:lnTo>
                <a:lnTo>
                  <a:pt x="166" y="1098"/>
                </a:lnTo>
                <a:lnTo>
                  <a:pt x="166" y="1098"/>
                </a:lnTo>
                <a:lnTo>
                  <a:pt x="162" y="1105"/>
                </a:lnTo>
                <a:lnTo>
                  <a:pt x="159" y="1110"/>
                </a:lnTo>
                <a:lnTo>
                  <a:pt x="159" y="1110"/>
                </a:lnTo>
                <a:lnTo>
                  <a:pt x="159" y="1111"/>
                </a:lnTo>
                <a:lnTo>
                  <a:pt x="158" y="1112"/>
                </a:lnTo>
                <a:lnTo>
                  <a:pt x="158" y="1112"/>
                </a:lnTo>
                <a:lnTo>
                  <a:pt x="155" y="1113"/>
                </a:lnTo>
                <a:lnTo>
                  <a:pt x="155" y="1113"/>
                </a:lnTo>
                <a:lnTo>
                  <a:pt x="152" y="1121"/>
                </a:lnTo>
                <a:lnTo>
                  <a:pt x="149" y="1128"/>
                </a:lnTo>
                <a:lnTo>
                  <a:pt x="149" y="1128"/>
                </a:lnTo>
                <a:lnTo>
                  <a:pt x="148" y="1130"/>
                </a:lnTo>
                <a:lnTo>
                  <a:pt x="146" y="1132"/>
                </a:lnTo>
                <a:lnTo>
                  <a:pt x="141" y="1135"/>
                </a:lnTo>
                <a:lnTo>
                  <a:pt x="133" y="1138"/>
                </a:lnTo>
                <a:lnTo>
                  <a:pt x="127" y="1141"/>
                </a:lnTo>
                <a:lnTo>
                  <a:pt x="127" y="1141"/>
                </a:lnTo>
                <a:lnTo>
                  <a:pt x="121" y="1147"/>
                </a:lnTo>
                <a:lnTo>
                  <a:pt x="120" y="1150"/>
                </a:lnTo>
                <a:lnTo>
                  <a:pt x="120" y="1150"/>
                </a:lnTo>
                <a:lnTo>
                  <a:pt x="120" y="1151"/>
                </a:lnTo>
                <a:lnTo>
                  <a:pt x="116" y="1155"/>
                </a:lnTo>
                <a:lnTo>
                  <a:pt x="116" y="1155"/>
                </a:lnTo>
                <a:lnTo>
                  <a:pt x="113" y="1158"/>
                </a:lnTo>
                <a:lnTo>
                  <a:pt x="110" y="1163"/>
                </a:lnTo>
                <a:lnTo>
                  <a:pt x="107" y="1167"/>
                </a:lnTo>
                <a:lnTo>
                  <a:pt x="101" y="1170"/>
                </a:lnTo>
                <a:lnTo>
                  <a:pt x="101" y="1170"/>
                </a:lnTo>
                <a:lnTo>
                  <a:pt x="92" y="1174"/>
                </a:lnTo>
                <a:lnTo>
                  <a:pt x="80" y="1178"/>
                </a:lnTo>
                <a:lnTo>
                  <a:pt x="68" y="1182"/>
                </a:lnTo>
                <a:lnTo>
                  <a:pt x="64" y="1185"/>
                </a:lnTo>
                <a:lnTo>
                  <a:pt x="62" y="1186"/>
                </a:lnTo>
                <a:lnTo>
                  <a:pt x="62" y="1186"/>
                </a:lnTo>
                <a:lnTo>
                  <a:pt x="60" y="1192"/>
                </a:lnTo>
                <a:lnTo>
                  <a:pt x="58" y="1196"/>
                </a:lnTo>
                <a:lnTo>
                  <a:pt x="58" y="1196"/>
                </a:lnTo>
                <a:lnTo>
                  <a:pt x="57" y="1196"/>
                </a:lnTo>
                <a:lnTo>
                  <a:pt x="56" y="1197"/>
                </a:lnTo>
                <a:lnTo>
                  <a:pt x="56" y="1198"/>
                </a:lnTo>
                <a:lnTo>
                  <a:pt x="60" y="1202"/>
                </a:lnTo>
                <a:lnTo>
                  <a:pt x="60" y="1202"/>
                </a:lnTo>
                <a:lnTo>
                  <a:pt x="66" y="1208"/>
                </a:lnTo>
                <a:lnTo>
                  <a:pt x="75" y="1213"/>
                </a:lnTo>
                <a:lnTo>
                  <a:pt x="75" y="1213"/>
                </a:lnTo>
                <a:lnTo>
                  <a:pt x="84" y="1218"/>
                </a:lnTo>
                <a:lnTo>
                  <a:pt x="93" y="1221"/>
                </a:lnTo>
                <a:lnTo>
                  <a:pt x="104" y="1224"/>
                </a:lnTo>
                <a:lnTo>
                  <a:pt x="112" y="1224"/>
                </a:lnTo>
                <a:lnTo>
                  <a:pt x="119" y="1222"/>
                </a:lnTo>
                <a:lnTo>
                  <a:pt x="119" y="1222"/>
                </a:lnTo>
                <a:lnTo>
                  <a:pt x="171" y="1214"/>
                </a:lnTo>
                <a:lnTo>
                  <a:pt x="199" y="1209"/>
                </a:lnTo>
                <a:lnTo>
                  <a:pt x="219" y="1205"/>
                </a:lnTo>
                <a:lnTo>
                  <a:pt x="219" y="1205"/>
                </a:lnTo>
                <a:lnTo>
                  <a:pt x="225" y="1204"/>
                </a:lnTo>
                <a:lnTo>
                  <a:pt x="230" y="1204"/>
                </a:lnTo>
                <a:lnTo>
                  <a:pt x="236" y="1204"/>
                </a:lnTo>
                <a:lnTo>
                  <a:pt x="238" y="1204"/>
                </a:lnTo>
                <a:lnTo>
                  <a:pt x="239" y="1203"/>
                </a:lnTo>
                <a:lnTo>
                  <a:pt x="241" y="1197"/>
                </a:lnTo>
                <a:lnTo>
                  <a:pt x="241" y="1197"/>
                </a:lnTo>
                <a:lnTo>
                  <a:pt x="241" y="1189"/>
                </a:lnTo>
                <a:lnTo>
                  <a:pt x="240" y="1179"/>
                </a:lnTo>
                <a:lnTo>
                  <a:pt x="238" y="1167"/>
                </a:lnTo>
                <a:lnTo>
                  <a:pt x="238" y="1167"/>
                </a:lnTo>
                <a:lnTo>
                  <a:pt x="238" y="1161"/>
                </a:lnTo>
                <a:lnTo>
                  <a:pt x="239" y="1149"/>
                </a:lnTo>
                <a:lnTo>
                  <a:pt x="240" y="1136"/>
                </a:lnTo>
                <a:lnTo>
                  <a:pt x="242" y="1127"/>
                </a:lnTo>
                <a:lnTo>
                  <a:pt x="242" y="1127"/>
                </a:lnTo>
                <a:lnTo>
                  <a:pt x="246" y="1116"/>
                </a:lnTo>
                <a:lnTo>
                  <a:pt x="247" y="1105"/>
                </a:lnTo>
                <a:lnTo>
                  <a:pt x="247" y="1105"/>
                </a:lnTo>
                <a:lnTo>
                  <a:pt x="248" y="1089"/>
                </a:lnTo>
                <a:lnTo>
                  <a:pt x="250" y="1077"/>
                </a:lnTo>
                <a:lnTo>
                  <a:pt x="250" y="1077"/>
                </a:lnTo>
                <a:lnTo>
                  <a:pt x="261" y="1049"/>
                </a:lnTo>
                <a:lnTo>
                  <a:pt x="267" y="1030"/>
                </a:lnTo>
                <a:lnTo>
                  <a:pt x="269" y="1023"/>
                </a:lnTo>
                <a:lnTo>
                  <a:pt x="270" y="1018"/>
                </a:lnTo>
                <a:lnTo>
                  <a:pt x="270" y="1018"/>
                </a:lnTo>
                <a:lnTo>
                  <a:pt x="270" y="979"/>
                </a:lnTo>
                <a:lnTo>
                  <a:pt x="271" y="946"/>
                </a:lnTo>
                <a:lnTo>
                  <a:pt x="271" y="946"/>
                </a:lnTo>
                <a:lnTo>
                  <a:pt x="280" y="956"/>
                </a:lnTo>
                <a:lnTo>
                  <a:pt x="298" y="975"/>
                </a:lnTo>
                <a:lnTo>
                  <a:pt x="316" y="1000"/>
                </a:lnTo>
                <a:lnTo>
                  <a:pt x="322" y="1009"/>
                </a:lnTo>
                <a:lnTo>
                  <a:pt x="326" y="1017"/>
                </a:lnTo>
                <a:lnTo>
                  <a:pt x="326" y="1017"/>
                </a:lnTo>
                <a:lnTo>
                  <a:pt x="327" y="1029"/>
                </a:lnTo>
                <a:lnTo>
                  <a:pt x="328" y="1040"/>
                </a:lnTo>
                <a:lnTo>
                  <a:pt x="328" y="1049"/>
                </a:lnTo>
                <a:lnTo>
                  <a:pt x="328" y="1054"/>
                </a:lnTo>
                <a:lnTo>
                  <a:pt x="328" y="1054"/>
                </a:lnTo>
                <a:lnTo>
                  <a:pt x="331" y="1055"/>
                </a:lnTo>
                <a:lnTo>
                  <a:pt x="336" y="1058"/>
                </a:lnTo>
                <a:lnTo>
                  <a:pt x="348" y="1064"/>
                </a:lnTo>
                <a:lnTo>
                  <a:pt x="363" y="1071"/>
                </a:lnTo>
                <a:lnTo>
                  <a:pt x="363" y="1071"/>
                </a:lnTo>
                <a:lnTo>
                  <a:pt x="360" y="1087"/>
                </a:lnTo>
                <a:lnTo>
                  <a:pt x="357" y="1098"/>
                </a:lnTo>
                <a:lnTo>
                  <a:pt x="357" y="1101"/>
                </a:lnTo>
                <a:lnTo>
                  <a:pt x="357" y="1103"/>
                </a:lnTo>
                <a:lnTo>
                  <a:pt x="357" y="1103"/>
                </a:lnTo>
                <a:lnTo>
                  <a:pt x="361" y="1105"/>
                </a:lnTo>
                <a:lnTo>
                  <a:pt x="362" y="1106"/>
                </a:lnTo>
                <a:lnTo>
                  <a:pt x="362" y="1107"/>
                </a:lnTo>
                <a:lnTo>
                  <a:pt x="362" y="1107"/>
                </a:lnTo>
                <a:lnTo>
                  <a:pt x="356" y="1128"/>
                </a:lnTo>
                <a:lnTo>
                  <a:pt x="350" y="1150"/>
                </a:lnTo>
                <a:lnTo>
                  <a:pt x="350" y="1150"/>
                </a:lnTo>
                <a:lnTo>
                  <a:pt x="342" y="1168"/>
                </a:lnTo>
                <a:lnTo>
                  <a:pt x="336" y="1180"/>
                </a:lnTo>
                <a:lnTo>
                  <a:pt x="332" y="1184"/>
                </a:lnTo>
                <a:lnTo>
                  <a:pt x="331" y="1186"/>
                </a:lnTo>
                <a:lnTo>
                  <a:pt x="331" y="1186"/>
                </a:lnTo>
                <a:lnTo>
                  <a:pt x="325" y="1190"/>
                </a:lnTo>
                <a:lnTo>
                  <a:pt x="317" y="1197"/>
                </a:lnTo>
                <a:lnTo>
                  <a:pt x="311" y="1205"/>
                </a:lnTo>
                <a:lnTo>
                  <a:pt x="310" y="1208"/>
                </a:lnTo>
                <a:lnTo>
                  <a:pt x="310" y="1212"/>
                </a:lnTo>
                <a:lnTo>
                  <a:pt x="310" y="1212"/>
                </a:lnTo>
                <a:lnTo>
                  <a:pt x="313" y="1214"/>
                </a:lnTo>
                <a:lnTo>
                  <a:pt x="316" y="1215"/>
                </a:lnTo>
                <a:lnTo>
                  <a:pt x="331" y="1219"/>
                </a:lnTo>
                <a:lnTo>
                  <a:pt x="346" y="1221"/>
                </a:lnTo>
                <a:lnTo>
                  <a:pt x="355" y="1221"/>
                </a:lnTo>
                <a:lnTo>
                  <a:pt x="360" y="1220"/>
                </a:lnTo>
                <a:lnTo>
                  <a:pt x="360" y="1220"/>
                </a:lnTo>
                <a:lnTo>
                  <a:pt x="372" y="1218"/>
                </a:lnTo>
                <a:lnTo>
                  <a:pt x="384" y="1214"/>
                </a:lnTo>
                <a:lnTo>
                  <a:pt x="395" y="1208"/>
                </a:lnTo>
                <a:lnTo>
                  <a:pt x="401" y="1205"/>
                </a:lnTo>
                <a:lnTo>
                  <a:pt x="405" y="1201"/>
                </a:lnTo>
                <a:lnTo>
                  <a:pt x="405" y="1201"/>
                </a:lnTo>
                <a:lnTo>
                  <a:pt x="432" y="1175"/>
                </a:lnTo>
                <a:lnTo>
                  <a:pt x="459" y="1150"/>
                </a:lnTo>
                <a:lnTo>
                  <a:pt x="459" y="1150"/>
                </a:lnTo>
                <a:lnTo>
                  <a:pt x="468" y="1144"/>
                </a:lnTo>
                <a:lnTo>
                  <a:pt x="472" y="1139"/>
                </a:lnTo>
                <a:lnTo>
                  <a:pt x="476" y="1134"/>
                </a:lnTo>
                <a:lnTo>
                  <a:pt x="476" y="1129"/>
                </a:lnTo>
                <a:lnTo>
                  <a:pt x="476" y="1129"/>
                </a:lnTo>
                <a:lnTo>
                  <a:pt x="475" y="1124"/>
                </a:lnTo>
                <a:lnTo>
                  <a:pt x="472" y="1120"/>
                </a:lnTo>
                <a:lnTo>
                  <a:pt x="469" y="1113"/>
                </a:lnTo>
                <a:lnTo>
                  <a:pt x="449" y="1089"/>
                </a:lnTo>
                <a:lnTo>
                  <a:pt x="449" y="1089"/>
                </a:lnTo>
                <a:lnTo>
                  <a:pt x="452" y="1088"/>
                </a:lnTo>
                <a:lnTo>
                  <a:pt x="453" y="1087"/>
                </a:lnTo>
                <a:lnTo>
                  <a:pt x="453" y="1087"/>
                </a:lnTo>
                <a:lnTo>
                  <a:pt x="446" y="1073"/>
                </a:lnTo>
                <a:lnTo>
                  <a:pt x="446" y="1073"/>
                </a:lnTo>
                <a:lnTo>
                  <a:pt x="441" y="1067"/>
                </a:lnTo>
                <a:lnTo>
                  <a:pt x="437" y="1063"/>
                </a:lnTo>
                <a:lnTo>
                  <a:pt x="432" y="1055"/>
                </a:lnTo>
                <a:lnTo>
                  <a:pt x="432" y="1055"/>
                </a:lnTo>
                <a:lnTo>
                  <a:pt x="408" y="1002"/>
                </a:lnTo>
                <a:lnTo>
                  <a:pt x="408" y="1002"/>
                </a:lnTo>
                <a:lnTo>
                  <a:pt x="401" y="984"/>
                </a:lnTo>
                <a:lnTo>
                  <a:pt x="386" y="957"/>
                </a:lnTo>
                <a:lnTo>
                  <a:pt x="372" y="929"/>
                </a:lnTo>
                <a:lnTo>
                  <a:pt x="365" y="920"/>
                </a:lnTo>
                <a:lnTo>
                  <a:pt x="359" y="912"/>
                </a:lnTo>
                <a:lnTo>
                  <a:pt x="359" y="912"/>
                </a:lnTo>
                <a:lnTo>
                  <a:pt x="332" y="888"/>
                </a:lnTo>
                <a:lnTo>
                  <a:pt x="332" y="888"/>
                </a:lnTo>
                <a:lnTo>
                  <a:pt x="332" y="882"/>
                </a:lnTo>
                <a:lnTo>
                  <a:pt x="331" y="873"/>
                </a:lnTo>
                <a:lnTo>
                  <a:pt x="331" y="873"/>
                </a:lnTo>
                <a:lnTo>
                  <a:pt x="321" y="842"/>
                </a:lnTo>
                <a:lnTo>
                  <a:pt x="311" y="817"/>
                </a:lnTo>
                <a:lnTo>
                  <a:pt x="311" y="817"/>
                </a:lnTo>
                <a:lnTo>
                  <a:pt x="311" y="817"/>
                </a:lnTo>
                <a:lnTo>
                  <a:pt x="310" y="816"/>
                </a:lnTo>
                <a:lnTo>
                  <a:pt x="311" y="805"/>
                </a:lnTo>
                <a:lnTo>
                  <a:pt x="311" y="805"/>
                </a:lnTo>
                <a:lnTo>
                  <a:pt x="315" y="780"/>
                </a:lnTo>
                <a:lnTo>
                  <a:pt x="316" y="766"/>
                </a:lnTo>
                <a:lnTo>
                  <a:pt x="316" y="766"/>
                </a:lnTo>
                <a:lnTo>
                  <a:pt x="321" y="755"/>
                </a:lnTo>
                <a:lnTo>
                  <a:pt x="321" y="755"/>
                </a:lnTo>
                <a:lnTo>
                  <a:pt x="344" y="755"/>
                </a:lnTo>
                <a:lnTo>
                  <a:pt x="344" y="755"/>
                </a:lnTo>
                <a:lnTo>
                  <a:pt x="345" y="756"/>
                </a:lnTo>
                <a:lnTo>
                  <a:pt x="345" y="756"/>
                </a:lnTo>
                <a:lnTo>
                  <a:pt x="345" y="759"/>
                </a:lnTo>
                <a:lnTo>
                  <a:pt x="345" y="761"/>
                </a:lnTo>
                <a:lnTo>
                  <a:pt x="346" y="761"/>
                </a:lnTo>
                <a:lnTo>
                  <a:pt x="348" y="762"/>
                </a:lnTo>
                <a:lnTo>
                  <a:pt x="348" y="762"/>
                </a:lnTo>
                <a:lnTo>
                  <a:pt x="357" y="762"/>
                </a:lnTo>
                <a:lnTo>
                  <a:pt x="363" y="761"/>
                </a:lnTo>
                <a:lnTo>
                  <a:pt x="366" y="759"/>
                </a:lnTo>
                <a:lnTo>
                  <a:pt x="367" y="757"/>
                </a:lnTo>
                <a:lnTo>
                  <a:pt x="367" y="757"/>
                </a:lnTo>
                <a:lnTo>
                  <a:pt x="368" y="750"/>
                </a:lnTo>
                <a:lnTo>
                  <a:pt x="369" y="742"/>
                </a:lnTo>
                <a:lnTo>
                  <a:pt x="369" y="731"/>
                </a:lnTo>
                <a:lnTo>
                  <a:pt x="369" y="731"/>
                </a:lnTo>
                <a:lnTo>
                  <a:pt x="374" y="731"/>
                </a:lnTo>
                <a:lnTo>
                  <a:pt x="377" y="728"/>
                </a:lnTo>
                <a:lnTo>
                  <a:pt x="378" y="727"/>
                </a:lnTo>
                <a:lnTo>
                  <a:pt x="378" y="725"/>
                </a:lnTo>
                <a:lnTo>
                  <a:pt x="378" y="725"/>
                </a:lnTo>
                <a:lnTo>
                  <a:pt x="376" y="688"/>
                </a:lnTo>
                <a:lnTo>
                  <a:pt x="373" y="657"/>
                </a:lnTo>
                <a:lnTo>
                  <a:pt x="373" y="657"/>
                </a:lnTo>
                <a:lnTo>
                  <a:pt x="377" y="658"/>
                </a:lnTo>
                <a:lnTo>
                  <a:pt x="379" y="657"/>
                </a:lnTo>
                <a:lnTo>
                  <a:pt x="380" y="656"/>
                </a:lnTo>
                <a:lnTo>
                  <a:pt x="380" y="653"/>
                </a:lnTo>
                <a:lnTo>
                  <a:pt x="380" y="653"/>
                </a:lnTo>
                <a:lnTo>
                  <a:pt x="374" y="624"/>
                </a:lnTo>
                <a:lnTo>
                  <a:pt x="371" y="607"/>
                </a:lnTo>
                <a:lnTo>
                  <a:pt x="369" y="601"/>
                </a:lnTo>
                <a:lnTo>
                  <a:pt x="369" y="601"/>
                </a:lnTo>
                <a:lnTo>
                  <a:pt x="390" y="605"/>
                </a:lnTo>
                <a:lnTo>
                  <a:pt x="406" y="606"/>
                </a:lnTo>
                <a:lnTo>
                  <a:pt x="422" y="606"/>
                </a:lnTo>
                <a:lnTo>
                  <a:pt x="422" y="606"/>
                </a:lnTo>
                <a:lnTo>
                  <a:pt x="435" y="604"/>
                </a:lnTo>
                <a:lnTo>
                  <a:pt x="446" y="600"/>
                </a:lnTo>
                <a:lnTo>
                  <a:pt x="454" y="595"/>
                </a:lnTo>
                <a:lnTo>
                  <a:pt x="458" y="593"/>
                </a:lnTo>
                <a:lnTo>
                  <a:pt x="458" y="593"/>
                </a:lnTo>
                <a:lnTo>
                  <a:pt x="474" y="565"/>
                </a:lnTo>
                <a:lnTo>
                  <a:pt x="486" y="542"/>
                </a:lnTo>
                <a:lnTo>
                  <a:pt x="491" y="530"/>
                </a:lnTo>
                <a:lnTo>
                  <a:pt x="493" y="520"/>
                </a:lnTo>
                <a:lnTo>
                  <a:pt x="493" y="520"/>
                </a:lnTo>
                <a:lnTo>
                  <a:pt x="507" y="428"/>
                </a:lnTo>
                <a:lnTo>
                  <a:pt x="507" y="428"/>
                </a:lnTo>
                <a:lnTo>
                  <a:pt x="510" y="427"/>
                </a:lnTo>
                <a:lnTo>
                  <a:pt x="512" y="426"/>
                </a:lnTo>
                <a:lnTo>
                  <a:pt x="512" y="425"/>
                </a:lnTo>
                <a:lnTo>
                  <a:pt x="512" y="425"/>
                </a:lnTo>
                <a:lnTo>
                  <a:pt x="504" y="402"/>
                </a:lnTo>
                <a:lnTo>
                  <a:pt x="484" y="356"/>
                </a:lnTo>
                <a:lnTo>
                  <a:pt x="484" y="356"/>
                </a:lnTo>
                <a:lnTo>
                  <a:pt x="476" y="335"/>
                </a:lnTo>
                <a:lnTo>
                  <a:pt x="470" y="320"/>
                </a:lnTo>
                <a:lnTo>
                  <a:pt x="465" y="310"/>
                </a:lnTo>
                <a:lnTo>
                  <a:pt x="459" y="300"/>
                </a:lnTo>
                <a:lnTo>
                  <a:pt x="459" y="300"/>
                </a:lnTo>
                <a:lnTo>
                  <a:pt x="431" y="266"/>
                </a:lnTo>
                <a:lnTo>
                  <a:pt x="417" y="249"/>
                </a:lnTo>
                <a:lnTo>
                  <a:pt x="408" y="240"/>
                </a:lnTo>
                <a:lnTo>
                  <a:pt x="408" y="240"/>
                </a:lnTo>
                <a:lnTo>
                  <a:pt x="400" y="238"/>
                </a:lnTo>
                <a:lnTo>
                  <a:pt x="395" y="238"/>
                </a:lnTo>
                <a:lnTo>
                  <a:pt x="390" y="237"/>
                </a:lnTo>
                <a:lnTo>
                  <a:pt x="390" y="237"/>
                </a:lnTo>
                <a:lnTo>
                  <a:pt x="391" y="236"/>
                </a:lnTo>
                <a:lnTo>
                  <a:pt x="394" y="233"/>
                </a:lnTo>
                <a:lnTo>
                  <a:pt x="396" y="227"/>
                </a:lnTo>
                <a:lnTo>
                  <a:pt x="396" y="217"/>
                </a:lnTo>
                <a:lnTo>
                  <a:pt x="396" y="217"/>
                </a:lnTo>
                <a:lnTo>
                  <a:pt x="395" y="213"/>
                </a:lnTo>
                <a:lnTo>
                  <a:pt x="392" y="208"/>
                </a:lnTo>
                <a:lnTo>
                  <a:pt x="388" y="198"/>
                </a:lnTo>
                <a:lnTo>
                  <a:pt x="380" y="191"/>
                </a:lnTo>
                <a:lnTo>
                  <a:pt x="373" y="187"/>
                </a:lnTo>
                <a:lnTo>
                  <a:pt x="373" y="187"/>
                </a:lnTo>
                <a:lnTo>
                  <a:pt x="368" y="184"/>
                </a:lnTo>
                <a:lnTo>
                  <a:pt x="356" y="179"/>
                </a:lnTo>
                <a:lnTo>
                  <a:pt x="356" y="179"/>
                </a:lnTo>
                <a:lnTo>
                  <a:pt x="343" y="171"/>
                </a:lnTo>
                <a:lnTo>
                  <a:pt x="331" y="163"/>
                </a:lnTo>
                <a:lnTo>
                  <a:pt x="321" y="157"/>
                </a:lnTo>
                <a:lnTo>
                  <a:pt x="316" y="153"/>
                </a:lnTo>
                <a:lnTo>
                  <a:pt x="316" y="153"/>
                </a:lnTo>
                <a:close/>
                <a:moveTo>
                  <a:pt x="136" y="587"/>
                </a:moveTo>
                <a:lnTo>
                  <a:pt x="136" y="587"/>
                </a:lnTo>
                <a:lnTo>
                  <a:pt x="136" y="612"/>
                </a:lnTo>
                <a:lnTo>
                  <a:pt x="136" y="630"/>
                </a:lnTo>
                <a:lnTo>
                  <a:pt x="136" y="636"/>
                </a:lnTo>
                <a:lnTo>
                  <a:pt x="135" y="640"/>
                </a:lnTo>
                <a:lnTo>
                  <a:pt x="135" y="640"/>
                </a:lnTo>
                <a:lnTo>
                  <a:pt x="130" y="649"/>
                </a:lnTo>
                <a:lnTo>
                  <a:pt x="127" y="656"/>
                </a:lnTo>
                <a:lnTo>
                  <a:pt x="127" y="656"/>
                </a:lnTo>
                <a:lnTo>
                  <a:pt x="124" y="661"/>
                </a:lnTo>
                <a:lnTo>
                  <a:pt x="124" y="662"/>
                </a:lnTo>
                <a:lnTo>
                  <a:pt x="123" y="665"/>
                </a:lnTo>
                <a:lnTo>
                  <a:pt x="123" y="665"/>
                </a:lnTo>
                <a:lnTo>
                  <a:pt x="123" y="691"/>
                </a:lnTo>
                <a:lnTo>
                  <a:pt x="124" y="707"/>
                </a:lnTo>
                <a:lnTo>
                  <a:pt x="124" y="716"/>
                </a:lnTo>
                <a:lnTo>
                  <a:pt x="124" y="716"/>
                </a:lnTo>
                <a:lnTo>
                  <a:pt x="120" y="745"/>
                </a:lnTo>
                <a:lnTo>
                  <a:pt x="118" y="765"/>
                </a:lnTo>
                <a:lnTo>
                  <a:pt x="115" y="774"/>
                </a:lnTo>
                <a:lnTo>
                  <a:pt x="115" y="774"/>
                </a:lnTo>
                <a:lnTo>
                  <a:pt x="113" y="779"/>
                </a:lnTo>
                <a:lnTo>
                  <a:pt x="109" y="785"/>
                </a:lnTo>
                <a:lnTo>
                  <a:pt x="102" y="791"/>
                </a:lnTo>
                <a:lnTo>
                  <a:pt x="93" y="799"/>
                </a:lnTo>
                <a:lnTo>
                  <a:pt x="93" y="799"/>
                </a:lnTo>
                <a:lnTo>
                  <a:pt x="83" y="805"/>
                </a:lnTo>
                <a:lnTo>
                  <a:pt x="72" y="807"/>
                </a:lnTo>
                <a:lnTo>
                  <a:pt x="63" y="807"/>
                </a:lnTo>
                <a:lnTo>
                  <a:pt x="60" y="806"/>
                </a:lnTo>
                <a:lnTo>
                  <a:pt x="56" y="805"/>
                </a:lnTo>
                <a:lnTo>
                  <a:pt x="56" y="805"/>
                </a:lnTo>
                <a:lnTo>
                  <a:pt x="45" y="800"/>
                </a:lnTo>
                <a:lnTo>
                  <a:pt x="32" y="793"/>
                </a:lnTo>
                <a:lnTo>
                  <a:pt x="24" y="789"/>
                </a:lnTo>
                <a:lnTo>
                  <a:pt x="17" y="784"/>
                </a:lnTo>
                <a:lnTo>
                  <a:pt x="12" y="778"/>
                </a:lnTo>
                <a:lnTo>
                  <a:pt x="10" y="772"/>
                </a:lnTo>
                <a:lnTo>
                  <a:pt x="10" y="772"/>
                </a:lnTo>
                <a:lnTo>
                  <a:pt x="6" y="759"/>
                </a:lnTo>
                <a:lnTo>
                  <a:pt x="5" y="748"/>
                </a:lnTo>
                <a:lnTo>
                  <a:pt x="6" y="738"/>
                </a:lnTo>
                <a:lnTo>
                  <a:pt x="10" y="728"/>
                </a:lnTo>
                <a:lnTo>
                  <a:pt x="10" y="728"/>
                </a:lnTo>
                <a:lnTo>
                  <a:pt x="17" y="713"/>
                </a:lnTo>
                <a:lnTo>
                  <a:pt x="26" y="692"/>
                </a:lnTo>
                <a:lnTo>
                  <a:pt x="32" y="673"/>
                </a:lnTo>
                <a:lnTo>
                  <a:pt x="34" y="664"/>
                </a:lnTo>
                <a:lnTo>
                  <a:pt x="35" y="659"/>
                </a:lnTo>
                <a:lnTo>
                  <a:pt x="35" y="659"/>
                </a:lnTo>
                <a:lnTo>
                  <a:pt x="35" y="640"/>
                </a:lnTo>
                <a:lnTo>
                  <a:pt x="37" y="626"/>
                </a:lnTo>
                <a:lnTo>
                  <a:pt x="37" y="626"/>
                </a:lnTo>
                <a:lnTo>
                  <a:pt x="43" y="595"/>
                </a:lnTo>
                <a:lnTo>
                  <a:pt x="43" y="595"/>
                </a:lnTo>
                <a:lnTo>
                  <a:pt x="46" y="601"/>
                </a:lnTo>
                <a:lnTo>
                  <a:pt x="50" y="605"/>
                </a:lnTo>
                <a:lnTo>
                  <a:pt x="52" y="606"/>
                </a:lnTo>
                <a:lnTo>
                  <a:pt x="52" y="606"/>
                </a:lnTo>
                <a:lnTo>
                  <a:pt x="56" y="606"/>
                </a:lnTo>
                <a:lnTo>
                  <a:pt x="58" y="604"/>
                </a:lnTo>
                <a:lnTo>
                  <a:pt x="58" y="604"/>
                </a:lnTo>
                <a:lnTo>
                  <a:pt x="64" y="600"/>
                </a:lnTo>
                <a:lnTo>
                  <a:pt x="68" y="599"/>
                </a:lnTo>
                <a:lnTo>
                  <a:pt x="70" y="598"/>
                </a:lnTo>
                <a:lnTo>
                  <a:pt x="70" y="598"/>
                </a:lnTo>
                <a:lnTo>
                  <a:pt x="70" y="593"/>
                </a:lnTo>
                <a:lnTo>
                  <a:pt x="78" y="592"/>
                </a:lnTo>
                <a:lnTo>
                  <a:pt x="83" y="588"/>
                </a:lnTo>
                <a:lnTo>
                  <a:pt x="83" y="588"/>
                </a:lnTo>
                <a:lnTo>
                  <a:pt x="83" y="592"/>
                </a:lnTo>
                <a:lnTo>
                  <a:pt x="83" y="594"/>
                </a:lnTo>
                <a:lnTo>
                  <a:pt x="83" y="595"/>
                </a:lnTo>
                <a:lnTo>
                  <a:pt x="85" y="595"/>
                </a:lnTo>
                <a:lnTo>
                  <a:pt x="85" y="595"/>
                </a:lnTo>
                <a:lnTo>
                  <a:pt x="95" y="593"/>
                </a:lnTo>
                <a:lnTo>
                  <a:pt x="103" y="590"/>
                </a:lnTo>
                <a:lnTo>
                  <a:pt x="103" y="590"/>
                </a:lnTo>
                <a:lnTo>
                  <a:pt x="106" y="590"/>
                </a:lnTo>
                <a:lnTo>
                  <a:pt x="108" y="592"/>
                </a:lnTo>
                <a:lnTo>
                  <a:pt x="112" y="592"/>
                </a:lnTo>
                <a:lnTo>
                  <a:pt x="112" y="592"/>
                </a:lnTo>
                <a:lnTo>
                  <a:pt x="119" y="592"/>
                </a:lnTo>
                <a:lnTo>
                  <a:pt x="124" y="590"/>
                </a:lnTo>
                <a:lnTo>
                  <a:pt x="124" y="590"/>
                </a:lnTo>
                <a:lnTo>
                  <a:pt x="132" y="587"/>
                </a:lnTo>
                <a:lnTo>
                  <a:pt x="136" y="5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2">
            <a:extLst>
              <a:ext uri="{FF2B5EF4-FFF2-40B4-BE49-F238E27FC236}">
                <a16:creationId xmlns:a16="http://schemas.microsoft.com/office/drawing/2014/main" id="{8DDA34A7-9C31-4EBC-B616-B354F0BD5BC5}"/>
              </a:ext>
            </a:extLst>
          </p:cNvPr>
          <p:cNvSpPr>
            <a:spLocks noEditPoints="1"/>
          </p:cNvSpPr>
          <p:nvPr/>
        </p:nvSpPr>
        <p:spPr bwMode="auto">
          <a:xfrm>
            <a:off x="4473665" y="897726"/>
            <a:ext cx="1005626" cy="1530170"/>
          </a:xfrm>
          <a:custGeom>
            <a:avLst/>
            <a:gdLst>
              <a:gd name="T0" fmla="*/ 307 w 671"/>
              <a:gd name="T1" fmla="*/ 1012 h 1021"/>
              <a:gd name="T2" fmla="*/ 326 w 671"/>
              <a:gd name="T3" fmla="*/ 1017 h 1021"/>
              <a:gd name="T4" fmla="*/ 397 w 671"/>
              <a:gd name="T5" fmla="*/ 1007 h 1021"/>
              <a:gd name="T6" fmla="*/ 523 w 671"/>
              <a:gd name="T7" fmla="*/ 995 h 1021"/>
              <a:gd name="T8" fmla="*/ 490 w 671"/>
              <a:gd name="T9" fmla="*/ 926 h 1021"/>
              <a:gd name="T10" fmla="*/ 495 w 671"/>
              <a:gd name="T11" fmla="*/ 889 h 1021"/>
              <a:gd name="T12" fmla="*/ 572 w 671"/>
              <a:gd name="T13" fmla="*/ 876 h 1021"/>
              <a:gd name="T14" fmla="*/ 629 w 671"/>
              <a:gd name="T15" fmla="*/ 785 h 1021"/>
              <a:gd name="T16" fmla="*/ 671 w 671"/>
              <a:gd name="T17" fmla="*/ 773 h 1021"/>
              <a:gd name="T18" fmla="*/ 654 w 671"/>
              <a:gd name="T19" fmla="*/ 708 h 1021"/>
              <a:gd name="T20" fmla="*/ 664 w 671"/>
              <a:gd name="T21" fmla="*/ 692 h 1021"/>
              <a:gd name="T22" fmla="*/ 652 w 671"/>
              <a:gd name="T23" fmla="*/ 619 h 1021"/>
              <a:gd name="T24" fmla="*/ 586 w 671"/>
              <a:gd name="T25" fmla="*/ 435 h 1021"/>
              <a:gd name="T26" fmla="*/ 483 w 671"/>
              <a:gd name="T27" fmla="*/ 269 h 1021"/>
              <a:gd name="T28" fmla="*/ 383 w 671"/>
              <a:gd name="T29" fmla="*/ 180 h 1021"/>
              <a:gd name="T30" fmla="*/ 411 w 671"/>
              <a:gd name="T31" fmla="*/ 106 h 1021"/>
              <a:gd name="T32" fmla="*/ 378 w 671"/>
              <a:gd name="T33" fmla="*/ 28 h 1021"/>
              <a:gd name="T34" fmla="*/ 325 w 671"/>
              <a:gd name="T35" fmla="*/ 1 h 1021"/>
              <a:gd name="T36" fmla="*/ 269 w 671"/>
              <a:gd name="T37" fmla="*/ 9 h 1021"/>
              <a:gd name="T38" fmla="*/ 246 w 671"/>
              <a:gd name="T39" fmla="*/ 28 h 1021"/>
              <a:gd name="T40" fmla="*/ 223 w 671"/>
              <a:gd name="T41" fmla="*/ 40 h 1021"/>
              <a:gd name="T42" fmla="*/ 207 w 671"/>
              <a:gd name="T43" fmla="*/ 46 h 1021"/>
              <a:gd name="T44" fmla="*/ 190 w 671"/>
              <a:gd name="T45" fmla="*/ 71 h 1021"/>
              <a:gd name="T46" fmla="*/ 190 w 671"/>
              <a:gd name="T47" fmla="*/ 93 h 1021"/>
              <a:gd name="T48" fmla="*/ 184 w 671"/>
              <a:gd name="T49" fmla="*/ 147 h 1021"/>
              <a:gd name="T50" fmla="*/ 181 w 671"/>
              <a:gd name="T51" fmla="*/ 219 h 1021"/>
              <a:gd name="T52" fmla="*/ 197 w 671"/>
              <a:gd name="T53" fmla="*/ 246 h 1021"/>
              <a:gd name="T54" fmla="*/ 190 w 671"/>
              <a:gd name="T55" fmla="*/ 271 h 1021"/>
              <a:gd name="T56" fmla="*/ 156 w 671"/>
              <a:gd name="T57" fmla="*/ 241 h 1021"/>
              <a:gd name="T58" fmla="*/ 139 w 671"/>
              <a:gd name="T59" fmla="*/ 132 h 1021"/>
              <a:gd name="T60" fmla="*/ 127 w 671"/>
              <a:gd name="T61" fmla="*/ 113 h 1021"/>
              <a:gd name="T62" fmla="*/ 97 w 671"/>
              <a:gd name="T63" fmla="*/ 112 h 1021"/>
              <a:gd name="T64" fmla="*/ 75 w 671"/>
              <a:gd name="T65" fmla="*/ 123 h 1021"/>
              <a:gd name="T66" fmla="*/ 4 w 671"/>
              <a:gd name="T67" fmla="*/ 142 h 1021"/>
              <a:gd name="T68" fmla="*/ 8 w 671"/>
              <a:gd name="T69" fmla="*/ 175 h 1021"/>
              <a:gd name="T70" fmla="*/ 47 w 671"/>
              <a:gd name="T71" fmla="*/ 217 h 1021"/>
              <a:gd name="T72" fmla="*/ 14 w 671"/>
              <a:gd name="T73" fmla="*/ 279 h 1021"/>
              <a:gd name="T74" fmla="*/ 14 w 671"/>
              <a:gd name="T75" fmla="*/ 350 h 1021"/>
              <a:gd name="T76" fmla="*/ 21 w 671"/>
              <a:gd name="T77" fmla="*/ 454 h 1021"/>
              <a:gd name="T78" fmla="*/ 56 w 671"/>
              <a:gd name="T79" fmla="*/ 539 h 1021"/>
              <a:gd name="T80" fmla="*/ 63 w 671"/>
              <a:gd name="T81" fmla="*/ 572 h 1021"/>
              <a:gd name="T82" fmla="*/ 63 w 671"/>
              <a:gd name="T83" fmla="*/ 651 h 1021"/>
              <a:gd name="T84" fmla="*/ 115 w 671"/>
              <a:gd name="T85" fmla="*/ 745 h 1021"/>
              <a:gd name="T86" fmla="*/ 231 w 671"/>
              <a:gd name="T87" fmla="*/ 870 h 1021"/>
              <a:gd name="T88" fmla="*/ 260 w 671"/>
              <a:gd name="T89" fmla="*/ 928 h 1021"/>
              <a:gd name="T90" fmla="*/ 249 w 671"/>
              <a:gd name="T91" fmla="*/ 942 h 1021"/>
              <a:gd name="T92" fmla="*/ 143 w 671"/>
              <a:gd name="T93" fmla="*/ 981 h 1021"/>
              <a:gd name="T94" fmla="*/ 121 w 671"/>
              <a:gd name="T95" fmla="*/ 1004 h 1021"/>
              <a:gd name="T96" fmla="*/ 170 w 671"/>
              <a:gd name="T97" fmla="*/ 1021 h 1021"/>
              <a:gd name="T98" fmla="*/ 108 w 671"/>
              <a:gd name="T99" fmla="*/ 265 h 1021"/>
              <a:gd name="T100" fmla="*/ 133 w 671"/>
              <a:gd name="T101" fmla="*/ 299 h 1021"/>
              <a:gd name="T102" fmla="*/ 99 w 671"/>
              <a:gd name="T103" fmla="*/ 397 h 1021"/>
              <a:gd name="T104" fmla="*/ 101 w 671"/>
              <a:gd name="T105" fmla="*/ 351 h 1021"/>
              <a:gd name="T106" fmla="*/ 86 w 671"/>
              <a:gd name="T107" fmla="*/ 335 h 1021"/>
              <a:gd name="T108" fmla="*/ 85 w 671"/>
              <a:gd name="T109" fmla="*/ 321 h 1021"/>
              <a:gd name="T110" fmla="*/ 105 w 671"/>
              <a:gd name="T111" fmla="*/ 287 h 1021"/>
              <a:gd name="T112" fmla="*/ 345 w 671"/>
              <a:gd name="T113" fmla="*/ 837 h 1021"/>
              <a:gd name="T114" fmla="*/ 392 w 671"/>
              <a:gd name="T115" fmla="*/ 881 h 1021"/>
              <a:gd name="T116" fmla="*/ 406 w 671"/>
              <a:gd name="T117" fmla="*/ 941 h 1021"/>
              <a:gd name="T118" fmla="*/ 380 w 671"/>
              <a:gd name="T119" fmla="*/ 948 h 1021"/>
              <a:gd name="T120" fmla="*/ 356 w 671"/>
              <a:gd name="T121" fmla="*/ 871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1" h="1021">
                <a:moveTo>
                  <a:pt x="317" y="1017"/>
                </a:moveTo>
                <a:lnTo>
                  <a:pt x="317" y="1017"/>
                </a:lnTo>
                <a:lnTo>
                  <a:pt x="315" y="1015"/>
                </a:lnTo>
                <a:lnTo>
                  <a:pt x="315" y="1015"/>
                </a:lnTo>
                <a:lnTo>
                  <a:pt x="317" y="1017"/>
                </a:lnTo>
                <a:lnTo>
                  <a:pt x="317" y="1017"/>
                </a:lnTo>
                <a:close/>
                <a:moveTo>
                  <a:pt x="307" y="1012"/>
                </a:moveTo>
                <a:lnTo>
                  <a:pt x="307" y="1012"/>
                </a:lnTo>
                <a:lnTo>
                  <a:pt x="311" y="1013"/>
                </a:lnTo>
                <a:lnTo>
                  <a:pt x="315" y="1015"/>
                </a:lnTo>
                <a:lnTo>
                  <a:pt x="315" y="1015"/>
                </a:lnTo>
                <a:lnTo>
                  <a:pt x="317" y="1015"/>
                </a:lnTo>
                <a:lnTo>
                  <a:pt x="318" y="1014"/>
                </a:lnTo>
                <a:lnTo>
                  <a:pt x="326" y="1017"/>
                </a:lnTo>
                <a:lnTo>
                  <a:pt x="326" y="1017"/>
                </a:lnTo>
                <a:lnTo>
                  <a:pt x="333" y="1018"/>
                </a:lnTo>
                <a:lnTo>
                  <a:pt x="344" y="1019"/>
                </a:lnTo>
                <a:lnTo>
                  <a:pt x="367" y="1018"/>
                </a:lnTo>
                <a:lnTo>
                  <a:pt x="397" y="1017"/>
                </a:lnTo>
                <a:lnTo>
                  <a:pt x="397" y="1007"/>
                </a:lnTo>
                <a:lnTo>
                  <a:pt x="397" y="1007"/>
                </a:lnTo>
                <a:lnTo>
                  <a:pt x="457" y="1008"/>
                </a:lnTo>
                <a:lnTo>
                  <a:pt x="500" y="1008"/>
                </a:lnTo>
                <a:lnTo>
                  <a:pt x="514" y="1008"/>
                </a:lnTo>
                <a:lnTo>
                  <a:pt x="520" y="1007"/>
                </a:lnTo>
                <a:lnTo>
                  <a:pt x="520" y="1007"/>
                </a:lnTo>
                <a:lnTo>
                  <a:pt x="522" y="1002"/>
                </a:lnTo>
                <a:lnTo>
                  <a:pt x="523" y="995"/>
                </a:lnTo>
                <a:lnTo>
                  <a:pt x="523" y="985"/>
                </a:lnTo>
                <a:lnTo>
                  <a:pt x="522" y="980"/>
                </a:lnTo>
                <a:lnTo>
                  <a:pt x="520" y="974"/>
                </a:lnTo>
                <a:lnTo>
                  <a:pt x="520" y="974"/>
                </a:lnTo>
                <a:lnTo>
                  <a:pt x="512" y="960"/>
                </a:lnTo>
                <a:lnTo>
                  <a:pt x="500" y="942"/>
                </a:lnTo>
                <a:lnTo>
                  <a:pt x="490" y="926"/>
                </a:lnTo>
                <a:lnTo>
                  <a:pt x="488" y="920"/>
                </a:lnTo>
                <a:lnTo>
                  <a:pt x="487" y="917"/>
                </a:lnTo>
                <a:lnTo>
                  <a:pt x="487" y="917"/>
                </a:lnTo>
                <a:lnTo>
                  <a:pt x="487" y="902"/>
                </a:lnTo>
                <a:lnTo>
                  <a:pt x="487" y="889"/>
                </a:lnTo>
                <a:lnTo>
                  <a:pt x="487" y="889"/>
                </a:lnTo>
                <a:lnTo>
                  <a:pt x="495" y="889"/>
                </a:lnTo>
                <a:lnTo>
                  <a:pt x="516" y="889"/>
                </a:lnTo>
                <a:lnTo>
                  <a:pt x="531" y="888"/>
                </a:lnTo>
                <a:lnTo>
                  <a:pt x="544" y="887"/>
                </a:lnTo>
                <a:lnTo>
                  <a:pt x="557" y="883"/>
                </a:lnTo>
                <a:lnTo>
                  <a:pt x="567" y="880"/>
                </a:lnTo>
                <a:lnTo>
                  <a:pt x="567" y="880"/>
                </a:lnTo>
                <a:lnTo>
                  <a:pt x="572" y="876"/>
                </a:lnTo>
                <a:lnTo>
                  <a:pt x="578" y="871"/>
                </a:lnTo>
                <a:lnTo>
                  <a:pt x="589" y="859"/>
                </a:lnTo>
                <a:lnTo>
                  <a:pt x="598" y="844"/>
                </a:lnTo>
                <a:lnTo>
                  <a:pt x="609" y="828"/>
                </a:lnTo>
                <a:lnTo>
                  <a:pt x="623" y="798"/>
                </a:lnTo>
                <a:lnTo>
                  <a:pt x="629" y="785"/>
                </a:lnTo>
                <a:lnTo>
                  <a:pt x="629" y="785"/>
                </a:lnTo>
                <a:lnTo>
                  <a:pt x="652" y="775"/>
                </a:lnTo>
                <a:lnTo>
                  <a:pt x="652" y="775"/>
                </a:lnTo>
                <a:lnTo>
                  <a:pt x="657" y="774"/>
                </a:lnTo>
                <a:lnTo>
                  <a:pt x="661" y="774"/>
                </a:lnTo>
                <a:lnTo>
                  <a:pt x="665" y="774"/>
                </a:lnTo>
                <a:lnTo>
                  <a:pt x="669" y="774"/>
                </a:lnTo>
                <a:lnTo>
                  <a:pt x="671" y="773"/>
                </a:lnTo>
                <a:lnTo>
                  <a:pt x="671" y="770"/>
                </a:lnTo>
                <a:lnTo>
                  <a:pt x="670" y="762"/>
                </a:lnTo>
                <a:lnTo>
                  <a:pt x="667" y="752"/>
                </a:lnTo>
                <a:lnTo>
                  <a:pt x="667" y="752"/>
                </a:lnTo>
                <a:lnTo>
                  <a:pt x="662" y="740"/>
                </a:lnTo>
                <a:lnTo>
                  <a:pt x="658" y="728"/>
                </a:lnTo>
                <a:lnTo>
                  <a:pt x="654" y="708"/>
                </a:lnTo>
                <a:lnTo>
                  <a:pt x="652" y="695"/>
                </a:lnTo>
                <a:lnTo>
                  <a:pt x="652" y="690"/>
                </a:lnTo>
                <a:lnTo>
                  <a:pt x="652" y="690"/>
                </a:lnTo>
                <a:lnTo>
                  <a:pt x="655" y="692"/>
                </a:lnTo>
                <a:lnTo>
                  <a:pt x="660" y="693"/>
                </a:lnTo>
                <a:lnTo>
                  <a:pt x="662" y="693"/>
                </a:lnTo>
                <a:lnTo>
                  <a:pt x="664" y="692"/>
                </a:lnTo>
                <a:lnTo>
                  <a:pt x="665" y="689"/>
                </a:lnTo>
                <a:lnTo>
                  <a:pt x="667" y="686"/>
                </a:lnTo>
                <a:lnTo>
                  <a:pt x="667" y="686"/>
                </a:lnTo>
                <a:lnTo>
                  <a:pt x="665" y="673"/>
                </a:lnTo>
                <a:lnTo>
                  <a:pt x="663" y="656"/>
                </a:lnTo>
                <a:lnTo>
                  <a:pt x="658" y="637"/>
                </a:lnTo>
                <a:lnTo>
                  <a:pt x="652" y="619"/>
                </a:lnTo>
                <a:lnTo>
                  <a:pt x="652" y="619"/>
                </a:lnTo>
                <a:lnTo>
                  <a:pt x="643" y="590"/>
                </a:lnTo>
                <a:lnTo>
                  <a:pt x="629" y="543"/>
                </a:lnTo>
                <a:lnTo>
                  <a:pt x="620" y="515"/>
                </a:lnTo>
                <a:lnTo>
                  <a:pt x="610" y="488"/>
                </a:lnTo>
                <a:lnTo>
                  <a:pt x="598" y="461"/>
                </a:lnTo>
                <a:lnTo>
                  <a:pt x="586" y="435"/>
                </a:lnTo>
                <a:lnTo>
                  <a:pt x="586" y="435"/>
                </a:lnTo>
                <a:lnTo>
                  <a:pt x="561" y="390"/>
                </a:lnTo>
                <a:lnTo>
                  <a:pt x="539" y="351"/>
                </a:lnTo>
                <a:lnTo>
                  <a:pt x="519" y="318"/>
                </a:lnTo>
                <a:lnTo>
                  <a:pt x="501" y="293"/>
                </a:lnTo>
                <a:lnTo>
                  <a:pt x="501" y="293"/>
                </a:lnTo>
                <a:lnTo>
                  <a:pt x="483" y="269"/>
                </a:lnTo>
                <a:lnTo>
                  <a:pt x="463" y="246"/>
                </a:lnTo>
                <a:lnTo>
                  <a:pt x="444" y="226"/>
                </a:lnTo>
                <a:lnTo>
                  <a:pt x="437" y="217"/>
                </a:lnTo>
                <a:lnTo>
                  <a:pt x="430" y="213"/>
                </a:lnTo>
                <a:lnTo>
                  <a:pt x="430" y="213"/>
                </a:lnTo>
                <a:lnTo>
                  <a:pt x="400" y="193"/>
                </a:lnTo>
                <a:lnTo>
                  <a:pt x="383" y="180"/>
                </a:lnTo>
                <a:lnTo>
                  <a:pt x="383" y="180"/>
                </a:lnTo>
                <a:lnTo>
                  <a:pt x="396" y="151"/>
                </a:lnTo>
                <a:lnTo>
                  <a:pt x="405" y="130"/>
                </a:lnTo>
                <a:lnTo>
                  <a:pt x="409" y="121"/>
                </a:lnTo>
                <a:lnTo>
                  <a:pt x="411" y="113"/>
                </a:lnTo>
                <a:lnTo>
                  <a:pt x="411" y="113"/>
                </a:lnTo>
                <a:lnTo>
                  <a:pt x="411" y="106"/>
                </a:lnTo>
                <a:lnTo>
                  <a:pt x="409" y="97"/>
                </a:lnTo>
                <a:lnTo>
                  <a:pt x="402" y="74"/>
                </a:lnTo>
                <a:lnTo>
                  <a:pt x="393" y="53"/>
                </a:lnTo>
                <a:lnTo>
                  <a:pt x="387" y="42"/>
                </a:lnTo>
                <a:lnTo>
                  <a:pt x="387" y="42"/>
                </a:lnTo>
                <a:lnTo>
                  <a:pt x="383" y="33"/>
                </a:lnTo>
                <a:lnTo>
                  <a:pt x="378" y="28"/>
                </a:lnTo>
                <a:lnTo>
                  <a:pt x="373" y="24"/>
                </a:lnTo>
                <a:lnTo>
                  <a:pt x="373" y="24"/>
                </a:lnTo>
                <a:lnTo>
                  <a:pt x="356" y="12"/>
                </a:lnTo>
                <a:lnTo>
                  <a:pt x="347" y="7"/>
                </a:lnTo>
                <a:lnTo>
                  <a:pt x="340" y="5"/>
                </a:lnTo>
                <a:lnTo>
                  <a:pt x="340" y="5"/>
                </a:lnTo>
                <a:lnTo>
                  <a:pt x="325" y="1"/>
                </a:lnTo>
                <a:lnTo>
                  <a:pt x="315" y="0"/>
                </a:lnTo>
                <a:lnTo>
                  <a:pt x="307" y="0"/>
                </a:lnTo>
                <a:lnTo>
                  <a:pt x="307" y="0"/>
                </a:lnTo>
                <a:lnTo>
                  <a:pt x="283" y="5"/>
                </a:lnTo>
                <a:lnTo>
                  <a:pt x="283" y="5"/>
                </a:lnTo>
                <a:lnTo>
                  <a:pt x="276" y="7"/>
                </a:lnTo>
                <a:lnTo>
                  <a:pt x="269" y="9"/>
                </a:lnTo>
                <a:lnTo>
                  <a:pt x="260" y="14"/>
                </a:lnTo>
                <a:lnTo>
                  <a:pt x="260" y="14"/>
                </a:lnTo>
                <a:lnTo>
                  <a:pt x="257" y="16"/>
                </a:lnTo>
                <a:lnTo>
                  <a:pt x="255" y="21"/>
                </a:lnTo>
                <a:lnTo>
                  <a:pt x="251" y="26"/>
                </a:lnTo>
                <a:lnTo>
                  <a:pt x="249" y="27"/>
                </a:lnTo>
                <a:lnTo>
                  <a:pt x="246" y="28"/>
                </a:lnTo>
                <a:lnTo>
                  <a:pt x="246" y="28"/>
                </a:lnTo>
                <a:lnTo>
                  <a:pt x="238" y="31"/>
                </a:lnTo>
                <a:lnTo>
                  <a:pt x="234" y="33"/>
                </a:lnTo>
                <a:lnTo>
                  <a:pt x="230" y="35"/>
                </a:lnTo>
                <a:lnTo>
                  <a:pt x="227" y="38"/>
                </a:lnTo>
                <a:lnTo>
                  <a:pt x="227" y="38"/>
                </a:lnTo>
                <a:lnTo>
                  <a:pt x="223" y="40"/>
                </a:lnTo>
                <a:lnTo>
                  <a:pt x="220" y="42"/>
                </a:lnTo>
                <a:lnTo>
                  <a:pt x="216" y="45"/>
                </a:lnTo>
                <a:lnTo>
                  <a:pt x="212" y="47"/>
                </a:lnTo>
                <a:lnTo>
                  <a:pt x="212" y="47"/>
                </a:lnTo>
                <a:lnTo>
                  <a:pt x="210" y="47"/>
                </a:lnTo>
                <a:lnTo>
                  <a:pt x="209" y="47"/>
                </a:lnTo>
                <a:lnTo>
                  <a:pt x="207" y="46"/>
                </a:lnTo>
                <a:lnTo>
                  <a:pt x="205" y="47"/>
                </a:lnTo>
                <a:lnTo>
                  <a:pt x="204" y="48"/>
                </a:lnTo>
                <a:lnTo>
                  <a:pt x="198" y="57"/>
                </a:lnTo>
                <a:lnTo>
                  <a:pt x="198" y="57"/>
                </a:lnTo>
                <a:lnTo>
                  <a:pt x="194" y="65"/>
                </a:lnTo>
                <a:lnTo>
                  <a:pt x="191" y="68"/>
                </a:lnTo>
                <a:lnTo>
                  <a:pt x="190" y="71"/>
                </a:lnTo>
                <a:lnTo>
                  <a:pt x="189" y="76"/>
                </a:lnTo>
                <a:lnTo>
                  <a:pt x="189" y="76"/>
                </a:lnTo>
                <a:lnTo>
                  <a:pt x="188" y="81"/>
                </a:lnTo>
                <a:lnTo>
                  <a:pt x="188" y="84"/>
                </a:lnTo>
                <a:lnTo>
                  <a:pt x="189" y="90"/>
                </a:lnTo>
                <a:lnTo>
                  <a:pt x="189" y="90"/>
                </a:lnTo>
                <a:lnTo>
                  <a:pt x="190" y="93"/>
                </a:lnTo>
                <a:lnTo>
                  <a:pt x="191" y="98"/>
                </a:lnTo>
                <a:lnTo>
                  <a:pt x="194" y="100"/>
                </a:lnTo>
                <a:lnTo>
                  <a:pt x="194" y="104"/>
                </a:lnTo>
                <a:lnTo>
                  <a:pt x="194" y="104"/>
                </a:lnTo>
                <a:lnTo>
                  <a:pt x="190" y="121"/>
                </a:lnTo>
                <a:lnTo>
                  <a:pt x="188" y="134"/>
                </a:lnTo>
                <a:lnTo>
                  <a:pt x="184" y="147"/>
                </a:lnTo>
                <a:lnTo>
                  <a:pt x="184" y="147"/>
                </a:lnTo>
                <a:lnTo>
                  <a:pt x="181" y="161"/>
                </a:lnTo>
                <a:lnTo>
                  <a:pt x="179" y="176"/>
                </a:lnTo>
                <a:lnTo>
                  <a:pt x="179" y="190"/>
                </a:lnTo>
                <a:lnTo>
                  <a:pt x="179" y="199"/>
                </a:lnTo>
                <a:lnTo>
                  <a:pt x="179" y="199"/>
                </a:lnTo>
                <a:lnTo>
                  <a:pt x="181" y="219"/>
                </a:lnTo>
                <a:lnTo>
                  <a:pt x="182" y="226"/>
                </a:lnTo>
                <a:lnTo>
                  <a:pt x="183" y="232"/>
                </a:lnTo>
                <a:lnTo>
                  <a:pt x="185" y="238"/>
                </a:lnTo>
                <a:lnTo>
                  <a:pt x="189" y="241"/>
                </a:lnTo>
                <a:lnTo>
                  <a:pt x="189" y="241"/>
                </a:lnTo>
                <a:lnTo>
                  <a:pt x="192" y="243"/>
                </a:lnTo>
                <a:lnTo>
                  <a:pt x="197" y="246"/>
                </a:lnTo>
                <a:lnTo>
                  <a:pt x="204" y="247"/>
                </a:lnTo>
                <a:lnTo>
                  <a:pt x="210" y="246"/>
                </a:lnTo>
                <a:lnTo>
                  <a:pt x="212" y="246"/>
                </a:lnTo>
                <a:lnTo>
                  <a:pt x="222" y="260"/>
                </a:lnTo>
                <a:lnTo>
                  <a:pt x="194" y="279"/>
                </a:lnTo>
                <a:lnTo>
                  <a:pt x="194" y="279"/>
                </a:lnTo>
                <a:lnTo>
                  <a:pt x="190" y="271"/>
                </a:lnTo>
                <a:lnTo>
                  <a:pt x="186" y="264"/>
                </a:lnTo>
                <a:lnTo>
                  <a:pt x="179" y="255"/>
                </a:lnTo>
                <a:lnTo>
                  <a:pt x="179" y="255"/>
                </a:lnTo>
                <a:lnTo>
                  <a:pt x="171" y="248"/>
                </a:lnTo>
                <a:lnTo>
                  <a:pt x="164" y="245"/>
                </a:lnTo>
                <a:lnTo>
                  <a:pt x="156" y="241"/>
                </a:lnTo>
                <a:lnTo>
                  <a:pt x="156" y="241"/>
                </a:lnTo>
                <a:lnTo>
                  <a:pt x="151" y="175"/>
                </a:lnTo>
                <a:lnTo>
                  <a:pt x="151" y="175"/>
                </a:lnTo>
                <a:lnTo>
                  <a:pt x="150" y="165"/>
                </a:lnTo>
                <a:lnTo>
                  <a:pt x="147" y="155"/>
                </a:lnTo>
                <a:lnTo>
                  <a:pt x="141" y="137"/>
                </a:lnTo>
                <a:lnTo>
                  <a:pt x="141" y="137"/>
                </a:lnTo>
                <a:lnTo>
                  <a:pt x="139" y="132"/>
                </a:lnTo>
                <a:lnTo>
                  <a:pt x="137" y="128"/>
                </a:lnTo>
                <a:lnTo>
                  <a:pt x="137" y="128"/>
                </a:lnTo>
                <a:lnTo>
                  <a:pt x="134" y="123"/>
                </a:lnTo>
                <a:lnTo>
                  <a:pt x="133" y="118"/>
                </a:lnTo>
                <a:lnTo>
                  <a:pt x="131" y="115"/>
                </a:lnTo>
                <a:lnTo>
                  <a:pt x="130" y="113"/>
                </a:lnTo>
                <a:lnTo>
                  <a:pt x="127" y="113"/>
                </a:lnTo>
                <a:lnTo>
                  <a:pt x="127" y="113"/>
                </a:lnTo>
                <a:lnTo>
                  <a:pt x="121" y="113"/>
                </a:lnTo>
                <a:lnTo>
                  <a:pt x="117" y="113"/>
                </a:lnTo>
                <a:lnTo>
                  <a:pt x="108" y="113"/>
                </a:lnTo>
                <a:lnTo>
                  <a:pt x="108" y="113"/>
                </a:lnTo>
                <a:lnTo>
                  <a:pt x="104" y="113"/>
                </a:lnTo>
                <a:lnTo>
                  <a:pt x="97" y="112"/>
                </a:lnTo>
                <a:lnTo>
                  <a:pt x="89" y="112"/>
                </a:lnTo>
                <a:lnTo>
                  <a:pt x="86" y="112"/>
                </a:lnTo>
                <a:lnTo>
                  <a:pt x="85" y="113"/>
                </a:lnTo>
                <a:lnTo>
                  <a:pt x="85" y="113"/>
                </a:lnTo>
                <a:lnTo>
                  <a:pt x="80" y="118"/>
                </a:lnTo>
                <a:lnTo>
                  <a:pt x="78" y="119"/>
                </a:lnTo>
                <a:lnTo>
                  <a:pt x="75" y="123"/>
                </a:lnTo>
                <a:lnTo>
                  <a:pt x="75" y="123"/>
                </a:lnTo>
                <a:lnTo>
                  <a:pt x="74" y="126"/>
                </a:lnTo>
                <a:lnTo>
                  <a:pt x="75" y="129"/>
                </a:lnTo>
                <a:lnTo>
                  <a:pt x="75" y="132"/>
                </a:lnTo>
                <a:lnTo>
                  <a:pt x="66" y="118"/>
                </a:lnTo>
                <a:lnTo>
                  <a:pt x="42" y="123"/>
                </a:lnTo>
                <a:lnTo>
                  <a:pt x="4" y="142"/>
                </a:lnTo>
                <a:lnTo>
                  <a:pt x="4" y="142"/>
                </a:lnTo>
                <a:lnTo>
                  <a:pt x="2" y="149"/>
                </a:lnTo>
                <a:lnTo>
                  <a:pt x="0" y="156"/>
                </a:lnTo>
                <a:lnTo>
                  <a:pt x="0" y="161"/>
                </a:lnTo>
                <a:lnTo>
                  <a:pt x="0" y="161"/>
                </a:lnTo>
                <a:lnTo>
                  <a:pt x="3" y="167"/>
                </a:lnTo>
                <a:lnTo>
                  <a:pt x="8" y="175"/>
                </a:lnTo>
                <a:lnTo>
                  <a:pt x="18" y="189"/>
                </a:lnTo>
                <a:lnTo>
                  <a:pt x="18" y="189"/>
                </a:lnTo>
                <a:lnTo>
                  <a:pt x="22" y="191"/>
                </a:lnTo>
                <a:lnTo>
                  <a:pt x="27" y="193"/>
                </a:lnTo>
                <a:lnTo>
                  <a:pt x="33" y="194"/>
                </a:lnTo>
                <a:lnTo>
                  <a:pt x="47" y="189"/>
                </a:lnTo>
                <a:lnTo>
                  <a:pt x="47" y="217"/>
                </a:lnTo>
                <a:lnTo>
                  <a:pt x="47" y="217"/>
                </a:lnTo>
                <a:lnTo>
                  <a:pt x="30" y="239"/>
                </a:lnTo>
                <a:lnTo>
                  <a:pt x="18" y="253"/>
                </a:lnTo>
                <a:lnTo>
                  <a:pt x="14" y="260"/>
                </a:lnTo>
                <a:lnTo>
                  <a:pt x="14" y="260"/>
                </a:lnTo>
                <a:lnTo>
                  <a:pt x="14" y="268"/>
                </a:lnTo>
                <a:lnTo>
                  <a:pt x="14" y="279"/>
                </a:lnTo>
                <a:lnTo>
                  <a:pt x="14" y="279"/>
                </a:lnTo>
                <a:lnTo>
                  <a:pt x="16" y="305"/>
                </a:lnTo>
                <a:lnTo>
                  <a:pt x="18" y="331"/>
                </a:lnTo>
                <a:lnTo>
                  <a:pt x="18" y="331"/>
                </a:lnTo>
                <a:lnTo>
                  <a:pt x="16" y="337"/>
                </a:lnTo>
                <a:lnTo>
                  <a:pt x="14" y="343"/>
                </a:lnTo>
                <a:lnTo>
                  <a:pt x="14" y="350"/>
                </a:lnTo>
                <a:lnTo>
                  <a:pt x="14" y="350"/>
                </a:lnTo>
                <a:lnTo>
                  <a:pt x="16" y="385"/>
                </a:lnTo>
                <a:lnTo>
                  <a:pt x="17" y="409"/>
                </a:lnTo>
                <a:lnTo>
                  <a:pt x="18" y="430"/>
                </a:lnTo>
                <a:lnTo>
                  <a:pt x="18" y="430"/>
                </a:lnTo>
                <a:lnTo>
                  <a:pt x="20" y="441"/>
                </a:lnTo>
                <a:lnTo>
                  <a:pt x="21" y="454"/>
                </a:lnTo>
                <a:lnTo>
                  <a:pt x="28" y="485"/>
                </a:lnTo>
                <a:lnTo>
                  <a:pt x="36" y="512"/>
                </a:lnTo>
                <a:lnTo>
                  <a:pt x="42" y="530"/>
                </a:lnTo>
                <a:lnTo>
                  <a:pt x="42" y="530"/>
                </a:lnTo>
                <a:lnTo>
                  <a:pt x="46" y="533"/>
                </a:lnTo>
                <a:lnTo>
                  <a:pt x="50" y="537"/>
                </a:lnTo>
                <a:lnTo>
                  <a:pt x="56" y="539"/>
                </a:lnTo>
                <a:lnTo>
                  <a:pt x="62" y="541"/>
                </a:lnTo>
                <a:lnTo>
                  <a:pt x="74" y="544"/>
                </a:lnTo>
                <a:lnTo>
                  <a:pt x="80" y="544"/>
                </a:lnTo>
                <a:lnTo>
                  <a:pt x="80" y="544"/>
                </a:lnTo>
                <a:lnTo>
                  <a:pt x="78" y="547"/>
                </a:lnTo>
                <a:lnTo>
                  <a:pt x="72" y="558"/>
                </a:lnTo>
                <a:lnTo>
                  <a:pt x="63" y="572"/>
                </a:lnTo>
                <a:lnTo>
                  <a:pt x="56" y="586"/>
                </a:lnTo>
                <a:lnTo>
                  <a:pt x="56" y="586"/>
                </a:lnTo>
                <a:lnTo>
                  <a:pt x="55" y="591"/>
                </a:lnTo>
                <a:lnTo>
                  <a:pt x="55" y="597"/>
                </a:lnTo>
                <a:lnTo>
                  <a:pt x="55" y="612"/>
                </a:lnTo>
                <a:lnTo>
                  <a:pt x="59" y="630"/>
                </a:lnTo>
                <a:lnTo>
                  <a:pt x="63" y="651"/>
                </a:lnTo>
                <a:lnTo>
                  <a:pt x="69" y="671"/>
                </a:lnTo>
                <a:lnTo>
                  <a:pt x="75" y="692"/>
                </a:lnTo>
                <a:lnTo>
                  <a:pt x="82" y="707"/>
                </a:lnTo>
                <a:lnTo>
                  <a:pt x="89" y="719"/>
                </a:lnTo>
                <a:lnTo>
                  <a:pt x="89" y="719"/>
                </a:lnTo>
                <a:lnTo>
                  <a:pt x="100" y="729"/>
                </a:lnTo>
                <a:lnTo>
                  <a:pt x="115" y="745"/>
                </a:lnTo>
                <a:lnTo>
                  <a:pt x="155" y="781"/>
                </a:lnTo>
                <a:lnTo>
                  <a:pt x="191" y="813"/>
                </a:lnTo>
                <a:lnTo>
                  <a:pt x="208" y="828"/>
                </a:lnTo>
                <a:lnTo>
                  <a:pt x="208" y="828"/>
                </a:lnTo>
                <a:lnTo>
                  <a:pt x="212" y="835"/>
                </a:lnTo>
                <a:lnTo>
                  <a:pt x="221" y="849"/>
                </a:lnTo>
                <a:lnTo>
                  <a:pt x="231" y="870"/>
                </a:lnTo>
                <a:lnTo>
                  <a:pt x="231" y="870"/>
                </a:lnTo>
                <a:lnTo>
                  <a:pt x="246" y="894"/>
                </a:lnTo>
                <a:lnTo>
                  <a:pt x="256" y="911"/>
                </a:lnTo>
                <a:lnTo>
                  <a:pt x="259" y="917"/>
                </a:lnTo>
                <a:lnTo>
                  <a:pt x="260" y="922"/>
                </a:lnTo>
                <a:lnTo>
                  <a:pt x="260" y="922"/>
                </a:lnTo>
                <a:lnTo>
                  <a:pt x="260" y="928"/>
                </a:lnTo>
                <a:lnTo>
                  <a:pt x="261" y="933"/>
                </a:lnTo>
                <a:lnTo>
                  <a:pt x="261" y="935"/>
                </a:lnTo>
                <a:lnTo>
                  <a:pt x="261" y="936"/>
                </a:lnTo>
                <a:lnTo>
                  <a:pt x="260" y="936"/>
                </a:lnTo>
                <a:lnTo>
                  <a:pt x="260" y="936"/>
                </a:lnTo>
                <a:lnTo>
                  <a:pt x="256" y="937"/>
                </a:lnTo>
                <a:lnTo>
                  <a:pt x="249" y="942"/>
                </a:lnTo>
                <a:lnTo>
                  <a:pt x="235" y="949"/>
                </a:lnTo>
                <a:lnTo>
                  <a:pt x="212" y="960"/>
                </a:lnTo>
                <a:lnTo>
                  <a:pt x="212" y="960"/>
                </a:lnTo>
                <a:lnTo>
                  <a:pt x="199" y="966"/>
                </a:lnTo>
                <a:lnTo>
                  <a:pt x="185" y="969"/>
                </a:lnTo>
                <a:lnTo>
                  <a:pt x="162" y="976"/>
                </a:lnTo>
                <a:lnTo>
                  <a:pt x="143" y="981"/>
                </a:lnTo>
                <a:lnTo>
                  <a:pt x="132" y="984"/>
                </a:lnTo>
                <a:lnTo>
                  <a:pt x="132" y="984"/>
                </a:lnTo>
                <a:lnTo>
                  <a:pt x="126" y="987"/>
                </a:lnTo>
                <a:lnTo>
                  <a:pt x="123" y="993"/>
                </a:lnTo>
                <a:lnTo>
                  <a:pt x="121" y="997"/>
                </a:lnTo>
                <a:lnTo>
                  <a:pt x="120" y="1000"/>
                </a:lnTo>
                <a:lnTo>
                  <a:pt x="121" y="1004"/>
                </a:lnTo>
                <a:lnTo>
                  <a:pt x="123" y="1007"/>
                </a:lnTo>
                <a:lnTo>
                  <a:pt x="123" y="1007"/>
                </a:lnTo>
                <a:lnTo>
                  <a:pt x="126" y="1011"/>
                </a:lnTo>
                <a:lnTo>
                  <a:pt x="131" y="1013"/>
                </a:lnTo>
                <a:lnTo>
                  <a:pt x="143" y="1017"/>
                </a:lnTo>
                <a:lnTo>
                  <a:pt x="157" y="1019"/>
                </a:lnTo>
                <a:lnTo>
                  <a:pt x="170" y="1021"/>
                </a:lnTo>
                <a:lnTo>
                  <a:pt x="170" y="1021"/>
                </a:lnTo>
                <a:lnTo>
                  <a:pt x="181" y="1021"/>
                </a:lnTo>
                <a:lnTo>
                  <a:pt x="198" y="1021"/>
                </a:lnTo>
                <a:lnTo>
                  <a:pt x="244" y="1018"/>
                </a:lnTo>
                <a:lnTo>
                  <a:pt x="307" y="1012"/>
                </a:lnTo>
                <a:lnTo>
                  <a:pt x="307" y="1012"/>
                </a:lnTo>
                <a:close/>
                <a:moveTo>
                  <a:pt x="108" y="265"/>
                </a:moveTo>
                <a:lnTo>
                  <a:pt x="123" y="269"/>
                </a:lnTo>
                <a:lnTo>
                  <a:pt x="123" y="269"/>
                </a:lnTo>
                <a:lnTo>
                  <a:pt x="123" y="275"/>
                </a:lnTo>
                <a:lnTo>
                  <a:pt x="123" y="284"/>
                </a:lnTo>
                <a:lnTo>
                  <a:pt x="123" y="284"/>
                </a:lnTo>
                <a:lnTo>
                  <a:pt x="128" y="293"/>
                </a:lnTo>
                <a:lnTo>
                  <a:pt x="133" y="299"/>
                </a:lnTo>
                <a:lnTo>
                  <a:pt x="137" y="303"/>
                </a:lnTo>
                <a:lnTo>
                  <a:pt x="137" y="303"/>
                </a:lnTo>
                <a:lnTo>
                  <a:pt x="138" y="304"/>
                </a:lnTo>
                <a:lnTo>
                  <a:pt x="139" y="307"/>
                </a:lnTo>
                <a:lnTo>
                  <a:pt x="141" y="313"/>
                </a:lnTo>
                <a:lnTo>
                  <a:pt x="141" y="321"/>
                </a:lnTo>
                <a:lnTo>
                  <a:pt x="99" y="397"/>
                </a:lnTo>
                <a:lnTo>
                  <a:pt x="99" y="397"/>
                </a:lnTo>
                <a:lnTo>
                  <a:pt x="100" y="385"/>
                </a:lnTo>
                <a:lnTo>
                  <a:pt x="104" y="364"/>
                </a:lnTo>
                <a:lnTo>
                  <a:pt x="104" y="364"/>
                </a:lnTo>
                <a:lnTo>
                  <a:pt x="104" y="359"/>
                </a:lnTo>
                <a:lnTo>
                  <a:pt x="104" y="356"/>
                </a:lnTo>
                <a:lnTo>
                  <a:pt x="101" y="351"/>
                </a:lnTo>
                <a:lnTo>
                  <a:pt x="98" y="346"/>
                </a:lnTo>
                <a:lnTo>
                  <a:pt x="94" y="340"/>
                </a:lnTo>
                <a:lnTo>
                  <a:pt x="94" y="340"/>
                </a:lnTo>
                <a:lnTo>
                  <a:pt x="93" y="338"/>
                </a:lnTo>
                <a:lnTo>
                  <a:pt x="91" y="336"/>
                </a:lnTo>
                <a:lnTo>
                  <a:pt x="88" y="335"/>
                </a:lnTo>
                <a:lnTo>
                  <a:pt x="86" y="335"/>
                </a:lnTo>
                <a:lnTo>
                  <a:pt x="81" y="335"/>
                </a:lnTo>
                <a:lnTo>
                  <a:pt x="80" y="336"/>
                </a:lnTo>
                <a:lnTo>
                  <a:pt x="80" y="336"/>
                </a:lnTo>
                <a:lnTo>
                  <a:pt x="81" y="330"/>
                </a:lnTo>
                <a:lnTo>
                  <a:pt x="84" y="325"/>
                </a:lnTo>
                <a:lnTo>
                  <a:pt x="85" y="321"/>
                </a:lnTo>
                <a:lnTo>
                  <a:pt x="85" y="321"/>
                </a:lnTo>
                <a:lnTo>
                  <a:pt x="86" y="319"/>
                </a:lnTo>
                <a:lnTo>
                  <a:pt x="88" y="313"/>
                </a:lnTo>
                <a:lnTo>
                  <a:pt x="92" y="306"/>
                </a:lnTo>
                <a:lnTo>
                  <a:pt x="99" y="298"/>
                </a:lnTo>
                <a:lnTo>
                  <a:pt x="99" y="298"/>
                </a:lnTo>
                <a:lnTo>
                  <a:pt x="102" y="293"/>
                </a:lnTo>
                <a:lnTo>
                  <a:pt x="105" y="287"/>
                </a:lnTo>
                <a:lnTo>
                  <a:pt x="107" y="281"/>
                </a:lnTo>
                <a:lnTo>
                  <a:pt x="108" y="277"/>
                </a:lnTo>
                <a:lnTo>
                  <a:pt x="108" y="268"/>
                </a:lnTo>
                <a:lnTo>
                  <a:pt x="108" y="265"/>
                </a:lnTo>
                <a:lnTo>
                  <a:pt x="108" y="265"/>
                </a:lnTo>
                <a:close/>
                <a:moveTo>
                  <a:pt x="345" y="837"/>
                </a:moveTo>
                <a:lnTo>
                  <a:pt x="345" y="837"/>
                </a:lnTo>
                <a:lnTo>
                  <a:pt x="346" y="837"/>
                </a:lnTo>
                <a:lnTo>
                  <a:pt x="350" y="839"/>
                </a:lnTo>
                <a:lnTo>
                  <a:pt x="359" y="846"/>
                </a:lnTo>
                <a:lnTo>
                  <a:pt x="378" y="865"/>
                </a:lnTo>
                <a:lnTo>
                  <a:pt x="378" y="865"/>
                </a:lnTo>
                <a:lnTo>
                  <a:pt x="389" y="876"/>
                </a:lnTo>
                <a:lnTo>
                  <a:pt x="392" y="881"/>
                </a:lnTo>
                <a:lnTo>
                  <a:pt x="397" y="884"/>
                </a:lnTo>
                <a:lnTo>
                  <a:pt x="397" y="884"/>
                </a:lnTo>
                <a:lnTo>
                  <a:pt x="399" y="888"/>
                </a:lnTo>
                <a:lnTo>
                  <a:pt x="400" y="894"/>
                </a:lnTo>
                <a:lnTo>
                  <a:pt x="404" y="911"/>
                </a:lnTo>
                <a:lnTo>
                  <a:pt x="406" y="941"/>
                </a:lnTo>
                <a:lnTo>
                  <a:pt x="406" y="941"/>
                </a:lnTo>
                <a:lnTo>
                  <a:pt x="406" y="945"/>
                </a:lnTo>
                <a:lnTo>
                  <a:pt x="404" y="948"/>
                </a:lnTo>
                <a:lnTo>
                  <a:pt x="399" y="956"/>
                </a:lnTo>
                <a:lnTo>
                  <a:pt x="392" y="965"/>
                </a:lnTo>
                <a:lnTo>
                  <a:pt x="392" y="965"/>
                </a:lnTo>
                <a:lnTo>
                  <a:pt x="389" y="960"/>
                </a:lnTo>
                <a:lnTo>
                  <a:pt x="380" y="948"/>
                </a:lnTo>
                <a:lnTo>
                  <a:pt x="372" y="932"/>
                </a:lnTo>
                <a:lnTo>
                  <a:pt x="370" y="924"/>
                </a:lnTo>
                <a:lnTo>
                  <a:pt x="369" y="917"/>
                </a:lnTo>
                <a:lnTo>
                  <a:pt x="369" y="917"/>
                </a:lnTo>
                <a:lnTo>
                  <a:pt x="367" y="909"/>
                </a:lnTo>
                <a:lnTo>
                  <a:pt x="364" y="898"/>
                </a:lnTo>
                <a:lnTo>
                  <a:pt x="356" y="871"/>
                </a:lnTo>
                <a:lnTo>
                  <a:pt x="347" y="849"/>
                </a:lnTo>
                <a:lnTo>
                  <a:pt x="345" y="841"/>
                </a:lnTo>
                <a:lnTo>
                  <a:pt x="345" y="837"/>
                </a:lnTo>
                <a:lnTo>
                  <a:pt x="345" y="8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06E395AA-0DA0-40B0-BBDF-5D374B0ED43F}"/>
              </a:ext>
            </a:extLst>
          </p:cNvPr>
          <p:cNvSpPr>
            <a:spLocks/>
          </p:cNvSpPr>
          <p:nvPr/>
        </p:nvSpPr>
        <p:spPr bwMode="auto">
          <a:xfrm>
            <a:off x="6420116" y="800580"/>
            <a:ext cx="762079" cy="1627316"/>
          </a:xfrm>
          <a:custGeom>
            <a:avLst/>
            <a:gdLst>
              <a:gd name="T0" fmla="*/ 226 w 591"/>
              <a:gd name="T1" fmla="*/ 83 h 1262"/>
              <a:gd name="T2" fmla="*/ 206 w 591"/>
              <a:gd name="T3" fmla="*/ 126 h 1262"/>
              <a:gd name="T4" fmla="*/ 165 w 591"/>
              <a:gd name="T5" fmla="*/ 145 h 1262"/>
              <a:gd name="T6" fmla="*/ 121 w 591"/>
              <a:gd name="T7" fmla="*/ 186 h 1262"/>
              <a:gd name="T8" fmla="*/ 134 w 591"/>
              <a:gd name="T9" fmla="*/ 202 h 1262"/>
              <a:gd name="T10" fmla="*/ 66 w 591"/>
              <a:gd name="T11" fmla="*/ 432 h 1262"/>
              <a:gd name="T12" fmla="*/ 8 w 591"/>
              <a:gd name="T13" fmla="*/ 692 h 1262"/>
              <a:gd name="T14" fmla="*/ 4 w 591"/>
              <a:gd name="T15" fmla="*/ 762 h 1262"/>
              <a:gd name="T16" fmla="*/ 72 w 591"/>
              <a:gd name="T17" fmla="*/ 787 h 1262"/>
              <a:gd name="T18" fmla="*/ 83 w 591"/>
              <a:gd name="T19" fmla="*/ 807 h 1262"/>
              <a:gd name="T20" fmla="*/ 100 w 591"/>
              <a:gd name="T21" fmla="*/ 817 h 1262"/>
              <a:gd name="T22" fmla="*/ 134 w 591"/>
              <a:gd name="T23" fmla="*/ 1140 h 1262"/>
              <a:gd name="T24" fmla="*/ 146 w 591"/>
              <a:gd name="T25" fmla="*/ 1170 h 1262"/>
              <a:gd name="T26" fmla="*/ 165 w 591"/>
              <a:gd name="T27" fmla="*/ 1230 h 1262"/>
              <a:gd name="T28" fmla="*/ 178 w 591"/>
              <a:gd name="T29" fmla="*/ 1259 h 1262"/>
              <a:gd name="T30" fmla="*/ 339 w 591"/>
              <a:gd name="T31" fmla="*/ 1260 h 1262"/>
              <a:gd name="T32" fmla="*/ 367 w 591"/>
              <a:gd name="T33" fmla="*/ 1241 h 1262"/>
              <a:gd name="T34" fmla="*/ 362 w 591"/>
              <a:gd name="T35" fmla="*/ 1230 h 1262"/>
              <a:gd name="T36" fmla="*/ 379 w 591"/>
              <a:gd name="T37" fmla="*/ 1216 h 1262"/>
              <a:gd name="T38" fmla="*/ 364 w 591"/>
              <a:gd name="T39" fmla="*/ 1199 h 1262"/>
              <a:gd name="T40" fmla="*/ 344 w 591"/>
              <a:gd name="T41" fmla="*/ 1203 h 1262"/>
              <a:gd name="T42" fmla="*/ 302 w 591"/>
              <a:gd name="T43" fmla="*/ 1190 h 1262"/>
              <a:gd name="T44" fmla="*/ 270 w 591"/>
              <a:gd name="T45" fmla="*/ 1169 h 1262"/>
              <a:gd name="T46" fmla="*/ 249 w 591"/>
              <a:gd name="T47" fmla="*/ 1069 h 1262"/>
              <a:gd name="T48" fmla="*/ 250 w 591"/>
              <a:gd name="T49" fmla="*/ 946 h 1262"/>
              <a:gd name="T50" fmla="*/ 292 w 591"/>
              <a:gd name="T51" fmla="*/ 850 h 1262"/>
              <a:gd name="T52" fmla="*/ 316 w 591"/>
              <a:gd name="T53" fmla="*/ 838 h 1262"/>
              <a:gd name="T54" fmla="*/ 381 w 591"/>
              <a:gd name="T55" fmla="*/ 459 h 1262"/>
              <a:gd name="T56" fmla="*/ 468 w 591"/>
              <a:gd name="T57" fmla="*/ 437 h 1262"/>
              <a:gd name="T58" fmla="*/ 481 w 591"/>
              <a:gd name="T59" fmla="*/ 409 h 1262"/>
              <a:gd name="T60" fmla="*/ 500 w 591"/>
              <a:gd name="T61" fmla="*/ 391 h 1262"/>
              <a:gd name="T62" fmla="*/ 540 w 591"/>
              <a:gd name="T63" fmla="*/ 344 h 1262"/>
              <a:gd name="T64" fmla="*/ 549 w 591"/>
              <a:gd name="T65" fmla="*/ 320 h 1262"/>
              <a:gd name="T66" fmla="*/ 582 w 591"/>
              <a:gd name="T67" fmla="*/ 304 h 1262"/>
              <a:gd name="T68" fmla="*/ 587 w 591"/>
              <a:gd name="T69" fmla="*/ 283 h 1262"/>
              <a:gd name="T70" fmla="*/ 575 w 591"/>
              <a:gd name="T71" fmla="*/ 265 h 1262"/>
              <a:gd name="T72" fmla="*/ 591 w 591"/>
              <a:gd name="T73" fmla="*/ 220 h 1262"/>
              <a:gd name="T74" fmla="*/ 569 w 591"/>
              <a:gd name="T75" fmla="*/ 192 h 1262"/>
              <a:gd name="T76" fmla="*/ 533 w 591"/>
              <a:gd name="T77" fmla="*/ 260 h 1262"/>
              <a:gd name="T78" fmla="*/ 487 w 591"/>
              <a:gd name="T79" fmla="*/ 295 h 1262"/>
              <a:gd name="T80" fmla="*/ 468 w 591"/>
              <a:gd name="T81" fmla="*/ 308 h 1262"/>
              <a:gd name="T82" fmla="*/ 423 w 591"/>
              <a:gd name="T83" fmla="*/ 333 h 1262"/>
              <a:gd name="T84" fmla="*/ 379 w 591"/>
              <a:gd name="T85" fmla="*/ 346 h 1262"/>
              <a:gd name="T86" fmla="*/ 374 w 591"/>
              <a:gd name="T87" fmla="*/ 261 h 1262"/>
              <a:gd name="T88" fmla="*/ 384 w 591"/>
              <a:gd name="T89" fmla="*/ 198 h 1262"/>
              <a:gd name="T90" fmla="*/ 396 w 591"/>
              <a:gd name="T91" fmla="*/ 179 h 1262"/>
              <a:gd name="T92" fmla="*/ 414 w 591"/>
              <a:gd name="T93" fmla="*/ 176 h 1262"/>
              <a:gd name="T94" fmla="*/ 416 w 591"/>
              <a:gd name="T95" fmla="*/ 148 h 1262"/>
              <a:gd name="T96" fmla="*/ 446 w 591"/>
              <a:gd name="T97" fmla="*/ 114 h 1262"/>
              <a:gd name="T98" fmla="*/ 453 w 591"/>
              <a:gd name="T99" fmla="*/ 82 h 1262"/>
              <a:gd name="T100" fmla="*/ 427 w 591"/>
              <a:gd name="T101" fmla="*/ 28 h 1262"/>
              <a:gd name="T102" fmla="*/ 389 w 591"/>
              <a:gd name="T103" fmla="*/ 11 h 1262"/>
              <a:gd name="T104" fmla="*/ 341 w 591"/>
              <a:gd name="T105" fmla="*/ 0 h 1262"/>
              <a:gd name="T106" fmla="*/ 283 w 591"/>
              <a:gd name="T107" fmla="*/ 25 h 1262"/>
              <a:gd name="T108" fmla="*/ 263 w 591"/>
              <a:gd name="T109" fmla="*/ 59 h 1262"/>
              <a:gd name="T110" fmla="*/ 252 w 591"/>
              <a:gd name="T111" fmla="*/ 74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1" h="1262">
                <a:moveTo>
                  <a:pt x="251" y="81"/>
                </a:moveTo>
                <a:lnTo>
                  <a:pt x="251" y="81"/>
                </a:lnTo>
                <a:lnTo>
                  <a:pt x="246" y="81"/>
                </a:lnTo>
                <a:lnTo>
                  <a:pt x="237" y="81"/>
                </a:lnTo>
                <a:lnTo>
                  <a:pt x="231" y="81"/>
                </a:lnTo>
                <a:lnTo>
                  <a:pt x="226" y="83"/>
                </a:lnTo>
                <a:lnTo>
                  <a:pt x="223" y="86"/>
                </a:lnTo>
                <a:lnTo>
                  <a:pt x="220" y="88"/>
                </a:lnTo>
                <a:lnTo>
                  <a:pt x="220" y="88"/>
                </a:lnTo>
                <a:lnTo>
                  <a:pt x="214" y="108"/>
                </a:lnTo>
                <a:lnTo>
                  <a:pt x="210" y="117"/>
                </a:lnTo>
                <a:lnTo>
                  <a:pt x="206" y="126"/>
                </a:lnTo>
                <a:lnTo>
                  <a:pt x="206" y="126"/>
                </a:lnTo>
                <a:lnTo>
                  <a:pt x="203" y="129"/>
                </a:lnTo>
                <a:lnTo>
                  <a:pt x="199" y="132"/>
                </a:lnTo>
                <a:lnTo>
                  <a:pt x="188" y="136"/>
                </a:lnTo>
                <a:lnTo>
                  <a:pt x="165" y="145"/>
                </a:lnTo>
                <a:lnTo>
                  <a:pt x="165" y="145"/>
                </a:lnTo>
                <a:lnTo>
                  <a:pt x="158" y="148"/>
                </a:lnTo>
                <a:lnTo>
                  <a:pt x="150" y="154"/>
                </a:lnTo>
                <a:lnTo>
                  <a:pt x="141" y="161"/>
                </a:lnTo>
                <a:lnTo>
                  <a:pt x="133" y="169"/>
                </a:lnTo>
                <a:lnTo>
                  <a:pt x="126" y="179"/>
                </a:lnTo>
                <a:lnTo>
                  <a:pt x="121" y="186"/>
                </a:lnTo>
                <a:lnTo>
                  <a:pt x="118" y="192"/>
                </a:lnTo>
                <a:lnTo>
                  <a:pt x="118" y="194"/>
                </a:lnTo>
                <a:lnTo>
                  <a:pt x="119" y="195"/>
                </a:lnTo>
                <a:lnTo>
                  <a:pt x="119" y="195"/>
                </a:lnTo>
                <a:lnTo>
                  <a:pt x="126" y="200"/>
                </a:lnTo>
                <a:lnTo>
                  <a:pt x="134" y="202"/>
                </a:lnTo>
                <a:lnTo>
                  <a:pt x="144" y="205"/>
                </a:lnTo>
                <a:lnTo>
                  <a:pt x="144" y="205"/>
                </a:lnTo>
                <a:lnTo>
                  <a:pt x="133" y="233"/>
                </a:lnTo>
                <a:lnTo>
                  <a:pt x="109" y="303"/>
                </a:lnTo>
                <a:lnTo>
                  <a:pt x="80" y="390"/>
                </a:lnTo>
                <a:lnTo>
                  <a:pt x="66" y="432"/>
                </a:lnTo>
                <a:lnTo>
                  <a:pt x="55" y="472"/>
                </a:lnTo>
                <a:lnTo>
                  <a:pt x="55" y="472"/>
                </a:lnTo>
                <a:lnTo>
                  <a:pt x="45" y="512"/>
                </a:lnTo>
                <a:lnTo>
                  <a:pt x="35" y="557"/>
                </a:lnTo>
                <a:lnTo>
                  <a:pt x="16" y="650"/>
                </a:lnTo>
                <a:lnTo>
                  <a:pt x="8" y="692"/>
                </a:lnTo>
                <a:lnTo>
                  <a:pt x="3" y="726"/>
                </a:lnTo>
                <a:lnTo>
                  <a:pt x="0" y="749"/>
                </a:lnTo>
                <a:lnTo>
                  <a:pt x="0" y="756"/>
                </a:lnTo>
                <a:lnTo>
                  <a:pt x="0" y="760"/>
                </a:lnTo>
                <a:lnTo>
                  <a:pt x="0" y="760"/>
                </a:lnTo>
                <a:lnTo>
                  <a:pt x="4" y="762"/>
                </a:lnTo>
                <a:lnTo>
                  <a:pt x="12" y="766"/>
                </a:lnTo>
                <a:lnTo>
                  <a:pt x="33" y="772"/>
                </a:lnTo>
                <a:lnTo>
                  <a:pt x="55" y="779"/>
                </a:lnTo>
                <a:lnTo>
                  <a:pt x="65" y="782"/>
                </a:lnTo>
                <a:lnTo>
                  <a:pt x="72" y="787"/>
                </a:lnTo>
                <a:lnTo>
                  <a:pt x="72" y="787"/>
                </a:lnTo>
                <a:lnTo>
                  <a:pt x="76" y="791"/>
                </a:lnTo>
                <a:lnTo>
                  <a:pt x="80" y="794"/>
                </a:lnTo>
                <a:lnTo>
                  <a:pt x="81" y="798"/>
                </a:lnTo>
                <a:lnTo>
                  <a:pt x="82" y="800"/>
                </a:lnTo>
                <a:lnTo>
                  <a:pt x="83" y="805"/>
                </a:lnTo>
                <a:lnTo>
                  <a:pt x="83" y="807"/>
                </a:lnTo>
                <a:lnTo>
                  <a:pt x="85" y="810"/>
                </a:lnTo>
                <a:lnTo>
                  <a:pt x="85" y="810"/>
                </a:lnTo>
                <a:lnTo>
                  <a:pt x="89" y="813"/>
                </a:lnTo>
                <a:lnTo>
                  <a:pt x="94" y="815"/>
                </a:lnTo>
                <a:lnTo>
                  <a:pt x="100" y="817"/>
                </a:lnTo>
                <a:lnTo>
                  <a:pt x="100" y="817"/>
                </a:lnTo>
                <a:lnTo>
                  <a:pt x="115" y="949"/>
                </a:lnTo>
                <a:lnTo>
                  <a:pt x="125" y="1044"/>
                </a:lnTo>
                <a:lnTo>
                  <a:pt x="131" y="1097"/>
                </a:lnTo>
                <a:lnTo>
                  <a:pt x="131" y="1097"/>
                </a:lnTo>
                <a:lnTo>
                  <a:pt x="132" y="1117"/>
                </a:lnTo>
                <a:lnTo>
                  <a:pt x="134" y="1140"/>
                </a:lnTo>
                <a:lnTo>
                  <a:pt x="137" y="1150"/>
                </a:lnTo>
                <a:lnTo>
                  <a:pt x="139" y="1160"/>
                </a:lnTo>
                <a:lnTo>
                  <a:pt x="141" y="1167"/>
                </a:lnTo>
                <a:lnTo>
                  <a:pt x="144" y="1169"/>
                </a:lnTo>
                <a:lnTo>
                  <a:pt x="146" y="1170"/>
                </a:lnTo>
                <a:lnTo>
                  <a:pt x="146" y="1170"/>
                </a:lnTo>
                <a:lnTo>
                  <a:pt x="154" y="1174"/>
                </a:lnTo>
                <a:lnTo>
                  <a:pt x="162" y="1176"/>
                </a:lnTo>
                <a:lnTo>
                  <a:pt x="172" y="1179"/>
                </a:lnTo>
                <a:lnTo>
                  <a:pt x="172" y="1179"/>
                </a:lnTo>
                <a:lnTo>
                  <a:pt x="165" y="1230"/>
                </a:lnTo>
                <a:lnTo>
                  <a:pt x="165" y="1230"/>
                </a:lnTo>
                <a:lnTo>
                  <a:pt x="164" y="1242"/>
                </a:lnTo>
                <a:lnTo>
                  <a:pt x="164" y="1247"/>
                </a:lnTo>
                <a:lnTo>
                  <a:pt x="165" y="1251"/>
                </a:lnTo>
                <a:lnTo>
                  <a:pt x="167" y="1253"/>
                </a:lnTo>
                <a:lnTo>
                  <a:pt x="170" y="1255"/>
                </a:lnTo>
                <a:lnTo>
                  <a:pt x="178" y="1259"/>
                </a:lnTo>
                <a:lnTo>
                  <a:pt x="178" y="1259"/>
                </a:lnTo>
                <a:lnTo>
                  <a:pt x="187" y="1260"/>
                </a:lnTo>
                <a:lnTo>
                  <a:pt x="207" y="1261"/>
                </a:lnTo>
                <a:lnTo>
                  <a:pt x="264" y="1262"/>
                </a:lnTo>
                <a:lnTo>
                  <a:pt x="319" y="1261"/>
                </a:lnTo>
                <a:lnTo>
                  <a:pt x="339" y="1260"/>
                </a:lnTo>
                <a:lnTo>
                  <a:pt x="349" y="1259"/>
                </a:lnTo>
                <a:lnTo>
                  <a:pt x="349" y="1259"/>
                </a:lnTo>
                <a:lnTo>
                  <a:pt x="357" y="1255"/>
                </a:lnTo>
                <a:lnTo>
                  <a:pt x="362" y="1249"/>
                </a:lnTo>
                <a:lnTo>
                  <a:pt x="365" y="1245"/>
                </a:lnTo>
                <a:lnTo>
                  <a:pt x="367" y="1241"/>
                </a:lnTo>
                <a:lnTo>
                  <a:pt x="367" y="1239"/>
                </a:lnTo>
                <a:lnTo>
                  <a:pt x="367" y="1239"/>
                </a:lnTo>
                <a:lnTo>
                  <a:pt x="365" y="1234"/>
                </a:lnTo>
                <a:lnTo>
                  <a:pt x="364" y="1232"/>
                </a:lnTo>
                <a:lnTo>
                  <a:pt x="362" y="1230"/>
                </a:lnTo>
                <a:lnTo>
                  <a:pt x="362" y="1230"/>
                </a:lnTo>
                <a:lnTo>
                  <a:pt x="370" y="1228"/>
                </a:lnTo>
                <a:lnTo>
                  <a:pt x="376" y="1225"/>
                </a:lnTo>
                <a:lnTo>
                  <a:pt x="378" y="1222"/>
                </a:lnTo>
                <a:lnTo>
                  <a:pt x="379" y="1220"/>
                </a:lnTo>
                <a:lnTo>
                  <a:pt x="379" y="1220"/>
                </a:lnTo>
                <a:lnTo>
                  <a:pt x="379" y="1216"/>
                </a:lnTo>
                <a:lnTo>
                  <a:pt x="379" y="1213"/>
                </a:lnTo>
                <a:lnTo>
                  <a:pt x="378" y="1209"/>
                </a:lnTo>
                <a:lnTo>
                  <a:pt x="376" y="1206"/>
                </a:lnTo>
                <a:lnTo>
                  <a:pt x="372" y="1203"/>
                </a:lnTo>
                <a:lnTo>
                  <a:pt x="369" y="1201"/>
                </a:lnTo>
                <a:lnTo>
                  <a:pt x="364" y="1199"/>
                </a:lnTo>
                <a:lnTo>
                  <a:pt x="358" y="1199"/>
                </a:lnTo>
                <a:lnTo>
                  <a:pt x="358" y="1199"/>
                </a:lnTo>
                <a:lnTo>
                  <a:pt x="354" y="1200"/>
                </a:lnTo>
                <a:lnTo>
                  <a:pt x="350" y="1201"/>
                </a:lnTo>
                <a:lnTo>
                  <a:pt x="346" y="1202"/>
                </a:lnTo>
                <a:lnTo>
                  <a:pt x="344" y="1203"/>
                </a:lnTo>
                <a:lnTo>
                  <a:pt x="341" y="1203"/>
                </a:lnTo>
                <a:lnTo>
                  <a:pt x="329" y="1202"/>
                </a:lnTo>
                <a:lnTo>
                  <a:pt x="329" y="1202"/>
                </a:lnTo>
                <a:lnTo>
                  <a:pt x="319" y="1200"/>
                </a:lnTo>
                <a:lnTo>
                  <a:pt x="310" y="1195"/>
                </a:lnTo>
                <a:lnTo>
                  <a:pt x="302" y="1190"/>
                </a:lnTo>
                <a:lnTo>
                  <a:pt x="293" y="1184"/>
                </a:lnTo>
                <a:lnTo>
                  <a:pt x="280" y="1173"/>
                </a:lnTo>
                <a:lnTo>
                  <a:pt x="276" y="1170"/>
                </a:lnTo>
                <a:lnTo>
                  <a:pt x="273" y="1169"/>
                </a:lnTo>
                <a:lnTo>
                  <a:pt x="273" y="1169"/>
                </a:lnTo>
                <a:lnTo>
                  <a:pt x="270" y="1169"/>
                </a:lnTo>
                <a:lnTo>
                  <a:pt x="265" y="1168"/>
                </a:lnTo>
                <a:lnTo>
                  <a:pt x="257" y="1164"/>
                </a:lnTo>
                <a:lnTo>
                  <a:pt x="257" y="1164"/>
                </a:lnTo>
                <a:lnTo>
                  <a:pt x="256" y="1156"/>
                </a:lnTo>
                <a:lnTo>
                  <a:pt x="253" y="1135"/>
                </a:lnTo>
                <a:lnTo>
                  <a:pt x="249" y="1069"/>
                </a:lnTo>
                <a:lnTo>
                  <a:pt x="245" y="1002"/>
                </a:lnTo>
                <a:lnTo>
                  <a:pt x="245" y="979"/>
                </a:lnTo>
                <a:lnTo>
                  <a:pt x="245" y="969"/>
                </a:lnTo>
                <a:lnTo>
                  <a:pt x="245" y="969"/>
                </a:lnTo>
                <a:lnTo>
                  <a:pt x="247" y="962"/>
                </a:lnTo>
                <a:lnTo>
                  <a:pt x="250" y="946"/>
                </a:lnTo>
                <a:lnTo>
                  <a:pt x="256" y="903"/>
                </a:lnTo>
                <a:lnTo>
                  <a:pt x="264" y="839"/>
                </a:lnTo>
                <a:lnTo>
                  <a:pt x="264" y="839"/>
                </a:lnTo>
                <a:lnTo>
                  <a:pt x="270" y="843"/>
                </a:lnTo>
                <a:lnTo>
                  <a:pt x="284" y="847"/>
                </a:lnTo>
                <a:lnTo>
                  <a:pt x="292" y="850"/>
                </a:lnTo>
                <a:lnTo>
                  <a:pt x="300" y="851"/>
                </a:lnTo>
                <a:lnTo>
                  <a:pt x="308" y="848"/>
                </a:lnTo>
                <a:lnTo>
                  <a:pt x="311" y="847"/>
                </a:lnTo>
                <a:lnTo>
                  <a:pt x="313" y="845"/>
                </a:lnTo>
                <a:lnTo>
                  <a:pt x="313" y="845"/>
                </a:lnTo>
                <a:lnTo>
                  <a:pt x="316" y="838"/>
                </a:lnTo>
                <a:lnTo>
                  <a:pt x="319" y="824"/>
                </a:lnTo>
                <a:lnTo>
                  <a:pt x="329" y="778"/>
                </a:lnTo>
                <a:lnTo>
                  <a:pt x="341" y="716"/>
                </a:lnTo>
                <a:lnTo>
                  <a:pt x="352" y="647"/>
                </a:lnTo>
                <a:lnTo>
                  <a:pt x="372" y="517"/>
                </a:lnTo>
                <a:lnTo>
                  <a:pt x="381" y="459"/>
                </a:lnTo>
                <a:lnTo>
                  <a:pt x="381" y="459"/>
                </a:lnTo>
                <a:lnTo>
                  <a:pt x="422" y="450"/>
                </a:lnTo>
                <a:lnTo>
                  <a:pt x="451" y="442"/>
                </a:lnTo>
                <a:lnTo>
                  <a:pt x="462" y="438"/>
                </a:lnTo>
                <a:lnTo>
                  <a:pt x="468" y="437"/>
                </a:lnTo>
                <a:lnTo>
                  <a:pt x="468" y="437"/>
                </a:lnTo>
                <a:lnTo>
                  <a:pt x="473" y="433"/>
                </a:lnTo>
                <a:lnTo>
                  <a:pt x="477" y="430"/>
                </a:lnTo>
                <a:lnTo>
                  <a:pt x="480" y="426"/>
                </a:lnTo>
                <a:lnTo>
                  <a:pt x="481" y="422"/>
                </a:lnTo>
                <a:lnTo>
                  <a:pt x="481" y="422"/>
                </a:lnTo>
                <a:lnTo>
                  <a:pt x="481" y="409"/>
                </a:lnTo>
                <a:lnTo>
                  <a:pt x="481" y="403"/>
                </a:lnTo>
                <a:lnTo>
                  <a:pt x="481" y="403"/>
                </a:lnTo>
                <a:lnTo>
                  <a:pt x="489" y="399"/>
                </a:lnTo>
                <a:lnTo>
                  <a:pt x="495" y="396"/>
                </a:lnTo>
                <a:lnTo>
                  <a:pt x="497" y="395"/>
                </a:lnTo>
                <a:lnTo>
                  <a:pt x="500" y="391"/>
                </a:lnTo>
                <a:lnTo>
                  <a:pt x="500" y="391"/>
                </a:lnTo>
                <a:lnTo>
                  <a:pt x="502" y="384"/>
                </a:lnTo>
                <a:lnTo>
                  <a:pt x="503" y="374"/>
                </a:lnTo>
                <a:lnTo>
                  <a:pt x="503" y="363"/>
                </a:lnTo>
                <a:lnTo>
                  <a:pt x="503" y="363"/>
                </a:lnTo>
                <a:lnTo>
                  <a:pt x="540" y="344"/>
                </a:lnTo>
                <a:lnTo>
                  <a:pt x="540" y="344"/>
                </a:lnTo>
                <a:lnTo>
                  <a:pt x="541" y="343"/>
                </a:lnTo>
                <a:lnTo>
                  <a:pt x="543" y="339"/>
                </a:lnTo>
                <a:lnTo>
                  <a:pt x="546" y="331"/>
                </a:lnTo>
                <a:lnTo>
                  <a:pt x="549" y="320"/>
                </a:lnTo>
                <a:lnTo>
                  <a:pt x="549" y="320"/>
                </a:lnTo>
                <a:lnTo>
                  <a:pt x="559" y="318"/>
                </a:lnTo>
                <a:lnTo>
                  <a:pt x="566" y="316"/>
                </a:lnTo>
                <a:lnTo>
                  <a:pt x="573" y="312"/>
                </a:lnTo>
                <a:lnTo>
                  <a:pt x="573" y="312"/>
                </a:lnTo>
                <a:lnTo>
                  <a:pt x="579" y="308"/>
                </a:lnTo>
                <a:lnTo>
                  <a:pt x="582" y="304"/>
                </a:lnTo>
                <a:lnTo>
                  <a:pt x="586" y="299"/>
                </a:lnTo>
                <a:lnTo>
                  <a:pt x="587" y="295"/>
                </a:lnTo>
                <a:lnTo>
                  <a:pt x="587" y="295"/>
                </a:lnTo>
                <a:lnTo>
                  <a:pt x="586" y="288"/>
                </a:lnTo>
                <a:lnTo>
                  <a:pt x="587" y="283"/>
                </a:lnTo>
                <a:lnTo>
                  <a:pt x="587" y="283"/>
                </a:lnTo>
                <a:lnTo>
                  <a:pt x="588" y="275"/>
                </a:lnTo>
                <a:lnTo>
                  <a:pt x="588" y="273"/>
                </a:lnTo>
                <a:lnTo>
                  <a:pt x="587" y="271"/>
                </a:lnTo>
                <a:lnTo>
                  <a:pt x="587" y="271"/>
                </a:lnTo>
                <a:lnTo>
                  <a:pt x="580" y="267"/>
                </a:lnTo>
                <a:lnTo>
                  <a:pt x="575" y="265"/>
                </a:lnTo>
                <a:lnTo>
                  <a:pt x="579" y="239"/>
                </a:lnTo>
                <a:lnTo>
                  <a:pt x="579" y="239"/>
                </a:lnTo>
                <a:lnTo>
                  <a:pt x="586" y="231"/>
                </a:lnTo>
                <a:lnTo>
                  <a:pt x="589" y="224"/>
                </a:lnTo>
                <a:lnTo>
                  <a:pt x="591" y="221"/>
                </a:lnTo>
                <a:lnTo>
                  <a:pt x="591" y="220"/>
                </a:lnTo>
                <a:lnTo>
                  <a:pt x="591" y="220"/>
                </a:lnTo>
                <a:lnTo>
                  <a:pt x="586" y="219"/>
                </a:lnTo>
                <a:lnTo>
                  <a:pt x="582" y="218"/>
                </a:lnTo>
                <a:lnTo>
                  <a:pt x="585" y="189"/>
                </a:lnTo>
                <a:lnTo>
                  <a:pt x="579" y="188"/>
                </a:lnTo>
                <a:lnTo>
                  <a:pt x="569" y="192"/>
                </a:lnTo>
                <a:lnTo>
                  <a:pt x="566" y="229"/>
                </a:lnTo>
                <a:lnTo>
                  <a:pt x="566" y="229"/>
                </a:lnTo>
                <a:lnTo>
                  <a:pt x="553" y="241"/>
                </a:lnTo>
                <a:lnTo>
                  <a:pt x="540" y="255"/>
                </a:lnTo>
                <a:lnTo>
                  <a:pt x="540" y="255"/>
                </a:lnTo>
                <a:lnTo>
                  <a:pt x="533" y="260"/>
                </a:lnTo>
                <a:lnTo>
                  <a:pt x="520" y="267"/>
                </a:lnTo>
                <a:lnTo>
                  <a:pt x="506" y="275"/>
                </a:lnTo>
                <a:lnTo>
                  <a:pt x="501" y="279"/>
                </a:lnTo>
                <a:lnTo>
                  <a:pt x="497" y="283"/>
                </a:lnTo>
                <a:lnTo>
                  <a:pt x="497" y="283"/>
                </a:lnTo>
                <a:lnTo>
                  <a:pt x="487" y="295"/>
                </a:lnTo>
                <a:lnTo>
                  <a:pt x="479" y="305"/>
                </a:lnTo>
                <a:lnTo>
                  <a:pt x="479" y="305"/>
                </a:lnTo>
                <a:lnTo>
                  <a:pt x="477" y="305"/>
                </a:lnTo>
                <a:lnTo>
                  <a:pt x="471" y="306"/>
                </a:lnTo>
                <a:lnTo>
                  <a:pt x="471" y="306"/>
                </a:lnTo>
                <a:lnTo>
                  <a:pt x="468" y="308"/>
                </a:lnTo>
                <a:lnTo>
                  <a:pt x="463" y="312"/>
                </a:lnTo>
                <a:lnTo>
                  <a:pt x="457" y="317"/>
                </a:lnTo>
                <a:lnTo>
                  <a:pt x="449" y="320"/>
                </a:lnTo>
                <a:lnTo>
                  <a:pt x="449" y="320"/>
                </a:lnTo>
                <a:lnTo>
                  <a:pt x="437" y="325"/>
                </a:lnTo>
                <a:lnTo>
                  <a:pt x="423" y="333"/>
                </a:lnTo>
                <a:lnTo>
                  <a:pt x="408" y="343"/>
                </a:lnTo>
                <a:lnTo>
                  <a:pt x="408" y="343"/>
                </a:lnTo>
                <a:lnTo>
                  <a:pt x="392" y="344"/>
                </a:lnTo>
                <a:lnTo>
                  <a:pt x="392" y="344"/>
                </a:lnTo>
                <a:lnTo>
                  <a:pt x="379" y="346"/>
                </a:lnTo>
                <a:lnTo>
                  <a:pt x="379" y="346"/>
                </a:lnTo>
                <a:lnTo>
                  <a:pt x="382" y="326"/>
                </a:lnTo>
                <a:lnTo>
                  <a:pt x="384" y="312"/>
                </a:lnTo>
                <a:lnTo>
                  <a:pt x="385" y="303"/>
                </a:lnTo>
                <a:lnTo>
                  <a:pt x="385" y="303"/>
                </a:lnTo>
                <a:lnTo>
                  <a:pt x="379" y="281"/>
                </a:lnTo>
                <a:lnTo>
                  <a:pt x="374" y="261"/>
                </a:lnTo>
                <a:lnTo>
                  <a:pt x="374" y="261"/>
                </a:lnTo>
                <a:lnTo>
                  <a:pt x="370" y="214"/>
                </a:lnTo>
                <a:lnTo>
                  <a:pt x="370" y="214"/>
                </a:lnTo>
                <a:lnTo>
                  <a:pt x="377" y="207"/>
                </a:lnTo>
                <a:lnTo>
                  <a:pt x="377" y="207"/>
                </a:lnTo>
                <a:lnTo>
                  <a:pt x="384" y="198"/>
                </a:lnTo>
                <a:lnTo>
                  <a:pt x="387" y="194"/>
                </a:lnTo>
                <a:lnTo>
                  <a:pt x="389" y="192"/>
                </a:lnTo>
                <a:lnTo>
                  <a:pt x="389" y="192"/>
                </a:lnTo>
                <a:lnTo>
                  <a:pt x="391" y="189"/>
                </a:lnTo>
                <a:lnTo>
                  <a:pt x="394" y="185"/>
                </a:lnTo>
                <a:lnTo>
                  <a:pt x="396" y="179"/>
                </a:lnTo>
                <a:lnTo>
                  <a:pt x="396" y="179"/>
                </a:lnTo>
                <a:lnTo>
                  <a:pt x="403" y="180"/>
                </a:lnTo>
                <a:lnTo>
                  <a:pt x="409" y="179"/>
                </a:lnTo>
                <a:lnTo>
                  <a:pt x="411" y="179"/>
                </a:lnTo>
                <a:lnTo>
                  <a:pt x="414" y="176"/>
                </a:lnTo>
                <a:lnTo>
                  <a:pt x="414" y="176"/>
                </a:lnTo>
                <a:lnTo>
                  <a:pt x="415" y="174"/>
                </a:lnTo>
                <a:lnTo>
                  <a:pt x="415" y="172"/>
                </a:lnTo>
                <a:lnTo>
                  <a:pt x="416" y="163"/>
                </a:lnTo>
                <a:lnTo>
                  <a:pt x="415" y="150"/>
                </a:lnTo>
                <a:lnTo>
                  <a:pt x="415" y="150"/>
                </a:lnTo>
                <a:lnTo>
                  <a:pt x="416" y="148"/>
                </a:lnTo>
                <a:lnTo>
                  <a:pt x="417" y="143"/>
                </a:lnTo>
                <a:lnTo>
                  <a:pt x="423" y="134"/>
                </a:lnTo>
                <a:lnTo>
                  <a:pt x="433" y="122"/>
                </a:lnTo>
                <a:lnTo>
                  <a:pt x="433" y="122"/>
                </a:lnTo>
                <a:lnTo>
                  <a:pt x="440" y="119"/>
                </a:lnTo>
                <a:lnTo>
                  <a:pt x="446" y="114"/>
                </a:lnTo>
                <a:lnTo>
                  <a:pt x="449" y="110"/>
                </a:lnTo>
                <a:lnTo>
                  <a:pt x="450" y="107"/>
                </a:lnTo>
                <a:lnTo>
                  <a:pt x="450" y="107"/>
                </a:lnTo>
                <a:lnTo>
                  <a:pt x="453" y="102"/>
                </a:lnTo>
                <a:lnTo>
                  <a:pt x="453" y="93"/>
                </a:lnTo>
                <a:lnTo>
                  <a:pt x="453" y="82"/>
                </a:lnTo>
                <a:lnTo>
                  <a:pt x="450" y="70"/>
                </a:lnTo>
                <a:lnTo>
                  <a:pt x="447" y="59"/>
                </a:lnTo>
                <a:lnTo>
                  <a:pt x="442" y="47"/>
                </a:lnTo>
                <a:lnTo>
                  <a:pt x="435" y="36"/>
                </a:lnTo>
                <a:lnTo>
                  <a:pt x="431" y="31"/>
                </a:lnTo>
                <a:lnTo>
                  <a:pt x="427" y="28"/>
                </a:lnTo>
                <a:lnTo>
                  <a:pt x="427" y="28"/>
                </a:lnTo>
                <a:lnTo>
                  <a:pt x="409" y="18"/>
                </a:lnTo>
                <a:lnTo>
                  <a:pt x="397" y="13"/>
                </a:lnTo>
                <a:lnTo>
                  <a:pt x="391" y="11"/>
                </a:lnTo>
                <a:lnTo>
                  <a:pt x="389" y="11"/>
                </a:lnTo>
                <a:lnTo>
                  <a:pt x="389" y="11"/>
                </a:lnTo>
                <a:lnTo>
                  <a:pt x="384" y="9"/>
                </a:lnTo>
                <a:lnTo>
                  <a:pt x="379" y="5"/>
                </a:lnTo>
                <a:lnTo>
                  <a:pt x="372" y="3"/>
                </a:lnTo>
                <a:lnTo>
                  <a:pt x="363" y="1"/>
                </a:lnTo>
                <a:lnTo>
                  <a:pt x="352" y="0"/>
                </a:lnTo>
                <a:lnTo>
                  <a:pt x="341" y="0"/>
                </a:lnTo>
                <a:lnTo>
                  <a:pt x="326" y="2"/>
                </a:lnTo>
                <a:lnTo>
                  <a:pt x="326" y="2"/>
                </a:lnTo>
                <a:lnTo>
                  <a:pt x="312" y="5"/>
                </a:lnTo>
                <a:lnTo>
                  <a:pt x="302" y="11"/>
                </a:lnTo>
                <a:lnTo>
                  <a:pt x="291" y="17"/>
                </a:lnTo>
                <a:lnTo>
                  <a:pt x="283" y="25"/>
                </a:lnTo>
                <a:lnTo>
                  <a:pt x="276" y="33"/>
                </a:lnTo>
                <a:lnTo>
                  <a:pt x="271" y="40"/>
                </a:lnTo>
                <a:lnTo>
                  <a:pt x="267" y="46"/>
                </a:lnTo>
                <a:lnTo>
                  <a:pt x="266" y="50"/>
                </a:lnTo>
                <a:lnTo>
                  <a:pt x="266" y="50"/>
                </a:lnTo>
                <a:lnTo>
                  <a:pt x="263" y="59"/>
                </a:lnTo>
                <a:lnTo>
                  <a:pt x="259" y="64"/>
                </a:lnTo>
                <a:lnTo>
                  <a:pt x="256" y="69"/>
                </a:lnTo>
                <a:lnTo>
                  <a:pt x="253" y="71"/>
                </a:lnTo>
                <a:lnTo>
                  <a:pt x="253" y="71"/>
                </a:lnTo>
                <a:lnTo>
                  <a:pt x="251" y="73"/>
                </a:lnTo>
                <a:lnTo>
                  <a:pt x="252" y="74"/>
                </a:lnTo>
                <a:lnTo>
                  <a:pt x="253" y="75"/>
                </a:lnTo>
                <a:lnTo>
                  <a:pt x="244" y="77"/>
                </a:lnTo>
                <a:lnTo>
                  <a:pt x="251" y="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02F2107-536D-433F-A254-A3DEA58927A7}"/>
              </a:ext>
            </a:extLst>
          </p:cNvPr>
          <p:cNvSpPr>
            <a:spLocks noEditPoints="1"/>
          </p:cNvSpPr>
          <p:nvPr/>
        </p:nvSpPr>
        <p:spPr bwMode="auto">
          <a:xfrm>
            <a:off x="8429484" y="789157"/>
            <a:ext cx="550891" cy="1656870"/>
          </a:xfrm>
          <a:custGeom>
            <a:avLst/>
            <a:gdLst>
              <a:gd name="T0" fmla="*/ 51 w 525"/>
              <a:gd name="T1" fmla="*/ 394 h 1579"/>
              <a:gd name="T2" fmla="*/ 51 w 525"/>
              <a:gd name="T3" fmla="*/ 394 h 1579"/>
              <a:gd name="T4" fmla="*/ 73 w 525"/>
              <a:gd name="T5" fmla="*/ 397 h 1579"/>
              <a:gd name="T6" fmla="*/ 74 w 525"/>
              <a:gd name="T7" fmla="*/ 569 h 1579"/>
              <a:gd name="T8" fmla="*/ 89 w 525"/>
              <a:gd name="T9" fmla="*/ 790 h 1579"/>
              <a:gd name="T10" fmla="*/ 109 w 525"/>
              <a:gd name="T11" fmla="*/ 941 h 1579"/>
              <a:gd name="T12" fmla="*/ 141 w 525"/>
              <a:gd name="T13" fmla="*/ 1229 h 1579"/>
              <a:gd name="T14" fmla="*/ 93 w 525"/>
              <a:gd name="T15" fmla="*/ 1438 h 1579"/>
              <a:gd name="T16" fmla="*/ 63 w 525"/>
              <a:gd name="T17" fmla="*/ 1523 h 1579"/>
              <a:gd name="T18" fmla="*/ 88 w 525"/>
              <a:gd name="T19" fmla="*/ 1543 h 1579"/>
              <a:gd name="T20" fmla="*/ 234 w 525"/>
              <a:gd name="T21" fmla="*/ 1559 h 1579"/>
              <a:gd name="T22" fmla="*/ 250 w 525"/>
              <a:gd name="T23" fmla="*/ 1579 h 1579"/>
              <a:gd name="T24" fmla="*/ 392 w 525"/>
              <a:gd name="T25" fmla="*/ 1570 h 1579"/>
              <a:gd name="T26" fmla="*/ 456 w 525"/>
              <a:gd name="T27" fmla="*/ 1550 h 1579"/>
              <a:gd name="T28" fmla="*/ 390 w 525"/>
              <a:gd name="T29" fmla="*/ 1528 h 1579"/>
              <a:gd name="T30" fmla="*/ 334 w 525"/>
              <a:gd name="T31" fmla="*/ 1488 h 1579"/>
              <a:gd name="T32" fmla="*/ 324 w 525"/>
              <a:gd name="T33" fmla="*/ 1227 h 1579"/>
              <a:gd name="T34" fmla="*/ 354 w 525"/>
              <a:gd name="T35" fmla="*/ 1156 h 1579"/>
              <a:gd name="T36" fmla="*/ 390 w 525"/>
              <a:gd name="T37" fmla="*/ 1101 h 1579"/>
              <a:gd name="T38" fmla="*/ 494 w 525"/>
              <a:gd name="T39" fmla="*/ 1088 h 1579"/>
              <a:gd name="T40" fmla="*/ 479 w 525"/>
              <a:gd name="T41" fmla="*/ 1024 h 1579"/>
              <a:gd name="T42" fmla="*/ 449 w 525"/>
              <a:gd name="T43" fmla="*/ 910 h 1579"/>
              <a:gd name="T44" fmla="*/ 429 w 525"/>
              <a:gd name="T45" fmla="*/ 812 h 1579"/>
              <a:gd name="T46" fmla="*/ 495 w 525"/>
              <a:gd name="T47" fmla="*/ 778 h 1579"/>
              <a:gd name="T48" fmla="*/ 504 w 525"/>
              <a:gd name="T49" fmla="*/ 739 h 1579"/>
              <a:gd name="T50" fmla="*/ 429 w 525"/>
              <a:gd name="T51" fmla="*/ 559 h 1579"/>
              <a:gd name="T52" fmla="*/ 359 w 525"/>
              <a:gd name="T53" fmla="*/ 482 h 1579"/>
              <a:gd name="T54" fmla="*/ 314 w 525"/>
              <a:gd name="T55" fmla="*/ 408 h 1579"/>
              <a:gd name="T56" fmla="*/ 392 w 525"/>
              <a:gd name="T57" fmla="*/ 369 h 1579"/>
              <a:gd name="T58" fmla="*/ 485 w 525"/>
              <a:gd name="T59" fmla="*/ 306 h 1579"/>
              <a:gd name="T60" fmla="*/ 525 w 525"/>
              <a:gd name="T61" fmla="*/ 211 h 1579"/>
              <a:gd name="T62" fmla="*/ 525 w 525"/>
              <a:gd name="T63" fmla="*/ 100 h 1579"/>
              <a:gd name="T64" fmla="*/ 520 w 525"/>
              <a:gd name="T65" fmla="*/ 50 h 1579"/>
              <a:gd name="T66" fmla="*/ 500 w 525"/>
              <a:gd name="T67" fmla="*/ 5 h 1579"/>
              <a:gd name="T68" fmla="*/ 486 w 525"/>
              <a:gd name="T69" fmla="*/ 1 h 1579"/>
              <a:gd name="T70" fmla="*/ 425 w 525"/>
              <a:gd name="T71" fmla="*/ 40 h 1579"/>
              <a:gd name="T72" fmla="*/ 396 w 525"/>
              <a:gd name="T73" fmla="*/ 88 h 1579"/>
              <a:gd name="T74" fmla="*/ 390 w 525"/>
              <a:gd name="T75" fmla="*/ 160 h 1579"/>
              <a:gd name="T76" fmla="*/ 369 w 525"/>
              <a:gd name="T77" fmla="*/ 177 h 1579"/>
              <a:gd name="T78" fmla="*/ 342 w 525"/>
              <a:gd name="T79" fmla="*/ 235 h 1579"/>
              <a:gd name="T80" fmla="*/ 219 w 525"/>
              <a:gd name="T81" fmla="*/ 289 h 1579"/>
              <a:gd name="T82" fmla="*/ 219 w 525"/>
              <a:gd name="T83" fmla="*/ 230 h 1579"/>
              <a:gd name="T84" fmla="*/ 227 w 525"/>
              <a:gd name="T85" fmla="*/ 206 h 1579"/>
              <a:gd name="T86" fmla="*/ 206 w 525"/>
              <a:gd name="T87" fmla="*/ 172 h 1579"/>
              <a:gd name="T88" fmla="*/ 202 w 525"/>
              <a:gd name="T89" fmla="*/ 159 h 1579"/>
              <a:gd name="T90" fmla="*/ 190 w 525"/>
              <a:gd name="T91" fmla="*/ 135 h 1579"/>
              <a:gd name="T92" fmla="*/ 178 w 525"/>
              <a:gd name="T93" fmla="*/ 90 h 1579"/>
              <a:gd name="T94" fmla="*/ 142 w 525"/>
              <a:gd name="T95" fmla="*/ 75 h 1579"/>
              <a:gd name="T96" fmla="*/ 72 w 525"/>
              <a:gd name="T97" fmla="*/ 86 h 1579"/>
              <a:gd name="T98" fmla="*/ 22 w 525"/>
              <a:gd name="T99" fmla="*/ 125 h 1579"/>
              <a:gd name="T100" fmla="*/ 1 w 525"/>
              <a:gd name="T101" fmla="*/ 218 h 1579"/>
              <a:gd name="T102" fmla="*/ 10 w 525"/>
              <a:gd name="T103" fmla="*/ 281 h 1579"/>
              <a:gd name="T104" fmla="*/ 22 w 525"/>
              <a:gd name="T105" fmla="*/ 306 h 1579"/>
              <a:gd name="T106" fmla="*/ 20 w 525"/>
              <a:gd name="T107" fmla="*/ 359 h 1579"/>
              <a:gd name="T108" fmla="*/ 38 w 525"/>
              <a:gd name="T109" fmla="*/ 399 h 1579"/>
              <a:gd name="T110" fmla="*/ 226 w 525"/>
              <a:gd name="T111" fmla="*/ 1442 h 1579"/>
              <a:gd name="T112" fmla="*/ 239 w 525"/>
              <a:gd name="T113" fmla="*/ 1523 h 1579"/>
              <a:gd name="T114" fmla="*/ 193 w 525"/>
              <a:gd name="T115" fmla="*/ 1488 h 1579"/>
              <a:gd name="T116" fmla="*/ 177 w 525"/>
              <a:gd name="T117" fmla="*/ 1439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1579">
                <a:moveTo>
                  <a:pt x="38" y="402"/>
                </a:moveTo>
                <a:lnTo>
                  <a:pt x="38" y="402"/>
                </a:lnTo>
                <a:lnTo>
                  <a:pt x="38" y="403"/>
                </a:lnTo>
                <a:lnTo>
                  <a:pt x="39" y="402"/>
                </a:lnTo>
                <a:lnTo>
                  <a:pt x="43" y="401"/>
                </a:lnTo>
                <a:lnTo>
                  <a:pt x="51" y="394"/>
                </a:lnTo>
                <a:lnTo>
                  <a:pt x="51" y="394"/>
                </a:lnTo>
                <a:lnTo>
                  <a:pt x="51" y="392"/>
                </a:lnTo>
                <a:lnTo>
                  <a:pt x="53" y="392"/>
                </a:lnTo>
                <a:lnTo>
                  <a:pt x="53" y="392"/>
                </a:lnTo>
                <a:lnTo>
                  <a:pt x="53" y="393"/>
                </a:lnTo>
                <a:lnTo>
                  <a:pt x="51" y="394"/>
                </a:lnTo>
                <a:lnTo>
                  <a:pt x="51" y="394"/>
                </a:lnTo>
                <a:lnTo>
                  <a:pt x="55" y="404"/>
                </a:lnTo>
                <a:lnTo>
                  <a:pt x="58" y="409"/>
                </a:lnTo>
                <a:lnTo>
                  <a:pt x="58" y="412"/>
                </a:lnTo>
                <a:lnTo>
                  <a:pt x="73" y="397"/>
                </a:lnTo>
                <a:lnTo>
                  <a:pt x="73" y="397"/>
                </a:lnTo>
                <a:lnTo>
                  <a:pt x="73" y="460"/>
                </a:lnTo>
                <a:lnTo>
                  <a:pt x="73" y="509"/>
                </a:lnTo>
                <a:lnTo>
                  <a:pt x="73" y="543"/>
                </a:lnTo>
                <a:lnTo>
                  <a:pt x="73" y="543"/>
                </a:lnTo>
                <a:lnTo>
                  <a:pt x="73" y="554"/>
                </a:lnTo>
                <a:lnTo>
                  <a:pt x="74" y="569"/>
                </a:lnTo>
                <a:lnTo>
                  <a:pt x="78" y="607"/>
                </a:lnTo>
                <a:lnTo>
                  <a:pt x="82" y="646"/>
                </a:lnTo>
                <a:lnTo>
                  <a:pt x="83" y="678"/>
                </a:lnTo>
                <a:lnTo>
                  <a:pt x="83" y="678"/>
                </a:lnTo>
                <a:lnTo>
                  <a:pt x="85" y="724"/>
                </a:lnTo>
                <a:lnTo>
                  <a:pt x="89" y="790"/>
                </a:lnTo>
                <a:lnTo>
                  <a:pt x="97" y="856"/>
                </a:lnTo>
                <a:lnTo>
                  <a:pt x="99" y="880"/>
                </a:lnTo>
                <a:lnTo>
                  <a:pt x="103" y="895"/>
                </a:lnTo>
                <a:lnTo>
                  <a:pt x="103" y="895"/>
                </a:lnTo>
                <a:lnTo>
                  <a:pt x="107" y="912"/>
                </a:lnTo>
                <a:lnTo>
                  <a:pt x="109" y="941"/>
                </a:lnTo>
                <a:lnTo>
                  <a:pt x="117" y="1022"/>
                </a:lnTo>
                <a:lnTo>
                  <a:pt x="123" y="1131"/>
                </a:lnTo>
                <a:lnTo>
                  <a:pt x="163" y="1131"/>
                </a:lnTo>
                <a:lnTo>
                  <a:pt x="158" y="1181"/>
                </a:lnTo>
                <a:lnTo>
                  <a:pt x="158" y="1181"/>
                </a:lnTo>
                <a:lnTo>
                  <a:pt x="141" y="1229"/>
                </a:lnTo>
                <a:lnTo>
                  <a:pt x="128" y="1271"/>
                </a:lnTo>
                <a:lnTo>
                  <a:pt x="122" y="1291"/>
                </a:lnTo>
                <a:lnTo>
                  <a:pt x="118" y="1307"/>
                </a:lnTo>
                <a:lnTo>
                  <a:pt x="118" y="1307"/>
                </a:lnTo>
                <a:lnTo>
                  <a:pt x="93" y="1438"/>
                </a:lnTo>
                <a:lnTo>
                  <a:pt x="93" y="1438"/>
                </a:lnTo>
                <a:lnTo>
                  <a:pt x="87" y="1454"/>
                </a:lnTo>
                <a:lnTo>
                  <a:pt x="75" y="1481"/>
                </a:lnTo>
                <a:lnTo>
                  <a:pt x="65" y="1506"/>
                </a:lnTo>
                <a:lnTo>
                  <a:pt x="63" y="1517"/>
                </a:lnTo>
                <a:lnTo>
                  <a:pt x="63" y="1523"/>
                </a:lnTo>
                <a:lnTo>
                  <a:pt x="63" y="1523"/>
                </a:lnTo>
                <a:lnTo>
                  <a:pt x="65" y="1528"/>
                </a:lnTo>
                <a:lnTo>
                  <a:pt x="68" y="1532"/>
                </a:lnTo>
                <a:lnTo>
                  <a:pt x="77" y="1538"/>
                </a:lnTo>
                <a:lnTo>
                  <a:pt x="84" y="1543"/>
                </a:lnTo>
                <a:lnTo>
                  <a:pt x="87" y="1543"/>
                </a:lnTo>
                <a:lnTo>
                  <a:pt x="88" y="1543"/>
                </a:lnTo>
                <a:lnTo>
                  <a:pt x="88" y="1543"/>
                </a:lnTo>
                <a:lnTo>
                  <a:pt x="94" y="1543"/>
                </a:lnTo>
                <a:lnTo>
                  <a:pt x="110" y="1545"/>
                </a:lnTo>
                <a:lnTo>
                  <a:pt x="161" y="1550"/>
                </a:lnTo>
                <a:lnTo>
                  <a:pt x="234" y="1559"/>
                </a:lnTo>
                <a:lnTo>
                  <a:pt x="234" y="1559"/>
                </a:lnTo>
                <a:lnTo>
                  <a:pt x="236" y="1567"/>
                </a:lnTo>
                <a:lnTo>
                  <a:pt x="239" y="1575"/>
                </a:lnTo>
                <a:lnTo>
                  <a:pt x="241" y="1577"/>
                </a:lnTo>
                <a:lnTo>
                  <a:pt x="244" y="1579"/>
                </a:lnTo>
                <a:lnTo>
                  <a:pt x="244" y="1579"/>
                </a:lnTo>
                <a:lnTo>
                  <a:pt x="250" y="1579"/>
                </a:lnTo>
                <a:lnTo>
                  <a:pt x="263" y="1579"/>
                </a:lnTo>
                <a:lnTo>
                  <a:pt x="297" y="1577"/>
                </a:lnTo>
                <a:lnTo>
                  <a:pt x="349" y="1574"/>
                </a:lnTo>
                <a:lnTo>
                  <a:pt x="349" y="1574"/>
                </a:lnTo>
                <a:lnTo>
                  <a:pt x="364" y="1572"/>
                </a:lnTo>
                <a:lnTo>
                  <a:pt x="392" y="1570"/>
                </a:lnTo>
                <a:lnTo>
                  <a:pt x="422" y="1566"/>
                </a:lnTo>
                <a:lnTo>
                  <a:pt x="435" y="1562"/>
                </a:lnTo>
                <a:lnTo>
                  <a:pt x="445" y="1559"/>
                </a:lnTo>
                <a:lnTo>
                  <a:pt x="445" y="1559"/>
                </a:lnTo>
                <a:lnTo>
                  <a:pt x="451" y="1555"/>
                </a:lnTo>
                <a:lnTo>
                  <a:pt x="456" y="1550"/>
                </a:lnTo>
                <a:lnTo>
                  <a:pt x="459" y="1546"/>
                </a:lnTo>
                <a:lnTo>
                  <a:pt x="460" y="1542"/>
                </a:lnTo>
                <a:lnTo>
                  <a:pt x="460" y="1536"/>
                </a:lnTo>
                <a:lnTo>
                  <a:pt x="460" y="1533"/>
                </a:lnTo>
                <a:lnTo>
                  <a:pt x="460" y="1533"/>
                </a:lnTo>
                <a:lnTo>
                  <a:pt x="390" y="1528"/>
                </a:lnTo>
                <a:lnTo>
                  <a:pt x="390" y="1528"/>
                </a:lnTo>
                <a:lnTo>
                  <a:pt x="379" y="1522"/>
                </a:lnTo>
                <a:lnTo>
                  <a:pt x="362" y="1508"/>
                </a:lnTo>
                <a:lnTo>
                  <a:pt x="344" y="1494"/>
                </a:lnTo>
                <a:lnTo>
                  <a:pt x="334" y="1488"/>
                </a:lnTo>
                <a:lnTo>
                  <a:pt x="334" y="1488"/>
                </a:lnTo>
                <a:lnTo>
                  <a:pt x="333" y="1477"/>
                </a:lnTo>
                <a:lnTo>
                  <a:pt x="330" y="1448"/>
                </a:lnTo>
                <a:lnTo>
                  <a:pt x="328" y="1361"/>
                </a:lnTo>
                <a:lnTo>
                  <a:pt x="324" y="1272"/>
                </a:lnTo>
                <a:lnTo>
                  <a:pt x="324" y="1227"/>
                </a:lnTo>
                <a:lnTo>
                  <a:pt x="324" y="1227"/>
                </a:lnTo>
                <a:lnTo>
                  <a:pt x="325" y="1222"/>
                </a:lnTo>
                <a:lnTo>
                  <a:pt x="329" y="1214"/>
                </a:lnTo>
                <a:lnTo>
                  <a:pt x="339" y="1194"/>
                </a:lnTo>
                <a:lnTo>
                  <a:pt x="349" y="1173"/>
                </a:lnTo>
                <a:lnTo>
                  <a:pt x="352" y="1164"/>
                </a:lnTo>
                <a:lnTo>
                  <a:pt x="354" y="1156"/>
                </a:lnTo>
                <a:lnTo>
                  <a:pt x="354" y="1156"/>
                </a:lnTo>
                <a:lnTo>
                  <a:pt x="361" y="1105"/>
                </a:lnTo>
                <a:lnTo>
                  <a:pt x="364" y="1066"/>
                </a:lnTo>
                <a:lnTo>
                  <a:pt x="379" y="1066"/>
                </a:lnTo>
                <a:lnTo>
                  <a:pt x="390" y="1101"/>
                </a:lnTo>
                <a:lnTo>
                  <a:pt x="390" y="1101"/>
                </a:lnTo>
                <a:lnTo>
                  <a:pt x="406" y="1100"/>
                </a:lnTo>
                <a:lnTo>
                  <a:pt x="442" y="1097"/>
                </a:lnTo>
                <a:lnTo>
                  <a:pt x="461" y="1096"/>
                </a:lnTo>
                <a:lnTo>
                  <a:pt x="478" y="1093"/>
                </a:lnTo>
                <a:lnTo>
                  <a:pt x="490" y="1090"/>
                </a:lnTo>
                <a:lnTo>
                  <a:pt x="494" y="1088"/>
                </a:lnTo>
                <a:lnTo>
                  <a:pt x="495" y="1086"/>
                </a:lnTo>
                <a:lnTo>
                  <a:pt x="495" y="1086"/>
                </a:lnTo>
                <a:lnTo>
                  <a:pt x="495" y="1080"/>
                </a:lnTo>
                <a:lnTo>
                  <a:pt x="493" y="1071"/>
                </a:lnTo>
                <a:lnTo>
                  <a:pt x="485" y="1047"/>
                </a:lnTo>
                <a:lnTo>
                  <a:pt x="479" y="1024"/>
                </a:lnTo>
                <a:lnTo>
                  <a:pt x="476" y="1015"/>
                </a:lnTo>
                <a:lnTo>
                  <a:pt x="475" y="1010"/>
                </a:lnTo>
                <a:lnTo>
                  <a:pt x="475" y="1010"/>
                </a:lnTo>
                <a:lnTo>
                  <a:pt x="473" y="999"/>
                </a:lnTo>
                <a:lnTo>
                  <a:pt x="466" y="976"/>
                </a:lnTo>
                <a:lnTo>
                  <a:pt x="449" y="910"/>
                </a:lnTo>
                <a:lnTo>
                  <a:pt x="431" y="846"/>
                </a:lnTo>
                <a:lnTo>
                  <a:pt x="426" y="823"/>
                </a:lnTo>
                <a:lnTo>
                  <a:pt x="425" y="817"/>
                </a:lnTo>
                <a:lnTo>
                  <a:pt x="425" y="814"/>
                </a:lnTo>
                <a:lnTo>
                  <a:pt x="425" y="814"/>
                </a:lnTo>
                <a:lnTo>
                  <a:pt x="429" y="812"/>
                </a:lnTo>
                <a:lnTo>
                  <a:pt x="437" y="809"/>
                </a:lnTo>
                <a:lnTo>
                  <a:pt x="450" y="805"/>
                </a:lnTo>
                <a:lnTo>
                  <a:pt x="464" y="799"/>
                </a:lnTo>
                <a:lnTo>
                  <a:pt x="476" y="792"/>
                </a:lnTo>
                <a:lnTo>
                  <a:pt x="489" y="783"/>
                </a:lnTo>
                <a:lnTo>
                  <a:pt x="495" y="778"/>
                </a:lnTo>
                <a:lnTo>
                  <a:pt x="499" y="771"/>
                </a:lnTo>
                <a:lnTo>
                  <a:pt x="503" y="765"/>
                </a:lnTo>
                <a:lnTo>
                  <a:pt x="505" y="759"/>
                </a:lnTo>
                <a:lnTo>
                  <a:pt x="505" y="759"/>
                </a:lnTo>
                <a:lnTo>
                  <a:pt x="505" y="750"/>
                </a:lnTo>
                <a:lnTo>
                  <a:pt x="504" y="739"/>
                </a:lnTo>
                <a:lnTo>
                  <a:pt x="500" y="724"/>
                </a:lnTo>
                <a:lnTo>
                  <a:pt x="495" y="707"/>
                </a:lnTo>
                <a:lnTo>
                  <a:pt x="480" y="671"/>
                </a:lnTo>
                <a:lnTo>
                  <a:pt x="462" y="631"/>
                </a:lnTo>
                <a:lnTo>
                  <a:pt x="445" y="593"/>
                </a:lnTo>
                <a:lnTo>
                  <a:pt x="429" y="559"/>
                </a:lnTo>
                <a:lnTo>
                  <a:pt x="410" y="523"/>
                </a:lnTo>
                <a:lnTo>
                  <a:pt x="410" y="523"/>
                </a:lnTo>
                <a:lnTo>
                  <a:pt x="403" y="512"/>
                </a:lnTo>
                <a:lnTo>
                  <a:pt x="396" y="501"/>
                </a:lnTo>
                <a:lnTo>
                  <a:pt x="385" y="487"/>
                </a:lnTo>
                <a:lnTo>
                  <a:pt x="359" y="482"/>
                </a:lnTo>
                <a:lnTo>
                  <a:pt x="314" y="417"/>
                </a:lnTo>
                <a:lnTo>
                  <a:pt x="314" y="417"/>
                </a:lnTo>
                <a:lnTo>
                  <a:pt x="313" y="416"/>
                </a:lnTo>
                <a:lnTo>
                  <a:pt x="313" y="413"/>
                </a:lnTo>
                <a:lnTo>
                  <a:pt x="313" y="411"/>
                </a:lnTo>
                <a:lnTo>
                  <a:pt x="314" y="408"/>
                </a:lnTo>
                <a:lnTo>
                  <a:pt x="317" y="404"/>
                </a:lnTo>
                <a:lnTo>
                  <a:pt x="322" y="401"/>
                </a:lnTo>
                <a:lnTo>
                  <a:pt x="329" y="397"/>
                </a:lnTo>
                <a:lnTo>
                  <a:pt x="329" y="397"/>
                </a:lnTo>
                <a:lnTo>
                  <a:pt x="369" y="379"/>
                </a:lnTo>
                <a:lnTo>
                  <a:pt x="392" y="369"/>
                </a:lnTo>
                <a:lnTo>
                  <a:pt x="415" y="357"/>
                </a:lnTo>
                <a:lnTo>
                  <a:pt x="415" y="357"/>
                </a:lnTo>
                <a:lnTo>
                  <a:pt x="439" y="343"/>
                </a:lnTo>
                <a:lnTo>
                  <a:pt x="460" y="328"/>
                </a:lnTo>
                <a:lnTo>
                  <a:pt x="476" y="315"/>
                </a:lnTo>
                <a:lnTo>
                  <a:pt x="485" y="306"/>
                </a:lnTo>
                <a:lnTo>
                  <a:pt x="485" y="306"/>
                </a:lnTo>
                <a:lnTo>
                  <a:pt x="488" y="300"/>
                </a:lnTo>
                <a:lnTo>
                  <a:pt x="493" y="289"/>
                </a:lnTo>
                <a:lnTo>
                  <a:pt x="503" y="256"/>
                </a:lnTo>
                <a:lnTo>
                  <a:pt x="515" y="211"/>
                </a:lnTo>
                <a:lnTo>
                  <a:pt x="525" y="211"/>
                </a:lnTo>
                <a:lnTo>
                  <a:pt x="515" y="165"/>
                </a:lnTo>
                <a:lnTo>
                  <a:pt x="505" y="130"/>
                </a:lnTo>
                <a:lnTo>
                  <a:pt x="505" y="130"/>
                </a:lnTo>
                <a:lnTo>
                  <a:pt x="514" y="119"/>
                </a:lnTo>
                <a:lnTo>
                  <a:pt x="522" y="109"/>
                </a:lnTo>
                <a:lnTo>
                  <a:pt x="525" y="100"/>
                </a:lnTo>
                <a:lnTo>
                  <a:pt x="525" y="100"/>
                </a:lnTo>
                <a:lnTo>
                  <a:pt x="525" y="95"/>
                </a:lnTo>
                <a:lnTo>
                  <a:pt x="525" y="88"/>
                </a:lnTo>
                <a:lnTo>
                  <a:pt x="524" y="71"/>
                </a:lnTo>
                <a:lnTo>
                  <a:pt x="520" y="50"/>
                </a:lnTo>
                <a:lnTo>
                  <a:pt x="520" y="50"/>
                </a:lnTo>
                <a:lnTo>
                  <a:pt x="520" y="46"/>
                </a:lnTo>
                <a:lnTo>
                  <a:pt x="520" y="42"/>
                </a:lnTo>
                <a:lnTo>
                  <a:pt x="520" y="40"/>
                </a:lnTo>
                <a:lnTo>
                  <a:pt x="525" y="30"/>
                </a:lnTo>
                <a:lnTo>
                  <a:pt x="510" y="5"/>
                </a:lnTo>
                <a:lnTo>
                  <a:pt x="500" y="5"/>
                </a:lnTo>
                <a:lnTo>
                  <a:pt x="500" y="5"/>
                </a:lnTo>
                <a:lnTo>
                  <a:pt x="498" y="2"/>
                </a:lnTo>
                <a:lnTo>
                  <a:pt x="494" y="1"/>
                </a:lnTo>
                <a:lnTo>
                  <a:pt x="490" y="0"/>
                </a:lnTo>
                <a:lnTo>
                  <a:pt x="490" y="0"/>
                </a:lnTo>
                <a:lnTo>
                  <a:pt x="486" y="1"/>
                </a:lnTo>
                <a:lnTo>
                  <a:pt x="484" y="5"/>
                </a:lnTo>
                <a:lnTo>
                  <a:pt x="480" y="10"/>
                </a:lnTo>
                <a:lnTo>
                  <a:pt x="455" y="10"/>
                </a:lnTo>
                <a:lnTo>
                  <a:pt x="415" y="15"/>
                </a:lnTo>
                <a:lnTo>
                  <a:pt x="425" y="40"/>
                </a:lnTo>
                <a:lnTo>
                  <a:pt x="425" y="40"/>
                </a:lnTo>
                <a:lnTo>
                  <a:pt x="417" y="49"/>
                </a:lnTo>
                <a:lnTo>
                  <a:pt x="405" y="65"/>
                </a:lnTo>
                <a:lnTo>
                  <a:pt x="405" y="65"/>
                </a:lnTo>
                <a:lnTo>
                  <a:pt x="401" y="72"/>
                </a:lnTo>
                <a:lnTo>
                  <a:pt x="397" y="80"/>
                </a:lnTo>
                <a:lnTo>
                  <a:pt x="396" y="88"/>
                </a:lnTo>
                <a:lnTo>
                  <a:pt x="395" y="95"/>
                </a:lnTo>
                <a:lnTo>
                  <a:pt x="395" y="95"/>
                </a:lnTo>
                <a:lnTo>
                  <a:pt x="393" y="106"/>
                </a:lnTo>
                <a:lnTo>
                  <a:pt x="390" y="121"/>
                </a:lnTo>
                <a:lnTo>
                  <a:pt x="385" y="140"/>
                </a:lnTo>
                <a:lnTo>
                  <a:pt x="390" y="160"/>
                </a:lnTo>
                <a:lnTo>
                  <a:pt x="390" y="160"/>
                </a:lnTo>
                <a:lnTo>
                  <a:pt x="385" y="163"/>
                </a:lnTo>
                <a:lnTo>
                  <a:pt x="379" y="167"/>
                </a:lnTo>
                <a:lnTo>
                  <a:pt x="374" y="171"/>
                </a:lnTo>
                <a:lnTo>
                  <a:pt x="374" y="171"/>
                </a:lnTo>
                <a:lnTo>
                  <a:pt x="369" y="177"/>
                </a:lnTo>
                <a:lnTo>
                  <a:pt x="364" y="187"/>
                </a:lnTo>
                <a:lnTo>
                  <a:pt x="359" y="197"/>
                </a:lnTo>
                <a:lnTo>
                  <a:pt x="354" y="206"/>
                </a:lnTo>
                <a:lnTo>
                  <a:pt x="354" y="206"/>
                </a:lnTo>
                <a:lnTo>
                  <a:pt x="348" y="217"/>
                </a:lnTo>
                <a:lnTo>
                  <a:pt x="342" y="235"/>
                </a:lnTo>
                <a:lnTo>
                  <a:pt x="334" y="256"/>
                </a:lnTo>
                <a:lnTo>
                  <a:pt x="299" y="281"/>
                </a:lnTo>
                <a:lnTo>
                  <a:pt x="299" y="281"/>
                </a:lnTo>
                <a:lnTo>
                  <a:pt x="239" y="286"/>
                </a:lnTo>
                <a:lnTo>
                  <a:pt x="239" y="286"/>
                </a:lnTo>
                <a:lnTo>
                  <a:pt x="219" y="289"/>
                </a:lnTo>
                <a:lnTo>
                  <a:pt x="209" y="291"/>
                </a:lnTo>
                <a:lnTo>
                  <a:pt x="203" y="271"/>
                </a:lnTo>
                <a:lnTo>
                  <a:pt x="203" y="251"/>
                </a:lnTo>
                <a:lnTo>
                  <a:pt x="214" y="236"/>
                </a:lnTo>
                <a:lnTo>
                  <a:pt x="214" y="236"/>
                </a:lnTo>
                <a:lnTo>
                  <a:pt x="219" y="230"/>
                </a:lnTo>
                <a:lnTo>
                  <a:pt x="224" y="223"/>
                </a:lnTo>
                <a:lnTo>
                  <a:pt x="229" y="216"/>
                </a:lnTo>
                <a:lnTo>
                  <a:pt x="229" y="216"/>
                </a:lnTo>
                <a:lnTo>
                  <a:pt x="230" y="213"/>
                </a:lnTo>
                <a:lnTo>
                  <a:pt x="230" y="211"/>
                </a:lnTo>
                <a:lnTo>
                  <a:pt x="227" y="206"/>
                </a:lnTo>
                <a:lnTo>
                  <a:pt x="224" y="199"/>
                </a:lnTo>
                <a:lnTo>
                  <a:pt x="219" y="194"/>
                </a:lnTo>
                <a:lnTo>
                  <a:pt x="209" y="184"/>
                </a:lnTo>
                <a:lnTo>
                  <a:pt x="203" y="181"/>
                </a:lnTo>
                <a:lnTo>
                  <a:pt x="203" y="181"/>
                </a:lnTo>
                <a:lnTo>
                  <a:pt x="206" y="172"/>
                </a:lnTo>
                <a:lnTo>
                  <a:pt x="209" y="164"/>
                </a:lnTo>
                <a:lnTo>
                  <a:pt x="209" y="160"/>
                </a:lnTo>
                <a:lnTo>
                  <a:pt x="209" y="160"/>
                </a:lnTo>
                <a:lnTo>
                  <a:pt x="207" y="160"/>
                </a:lnTo>
                <a:lnTo>
                  <a:pt x="206" y="159"/>
                </a:lnTo>
                <a:lnTo>
                  <a:pt x="202" y="159"/>
                </a:lnTo>
                <a:lnTo>
                  <a:pt x="200" y="159"/>
                </a:lnTo>
                <a:lnTo>
                  <a:pt x="197" y="158"/>
                </a:lnTo>
                <a:lnTo>
                  <a:pt x="195" y="154"/>
                </a:lnTo>
                <a:lnTo>
                  <a:pt x="193" y="150"/>
                </a:lnTo>
                <a:lnTo>
                  <a:pt x="193" y="150"/>
                </a:lnTo>
                <a:lnTo>
                  <a:pt x="190" y="135"/>
                </a:lnTo>
                <a:lnTo>
                  <a:pt x="188" y="125"/>
                </a:lnTo>
                <a:lnTo>
                  <a:pt x="188" y="125"/>
                </a:lnTo>
                <a:lnTo>
                  <a:pt x="188" y="119"/>
                </a:lnTo>
                <a:lnTo>
                  <a:pt x="186" y="110"/>
                </a:lnTo>
                <a:lnTo>
                  <a:pt x="183" y="100"/>
                </a:lnTo>
                <a:lnTo>
                  <a:pt x="178" y="90"/>
                </a:lnTo>
                <a:lnTo>
                  <a:pt x="178" y="90"/>
                </a:lnTo>
                <a:lnTo>
                  <a:pt x="175" y="85"/>
                </a:lnTo>
                <a:lnTo>
                  <a:pt x="168" y="81"/>
                </a:lnTo>
                <a:lnTo>
                  <a:pt x="159" y="79"/>
                </a:lnTo>
                <a:lnTo>
                  <a:pt x="151" y="76"/>
                </a:lnTo>
                <a:lnTo>
                  <a:pt x="142" y="75"/>
                </a:lnTo>
                <a:lnTo>
                  <a:pt x="133" y="74"/>
                </a:lnTo>
                <a:lnTo>
                  <a:pt x="124" y="74"/>
                </a:lnTo>
                <a:lnTo>
                  <a:pt x="118" y="75"/>
                </a:lnTo>
                <a:lnTo>
                  <a:pt x="78" y="85"/>
                </a:lnTo>
                <a:lnTo>
                  <a:pt x="78" y="85"/>
                </a:lnTo>
                <a:lnTo>
                  <a:pt x="72" y="86"/>
                </a:lnTo>
                <a:lnTo>
                  <a:pt x="65" y="89"/>
                </a:lnTo>
                <a:lnTo>
                  <a:pt x="56" y="91"/>
                </a:lnTo>
                <a:lnTo>
                  <a:pt x="48" y="98"/>
                </a:lnTo>
                <a:lnTo>
                  <a:pt x="39" y="104"/>
                </a:lnTo>
                <a:lnTo>
                  <a:pt x="30" y="114"/>
                </a:lnTo>
                <a:lnTo>
                  <a:pt x="22" y="125"/>
                </a:lnTo>
                <a:lnTo>
                  <a:pt x="22" y="125"/>
                </a:lnTo>
                <a:lnTo>
                  <a:pt x="16" y="140"/>
                </a:lnTo>
                <a:lnTo>
                  <a:pt x="11" y="158"/>
                </a:lnTo>
                <a:lnTo>
                  <a:pt x="6" y="178"/>
                </a:lnTo>
                <a:lnTo>
                  <a:pt x="4" y="198"/>
                </a:lnTo>
                <a:lnTo>
                  <a:pt x="1" y="218"/>
                </a:lnTo>
                <a:lnTo>
                  <a:pt x="0" y="237"/>
                </a:lnTo>
                <a:lnTo>
                  <a:pt x="0" y="253"/>
                </a:lnTo>
                <a:lnTo>
                  <a:pt x="2" y="266"/>
                </a:lnTo>
                <a:lnTo>
                  <a:pt x="2" y="266"/>
                </a:lnTo>
                <a:lnTo>
                  <a:pt x="6" y="275"/>
                </a:lnTo>
                <a:lnTo>
                  <a:pt x="10" y="281"/>
                </a:lnTo>
                <a:lnTo>
                  <a:pt x="15" y="286"/>
                </a:lnTo>
                <a:lnTo>
                  <a:pt x="19" y="290"/>
                </a:lnTo>
                <a:lnTo>
                  <a:pt x="22" y="292"/>
                </a:lnTo>
                <a:lnTo>
                  <a:pt x="25" y="295"/>
                </a:lnTo>
                <a:lnTo>
                  <a:pt x="25" y="300"/>
                </a:lnTo>
                <a:lnTo>
                  <a:pt x="22" y="306"/>
                </a:lnTo>
                <a:lnTo>
                  <a:pt x="22" y="306"/>
                </a:lnTo>
                <a:lnTo>
                  <a:pt x="20" y="314"/>
                </a:lnTo>
                <a:lnTo>
                  <a:pt x="17" y="324"/>
                </a:lnTo>
                <a:lnTo>
                  <a:pt x="17" y="333"/>
                </a:lnTo>
                <a:lnTo>
                  <a:pt x="17" y="343"/>
                </a:lnTo>
                <a:lnTo>
                  <a:pt x="20" y="359"/>
                </a:lnTo>
                <a:lnTo>
                  <a:pt x="22" y="372"/>
                </a:lnTo>
                <a:lnTo>
                  <a:pt x="22" y="372"/>
                </a:lnTo>
                <a:lnTo>
                  <a:pt x="26" y="380"/>
                </a:lnTo>
                <a:lnTo>
                  <a:pt x="33" y="389"/>
                </a:lnTo>
                <a:lnTo>
                  <a:pt x="36" y="397"/>
                </a:lnTo>
                <a:lnTo>
                  <a:pt x="38" y="399"/>
                </a:lnTo>
                <a:lnTo>
                  <a:pt x="38" y="402"/>
                </a:lnTo>
                <a:lnTo>
                  <a:pt x="38" y="402"/>
                </a:lnTo>
                <a:close/>
                <a:moveTo>
                  <a:pt x="214" y="1332"/>
                </a:moveTo>
                <a:lnTo>
                  <a:pt x="214" y="1332"/>
                </a:lnTo>
                <a:lnTo>
                  <a:pt x="221" y="1395"/>
                </a:lnTo>
                <a:lnTo>
                  <a:pt x="226" y="1442"/>
                </a:lnTo>
                <a:lnTo>
                  <a:pt x="229" y="1468"/>
                </a:lnTo>
                <a:lnTo>
                  <a:pt x="229" y="1468"/>
                </a:lnTo>
                <a:lnTo>
                  <a:pt x="230" y="1482"/>
                </a:lnTo>
                <a:lnTo>
                  <a:pt x="234" y="1501"/>
                </a:lnTo>
                <a:lnTo>
                  <a:pt x="239" y="1523"/>
                </a:lnTo>
                <a:lnTo>
                  <a:pt x="239" y="1523"/>
                </a:lnTo>
                <a:lnTo>
                  <a:pt x="234" y="1521"/>
                </a:lnTo>
                <a:lnTo>
                  <a:pt x="222" y="1515"/>
                </a:lnTo>
                <a:lnTo>
                  <a:pt x="215" y="1510"/>
                </a:lnTo>
                <a:lnTo>
                  <a:pt x="207" y="1503"/>
                </a:lnTo>
                <a:lnTo>
                  <a:pt x="200" y="1497"/>
                </a:lnTo>
                <a:lnTo>
                  <a:pt x="193" y="1488"/>
                </a:lnTo>
                <a:lnTo>
                  <a:pt x="193" y="1488"/>
                </a:lnTo>
                <a:lnTo>
                  <a:pt x="185" y="1472"/>
                </a:lnTo>
                <a:lnTo>
                  <a:pt x="178" y="1457"/>
                </a:lnTo>
                <a:lnTo>
                  <a:pt x="177" y="1450"/>
                </a:lnTo>
                <a:lnTo>
                  <a:pt x="177" y="1444"/>
                </a:lnTo>
                <a:lnTo>
                  <a:pt x="177" y="1439"/>
                </a:lnTo>
                <a:lnTo>
                  <a:pt x="178" y="1433"/>
                </a:lnTo>
                <a:lnTo>
                  <a:pt x="178" y="1433"/>
                </a:lnTo>
                <a:lnTo>
                  <a:pt x="198" y="1367"/>
                </a:lnTo>
                <a:lnTo>
                  <a:pt x="214" y="13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8BCF1485-1874-425C-950F-D76679868BB9}"/>
              </a:ext>
            </a:extLst>
          </p:cNvPr>
          <p:cNvSpPr>
            <a:spLocks noEditPoints="1"/>
          </p:cNvSpPr>
          <p:nvPr/>
        </p:nvSpPr>
        <p:spPr bwMode="auto">
          <a:xfrm>
            <a:off x="857545" y="2751769"/>
            <a:ext cx="751046" cy="1638876"/>
          </a:xfrm>
          <a:custGeom>
            <a:avLst/>
            <a:gdLst>
              <a:gd name="T0" fmla="*/ 122 w 593"/>
              <a:gd name="T1" fmla="*/ 318 h 1294"/>
              <a:gd name="T2" fmla="*/ 95 w 593"/>
              <a:gd name="T3" fmla="*/ 309 h 1294"/>
              <a:gd name="T4" fmla="*/ 36 w 593"/>
              <a:gd name="T5" fmla="*/ 301 h 1294"/>
              <a:gd name="T6" fmla="*/ 19 w 593"/>
              <a:gd name="T7" fmla="*/ 307 h 1294"/>
              <a:gd name="T8" fmla="*/ 1 w 593"/>
              <a:gd name="T9" fmla="*/ 356 h 1294"/>
              <a:gd name="T10" fmla="*/ 16 w 593"/>
              <a:gd name="T11" fmla="*/ 375 h 1294"/>
              <a:gd name="T12" fmla="*/ 23 w 593"/>
              <a:gd name="T13" fmla="*/ 406 h 1294"/>
              <a:gd name="T14" fmla="*/ 19 w 593"/>
              <a:gd name="T15" fmla="*/ 435 h 1294"/>
              <a:gd name="T16" fmla="*/ 57 w 593"/>
              <a:gd name="T17" fmla="*/ 451 h 1294"/>
              <a:gd name="T18" fmla="*/ 91 w 593"/>
              <a:gd name="T19" fmla="*/ 448 h 1294"/>
              <a:gd name="T20" fmla="*/ 124 w 593"/>
              <a:gd name="T21" fmla="*/ 473 h 1294"/>
              <a:gd name="T22" fmla="*/ 178 w 593"/>
              <a:gd name="T23" fmla="*/ 440 h 1294"/>
              <a:gd name="T24" fmla="*/ 239 w 593"/>
              <a:gd name="T25" fmla="*/ 341 h 1294"/>
              <a:gd name="T26" fmla="*/ 236 w 593"/>
              <a:gd name="T27" fmla="*/ 622 h 1294"/>
              <a:gd name="T28" fmla="*/ 220 w 593"/>
              <a:gd name="T29" fmla="*/ 678 h 1294"/>
              <a:gd name="T30" fmla="*/ 239 w 593"/>
              <a:gd name="T31" fmla="*/ 690 h 1294"/>
              <a:gd name="T32" fmla="*/ 162 w 593"/>
              <a:gd name="T33" fmla="*/ 804 h 1294"/>
              <a:gd name="T34" fmla="*/ 128 w 593"/>
              <a:gd name="T35" fmla="*/ 888 h 1294"/>
              <a:gd name="T36" fmla="*/ 208 w 593"/>
              <a:gd name="T37" fmla="*/ 1027 h 1294"/>
              <a:gd name="T38" fmla="*/ 275 w 593"/>
              <a:gd name="T39" fmla="*/ 1177 h 1294"/>
              <a:gd name="T40" fmla="*/ 251 w 593"/>
              <a:gd name="T41" fmla="*/ 1232 h 1294"/>
              <a:gd name="T42" fmla="*/ 179 w 593"/>
              <a:gd name="T43" fmla="*/ 1255 h 1294"/>
              <a:gd name="T44" fmla="*/ 152 w 593"/>
              <a:gd name="T45" fmla="*/ 1276 h 1294"/>
              <a:gd name="T46" fmla="*/ 194 w 593"/>
              <a:gd name="T47" fmla="*/ 1293 h 1294"/>
              <a:gd name="T48" fmla="*/ 281 w 593"/>
              <a:gd name="T49" fmla="*/ 1285 h 1294"/>
              <a:gd name="T50" fmla="*/ 318 w 593"/>
              <a:gd name="T51" fmla="*/ 1289 h 1294"/>
              <a:gd name="T52" fmla="*/ 392 w 593"/>
              <a:gd name="T53" fmla="*/ 1293 h 1294"/>
              <a:gd name="T54" fmla="*/ 439 w 593"/>
              <a:gd name="T55" fmla="*/ 1289 h 1294"/>
              <a:gd name="T56" fmla="*/ 449 w 593"/>
              <a:gd name="T57" fmla="*/ 1267 h 1294"/>
              <a:gd name="T58" fmla="*/ 440 w 593"/>
              <a:gd name="T59" fmla="*/ 1194 h 1294"/>
              <a:gd name="T60" fmla="*/ 414 w 593"/>
              <a:gd name="T61" fmla="*/ 1012 h 1294"/>
              <a:gd name="T62" fmla="*/ 387 w 593"/>
              <a:gd name="T63" fmla="*/ 933 h 1294"/>
              <a:gd name="T64" fmla="*/ 380 w 593"/>
              <a:gd name="T65" fmla="*/ 899 h 1294"/>
              <a:gd name="T66" fmla="*/ 456 w 593"/>
              <a:gd name="T67" fmla="*/ 809 h 1294"/>
              <a:gd name="T68" fmla="*/ 548 w 593"/>
              <a:gd name="T69" fmla="*/ 686 h 1294"/>
              <a:gd name="T70" fmla="*/ 577 w 593"/>
              <a:gd name="T71" fmla="*/ 645 h 1294"/>
              <a:gd name="T72" fmla="*/ 592 w 593"/>
              <a:gd name="T73" fmla="*/ 614 h 1294"/>
              <a:gd name="T74" fmla="*/ 556 w 593"/>
              <a:gd name="T75" fmla="*/ 524 h 1294"/>
              <a:gd name="T76" fmla="*/ 518 w 593"/>
              <a:gd name="T77" fmla="*/ 418 h 1294"/>
              <a:gd name="T78" fmla="*/ 475 w 593"/>
              <a:gd name="T79" fmla="*/ 299 h 1294"/>
              <a:gd name="T80" fmla="*/ 339 w 593"/>
              <a:gd name="T81" fmla="*/ 167 h 1294"/>
              <a:gd name="T82" fmla="*/ 292 w 593"/>
              <a:gd name="T83" fmla="*/ 140 h 1294"/>
              <a:gd name="T84" fmla="*/ 292 w 593"/>
              <a:gd name="T85" fmla="*/ 59 h 1294"/>
              <a:gd name="T86" fmla="*/ 266 w 593"/>
              <a:gd name="T87" fmla="*/ 19 h 1294"/>
              <a:gd name="T88" fmla="*/ 201 w 593"/>
              <a:gd name="T89" fmla="*/ 0 h 1294"/>
              <a:gd name="T90" fmla="*/ 141 w 593"/>
              <a:gd name="T91" fmla="*/ 23 h 1294"/>
              <a:gd name="T92" fmla="*/ 119 w 593"/>
              <a:gd name="T93" fmla="*/ 57 h 1294"/>
              <a:gd name="T94" fmla="*/ 110 w 593"/>
              <a:gd name="T95" fmla="*/ 110 h 1294"/>
              <a:gd name="T96" fmla="*/ 119 w 593"/>
              <a:gd name="T97" fmla="*/ 128 h 1294"/>
              <a:gd name="T98" fmla="*/ 123 w 593"/>
              <a:gd name="T99" fmla="*/ 160 h 1294"/>
              <a:gd name="T100" fmla="*/ 137 w 593"/>
              <a:gd name="T101" fmla="*/ 199 h 1294"/>
              <a:gd name="T102" fmla="*/ 273 w 593"/>
              <a:gd name="T103" fmla="*/ 875 h 1294"/>
              <a:gd name="T104" fmla="*/ 282 w 593"/>
              <a:gd name="T105" fmla="*/ 899 h 1294"/>
              <a:gd name="T106" fmla="*/ 308 w 593"/>
              <a:gd name="T107" fmla="*/ 978 h 1294"/>
              <a:gd name="T108" fmla="*/ 347 w 593"/>
              <a:gd name="T109" fmla="*/ 1083 h 1294"/>
              <a:gd name="T110" fmla="*/ 361 w 593"/>
              <a:gd name="T111" fmla="*/ 1145 h 1294"/>
              <a:gd name="T112" fmla="*/ 310 w 593"/>
              <a:gd name="T113" fmla="*/ 1055 h 1294"/>
              <a:gd name="T114" fmla="*/ 283 w 593"/>
              <a:gd name="T115" fmla="*/ 985 h 1294"/>
              <a:gd name="T116" fmla="*/ 236 w 593"/>
              <a:gd name="T117" fmla="*/ 921 h 1294"/>
              <a:gd name="T118" fmla="*/ 238 w 593"/>
              <a:gd name="T119" fmla="*/ 898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3" h="1294">
                <a:moveTo>
                  <a:pt x="148" y="220"/>
                </a:moveTo>
                <a:lnTo>
                  <a:pt x="148" y="220"/>
                </a:lnTo>
                <a:lnTo>
                  <a:pt x="141" y="242"/>
                </a:lnTo>
                <a:lnTo>
                  <a:pt x="134" y="262"/>
                </a:lnTo>
                <a:lnTo>
                  <a:pt x="129" y="281"/>
                </a:lnTo>
                <a:lnTo>
                  <a:pt x="129" y="281"/>
                </a:lnTo>
                <a:lnTo>
                  <a:pt x="122" y="318"/>
                </a:lnTo>
                <a:lnTo>
                  <a:pt x="122" y="318"/>
                </a:lnTo>
                <a:lnTo>
                  <a:pt x="113" y="312"/>
                </a:lnTo>
                <a:lnTo>
                  <a:pt x="106" y="309"/>
                </a:lnTo>
                <a:lnTo>
                  <a:pt x="102" y="308"/>
                </a:lnTo>
                <a:lnTo>
                  <a:pt x="98" y="307"/>
                </a:lnTo>
                <a:lnTo>
                  <a:pt x="98" y="307"/>
                </a:lnTo>
                <a:lnTo>
                  <a:pt x="95" y="309"/>
                </a:lnTo>
                <a:lnTo>
                  <a:pt x="93" y="311"/>
                </a:lnTo>
                <a:lnTo>
                  <a:pt x="91" y="315"/>
                </a:lnTo>
                <a:lnTo>
                  <a:pt x="84" y="318"/>
                </a:lnTo>
                <a:lnTo>
                  <a:pt x="61" y="307"/>
                </a:lnTo>
                <a:lnTo>
                  <a:pt x="42" y="303"/>
                </a:lnTo>
                <a:lnTo>
                  <a:pt x="42" y="303"/>
                </a:lnTo>
                <a:lnTo>
                  <a:pt x="36" y="301"/>
                </a:lnTo>
                <a:lnTo>
                  <a:pt x="31" y="299"/>
                </a:lnTo>
                <a:lnTo>
                  <a:pt x="26" y="299"/>
                </a:lnTo>
                <a:lnTo>
                  <a:pt x="26" y="299"/>
                </a:lnTo>
                <a:lnTo>
                  <a:pt x="24" y="301"/>
                </a:lnTo>
                <a:lnTo>
                  <a:pt x="20" y="303"/>
                </a:lnTo>
                <a:lnTo>
                  <a:pt x="19" y="305"/>
                </a:lnTo>
                <a:lnTo>
                  <a:pt x="19" y="307"/>
                </a:lnTo>
                <a:lnTo>
                  <a:pt x="19" y="307"/>
                </a:lnTo>
                <a:lnTo>
                  <a:pt x="20" y="310"/>
                </a:lnTo>
                <a:lnTo>
                  <a:pt x="22" y="315"/>
                </a:lnTo>
                <a:lnTo>
                  <a:pt x="23" y="322"/>
                </a:lnTo>
                <a:lnTo>
                  <a:pt x="0" y="353"/>
                </a:lnTo>
                <a:lnTo>
                  <a:pt x="0" y="353"/>
                </a:lnTo>
                <a:lnTo>
                  <a:pt x="1" y="356"/>
                </a:lnTo>
                <a:lnTo>
                  <a:pt x="3" y="359"/>
                </a:lnTo>
                <a:lnTo>
                  <a:pt x="4" y="360"/>
                </a:lnTo>
                <a:lnTo>
                  <a:pt x="4" y="360"/>
                </a:lnTo>
                <a:lnTo>
                  <a:pt x="12" y="360"/>
                </a:lnTo>
                <a:lnTo>
                  <a:pt x="19" y="360"/>
                </a:lnTo>
                <a:lnTo>
                  <a:pt x="19" y="360"/>
                </a:lnTo>
                <a:lnTo>
                  <a:pt x="16" y="375"/>
                </a:lnTo>
                <a:lnTo>
                  <a:pt x="13" y="386"/>
                </a:lnTo>
                <a:lnTo>
                  <a:pt x="12" y="394"/>
                </a:lnTo>
                <a:lnTo>
                  <a:pt x="12" y="394"/>
                </a:lnTo>
                <a:lnTo>
                  <a:pt x="12" y="396"/>
                </a:lnTo>
                <a:lnTo>
                  <a:pt x="13" y="399"/>
                </a:lnTo>
                <a:lnTo>
                  <a:pt x="17" y="402"/>
                </a:lnTo>
                <a:lnTo>
                  <a:pt x="23" y="406"/>
                </a:lnTo>
                <a:lnTo>
                  <a:pt x="26" y="409"/>
                </a:lnTo>
                <a:lnTo>
                  <a:pt x="26" y="409"/>
                </a:lnTo>
                <a:lnTo>
                  <a:pt x="23" y="421"/>
                </a:lnTo>
                <a:lnTo>
                  <a:pt x="19" y="429"/>
                </a:lnTo>
                <a:lnTo>
                  <a:pt x="19" y="433"/>
                </a:lnTo>
                <a:lnTo>
                  <a:pt x="19" y="435"/>
                </a:lnTo>
                <a:lnTo>
                  <a:pt x="19" y="435"/>
                </a:lnTo>
                <a:lnTo>
                  <a:pt x="22" y="438"/>
                </a:lnTo>
                <a:lnTo>
                  <a:pt x="25" y="440"/>
                </a:lnTo>
                <a:lnTo>
                  <a:pt x="36" y="446"/>
                </a:lnTo>
                <a:lnTo>
                  <a:pt x="49" y="450"/>
                </a:lnTo>
                <a:lnTo>
                  <a:pt x="54" y="451"/>
                </a:lnTo>
                <a:lnTo>
                  <a:pt x="57" y="451"/>
                </a:lnTo>
                <a:lnTo>
                  <a:pt x="57" y="451"/>
                </a:lnTo>
                <a:lnTo>
                  <a:pt x="62" y="450"/>
                </a:lnTo>
                <a:lnTo>
                  <a:pt x="64" y="446"/>
                </a:lnTo>
                <a:lnTo>
                  <a:pt x="65" y="444"/>
                </a:lnTo>
                <a:lnTo>
                  <a:pt x="65" y="444"/>
                </a:lnTo>
                <a:lnTo>
                  <a:pt x="76" y="445"/>
                </a:lnTo>
                <a:lnTo>
                  <a:pt x="87" y="447"/>
                </a:lnTo>
                <a:lnTo>
                  <a:pt x="91" y="448"/>
                </a:lnTo>
                <a:lnTo>
                  <a:pt x="95" y="451"/>
                </a:lnTo>
                <a:lnTo>
                  <a:pt x="95" y="451"/>
                </a:lnTo>
                <a:lnTo>
                  <a:pt x="103" y="459"/>
                </a:lnTo>
                <a:lnTo>
                  <a:pt x="107" y="464"/>
                </a:lnTo>
                <a:lnTo>
                  <a:pt x="113" y="467"/>
                </a:lnTo>
                <a:lnTo>
                  <a:pt x="119" y="471"/>
                </a:lnTo>
                <a:lnTo>
                  <a:pt x="124" y="473"/>
                </a:lnTo>
                <a:lnTo>
                  <a:pt x="132" y="473"/>
                </a:lnTo>
                <a:lnTo>
                  <a:pt x="141" y="470"/>
                </a:lnTo>
                <a:lnTo>
                  <a:pt x="141" y="470"/>
                </a:lnTo>
                <a:lnTo>
                  <a:pt x="150" y="465"/>
                </a:lnTo>
                <a:lnTo>
                  <a:pt x="160" y="457"/>
                </a:lnTo>
                <a:lnTo>
                  <a:pt x="169" y="448"/>
                </a:lnTo>
                <a:lnTo>
                  <a:pt x="178" y="440"/>
                </a:lnTo>
                <a:lnTo>
                  <a:pt x="191" y="424"/>
                </a:lnTo>
                <a:lnTo>
                  <a:pt x="198" y="413"/>
                </a:lnTo>
                <a:lnTo>
                  <a:pt x="198" y="413"/>
                </a:lnTo>
                <a:lnTo>
                  <a:pt x="206" y="399"/>
                </a:lnTo>
                <a:lnTo>
                  <a:pt x="220" y="374"/>
                </a:lnTo>
                <a:lnTo>
                  <a:pt x="239" y="341"/>
                </a:lnTo>
                <a:lnTo>
                  <a:pt x="239" y="341"/>
                </a:lnTo>
                <a:lnTo>
                  <a:pt x="232" y="504"/>
                </a:lnTo>
                <a:lnTo>
                  <a:pt x="232" y="504"/>
                </a:lnTo>
                <a:lnTo>
                  <a:pt x="232" y="530"/>
                </a:lnTo>
                <a:lnTo>
                  <a:pt x="232" y="556"/>
                </a:lnTo>
                <a:lnTo>
                  <a:pt x="236" y="603"/>
                </a:lnTo>
                <a:lnTo>
                  <a:pt x="236" y="603"/>
                </a:lnTo>
                <a:lnTo>
                  <a:pt x="236" y="622"/>
                </a:lnTo>
                <a:lnTo>
                  <a:pt x="234" y="642"/>
                </a:lnTo>
                <a:lnTo>
                  <a:pt x="232" y="667"/>
                </a:lnTo>
                <a:lnTo>
                  <a:pt x="232" y="667"/>
                </a:lnTo>
                <a:lnTo>
                  <a:pt x="231" y="668"/>
                </a:lnTo>
                <a:lnTo>
                  <a:pt x="230" y="671"/>
                </a:lnTo>
                <a:lnTo>
                  <a:pt x="225" y="674"/>
                </a:lnTo>
                <a:lnTo>
                  <a:pt x="220" y="678"/>
                </a:lnTo>
                <a:lnTo>
                  <a:pt x="220" y="680"/>
                </a:lnTo>
                <a:lnTo>
                  <a:pt x="220" y="682"/>
                </a:lnTo>
                <a:lnTo>
                  <a:pt x="220" y="682"/>
                </a:lnTo>
                <a:lnTo>
                  <a:pt x="225" y="686"/>
                </a:lnTo>
                <a:lnTo>
                  <a:pt x="231" y="688"/>
                </a:lnTo>
                <a:lnTo>
                  <a:pt x="237" y="690"/>
                </a:lnTo>
                <a:lnTo>
                  <a:pt x="239" y="690"/>
                </a:lnTo>
                <a:lnTo>
                  <a:pt x="239" y="690"/>
                </a:lnTo>
                <a:lnTo>
                  <a:pt x="233" y="700"/>
                </a:lnTo>
                <a:lnTo>
                  <a:pt x="216" y="725"/>
                </a:lnTo>
                <a:lnTo>
                  <a:pt x="195" y="756"/>
                </a:lnTo>
                <a:lnTo>
                  <a:pt x="179" y="781"/>
                </a:lnTo>
                <a:lnTo>
                  <a:pt x="179" y="781"/>
                </a:lnTo>
                <a:lnTo>
                  <a:pt x="162" y="804"/>
                </a:lnTo>
                <a:lnTo>
                  <a:pt x="153" y="818"/>
                </a:lnTo>
                <a:lnTo>
                  <a:pt x="143" y="834"/>
                </a:lnTo>
                <a:lnTo>
                  <a:pt x="135" y="849"/>
                </a:lnTo>
                <a:lnTo>
                  <a:pt x="130" y="866"/>
                </a:lnTo>
                <a:lnTo>
                  <a:pt x="128" y="873"/>
                </a:lnTo>
                <a:lnTo>
                  <a:pt x="127" y="880"/>
                </a:lnTo>
                <a:lnTo>
                  <a:pt x="128" y="888"/>
                </a:lnTo>
                <a:lnTo>
                  <a:pt x="129" y="894"/>
                </a:lnTo>
                <a:lnTo>
                  <a:pt x="129" y="894"/>
                </a:lnTo>
                <a:lnTo>
                  <a:pt x="136" y="911"/>
                </a:lnTo>
                <a:lnTo>
                  <a:pt x="148" y="932"/>
                </a:lnTo>
                <a:lnTo>
                  <a:pt x="163" y="957"/>
                </a:lnTo>
                <a:lnTo>
                  <a:pt x="179" y="982"/>
                </a:lnTo>
                <a:lnTo>
                  <a:pt x="208" y="1027"/>
                </a:lnTo>
                <a:lnTo>
                  <a:pt x="219" y="1043"/>
                </a:lnTo>
                <a:lnTo>
                  <a:pt x="224" y="1054"/>
                </a:lnTo>
                <a:lnTo>
                  <a:pt x="224" y="1054"/>
                </a:lnTo>
                <a:lnTo>
                  <a:pt x="251" y="1118"/>
                </a:lnTo>
                <a:lnTo>
                  <a:pt x="273" y="1172"/>
                </a:lnTo>
                <a:lnTo>
                  <a:pt x="273" y="1172"/>
                </a:lnTo>
                <a:lnTo>
                  <a:pt x="275" y="1177"/>
                </a:lnTo>
                <a:lnTo>
                  <a:pt x="276" y="1185"/>
                </a:lnTo>
                <a:lnTo>
                  <a:pt x="276" y="1194"/>
                </a:lnTo>
                <a:lnTo>
                  <a:pt x="273" y="1202"/>
                </a:lnTo>
                <a:lnTo>
                  <a:pt x="273" y="1202"/>
                </a:lnTo>
                <a:lnTo>
                  <a:pt x="269" y="1210"/>
                </a:lnTo>
                <a:lnTo>
                  <a:pt x="260" y="1222"/>
                </a:lnTo>
                <a:lnTo>
                  <a:pt x="251" y="1232"/>
                </a:lnTo>
                <a:lnTo>
                  <a:pt x="245" y="1237"/>
                </a:lnTo>
                <a:lnTo>
                  <a:pt x="239" y="1239"/>
                </a:lnTo>
                <a:lnTo>
                  <a:pt x="239" y="1239"/>
                </a:lnTo>
                <a:lnTo>
                  <a:pt x="226" y="1244"/>
                </a:lnTo>
                <a:lnTo>
                  <a:pt x="211" y="1248"/>
                </a:lnTo>
                <a:lnTo>
                  <a:pt x="179" y="1255"/>
                </a:lnTo>
                <a:lnTo>
                  <a:pt x="179" y="1255"/>
                </a:lnTo>
                <a:lnTo>
                  <a:pt x="167" y="1258"/>
                </a:lnTo>
                <a:lnTo>
                  <a:pt x="159" y="1262"/>
                </a:lnTo>
                <a:lnTo>
                  <a:pt x="154" y="1265"/>
                </a:lnTo>
                <a:lnTo>
                  <a:pt x="152" y="1270"/>
                </a:lnTo>
                <a:lnTo>
                  <a:pt x="152" y="1270"/>
                </a:lnTo>
                <a:lnTo>
                  <a:pt x="152" y="1272"/>
                </a:lnTo>
                <a:lnTo>
                  <a:pt x="152" y="1276"/>
                </a:lnTo>
                <a:lnTo>
                  <a:pt x="153" y="1280"/>
                </a:lnTo>
                <a:lnTo>
                  <a:pt x="155" y="1284"/>
                </a:lnTo>
                <a:lnTo>
                  <a:pt x="161" y="1288"/>
                </a:lnTo>
                <a:lnTo>
                  <a:pt x="168" y="1291"/>
                </a:lnTo>
                <a:lnTo>
                  <a:pt x="179" y="1293"/>
                </a:lnTo>
                <a:lnTo>
                  <a:pt x="194" y="1293"/>
                </a:lnTo>
                <a:lnTo>
                  <a:pt x="194" y="1293"/>
                </a:lnTo>
                <a:lnTo>
                  <a:pt x="223" y="1290"/>
                </a:lnTo>
                <a:lnTo>
                  <a:pt x="242" y="1288"/>
                </a:lnTo>
                <a:lnTo>
                  <a:pt x="253" y="1285"/>
                </a:lnTo>
                <a:lnTo>
                  <a:pt x="258" y="1285"/>
                </a:lnTo>
                <a:lnTo>
                  <a:pt x="258" y="1285"/>
                </a:lnTo>
                <a:lnTo>
                  <a:pt x="266" y="1285"/>
                </a:lnTo>
                <a:lnTo>
                  <a:pt x="281" y="1285"/>
                </a:lnTo>
                <a:lnTo>
                  <a:pt x="301" y="1285"/>
                </a:lnTo>
                <a:lnTo>
                  <a:pt x="301" y="1285"/>
                </a:lnTo>
                <a:lnTo>
                  <a:pt x="305" y="1288"/>
                </a:lnTo>
                <a:lnTo>
                  <a:pt x="309" y="1289"/>
                </a:lnTo>
                <a:lnTo>
                  <a:pt x="311" y="1289"/>
                </a:lnTo>
                <a:lnTo>
                  <a:pt x="311" y="1289"/>
                </a:lnTo>
                <a:lnTo>
                  <a:pt x="318" y="1289"/>
                </a:lnTo>
                <a:lnTo>
                  <a:pt x="329" y="1290"/>
                </a:lnTo>
                <a:lnTo>
                  <a:pt x="354" y="1293"/>
                </a:lnTo>
                <a:lnTo>
                  <a:pt x="354" y="1293"/>
                </a:lnTo>
                <a:lnTo>
                  <a:pt x="376" y="1294"/>
                </a:lnTo>
                <a:lnTo>
                  <a:pt x="387" y="1294"/>
                </a:lnTo>
                <a:lnTo>
                  <a:pt x="392" y="1293"/>
                </a:lnTo>
                <a:lnTo>
                  <a:pt x="392" y="1293"/>
                </a:lnTo>
                <a:lnTo>
                  <a:pt x="391" y="1289"/>
                </a:lnTo>
                <a:lnTo>
                  <a:pt x="392" y="1285"/>
                </a:lnTo>
                <a:lnTo>
                  <a:pt x="392" y="1285"/>
                </a:lnTo>
                <a:lnTo>
                  <a:pt x="400" y="1287"/>
                </a:lnTo>
                <a:lnTo>
                  <a:pt x="419" y="1288"/>
                </a:lnTo>
                <a:lnTo>
                  <a:pt x="430" y="1289"/>
                </a:lnTo>
                <a:lnTo>
                  <a:pt x="439" y="1289"/>
                </a:lnTo>
                <a:lnTo>
                  <a:pt x="445" y="1288"/>
                </a:lnTo>
                <a:lnTo>
                  <a:pt x="447" y="1287"/>
                </a:lnTo>
                <a:lnTo>
                  <a:pt x="449" y="1285"/>
                </a:lnTo>
                <a:lnTo>
                  <a:pt x="449" y="1285"/>
                </a:lnTo>
                <a:lnTo>
                  <a:pt x="450" y="1278"/>
                </a:lnTo>
                <a:lnTo>
                  <a:pt x="449" y="1267"/>
                </a:lnTo>
                <a:lnTo>
                  <a:pt x="449" y="1267"/>
                </a:lnTo>
                <a:lnTo>
                  <a:pt x="446" y="1235"/>
                </a:lnTo>
                <a:lnTo>
                  <a:pt x="445" y="1210"/>
                </a:lnTo>
                <a:lnTo>
                  <a:pt x="445" y="1210"/>
                </a:lnTo>
                <a:lnTo>
                  <a:pt x="444" y="1205"/>
                </a:lnTo>
                <a:lnTo>
                  <a:pt x="443" y="1200"/>
                </a:lnTo>
                <a:lnTo>
                  <a:pt x="440" y="1194"/>
                </a:lnTo>
                <a:lnTo>
                  <a:pt x="440" y="1194"/>
                </a:lnTo>
                <a:lnTo>
                  <a:pt x="433" y="1135"/>
                </a:lnTo>
                <a:lnTo>
                  <a:pt x="426" y="1066"/>
                </a:lnTo>
                <a:lnTo>
                  <a:pt x="426" y="1066"/>
                </a:lnTo>
                <a:lnTo>
                  <a:pt x="424" y="1053"/>
                </a:lnTo>
                <a:lnTo>
                  <a:pt x="420" y="1040"/>
                </a:lnTo>
                <a:lnTo>
                  <a:pt x="417" y="1025"/>
                </a:lnTo>
                <a:lnTo>
                  <a:pt x="414" y="1012"/>
                </a:lnTo>
                <a:lnTo>
                  <a:pt x="414" y="1012"/>
                </a:lnTo>
                <a:lnTo>
                  <a:pt x="413" y="1004"/>
                </a:lnTo>
                <a:lnTo>
                  <a:pt x="409" y="993"/>
                </a:lnTo>
                <a:lnTo>
                  <a:pt x="400" y="970"/>
                </a:lnTo>
                <a:lnTo>
                  <a:pt x="392" y="947"/>
                </a:lnTo>
                <a:lnTo>
                  <a:pt x="389" y="938"/>
                </a:lnTo>
                <a:lnTo>
                  <a:pt x="387" y="933"/>
                </a:lnTo>
                <a:lnTo>
                  <a:pt x="387" y="933"/>
                </a:lnTo>
                <a:lnTo>
                  <a:pt x="386" y="926"/>
                </a:lnTo>
                <a:lnTo>
                  <a:pt x="383" y="919"/>
                </a:lnTo>
                <a:lnTo>
                  <a:pt x="381" y="911"/>
                </a:lnTo>
                <a:lnTo>
                  <a:pt x="380" y="905"/>
                </a:lnTo>
                <a:lnTo>
                  <a:pt x="380" y="899"/>
                </a:lnTo>
                <a:lnTo>
                  <a:pt x="380" y="899"/>
                </a:lnTo>
                <a:lnTo>
                  <a:pt x="382" y="876"/>
                </a:lnTo>
                <a:lnTo>
                  <a:pt x="383" y="868"/>
                </a:lnTo>
                <a:lnTo>
                  <a:pt x="383" y="868"/>
                </a:lnTo>
                <a:lnTo>
                  <a:pt x="395" y="860"/>
                </a:lnTo>
                <a:lnTo>
                  <a:pt x="422" y="839"/>
                </a:lnTo>
                <a:lnTo>
                  <a:pt x="439" y="824"/>
                </a:lnTo>
                <a:lnTo>
                  <a:pt x="456" y="809"/>
                </a:lnTo>
                <a:lnTo>
                  <a:pt x="472" y="794"/>
                </a:lnTo>
                <a:lnTo>
                  <a:pt x="486" y="777"/>
                </a:lnTo>
                <a:lnTo>
                  <a:pt x="486" y="777"/>
                </a:lnTo>
                <a:lnTo>
                  <a:pt x="510" y="746"/>
                </a:lnTo>
                <a:lnTo>
                  <a:pt x="529" y="719"/>
                </a:lnTo>
                <a:lnTo>
                  <a:pt x="543" y="697"/>
                </a:lnTo>
                <a:lnTo>
                  <a:pt x="548" y="686"/>
                </a:lnTo>
                <a:lnTo>
                  <a:pt x="551" y="679"/>
                </a:lnTo>
                <a:lnTo>
                  <a:pt x="551" y="679"/>
                </a:lnTo>
                <a:lnTo>
                  <a:pt x="560" y="658"/>
                </a:lnTo>
                <a:lnTo>
                  <a:pt x="562" y="652"/>
                </a:lnTo>
                <a:lnTo>
                  <a:pt x="562" y="652"/>
                </a:lnTo>
                <a:lnTo>
                  <a:pt x="567" y="651"/>
                </a:lnTo>
                <a:lnTo>
                  <a:pt x="577" y="645"/>
                </a:lnTo>
                <a:lnTo>
                  <a:pt x="583" y="641"/>
                </a:lnTo>
                <a:lnTo>
                  <a:pt x="588" y="635"/>
                </a:lnTo>
                <a:lnTo>
                  <a:pt x="592" y="629"/>
                </a:lnTo>
                <a:lnTo>
                  <a:pt x="593" y="626"/>
                </a:lnTo>
                <a:lnTo>
                  <a:pt x="593" y="622"/>
                </a:lnTo>
                <a:lnTo>
                  <a:pt x="593" y="622"/>
                </a:lnTo>
                <a:lnTo>
                  <a:pt x="592" y="614"/>
                </a:lnTo>
                <a:lnTo>
                  <a:pt x="589" y="606"/>
                </a:lnTo>
                <a:lnTo>
                  <a:pt x="586" y="599"/>
                </a:lnTo>
                <a:lnTo>
                  <a:pt x="582" y="593"/>
                </a:lnTo>
                <a:lnTo>
                  <a:pt x="576" y="583"/>
                </a:lnTo>
                <a:lnTo>
                  <a:pt x="574" y="580"/>
                </a:lnTo>
                <a:lnTo>
                  <a:pt x="574" y="580"/>
                </a:lnTo>
                <a:lnTo>
                  <a:pt x="556" y="524"/>
                </a:lnTo>
                <a:lnTo>
                  <a:pt x="543" y="485"/>
                </a:lnTo>
                <a:lnTo>
                  <a:pt x="538" y="472"/>
                </a:lnTo>
                <a:lnTo>
                  <a:pt x="536" y="466"/>
                </a:lnTo>
                <a:lnTo>
                  <a:pt x="536" y="466"/>
                </a:lnTo>
                <a:lnTo>
                  <a:pt x="534" y="461"/>
                </a:lnTo>
                <a:lnTo>
                  <a:pt x="529" y="451"/>
                </a:lnTo>
                <a:lnTo>
                  <a:pt x="518" y="418"/>
                </a:lnTo>
                <a:lnTo>
                  <a:pt x="502" y="363"/>
                </a:lnTo>
                <a:lnTo>
                  <a:pt x="502" y="363"/>
                </a:lnTo>
                <a:lnTo>
                  <a:pt x="496" y="349"/>
                </a:lnTo>
                <a:lnTo>
                  <a:pt x="488" y="328"/>
                </a:lnTo>
                <a:lnTo>
                  <a:pt x="479" y="309"/>
                </a:lnTo>
                <a:lnTo>
                  <a:pt x="475" y="299"/>
                </a:lnTo>
                <a:lnTo>
                  <a:pt x="475" y="299"/>
                </a:lnTo>
                <a:lnTo>
                  <a:pt x="454" y="260"/>
                </a:lnTo>
                <a:lnTo>
                  <a:pt x="440" y="236"/>
                </a:lnTo>
                <a:lnTo>
                  <a:pt x="433" y="224"/>
                </a:lnTo>
                <a:lnTo>
                  <a:pt x="433" y="224"/>
                </a:lnTo>
                <a:lnTo>
                  <a:pt x="387" y="197"/>
                </a:lnTo>
                <a:lnTo>
                  <a:pt x="355" y="178"/>
                </a:lnTo>
                <a:lnTo>
                  <a:pt x="339" y="167"/>
                </a:lnTo>
                <a:lnTo>
                  <a:pt x="339" y="167"/>
                </a:lnTo>
                <a:lnTo>
                  <a:pt x="331" y="162"/>
                </a:lnTo>
                <a:lnTo>
                  <a:pt x="323" y="156"/>
                </a:lnTo>
                <a:lnTo>
                  <a:pt x="308" y="148"/>
                </a:lnTo>
                <a:lnTo>
                  <a:pt x="308" y="148"/>
                </a:lnTo>
                <a:lnTo>
                  <a:pt x="298" y="142"/>
                </a:lnTo>
                <a:lnTo>
                  <a:pt x="292" y="140"/>
                </a:lnTo>
                <a:lnTo>
                  <a:pt x="292" y="140"/>
                </a:lnTo>
                <a:lnTo>
                  <a:pt x="291" y="111"/>
                </a:lnTo>
                <a:lnTo>
                  <a:pt x="291" y="89"/>
                </a:lnTo>
                <a:lnTo>
                  <a:pt x="292" y="72"/>
                </a:lnTo>
                <a:lnTo>
                  <a:pt x="292" y="72"/>
                </a:lnTo>
                <a:lnTo>
                  <a:pt x="294" y="67"/>
                </a:lnTo>
                <a:lnTo>
                  <a:pt x="292" y="59"/>
                </a:lnTo>
                <a:lnTo>
                  <a:pt x="290" y="48"/>
                </a:lnTo>
                <a:lnTo>
                  <a:pt x="284" y="36"/>
                </a:lnTo>
                <a:lnTo>
                  <a:pt x="281" y="30"/>
                </a:lnTo>
                <a:lnTo>
                  <a:pt x="277" y="26"/>
                </a:lnTo>
                <a:lnTo>
                  <a:pt x="277" y="26"/>
                </a:lnTo>
                <a:lnTo>
                  <a:pt x="272" y="23"/>
                </a:lnTo>
                <a:lnTo>
                  <a:pt x="266" y="19"/>
                </a:lnTo>
                <a:lnTo>
                  <a:pt x="251" y="12"/>
                </a:lnTo>
                <a:lnTo>
                  <a:pt x="237" y="6"/>
                </a:lnTo>
                <a:lnTo>
                  <a:pt x="229" y="4"/>
                </a:lnTo>
                <a:lnTo>
                  <a:pt x="229" y="4"/>
                </a:lnTo>
                <a:lnTo>
                  <a:pt x="216" y="2"/>
                </a:lnTo>
                <a:lnTo>
                  <a:pt x="208" y="0"/>
                </a:lnTo>
                <a:lnTo>
                  <a:pt x="201" y="0"/>
                </a:lnTo>
                <a:lnTo>
                  <a:pt x="201" y="0"/>
                </a:lnTo>
                <a:lnTo>
                  <a:pt x="194" y="2"/>
                </a:lnTo>
                <a:lnTo>
                  <a:pt x="186" y="4"/>
                </a:lnTo>
                <a:lnTo>
                  <a:pt x="167" y="11"/>
                </a:lnTo>
                <a:lnTo>
                  <a:pt x="167" y="11"/>
                </a:lnTo>
                <a:lnTo>
                  <a:pt x="154" y="17"/>
                </a:lnTo>
                <a:lnTo>
                  <a:pt x="141" y="23"/>
                </a:lnTo>
                <a:lnTo>
                  <a:pt x="141" y="23"/>
                </a:lnTo>
                <a:lnTo>
                  <a:pt x="137" y="25"/>
                </a:lnTo>
                <a:lnTo>
                  <a:pt x="133" y="29"/>
                </a:lnTo>
                <a:lnTo>
                  <a:pt x="127" y="39"/>
                </a:lnTo>
                <a:lnTo>
                  <a:pt x="121" y="49"/>
                </a:lnTo>
                <a:lnTo>
                  <a:pt x="119" y="57"/>
                </a:lnTo>
                <a:lnTo>
                  <a:pt x="119" y="57"/>
                </a:lnTo>
                <a:lnTo>
                  <a:pt x="114" y="70"/>
                </a:lnTo>
                <a:lnTo>
                  <a:pt x="110" y="83"/>
                </a:lnTo>
                <a:lnTo>
                  <a:pt x="110" y="83"/>
                </a:lnTo>
                <a:lnTo>
                  <a:pt x="109" y="89"/>
                </a:lnTo>
                <a:lnTo>
                  <a:pt x="109" y="96"/>
                </a:lnTo>
                <a:lnTo>
                  <a:pt x="110" y="110"/>
                </a:lnTo>
                <a:lnTo>
                  <a:pt x="110" y="110"/>
                </a:lnTo>
                <a:lnTo>
                  <a:pt x="111" y="114"/>
                </a:lnTo>
                <a:lnTo>
                  <a:pt x="113" y="116"/>
                </a:lnTo>
                <a:lnTo>
                  <a:pt x="114" y="119"/>
                </a:lnTo>
                <a:lnTo>
                  <a:pt x="114" y="121"/>
                </a:lnTo>
                <a:lnTo>
                  <a:pt x="114" y="121"/>
                </a:lnTo>
                <a:lnTo>
                  <a:pt x="116" y="124"/>
                </a:lnTo>
                <a:lnTo>
                  <a:pt x="119" y="128"/>
                </a:lnTo>
                <a:lnTo>
                  <a:pt x="121" y="133"/>
                </a:lnTo>
                <a:lnTo>
                  <a:pt x="122" y="134"/>
                </a:lnTo>
                <a:lnTo>
                  <a:pt x="122" y="136"/>
                </a:lnTo>
                <a:lnTo>
                  <a:pt x="122" y="136"/>
                </a:lnTo>
                <a:lnTo>
                  <a:pt x="121" y="142"/>
                </a:lnTo>
                <a:lnTo>
                  <a:pt x="122" y="150"/>
                </a:lnTo>
                <a:lnTo>
                  <a:pt x="123" y="160"/>
                </a:lnTo>
                <a:lnTo>
                  <a:pt x="126" y="167"/>
                </a:lnTo>
                <a:lnTo>
                  <a:pt x="126" y="167"/>
                </a:lnTo>
                <a:lnTo>
                  <a:pt x="133" y="180"/>
                </a:lnTo>
                <a:lnTo>
                  <a:pt x="136" y="186"/>
                </a:lnTo>
                <a:lnTo>
                  <a:pt x="137" y="189"/>
                </a:lnTo>
                <a:lnTo>
                  <a:pt x="137" y="189"/>
                </a:lnTo>
                <a:lnTo>
                  <a:pt x="137" y="199"/>
                </a:lnTo>
                <a:lnTo>
                  <a:pt x="139" y="205"/>
                </a:lnTo>
                <a:lnTo>
                  <a:pt x="140" y="207"/>
                </a:lnTo>
                <a:lnTo>
                  <a:pt x="141" y="208"/>
                </a:lnTo>
                <a:lnTo>
                  <a:pt x="141" y="208"/>
                </a:lnTo>
                <a:lnTo>
                  <a:pt x="152" y="216"/>
                </a:lnTo>
                <a:lnTo>
                  <a:pt x="148" y="220"/>
                </a:lnTo>
                <a:close/>
                <a:moveTo>
                  <a:pt x="273" y="875"/>
                </a:moveTo>
                <a:lnTo>
                  <a:pt x="273" y="875"/>
                </a:lnTo>
                <a:lnTo>
                  <a:pt x="275" y="876"/>
                </a:lnTo>
                <a:lnTo>
                  <a:pt x="276" y="878"/>
                </a:lnTo>
                <a:lnTo>
                  <a:pt x="278" y="882"/>
                </a:lnTo>
                <a:lnTo>
                  <a:pt x="281" y="891"/>
                </a:lnTo>
                <a:lnTo>
                  <a:pt x="282" y="899"/>
                </a:lnTo>
                <a:lnTo>
                  <a:pt x="282" y="899"/>
                </a:lnTo>
                <a:lnTo>
                  <a:pt x="282" y="906"/>
                </a:lnTo>
                <a:lnTo>
                  <a:pt x="284" y="914"/>
                </a:lnTo>
                <a:lnTo>
                  <a:pt x="289" y="933"/>
                </a:lnTo>
                <a:lnTo>
                  <a:pt x="289" y="933"/>
                </a:lnTo>
                <a:lnTo>
                  <a:pt x="292" y="943"/>
                </a:lnTo>
                <a:lnTo>
                  <a:pt x="296" y="952"/>
                </a:lnTo>
                <a:lnTo>
                  <a:pt x="308" y="978"/>
                </a:lnTo>
                <a:lnTo>
                  <a:pt x="308" y="978"/>
                </a:lnTo>
                <a:lnTo>
                  <a:pt x="315" y="996"/>
                </a:lnTo>
                <a:lnTo>
                  <a:pt x="322" y="1014"/>
                </a:lnTo>
                <a:lnTo>
                  <a:pt x="335" y="1050"/>
                </a:lnTo>
                <a:lnTo>
                  <a:pt x="335" y="1050"/>
                </a:lnTo>
                <a:lnTo>
                  <a:pt x="341" y="1068"/>
                </a:lnTo>
                <a:lnTo>
                  <a:pt x="347" y="1083"/>
                </a:lnTo>
                <a:lnTo>
                  <a:pt x="353" y="1096"/>
                </a:lnTo>
                <a:lnTo>
                  <a:pt x="357" y="1103"/>
                </a:lnTo>
                <a:lnTo>
                  <a:pt x="357" y="1103"/>
                </a:lnTo>
                <a:lnTo>
                  <a:pt x="359" y="1106"/>
                </a:lnTo>
                <a:lnTo>
                  <a:pt x="360" y="1112"/>
                </a:lnTo>
                <a:lnTo>
                  <a:pt x="361" y="1126"/>
                </a:lnTo>
                <a:lnTo>
                  <a:pt x="361" y="1145"/>
                </a:lnTo>
                <a:lnTo>
                  <a:pt x="361" y="1145"/>
                </a:lnTo>
                <a:lnTo>
                  <a:pt x="354" y="1136"/>
                </a:lnTo>
                <a:lnTo>
                  <a:pt x="348" y="1131"/>
                </a:lnTo>
                <a:lnTo>
                  <a:pt x="346" y="1126"/>
                </a:lnTo>
                <a:lnTo>
                  <a:pt x="346" y="1126"/>
                </a:lnTo>
                <a:lnTo>
                  <a:pt x="327" y="1086"/>
                </a:lnTo>
                <a:lnTo>
                  <a:pt x="310" y="1055"/>
                </a:lnTo>
                <a:lnTo>
                  <a:pt x="296" y="1031"/>
                </a:lnTo>
                <a:lnTo>
                  <a:pt x="296" y="1031"/>
                </a:lnTo>
                <a:lnTo>
                  <a:pt x="292" y="1023"/>
                </a:lnTo>
                <a:lnTo>
                  <a:pt x="289" y="1015"/>
                </a:lnTo>
                <a:lnTo>
                  <a:pt x="285" y="1001"/>
                </a:lnTo>
                <a:lnTo>
                  <a:pt x="284" y="990"/>
                </a:lnTo>
                <a:lnTo>
                  <a:pt x="283" y="985"/>
                </a:lnTo>
                <a:lnTo>
                  <a:pt x="282" y="982"/>
                </a:lnTo>
                <a:lnTo>
                  <a:pt x="282" y="982"/>
                </a:lnTo>
                <a:lnTo>
                  <a:pt x="258" y="949"/>
                </a:lnTo>
                <a:lnTo>
                  <a:pt x="244" y="930"/>
                </a:lnTo>
                <a:lnTo>
                  <a:pt x="238" y="924"/>
                </a:lnTo>
                <a:lnTo>
                  <a:pt x="236" y="921"/>
                </a:lnTo>
                <a:lnTo>
                  <a:pt x="236" y="921"/>
                </a:lnTo>
                <a:lnTo>
                  <a:pt x="233" y="920"/>
                </a:lnTo>
                <a:lnTo>
                  <a:pt x="232" y="917"/>
                </a:lnTo>
                <a:lnTo>
                  <a:pt x="232" y="912"/>
                </a:lnTo>
                <a:lnTo>
                  <a:pt x="232" y="906"/>
                </a:lnTo>
                <a:lnTo>
                  <a:pt x="232" y="906"/>
                </a:lnTo>
                <a:lnTo>
                  <a:pt x="233" y="902"/>
                </a:lnTo>
                <a:lnTo>
                  <a:pt x="238" y="898"/>
                </a:lnTo>
                <a:lnTo>
                  <a:pt x="252" y="888"/>
                </a:lnTo>
                <a:lnTo>
                  <a:pt x="266" y="880"/>
                </a:lnTo>
                <a:lnTo>
                  <a:pt x="273" y="875"/>
                </a:lnTo>
                <a:lnTo>
                  <a:pt x="273" y="8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CD1411A0-0DDD-4956-9287-83CCDE12F073}"/>
              </a:ext>
            </a:extLst>
          </p:cNvPr>
          <p:cNvSpPr>
            <a:spLocks/>
          </p:cNvSpPr>
          <p:nvPr/>
        </p:nvSpPr>
        <p:spPr bwMode="auto">
          <a:xfrm>
            <a:off x="2687412" y="2747639"/>
            <a:ext cx="658734" cy="1643006"/>
          </a:xfrm>
          <a:custGeom>
            <a:avLst/>
            <a:gdLst>
              <a:gd name="T0" fmla="*/ 476 w 516"/>
              <a:gd name="T1" fmla="*/ 398 h 1287"/>
              <a:gd name="T2" fmla="*/ 508 w 516"/>
              <a:gd name="T3" fmla="*/ 343 h 1287"/>
              <a:gd name="T4" fmla="*/ 510 w 516"/>
              <a:gd name="T5" fmla="*/ 298 h 1287"/>
              <a:gd name="T6" fmla="*/ 515 w 516"/>
              <a:gd name="T7" fmla="*/ 266 h 1287"/>
              <a:gd name="T8" fmla="*/ 470 w 516"/>
              <a:gd name="T9" fmla="*/ 137 h 1287"/>
              <a:gd name="T10" fmla="*/ 425 w 516"/>
              <a:gd name="T11" fmla="*/ 49 h 1287"/>
              <a:gd name="T12" fmla="*/ 393 w 516"/>
              <a:gd name="T13" fmla="*/ 9 h 1287"/>
              <a:gd name="T14" fmla="*/ 340 w 516"/>
              <a:gd name="T15" fmla="*/ 3 h 1287"/>
              <a:gd name="T16" fmla="*/ 289 w 516"/>
              <a:gd name="T17" fmla="*/ 22 h 1287"/>
              <a:gd name="T18" fmla="*/ 256 w 516"/>
              <a:gd name="T19" fmla="*/ 54 h 1287"/>
              <a:gd name="T20" fmla="*/ 264 w 516"/>
              <a:gd name="T21" fmla="*/ 100 h 1287"/>
              <a:gd name="T22" fmla="*/ 274 w 516"/>
              <a:gd name="T23" fmla="*/ 106 h 1287"/>
              <a:gd name="T24" fmla="*/ 281 w 516"/>
              <a:gd name="T25" fmla="*/ 137 h 1287"/>
              <a:gd name="T26" fmla="*/ 290 w 516"/>
              <a:gd name="T27" fmla="*/ 158 h 1287"/>
              <a:gd name="T28" fmla="*/ 276 w 516"/>
              <a:gd name="T29" fmla="*/ 189 h 1287"/>
              <a:gd name="T30" fmla="*/ 271 w 516"/>
              <a:gd name="T31" fmla="*/ 218 h 1287"/>
              <a:gd name="T32" fmla="*/ 259 w 516"/>
              <a:gd name="T33" fmla="*/ 254 h 1287"/>
              <a:gd name="T34" fmla="*/ 224 w 516"/>
              <a:gd name="T35" fmla="*/ 369 h 1287"/>
              <a:gd name="T36" fmla="*/ 147 w 516"/>
              <a:gd name="T37" fmla="*/ 415 h 1287"/>
              <a:gd name="T38" fmla="*/ 129 w 516"/>
              <a:gd name="T39" fmla="*/ 425 h 1287"/>
              <a:gd name="T40" fmla="*/ 99 w 516"/>
              <a:gd name="T41" fmla="*/ 418 h 1287"/>
              <a:gd name="T42" fmla="*/ 80 w 516"/>
              <a:gd name="T43" fmla="*/ 433 h 1287"/>
              <a:gd name="T44" fmla="*/ 20 w 516"/>
              <a:gd name="T45" fmla="*/ 380 h 1287"/>
              <a:gd name="T46" fmla="*/ 9 w 516"/>
              <a:gd name="T47" fmla="*/ 425 h 1287"/>
              <a:gd name="T48" fmla="*/ 15 w 516"/>
              <a:gd name="T49" fmla="*/ 490 h 1287"/>
              <a:gd name="T50" fmla="*/ 36 w 516"/>
              <a:gd name="T51" fmla="*/ 515 h 1287"/>
              <a:gd name="T52" fmla="*/ 59 w 516"/>
              <a:gd name="T53" fmla="*/ 506 h 1287"/>
              <a:gd name="T54" fmla="*/ 74 w 516"/>
              <a:gd name="T55" fmla="*/ 490 h 1287"/>
              <a:gd name="T56" fmla="*/ 97 w 516"/>
              <a:gd name="T57" fmla="*/ 499 h 1287"/>
              <a:gd name="T58" fmla="*/ 152 w 516"/>
              <a:gd name="T59" fmla="*/ 560 h 1287"/>
              <a:gd name="T60" fmla="*/ 107 w 516"/>
              <a:gd name="T61" fmla="*/ 666 h 1287"/>
              <a:gd name="T62" fmla="*/ 73 w 516"/>
              <a:gd name="T63" fmla="*/ 743 h 1287"/>
              <a:gd name="T64" fmla="*/ 96 w 516"/>
              <a:gd name="T65" fmla="*/ 784 h 1287"/>
              <a:gd name="T66" fmla="*/ 146 w 516"/>
              <a:gd name="T67" fmla="*/ 802 h 1287"/>
              <a:gd name="T68" fmla="*/ 192 w 516"/>
              <a:gd name="T69" fmla="*/ 822 h 1287"/>
              <a:gd name="T70" fmla="*/ 219 w 516"/>
              <a:gd name="T71" fmla="*/ 857 h 1287"/>
              <a:gd name="T72" fmla="*/ 237 w 516"/>
              <a:gd name="T73" fmla="*/ 881 h 1287"/>
              <a:gd name="T74" fmla="*/ 307 w 516"/>
              <a:gd name="T75" fmla="*/ 948 h 1287"/>
              <a:gd name="T76" fmla="*/ 332 w 516"/>
              <a:gd name="T77" fmla="*/ 1060 h 1287"/>
              <a:gd name="T78" fmla="*/ 341 w 516"/>
              <a:gd name="T79" fmla="*/ 1140 h 1287"/>
              <a:gd name="T80" fmla="*/ 341 w 516"/>
              <a:gd name="T81" fmla="*/ 1192 h 1287"/>
              <a:gd name="T82" fmla="*/ 298 w 516"/>
              <a:gd name="T83" fmla="*/ 1219 h 1287"/>
              <a:gd name="T84" fmla="*/ 269 w 516"/>
              <a:gd name="T85" fmla="*/ 1237 h 1287"/>
              <a:gd name="T86" fmla="*/ 237 w 516"/>
              <a:gd name="T87" fmla="*/ 1254 h 1287"/>
              <a:gd name="T88" fmla="*/ 253 w 516"/>
              <a:gd name="T89" fmla="*/ 1271 h 1287"/>
              <a:gd name="T90" fmla="*/ 278 w 516"/>
              <a:gd name="T91" fmla="*/ 1282 h 1287"/>
              <a:gd name="T92" fmla="*/ 421 w 516"/>
              <a:gd name="T93" fmla="*/ 1287 h 1287"/>
              <a:gd name="T94" fmla="*/ 472 w 516"/>
              <a:gd name="T95" fmla="*/ 1272 h 1287"/>
              <a:gd name="T96" fmla="*/ 463 w 516"/>
              <a:gd name="T97" fmla="*/ 1214 h 1287"/>
              <a:gd name="T98" fmla="*/ 456 w 516"/>
              <a:gd name="T99" fmla="*/ 1174 h 1287"/>
              <a:gd name="T100" fmla="*/ 456 w 516"/>
              <a:gd name="T101" fmla="*/ 1160 h 1287"/>
              <a:gd name="T102" fmla="*/ 436 w 516"/>
              <a:gd name="T103" fmla="*/ 1067 h 1287"/>
              <a:gd name="T104" fmla="*/ 405 w 516"/>
              <a:gd name="T105" fmla="*/ 947 h 1287"/>
              <a:gd name="T106" fmla="*/ 411 w 516"/>
              <a:gd name="T107" fmla="*/ 901 h 1287"/>
              <a:gd name="T108" fmla="*/ 425 w 516"/>
              <a:gd name="T109" fmla="*/ 743 h 1287"/>
              <a:gd name="T110" fmla="*/ 456 w 516"/>
              <a:gd name="T111" fmla="*/ 632 h 1287"/>
              <a:gd name="T112" fmla="*/ 457 w 516"/>
              <a:gd name="T113" fmla="*/ 406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6" h="1287">
                <a:moveTo>
                  <a:pt x="458" y="395"/>
                </a:moveTo>
                <a:lnTo>
                  <a:pt x="458" y="395"/>
                </a:lnTo>
                <a:lnTo>
                  <a:pt x="460" y="396"/>
                </a:lnTo>
                <a:lnTo>
                  <a:pt x="468" y="398"/>
                </a:lnTo>
                <a:lnTo>
                  <a:pt x="472" y="398"/>
                </a:lnTo>
                <a:lnTo>
                  <a:pt x="476" y="398"/>
                </a:lnTo>
                <a:lnTo>
                  <a:pt x="481" y="394"/>
                </a:lnTo>
                <a:lnTo>
                  <a:pt x="485" y="390"/>
                </a:lnTo>
                <a:lnTo>
                  <a:pt x="485" y="390"/>
                </a:lnTo>
                <a:lnTo>
                  <a:pt x="492" y="379"/>
                </a:lnTo>
                <a:lnTo>
                  <a:pt x="498" y="367"/>
                </a:lnTo>
                <a:lnTo>
                  <a:pt x="508" y="343"/>
                </a:lnTo>
                <a:lnTo>
                  <a:pt x="508" y="343"/>
                </a:lnTo>
                <a:lnTo>
                  <a:pt x="509" y="337"/>
                </a:lnTo>
                <a:lnTo>
                  <a:pt x="510" y="331"/>
                </a:lnTo>
                <a:lnTo>
                  <a:pt x="510" y="316"/>
                </a:lnTo>
                <a:lnTo>
                  <a:pt x="510" y="298"/>
                </a:lnTo>
                <a:lnTo>
                  <a:pt x="510" y="298"/>
                </a:lnTo>
                <a:lnTo>
                  <a:pt x="511" y="296"/>
                </a:lnTo>
                <a:lnTo>
                  <a:pt x="514" y="290"/>
                </a:lnTo>
                <a:lnTo>
                  <a:pt x="516" y="279"/>
                </a:lnTo>
                <a:lnTo>
                  <a:pt x="516" y="273"/>
                </a:lnTo>
                <a:lnTo>
                  <a:pt x="515" y="266"/>
                </a:lnTo>
                <a:lnTo>
                  <a:pt x="515" y="266"/>
                </a:lnTo>
                <a:lnTo>
                  <a:pt x="508" y="241"/>
                </a:lnTo>
                <a:lnTo>
                  <a:pt x="497" y="204"/>
                </a:lnTo>
                <a:lnTo>
                  <a:pt x="483" y="166"/>
                </a:lnTo>
                <a:lnTo>
                  <a:pt x="476" y="149"/>
                </a:lnTo>
                <a:lnTo>
                  <a:pt x="470" y="137"/>
                </a:lnTo>
                <a:lnTo>
                  <a:pt x="470" y="137"/>
                </a:lnTo>
                <a:lnTo>
                  <a:pt x="451" y="107"/>
                </a:lnTo>
                <a:lnTo>
                  <a:pt x="443" y="91"/>
                </a:lnTo>
                <a:lnTo>
                  <a:pt x="433" y="70"/>
                </a:lnTo>
                <a:lnTo>
                  <a:pt x="433" y="70"/>
                </a:lnTo>
                <a:lnTo>
                  <a:pt x="428" y="58"/>
                </a:lnTo>
                <a:lnTo>
                  <a:pt x="425" y="49"/>
                </a:lnTo>
                <a:lnTo>
                  <a:pt x="420" y="33"/>
                </a:lnTo>
                <a:lnTo>
                  <a:pt x="417" y="28"/>
                </a:lnTo>
                <a:lnTo>
                  <a:pt x="411" y="22"/>
                </a:lnTo>
                <a:lnTo>
                  <a:pt x="404" y="14"/>
                </a:lnTo>
                <a:lnTo>
                  <a:pt x="393" y="9"/>
                </a:lnTo>
                <a:lnTo>
                  <a:pt x="393" y="9"/>
                </a:lnTo>
                <a:lnTo>
                  <a:pt x="387" y="5"/>
                </a:lnTo>
                <a:lnTo>
                  <a:pt x="380" y="3"/>
                </a:lnTo>
                <a:lnTo>
                  <a:pt x="373" y="1"/>
                </a:lnTo>
                <a:lnTo>
                  <a:pt x="366" y="0"/>
                </a:lnTo>
                <a:lnTo>
                  <a:pt x="353" y="0"/>
                </a:lnTo>
                <a:lnTo>
                  <a:pt x="340" y="3"/>
                </a:lnTo>
                <a:lnTo>
                  <a:pt x="328" y="5"/>
                </a:lnTo>
                <a:lnTo>
                  <a:pt x="320" y="7"/>
                </a:lnTo>
                <a:lnTo>
                  <a:pt x="311" y="11"/>
                </a:lnTo>
                <a:lnTo>
                  <a:pt x="311" y="11"/>
                </a:lnTo>
                <a:lnTo>
                  <a:pt x="304" y="13"/>
                </a:lnTo>
                <a:lnTo>
                  <a:pt x="289" y="22"/>
                </a:lnTo>
                <a:lnTo>
                  <a:pt x="281" y="26"/>
                </a:lnTo>
                <a:lnTo>
                  <a:pt x="271" y="32"/>
                </a:lnTo>
                <a:lnTo>
                  <a:pt x="264" y="38"/>
                </a:lnTo>
                <a:lnTo>
                  <a:pt x="259" y="45"/>
                </a:lnTo>
                <a:lnTo>
                  <a:pt x="259" y="45"/>
                </a:lnTo>
                <a:lnTo>
                  <a:pt x="256" y="54"/>
                </a:lnTo>
                <a:lnTo>
                  <a:pt x="255" y="62"/>
                </a:lnTo>
                <a:lnTo>
                  <a:pt x="256" y="71"/>
                </a:lnTo>
                <a:lnTo>
                  <a:pt x="257" y="81"/>
                </a:lnTo>
                <a:lnTo>
                  <a:pt x="262" y="95"/>
                </a:lnTo>
                <a:lnTo>
                  <a:pt x="264" y="100"/>
                </a:lnTo>
                <a:lnTo>
                  <a:pt x="264" y="100"/>
                </a:lnTo>
                <a:lnTo>
                  <a:pt x="265" y="100"/>
                </a:lnTo>
                <a:lnTo>
                  <a:pt x="268" y="100"/>
                </a:lnTo>
                <a:lnTo>
                  <a:pt x="271" y="101"/>
                </a:lnTo>
                <a:lnTo>
                  <a:pt x="272" y="103"/>
                </a:lnTo>
                <a:lnTo>
                  <a:pt x="274" y="106"/>
                </a:lnTo>
                <a:lnTo>
                  <a:pt x="274" y="106"/>
                </a:lnTo>
                <a:lnTo>
                  <a:pt x="278" y="116"/>
                </a:lnTo>
                <a:lnTo>
                  <a:pt x="281" y="120"/>
                </a:lnTo>
                <a:lnTo>
                  <a:pt x="281" y="122"/>
                </a:lnTo>
                <a:lnTo>
                  <a:pt x="281" y="122"/>
                </a:lnTo>
                <a:lnTo>
                  <a:pt x="281" y="126"/>
                </a:lnTo>
                <a:lnTo>
                  <a:pt x="281" y="137"/>
                </a:lnTo>
                <a:lnTo>
                  <a:pt x="281" y="137"/>
                </a:lnTo>
                <a:lnTo>
                  <a:pt x="282" y="150"/>
                </a:lnTo>
                <a:lnTo>
                  <a:pt x="282" y="154"/>
                </a:lnTo>
                <a:lnTo>
                  <a:pt x="284" y="155"/>
                </a:lnTo>
                <a:lnTo>
                  <a:pt x="284" y="155"/>
                </a:lnTo>
                <a:lnTo>
                  <a:pt x="290" y="158"/>
                </a:lnTo>
                <a:lnTo>
                  <a:pt x="294" y="160"/>
                </a:lnTo>
                <a:lnTo>
                  <a:pt x="287" y="174"/>
                </a:lnTo>
                <a:lnTo>
                  <a:pt x="287" y="174"/>
                </a:lnTo>
                <a:lnTo>
                  <a:pt x="282" y="178"/>
                </a:lnTo>
                <a:lnTo>
                  <a:pt x="279" y="182"/>
                </a:lnTo>
                <a:lnTo>
                  <a:pt x="276" y="189"/>
                </a:lnTo>
                <a:lnTo>
                  <a:pt x="276" y="189"/>
                </a:lnTo>
                <a:lnTo>
                  <a:pt x="274" y="198"/>
                </a:lnTo>
                <a:lnTo>
                  <a:pt x="272" y="206"/>
                </a:lnTo>
                <a:lnTo>
                  <a:pt x="271" y="217"/>
                </a:lnTo>
                <a:lnTo>
                  <a:pt x="271" y="217"/>
                </a:lnTo>
                <a:lnTo>
                  <a:pt x="271" y="218"/>
                </a:lnTo>
                <a:lnTo>
                  <a:pt x="272" y="219"/>
                </a:lnTo>
                <a:lnTo>
                  <a:pt x="271" y="224"/>
                </a:lnTo>
                <a:lnTo>
                  <a:pt x="266" y="234"/>
                </a:lnTo>
                <a:lnTo>
                  <a:pt x="266" y="234"/>
                </a:lnTo>
                <a:lnTo>
                  <a:pt x="263" y="243"/>
                </a:lnTo>
                <a:lnTo>
                  <a:pt x="259" y="254"/>
                </a:lnTo>
                <a:lnTo>
                  <a:pt x="251" y="283"/>
                </a:lnTo>
                <a:lnTo>
                  <a:pt x="244" y="311"/>
                </a:lnTo>
                <a:lnTo>
                  <a:pt x="239" y="331"/>
                </a:lnTo>
                <a:lnTo>
                  <a:pt x="239" y="331"/>
                </a:lnTo>
                <a:lnTo>
                  <a:pt x="232" y="348"/>
                </a:lnTo>
                <a:lnTo>
                  <a:pt x="224" y="369"/>
                </a:lnTo>
                <a:lnTo>
                  <a:pt x="210" y="400"/>
                </a:lnTo>
                <a:lnTo>
                  <a:pt x="210" y="400"/>
                </a:lnTo>
                <a:lnTo>
                  <a:pt x="204" y="411"/>
                </a:lnTo>
                <a:lnTo>
                  <a:pt x="201" y="415"/>
                </a:lnTo>
                <a:lnTo>
                  <a:pt x="156" y="415"/>
                </a:lnTo>
                <a:lnTo>
                  <a:pt x="147" y="415"/>
                </a:lnTo>
                <a:lnTo>
                  <a:pt x="147" y="415"/>
                </a:lnTo>
                <a:lnTo>
                  <a:pt x="143" y="415"/>
                </a:lnTo>
                <a:lnTo>
                  <a:pt x="141" y="416"/>
                </a:lnTo>
                <a:lnTo>
                  <a:pt x="135" y="420"/>
                </a:lnTo>
                <a:lnTo>
                  <a:pt x="129" y="425"/>
                </a:lnTo>
                <a:lnTo>
                  <a:pt x="129" y="425"/>
                </a:lnTo>
                <a:lnTo>
                  <a:pt x="123" y="422"/>
                </a:lnTo>
                <a:lnTo>
                  <a:pt x="117" y="420"/>
                </a:lnTo>
                <a:lnTo>
                  <a:pt x="109" y="418"/>
                </a:lnTo>
                <a:lnTo>
                  <a:pt x="109" y="418"/>
                </a:lnTo>
                <a:lnTo>
                  <a:pt x="103" y="418"/>
                </a:lnTo>
                <a:lnTo>
                  <a:pt x="99" y="418"/>
                </a:lnTo>
                <a:lnTo>
                  <a:pt x="96" y="419"/>
                </a:lnTo>
                <a:lnTo>
                  <a:pt x="95" y="420"/>
                </a:lnTo>
                <a:lnTo>
                  <a:pt x="95" y="420"/>
                </a:lnTo>
                <a:lnTo>
                  <a:pt x="88" y="426"/>
                </a:lnTo>
                <a:lnTo>
                  <a:pt x="80" y="433"/>
                </a:lnTo>
                <a:lnTo>
                  <a:pt x="80" y="433"/>
                </a:lnTo>
                <a:lnTo>
                  <a:pt x="77" y="434"/>
                </a:lnTo>
                <a:lnTo>
                  <a:pt x="75" y="437"/>
                </a:lnTo>
                <a:lnTo>
                  <a:pt x="73" y="440"/>
                </a:lnTo>
                <a:lnTo>
                  <a:pt x="41" y="368"/>
                </a:lnTo>
                <a:lnTo>
                  <a:pt x="41" y="368"/>
                </a:lnTo>
                <a:lnTo>
                  <a:pt x="20" y="380"/>
                </a:lnTo>
                <a:lnTo>
                  <a:pt x="6" y="389"/>
                </a:lnTo>
                <a:lnTo>
                  <a:pt x="2" y="393"/>
                </a:lnTo>
                <a:lnTo>
                  <a:pt x="0" y="395"/>
                </a:lnTo>
                <a:lnTo>
                  <a:pt x="0" y="395"/>
                </a:lnTo>
                <a:lnTo>
                  <a:pt x="3" y="406"/>
                </a:lnTo>
                <a:lnTo>
                  <a:pt x="9" y="425"/>
                </a:lnTo>
                <a:lnTo>
                  <a:pt x="18" y="450"/>
                </a:lnTo>
                <a:lnTo>
                  <a:pt x="18" y="450"/>
                </a:lnTo>
                <a:lnTo>
                  <a:pt x="13" y="480"/>
                </a:lnTo>
                <a:lnTo>
                  <a:pt x="13" y="480"/>
                </a:lnTo>
                <a:lnTo>
                  <a:pt x="13" y="485"/>
                </a:lnTo>
                <a:lnTo>
                  <a:pt x="15" y="490"/>
                </a:lnTo>
                <a:lnTo>
                  <a:pt x="17" y="494"/>
                </a:lnTo>
                <a:lnTo>
                  <a:pt x="20" y="499"/>
                </a:lnTo>
                <a:lnTo>
                  <a:pt x="20" y="499"/>
                </a:lnTo>
                <a:lnTo>
                  <a:pt x="29" y="510"/>
                </a:lnTo>
                <a:lnTo>
                  <a:pt x="33" y="513"/>
                </a:lnTo>
                <a:lnTo>
                  <a:pt x="36" y="515"/>
                </a:lnTo>
                <a:lnTo>
                  <a:pt x="38" y="515"/>
                </a:lnTo>
                <a:lnTo>
                  <a:pt x="38" y="515"/>
                </a:lnTo>
                <a:lnTo>
                  <a:pt x="49" y="512"/>
                </a:lnTo>
                <a:lnTo>
                  <a:pt x="57" y="510"/>
                </a:lnTo>
                <a:lnTo>
                  <a:pt x="57" y="510"/>
                </a:lnTo>
                <a:lnTo>
                  <a:pt x="59" y="506"/>
                </a:lnTo>
                <a:lnTo>
                  <a:pt x="61" y="502"/>
                </a:lnTo>
                <a:lnTo>
                  <a:pt x="63" y="497"/>
                </a:lnTo>
                <a:lnTo>
                  <a:pt x="65" y="494"/>
                </a:lnTo>
                <a:lnTo>
                  <a:pt x="65" y="494"/>
                </a:lnTo>
                <a:lnTo>
                  <a:pt x="69" y="493"/>
                </a:lnTo>
                <a:lnTo>
                  <a:pt x="74" y="490"/>
                </a:lnTo>
                <a:lnTo>
                  <a:pt x="80" y="485"/>
                </a:lnTo>
                <a:lnTo>
                  <a:pt x="80" y="485"/>
                </a:lnTo>
                <a:lnTo>
                  <a:pt x="88" y="492"/>
                </a:lnTo>
                <a:lnTo>
                  <a:pt x="93" y="498"/>
                </a:lnTo>
                <a:lnTo>
                  <a:pt x="96" y="499"/>
                </a:lnTo>
                <a:lnTo>
                  <a:pt x="97" y="499"/>
                </a:lnTo>
                <a:lnTo>
                  <a:pt x="97" y="499"/>
                </a:lnTo>
                <a:lnTo>
                  <a:pt x="104" y="497"/>
                </a:lnTo>
                <a:lnTo>
                  <a:pt x="122" y="487"/>
                </a:lnTo>
                <a:lnTo>
                  <a:pt x="142" y="502"/>
                </a:lnTo>
                <a:lnTo>
                  <a:pt x="165" y="508"/>
                </a:lnTo>
                <a:lnTo>
                  <a:pt x="152" y="560"/>
                </a:lnTo>
                <a:lnTo>
                  <a:pt x="152" y="560"/>
                </a:lnTo>
                <a:lnTo>
                  <a:pt x="138" y="582"/>
                </a:lnTo>
                <a:lnTo>
                  <a:pt x="138" y="582"/>
                </a:lnTo>
                <a:lnTo>
                  <a:pt x="132" y="595"/>
                </a:lnTo>
                <a:lnTo>
                  <a:pt x="122" y="620"/>
                </a:lnTo>
                <a:lnTo>
                  <a:pt x="107" y="666"/>
                </a:lnTo>
                <a:lnTo>
                  <a:pt x="107" y="666"/>
                </a:lnTo>
                <a:lnTo>
                  <a:pt x="100" y="685"/>
                </a:lnTo>
                <a:lnTo>
                  <a:pt x="88" y="708"/>
                </a:lnTo>
                <a:lnTo>
                  <a:pt x="77" y="731"/>
                </a:lnTo>
                <a:lnTo>
                  <a:pt x="73" y="743"/>
                </a:lnTo>
                <a:lnTo>
                  <a:pt x="73" y="743"/>
                </a:lnTo>
                <a:lnTo>
                  <a:pt x="74" y="750"/>
                </a:lnTo>
                <a:lnTo>
                  <a:pt x="77" y="758"/>
                </a:lnTo>
                <a:lnTo>
                  <a:pt x="83" y="769"/>
                </a:lnTo>
                <a:lnTo>
                  <a:pt x="90" y="777"/>
                </a:lnTo>
                <a:lnTo>
                  <a:pt x="90" y="777"/>
                </a:lnTo>
                <a:lnTo>
                  <a:pt x="96" y="784"/>
                </a:lnTo>
                <a:lnTo>
                  <a:pt x="101" y="788"/>
                </a:lnTo>
                <a:lnTo>
                  <a:pt x="104" y="790"/>
                </a:lnTo>
                <a:lnTo>
                  <a:pt x="107" y="790"/>
                </a:lnTo>
                <a:lnTo>
                  <a:pt x="107" y="790"/>
                </a:lnTo>
                <a:lnTo>
                  <a:pt x="120" y="794"/>
                </a:lnTo>
                <a:lnTo>
                  <a:pt x="146" y="802"/>
                </a:lnTo>
                <a:lnTo>
                  <a:pt x="171" y="811"/>
                </a:lnTo>
                <a:lnTo>
                  <a:pt x="180" y="815"/>
                </a:lnTo>
                <a:lnTo>
                  <a:pt x="185" y="817"/>
                </a:lnTo>
                <a:lnTo>
                  <a:pt x="185" y="817"/>
                </a:lnTo>
                <a:lnTo>
                  <a:pt x="187" y="820"/>
                </a:lnTo>
                <a:lnTo>
                  <a:pt x="192" y="822"/>
                </a:lnTo>
                <a:lnTo>
                  <a:pt x="206" y="827"/>
                </a:lnTo>
                <a:lnTo>
                  <a:pt x="224" y="833"/>
                </a:lnTo>
                <a:lnTo>
                  <a:pt x="224" y="833"/>
                </a:lnTo>
                <a:lnTo>
                  <a:pt x="223" y="837"/>
                </a:lnTo>
                <a:lnTo>
                  <a:pt x="219" y="850"/>
                </a:lnTo>
                <a:lnTo>
                  <a:pt x="219" y="857"/>
                </a:lnTo>
                <a:lnTo>
                  <a:pt x="220" y="865"/>
                </a:lnTo>
                <a:lnTo>
                  <a:pt x="224" y="872"/>
                </a:lnTo>
                <a:lnTo>
                  <a:pt x="226" y="874"/>
                </a:lnTo>
                <a:lnTo>
                  <a:pt x="229" y="876"/>
                </a:lnTo>
                <a:lnTo>
                  <a:pt x="229" y="876"/>
                </a:lnTo>
                <a:lnTo>
                  <a:pt x="237" y="881"/>
                </a:lnTo>
                <a:lnTo>
                  <a:pt x="245" y="883"/>
                </a:lnTo>
                <a:lnTo>
                  <a:pt x="264" y="887"/>
                </a:lnTo>
                <a:lnTo>
                  <a:pt x="279" y="889"/>
                </a:lnTo>
                <a:lnTo>
                  <a:pt x="287" y="889"/>
                </a:lnTo>
                <a:lnTo>
                  <a:pt x="287" y="889"/>
                </a:lnTo>
                <a:lnTo>
                  <a:pt x="307" y="948"/>
                </a:lnTo>
                <a:lnTo>
                  <a:pt x="321" y="992"/>
                </a:lnTo>
                <a:lnTo>
                  <a:pt x="326" y="1010"/>
                </a:lnTo>
                <a:lnTo>
                  <a:pt x="328" y="1021"/>
                </a:lnTo>
                <a:lnTo>
                  <a:pt x="328" y="1021"/>
                </a:lnTo>
                <a:lnTo>
                  <a:pt x="330" y="1038"/>
                </a:lnTo>
                <a:lnTo>
                  <a:pt x="332" y="1060"/>
                </a:lnTo>
                <a:lnTo>
                  <a:pt x="332" y="1080"/>
                </a:lnTo>
                <a:lnTo>
                  <a:pt x="334" y="1093"/>
                </a:lnTo>
                <a:lnTo>
                  <a:pt x="334" y="1093"/>
                </a:lnTo>
                <a:lnTo>
                  <a:pt x="337" y="1115"/>
                </a:lnTo>
                <a:lnTo>
                  <a:pt x="341" y="1140"/>
                </a:lnTo>
                <a:lnTo>
                  <a:pt x="341" y="1140"/>
                </a:lnTo>
                <a:lnTo>
                  <a:pt x="342" y="1153"/>
                </a:lnTo>
                <a:lnTo>
                  <a:pt x="342" y="1167"/>
                </a:lnTo>
                <a:lnTo>
                  <a:pt x="341" y="1185"/>
                </a:lnTo>
                <a:lnTo>
                  <a:pt x="341" y="1185"/>
                </a:lnTo>
                <a:lnTo>
                  <a:pt x="341" y="1188"/>
                </a:lnTo>
                <a:lnTo>
                  <a:pt x="341" y="1192"/>
                </a:lnTo>
                <a:lnTo>
                  <a:pt x="339" y="1194"/>
                </a:lnTo>
                <a:lnTo>
                  <a:pt x="339" y="1194"/>
                </a:lnTo>
                <a:lnTo>
                  <a:pt x="321" y="1205"/>
                </a:lnTo>
                <a:lnTo>
                  <a:pt x="309" y="1212"/>
                </a:lnTo>
                <a:lnTo>
                  <a:pt x="298" y="1219"/>
                </a:lnTo>
                <a:lnTo>
                  <a:pt x="298" y="1219"/>
                </a:lnTo>
                <a:lnTo>
                  <a:pt x="294" y="1224"/>
                </a:lnTo>
                <a:lnTo>
                  <a:pt x="290" y="1228"/>
                </a:lnTo>
                <a:lnTo>
                  <a:pt x="288" y="1231"/>
                </a:lnTo>
                <a:lnTo>
                  <a:pt x="281" y="1235"/>
                </a:lnTo>
                <a:lnTo>
                  <a:pt x="281" y="1235"/>
                </a:lnTo>
                <a:lnTo>
                  <a:pt x="269" y="1237"/>
                </a:lnTo>
                <a:lnTo>
                  <a:pt x="253" y="1241"/>
                </a:lnTo>
                <a:lnTo>
                  <a:pt x="246" y="1243"/>
                </a:lnTo>
                <a:lnTo>
                  <a:pt x="240" y="1245"/>
                </a:lnTo>
                <a:lnTo>
                  <a:pt x="237" y="1250"/>
                </a:lnTo>
                <a:lnTo>
                  <a:pt x="237" y="1251"/>
                </a:lnTo>
                <a:lnTo>
                  <a:pt x="237" y="1254"/>
                </a:lnTo>
                <a:lnTo>
                  <a:pt x="237" y="1254"/>
                </a:lnTo>
                <a:lnTo>
                  <a:pt x="238" y="1259"/>
                </a:lnTo>
                <a:lnTo>
                  <a:pt x="240" y="1263"/>
                </a:lnTo>
                <a:lnTo>
                  <a:pt x="244" y="1265"/>
                </a:lnTo>
                <a:lnTo>
                  <a:pt x="248" y="1268"/>
                </a:lnTo>
                <a:lnTo>
                  <a:pt x="253" y="1271"/>
                </a:lnTo>
                <a:lnTo>
                  <a:pt x="256" y="1271"/>
                </a:lnTo>
                <a:lnTo>
                  <a:pt x="266" y="1271"/>
                </a:lnTo>
                <a:lnTo>
                  <a:pt x="266" y="1271"/>
                </a:lnTo>
                <a:lnTo>
                  <a:pt x="269" y="1276"/>
                </a:lnTo>
                <a:lnTo>
                  <a:pt x="274" y="1280"/>
                </a:lnTo>
                <a:lnTo>
                  <a:pt x="278" y="1282"/>
                </a:lnTo>
                <a:lnTo>
                  <a:pt x="278" y="1282"/>
                </a:lnTo>
                <a:lnTo>
                  <a:pt x="300" y="1283"/>
                </a:lnTo>
                <a:lnTo>
                  <a:pt x="340" y="1284"/>
                </a:lnTo>
                <a:lnTo>
                  <a:pt x="406" y="1287"/>
                </a:lnTo>
                <a:lnTo>
                  <a:pt x="406" y="1287"/>
                </a:lnTo>
                <a:lnTo>
                  <a:pt x="421" y="1287"/>
                </a:lnTo>
                <a:lnTo>
                  <a:pt x="442" y="1285"/>
                </a:lnTo>
                <a:lnTo>
                  <a:pt x="460" y="1283"/>
                </a:lnTo>
                <a:lnTo>
                  <a:pt x="466" y="1282"/>
                </a:lnTo>
                <a:lnTo>
                  <a:pt x="470" y="1278"/>
                </a:lnTo>
                <a:lnTo>
                  <a:pt x="470" y="1278"/>
                </a:lnTo>
                <a:lnTo>
                  <a:pt x="472" y="1272"/>
                </a:lnTo>
                <a:lnTo>
                  <a:pt x="473" y="1265"/>
                </a:lnTo>
                <a:lnTo>
                  <a:pt x="473" y="1257"/>
                </a:lnTo>
                <a:lnTo>
                  <a:pt x="472" y="1249"/>
                </a:lnTo>
                <a:lnTo>
                  <a:pt x="472" y="1249"/>
                </a:lnTo>
                <a:lnTo>
                  <a:pt x="468" y="1229"/>
                </a:lnTo>
                <a:lnTo>
                  <a:pt x="463" y="1214"/>
                </a:lnTo>
                <a:lnTo>
                  <a:pt x="463" y="1214"/>
                </a:lnTo>
                <a:lnTo>
                  <a:pt x="458" y="1204"/>
                </a:lnTo>
                <a:lnTo>
                  <a:pt x="456" y="1194"/>
                </a:lnTo>
                <a:lnTo>
                  <a:pt x="456" y="1194"/>
                </a:lnTo>
                <a:lnTo>
                  <a:pt x="456" y="1184"/>
                </a:lnTo>
                <a:lnTo>
                  <a:pt x="456" y="1174"/>
                </a:lnTo>
                <a:lnTo>
                  <a:pt x="456" y="1174"/>
                </a:lnTo>
                <a:lnTo>
                  <a:pt x="455" y="1172"/>
                </a:lnTo>
                <a:lnTo>
                  <a:pt x="456" y="1168"/>
                </a:lnTo>
                <a:lnTo>
                  <a:pt x="456" y="1165"/>
                </a:lnTo>
                <a:lnTo>
                  <a:pt x="456" y="1160"/>
                </a:lnTo>
                <a:lnTo>
                  <a:pt x="456" y="1160"/>
                </a:lnTo>
                <a:lnTo>
                  <a:pt x="449" y="1129"/>
                </a:lnTo>
                <a:lnTo>
                  <a:pt x="444" y="1108"/>
                </a:lnTo>
                <a:lnTo>
                  <a:pt x="440" y="1088"/>
                </a:lnTo>
                <a:lnTo>
                  <a:pt x="440" y="1088"/>
                </a:lnTo>
                <a:lnTo>
                  <a:pt x="439" y="1079"/>
                </a:lnTo>
                <a:lnTo>
                  <a:pt x="436" y="1067"/>
                </a:lnTo>
                <a:lnTo>
                  <a:pt x="427" y="1042"/>
                </a:lnTo>
                <a:lnTo>
                  <a:pt x="413" y="1001"/>
                </a:lnTo>
                <a:lnTo>
                  <a:pt x="413" y="1001"/>
                </a:lnTo>
                <a:lnTo>
                  <a:pt x="411" y="992"/>
                </a:lnTo>
                <a:lnTo>
                  <a:pt x="408" y="979"/>
                </a:lnTo>
                <a:lnTo>
                  <a:pt x="405" y="947"/>
                </a:lnTo>
                <a:lnTo>
                  <a:pt x="400" y="905"/>
                </a:lnTo>
                <a:lnTo>
                  <a:pt x="400" y="905"/>
                </a:lnTo>
                <a:lnTo>
                  <a:pt x="405" y="904"/>
                </a:lnTo>
                <a:lnTo>
                  <a:pt x="408" y="904"/>
                </a:lnTo>
                <a:lnTo>
                  <a:pt x="411" y="901"/>
                </a:lnTo>
                <a:lnTo>
                  <a:pt x="411" y="901"/>
                </a:lnTo>
                <a:lnTo>
                  <a:pt x="412" y="895"/>
                </a:lnTo>
                <a:lnTo>
                  <a:pt x="413" y="880"/>
                </a:lnTo>
                <a:lnTo>
                  <a:pt x="417" y="831"/>
                </a:lnTo>
                <a:lnTo>
                  <a:pt x="421" y="778"/>
                </a:lnTo>
                <a:lnTo>
                  <a:pt x="424" y="757"/>
                </a:lnTo>
                <a:lnTo>
                  <a:pt x="425" y="743"/>
                </a:lnTo>
                <a:lnTo>
                  <a:pt x="425" y="743"/>
                </a:lnTo>
                <a:lnTo>
                  <a:pt x="432" y="718"/>
                </a:lnTo>
                <a:lnTo>
                  <a:pt x="443" y="687"/>
                </a:lnTo>
                <a:lnTo>
                  <a:pt x="451" y="655"/>
                </a:lnTo>
                <a:lnTo>
                  <a:pt x="455" y="642"/>
                </a:lnTo>
                <a:lnTo>
                  <a:pt x="456" y="632"/>
                </a:lnTo>
                <a:lnTo>
                  <a:pt x="456" y="632"/>
                </a:lnTo>
                <a:lnTo>
                  <a:pt x="455" y="524"/>
                </a:lnTo>
                <a:lnTo>
                  <a:pt x="455" y="459"/>
                </a:lnTo>
                <a:lnTo>
                  <a:pt x="456" y="425"/>
                </a:lnTo>
                <a:lnTo>
                  <a:pt x="456" y="425"/>
                </a:lnTo>
                <a:lnTo>
                  <a:pt x="457" y="406"/>
                </a:lnTo>
                <a:lnTo>
                  <a:pt x="458" y="395"/>
                </a:lnTo>
                <a:lnTo>
                  <a:pt x="458" y="39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D7FF711D-EFF2-4F3A-A42D-5AC4A951A7BD}"/>
              </a:ext>
            </a:extLst>
          </p:cNvPr>
          <p:cNvSpPr>
            <a:spLocks noEditPoints="1"/>
          </p:cNvSpPr>
          <p:nvPr/>
        </p:nvSpPr>
        <p:spPr bwMode="auto">
          <a:xfrm>
            <a:off x="4612223" y="2747639"/>
            <a:ext cx="614832" cy="1643006"/>
          </a:xfrm>
          <a:custGeom>
            <a:avLst/>
            <a:gdLst>
              <a:gd name="T0" fmla="*/ 224 w 534"/>
              <a:gd name="T1" fmla="*/ 38 h 1427"/>
              <a:gd name="T2" fmla="*/ 189 w 534"/>
              <a:gd name="T3" fmla="*/ 52 h 1427"/>
              <a:gd name="T4" fmla="*/ 198 w 534"/>
              <a:gd name="T5" fmla="*/ 14 h 1427"/>
              <a:gd name="T6" fmla="*/ 194 w 534"/>
              <a:gd name="T7" fmla="*/ 6 h 1427"/>
              <a:gd name="T8" fmla="*/ 177 w 534"/>
              <a:gd name="T9" fmla="*/ 16 h 1427"/>
              <a:gd name="T10" fmla="*/ 151 w 534"/>
              <a:gd name="T11" fmla="*/ 61 h 1427"/>
              <a:gd name="T12" fmla="*/ 131 w 534"/>
              <a:gd name="T13" fmla="*/ 89 h 1427"/>
              <a:gd name="T14" fmla="*/ 113 w 534"/>
              <a:gd name="T15" fmla="*/ 113 h 1427"/>
              <a:gd name="T16" fmla="*/ 42 w 534"/>
              <a:gd name="T17" fmla="*/ 235 h 1427"/>
              <a:gd name="T18" fmla="*/ 39 w 534"/>
              <a:gd name="T19" fmla="*/ 343 h 1427"/>
              <a:gd name="T20" fmla="*/ 104 w 534"/>
              <a:gd name="T21" fmla="*/ 368 h 1427"/>
              <a:gd name="T22" fmla="*/ 163 w 534"/>
              <a:gd name="T23" fmla="*/ 421 h 1427"/>
              <a:gd name="T24" fmla="*/ 154 w 534"/>
              <a:gd name="T25" fmla="*/ 552 h 1427"/>
              <a:gd name="T26" fmla="*/ 111 w 534"/>
              <a:gd name="T27" fmla="*/ 840 h 1427"/>
              <a:gd name="T28" fmla="*/ 84 w 534"/>
              <a:gd name="T29" fmla="*/ 1109 h 1427"/>
              <a:gd name="T30" fmla="*/ 56 w 534"/>
              <a:gd name="T31" fmla="*/ 1279 h 1427"/>
              <a:gd name="T32" fmla="*/ 52 w 534"/>
              <a:gd name="T33" fmla="*/ 1311 h 1427"/>
              <a:gd name="T34" fmla="*/ 1 w 534"/>
              <a:gd name="T35" fmla="*/ 1397 h 1427"/>
              <a:gd name="T36" fmla="*/ 29 w 534"/>
              <a:gd name="T37" fmla="*/ 1423 h 1427"/>
              <a:gd name="T38" fmla="*/ 153 w 534"/>
              <a:gd name="T39" fmla="*/ 1414 h 1427"/>
              <a:gd name="T40" fmla="*/ 152 w 534"/>
              <a:gd name="T41" fmla="*/ 1343 h 1427"/>
              <a:gd name="T42" fmla="*/ 179 w 534"/>
              <a:gd name="T43" fmla="*/ 1246 h 1427"/>
              <a:gd name="T44" fmla="*/ 202 w 534"/>
              <a:gd name="T45" fmla="*/ 1166 h 1427"/>
              <a:gd name="T46" fmla="*/ 245 w 534"/>
              <a:gd name="T47" fmla="*/ 972 h 1427"/>
              <a:gd name="T48" fmla="*/ 302 w 534"/>
              <a:gd name="T49" fmla="*/ 835 h 1427"/>
              <a:gd name="T50" fmla="*/ 318 w 534"/>
              <a:gd name="T51" fmla="*/ 1051 h 1427"/>
              <a:gd name="T52" fmla="*/ 341 w 534"/>
              <a:gd name="T53" fmla="*/ 1113 h 1427"/>
              <a:gd name="T54" fmla="*/ 320 w 534"/>
              <a:gd name="T55" fmla="*/ 1272 h 1427"/>
              <a:gd name="T56" fmla="*/ 316 w 534"/>
              <a:gd name="T57" fmla="*/ 1336 h 1427"/>
              <a:gd name="T58" fmla="*/ 307 w 534"/>
              <a:gd name="T59" fmla="*/ 1369 h 1427"/>
              <a:gd name="T60" fmla="*/ 340 w 534"/>
              <a:gd name="T61" fmla="*/ 1402 h 1427"/>
              <a:gd name="T62" fmla="*/ 414 w 534"/>
              <a:gd name="T63" fmla="*/ 1388 h 1427"/>
              <a:gd name="T64" fmla="*/ 415 w 534"/>
              <a:gd name="T65" fmla="*/ 1341 h 1427"/>
              <a:gd name="T66" fmla="*/ 451 w 534"/>
              <a:gd name="T67" fmla="*/ 1239 h 1427"/>
              <a:gd name="T68" fmla="*/ 448 w 534"/>
              <a:gd name="T69" fmla="*/ 1051 h 1427"/>
              <a:gd name="T70" fmla="*/ 431 w 534"/>
              <a:gd name="T71" fmla="*/ 900 h 1427"/>
              <a:gd name="T72" fmla="*/ 439 w 534"/>
              <a:gd name="T73" fmla="*/ 781 h 1427"/>
              <a:gd name="T74" fmla="*/ 447 w 534"/>
              <a:gd name="T75" fmla="*/ 628 h 1427"/>
              <a:gd name="T76" fmla="*/ 474 w 534"/>
              <a:gd name="T77" fmla="*/ 524 h 1427"/>
              <a:gd name="T78" fmla="*/ 531 w 534"/>
              <a:gd name="T79" fmla="*/ 307 h 1427"/>
              <a:gd name="T80" fmla="*/ 523 w 534"/>
              <a:gd name="T81" fmla="*/ 248 h 1427"/>
              <a:gd name="T82" fmla="*/ 477 w 534"/>
              <a:gd name="T83" fmla="*/ 203 h 1427"/>
              <a:gd name="T84" fmla="*/ 402 w 534"/>
              <a:gd name="T85" fmla="*/ 88 h 1427"/>
              <a:gd name="T86" fmla="*/ 377 w 534"/>
              <a:gd name="T87" fmla="*/ 33 h 1427"/>
              <a:gd name="T88" fmla="*/ 329 w 534"/>
              <a:gd name="T89" fmla="*/ 1 h 1427"/>
              <a:gd name="T90" fmla="*/ 259 w 534"/>
              <a:gd name="T91" fmla="*/ 35 h 1427"/>
              <a:gd name="T92" fmla="*/ 236 w 534"/>
              <a:gd name="T93" fmla="*/ 99 h 1427"/>
              <a:gd name="T94" fmla="*/ 251 w 534"/>
              <a:gd name="T95" fmla="*/ 135 h 1427"/>
              <a:gd name="T96" fmla="*/ 278 w 534"/>
              <a:gd name="T97" fmla="*/ 170 h 1427"/>
              <a:gd name="T98" fmla="*/ 276 w 534"/>
              <a:gd name="T99" fmla="*/ 185 h 1427"/>
              <a:gd name="T100" fmla="*/ 244 w 534"/>
              <a:gd name="T101" fmla="*/ 224 h 1427"/>
              <a:gd name="T102" fmla="*/ 203 w 534"/>
              <a:gd name="T103" fmla="*/ 236 h 1427"/>
              <a:gd name="T104" fmla="*/ 137 w 534"/>
              <a:gd name="T105" fmla="*/ 241 h 1427"/>
              <a:gd name="T106" fmla="*/ 153 w 534"/>
              <a:gd name="T107" fmla="*/ 166 h 1427"/>
              <a:gd name="T108" fmla="*/ 174 w 534"/>
              <a:gd name="T109" fmla="*/ 132 h 1427"/>
              <a:gd name="T110" fmla="*/ 203 w 534"/>
              <a:gd name="T111" fmla="*/ 108 h 1427"/>
              <a:gd name="T112" fmla="*/ 222 w 534"/>
              <a:gd name="T113" fmla="*/ 89 h 1427"/>
              <a:gd name="T114" fmla="*/ 196 w 534"/>
              <a:gd name="T115" fmla="*/ 85 h 1427"/>
              <a:gd name="T116" fmla="*/ 202 w 534"/>
              <a:gd name="T117" fmla="*/ 63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4" h="1427">
                <a:moveTo>
                  <a:pt x="250" y="47"/>
                </a:moveTo>
                <a:lnTo>
                  <a:pt x="231" y="47"/>
                </a:lnTo>
                <a:lnTo>
                  <a:pt x="231" y="47"/>
                </a:lnTo>
                <a:lnTo>
                  <a:pt x="231" y="43"/>
                </a:lnTo>
                <a:lnTo>
                  <a:pt x="229" y="40"/>
                </a:lnTo>
                <a:lnTo>
                  <a:pt x="226" y="38"/>
                </a:lnTo>
                <a:lnTo>
                  <a:pt x="226" y="38"/>
                </a:lnTo>
                <a:lnTo>
                  <a:pt x="224" y="38"/>
                </a:lnTo>
                <a:lnTo>
                  <a:pt x="223" y="38"/>
                </a:lnTo>
                <a:lnTo>
                  <a:pt x="219" y="39"/>
                </a:lnTo>
                <a:lnTo>
                  <a:pt x="216" y="41"/>
                </a:lnTo>
                <a:lnTo>
                  <a:pt x="212" y="42"/>
                </a:lnTo>
                <a:lnTo>
                  <a:pt x="212" y="42"/>
                </a:lnTo>
                <a:lnTo>
                  <a:pt x="206" y="43"/>
                </a:lnTo>
                <a:lnTo>
                  <a:pt x="199" y="47"/>
                </a:lnTo>
                <a:lnTo>
                  <a:pt x="189" y="52"/>
                </a:lnTo>
                <a:lnTo>
                  <a:pt x="189" y="52"/>
                </a:lnTo>
                <a:lnTo>
                  <a:pt x="189" y="41"/>
                </a:lnTo>
                <a:lnTo>
                  <a:pt x="189" y="28"/>
                </a:lnTo>
                <a:lnTo>
                  <a:pt x="189" y="28"/>
                </a:lnTo>
                <a:lnTo>
                  <a:pt x="190" y="25"/>
                </a:lnTo>
                <a:lnTo>
                  <a:pt x="193" y="20"/>
                </a:lnTo>
                <a:lnTo>
                  <a:pt x="198" y="14"/>
                </a:lnTo>
                <a:lnTo>
                  <a:pt x="198" y="14"/>
                </a:lnTo>
                <a:lnTo>
                  <a:pt x="204" y="9"/>
                </a:lnTo>
                <a:lnTo>
                  <a:pt x="205" y="7"/>
                </a:lnTo>
                <a:lnTo>
                  <a:pt x="204" y="6"/>
                </a:lnTo>
                <a:lnTo>
                  <a:pt x="203" y="4"/>
                </a:lnTo>
                <a:lnTo>
                  <a:pt x="203" y="4"/>
                </a:lnTo>
                <a:lnTo>
                  <a:pt x="200" y="4"/>
                </a:lnTo>
                <a:lnTo>
                  <a:pt x="198" y="4"/>
                </a:lnTo>
                <a:lnTo>
                  <a:pt x="194" y="6"/>
                </a:lnTo>
                <a:lnTo>
                  <a:pt x="192" y="8"/>
                </a:lnTo>
                <a:lnTo>
                  <a:pt x="189" y="9"/>
                </a:lnTo>
                <a:lnTo>
                  <a:pt x="189" y="9"/>
                </a:lnTo>
                <a:lnTo>
                  <a:pt x="186" y="9"/>
                </a:lnTo>
                <a:lnTo>
                  <a:pt x="184" y="10"/>
                </a:lnTo>
                <a:lnTo>
                  <a:pt x="179" y="14"/>
                </a:lnTo>
                <a:lnTo>
                  <a:pt x="179" y="14"/>
                </a:lnTo>
                <a:lnTo>
                  <a:pt x="177" y="16"/>
                </a:lnTo>
                <a:lnTo>
                  <a:pt x="174" y="20"/>
                </a:lnTo>
                <a:lnTo>
                  <a:pt x="169" y="29"/>
                </a:lnTo>
                <a:lnTo>
                  <a:pt x="160" y="42"/>
                </a:lnTo>
                <a:lnTo>
                  <a:pt x="160" y="42"/>
                </a:lnTo>
                <a:lnTo>
                  <a:pt x="157" y="50"/>
                </a:lnTo>
                <a:lnTo>
                  <a:pt x="154" y="58"/>
                </a:lnTo>
                <a:lnTo>
                  <a:pt x="152" y="60"/>
                </a:lnTo>
                <a:lnTo>
                  <a:pt x="151" y="61"/>
                </a:lnTo>
                <a:lnTo>
                  <a:pt x="151" y="61"/>
                </a:lnTo>
                <a:lnTo>
                  <a:pt x="148" y="62"/>
                </a:lnTo>
                <a:lnTo>
                  <a:pt x="147" y="67"/>
                </a:lnTo>
                <a:lnTo>
                  <a:pt x="143" y="78"/>
                </a:lnTo>
                <a:lnTo>
                  <a:pt x="137" y="94"/>
                </a:lnTo>
                <a:lnTo>
                  <a:pt x="137" y="94"/>
                </a:lnTo>
                <a:lnTo>
                  <a:pt x="134" y="92"/>
                </a:lnTo>
                <a:lnTo>
                  <a:pt x="131" y="89"/>
                </a:lnTo>
                <a:lnTo>
                  <a:pt x="127" y="89"/>
                </a:lnTo>
                <a:lnTo>
                  <a:pt x="127" y="89"/>
                </a:lnTo>
                <a:lnTo>
                  <a:pt x="125" y="91"/>
                </a:lnTo>
                <a:lnTo>
                  <a:pt x="124" y="93"/>
                </a:lnTo>
                <a:lnTo>
                  <a:pt x="119" y="99"/>
                </a:lnTo>
                <a:lnTo>
                  <a:pt x="115" y="106"/>
                </a:lnTo>
                <a:lnTo>
                  <a:pt x="113" y="113"/>
                </a:lnTo>
                <a:lnTo>
                  <a:pt x="113" y="113"/>
                </a:lnTo>
                <a:lnTo>
                  <a:pt x="111" y="120"/>
                </a:lnTo>
                <a:lnTo>
                  <a:pt x="104" y="132"/>
                </a:lnTo>
                <a:lnTo>
                  <a:pt x="82" y="169"/>
                </a:lnTo>
                <a:lnTo>
                  <a:pt x="60" y="205"/>
                </a:lnTo>
                <a:lnTo>
                  <a:pt x="47" y="226"/>
                </a:lnTo>
                <a:lnTo>
                  <a:pt x="47" y="226"/>
                </a:lnTo>
                <a:lnTo>
                  <a:pt x="45" y="230"/>
                </a:lnTo>
                <a:lnTo>
                  <a:pt x="42" y="235"/>
                </a:lnTo>
                <a:lnTo>
                  <a:pt x="40" y="246"/>
                </a:lnTo>
                <a:lnTo>
                  <a:pt x="38" y="269"/>
                </a:lnTo>
                <a:lnTo>
                  <a:pt x="38" y="269"/>
                </a:lnTo>
                <a:lnTo>
                  <a:pt x="36" y="285"/>
                </a:lnTo>
                <a:lnTo>
                  <a:pt x="35" y="309"/>
                </a:lnTo>
                <a:lnTo>
                  <a:pt x="35" y="322"/>
                </a:lnTo>
                <a:lnTo>
                  <a:pt x="38" y="334"/>
                </a:lnTo>
                <a:lnTo>
                  <a:pt x="39" y="343"/>
                </a:lnTo>
                <a:lnTo>
                  <a:pt x="42" y="349"/>
                </a:lnTo>
                <a:lnTo>
                  <a:pt x="42" y="349"/>
                </a:lnTo>
                <a:lnTo>
                  <a:pt x="48" y="354"/>
                </a:lnTo>
                <a:lnTo>
                  <a:pt x="56" y="357"/>
                </a:lnTo>
                <a:lnTo>
                  <a:pt x="66" y="361"/>
                </a:lnTo>
                <a:lnTo>
                  <a:pt x="76" y="363"/>
                </a:lnTo>
                <a:lnTo>
                  <a:pt x="94" y="367"/>
                </a:lnTo>
                <a:lnTo>
                  <a:pt x="104" y="368"/>
                </a:lnTo>
                <a:lnTo>
                  <a:pt x="104" y="368"/>
                </a:lnTo>
                <a:lnTo>
                  <a:pt x="111" y="372"/>
                </a:lnTo>
                <a:lnTo>
                  <a:pt x="125" y="379"/>
                </a:lnTo>
                <a:lnTo>
                  <a:pt x="139" y="387"/>
                </a:lnTo>
                <a:lnTo>
                  <a:pt x="146" y="392"/>
                </a:lnTo>
                <a:lnTo>
                  <a:pt x="146" y="392"/>
                </a:lnTo>
                <a:lnTo>
                  <a:pt x="157" y="409"/>
                </a:lnTo>
                <a:lnTo>
                  <a:pt x="163" y="421"/>
                </a:lnTo>
                <a:lnTo>
                  <a:pt x="165" y="426"/>
                </a:lnTo>
                <a:lnTo>
                  <a:pt x="165" y="429"/>
                </a:lnTo>
                <a:lnTo>
                  <a:pt x="165" y="429"/>
                </a:lnTo>
                <a:lnTo>
                  <a:pt x="163" y="480"/>
                </a:lnTo>
                <a:lnTo>
                  <a:pt x="161" y="512"/>
                </a:lnTo>
                <a:lnTo>
                  <a:pt x="160" y="529"/>
                </a:lnTo>
                <a:lnTo>
                  <a:pt x="160" y="529"/>
                </a:lnTo>
                <a:lnTo>
                  <a:pt x="154" y="552"/>
                </a:lnTo>
                <a:lnTo>
                  <a:pt x="143" y="601"/>
                </a:lnTo>
                <a:lnTo>
                  <a:pt x="132" y="651"/>
                </a:lnTo>
                <a:lnTo>
                  <a:pt x="128" y="670"/>
                </a:lnTo>
                <a:lnTo>
                  <a:pt x="127" y="680"/>
                </a:lnTo>
                <a:lnTo>
                  <a:pt x="127" y="680"/>
                </a:lnTo>
                <a:lnTo>
                  <a:pt x="126" y="696"/>
                </a:lnTo>
                <a:lnTo>
                  <a:pt x="123" y="733"/>
                </a:lnTo>
                <a:lnTo>
                  <a:pt x="111" y="840"/>
                </a:lnTo>
                <a:lnTo>
                  <a:pt x="100" y="949"/>
                </a:lnTo>
                <a:lnTo>
                  <a:pt x="94" y="1005"/>
                </a:lnTo>
                <a:lnTo>
                  <a:pt x="94" y="1005"/>
                </a:lnTo>
                <a:lnTo>
                  <a:pt x="93" y="1043"/>
                </a:lnTo>
                <a:lnTo>
                  <a:pt x="92" y="1063"/>
                </a:lnTo>
                <a:lnTo>
                  <a:pt x="89" y="1076"/>
                </a:lnTo>
                <a:lnTo>
                  <a:pt x="89" y="1076"/>
                </a:lnTo>
                <a:lnTo>
                  <a:pt x="84" y="1109"/>
                </a:lnTo>
                <a:lnTo>
                  <a:pt x="72" y="1172"/>
                </a:lnTo>
                <a:lnTo>
                  <a:pt x="56" y="1260"/>
                </a:lnTo>
                <a:lnTo>
                  <a:pt x="56" y="1260"/>
                </a:lnTo>
                <a:lnTo>
                  <a:pt x="56" y="1262"/>
                </a:lnTo>
                <a:lnTo>
                  <a:pt x="58" y="1264"/>
                </a:lnTo>
                <a:lnTo>
                  <a:pt x="58" y="1270"/>
                </a:lnTo>
                <a:lnTo>
                  <a:pt x="56" y="1279"/>
                </a:lnTo>
                <a:lnTo>
                  <a:pt x="56" y="1279"/>
                </a:lnTo>
                <a:lnTo>
                  <a:pt x="55" y="1284"/>
                </a:lnTo>
                <a:lnTo>
                  <a:pt x="53" y="1289"/>
                </a:lnTo>
                <a:lnTo>
                  <a:pt x="51" y="1293"/>
                </a:lnTo>
                <a:lnTo>
                  <a:pt x="49" y="1296"/>
                </a:lnTo>
                <a:lnTo>
                  <a:pt x="49" y="1298"/>
                </a:lnTo>
                <a:lnTo>
                  <a:pt x="52" y="1308"/>
                </a:lnTo>
                <a:lnTo>
                  <a:pt x="52" y="1308"/>
                </a:lnTo>
                <a:lnTo>
                  <a:pt x="52" y="1311"/>
                </a:lnTo>
                <a:lnTo>
                  <a:pt x="52" y="1316"/>
                </a:lnTo>
                <a:lnTo>
                  <a:pt x="48" y="1326"/>
                </a:lnTo>
                <a:lnTo>
                  <a:pt x="41" y="1338"/>
                </a:lnTo>
                <a:lnTo>
                  <a:pt x="33" y="1350"/>
                </a:lnTo>
                <a:lnTo>
                  <a:pt x="15" y="1374"/>
                </a:lnTo>
                <a:lnTo>
                  <a:pt x="5" y="1388"/>
                </a:lnTo>
                <a:lnTo>
                  <a:pt x="5" y="1388"/>
                </a:lnTo>
                <a:lnTo>
                  <a:pt x="1" y="1397"/>
                </a:lnTo>
                <a:lnTo>
                  <a:pt x="0" y="1407"/>
                </a:lnTo>
                <a:lnTo>
                  <a:pt x="0" y="1411"/>
                </a:lnTo>
                <a:lnTo>
                  <a:pt x="0" y="1416"/>
                </a:lnTo>
                <a:lnTo>
                  <a:pt x="2" y="1418"/>
                </a:lnTo>
                <a:lnTo>
                  <a:pt x="5" y="1421"/>
                </a:lnTo>
                <a:lnTo>
                  <a:pt x="5" y="1421"/>
                </a:lnTo>
                <a:lnTo>
                  <a:pt x="13" y="1422"/>
                </a:lnTo>
                <a:lnTo>
                  <a:pt x="29" y="1423"/>
                </a:lnTo>
                <a:lnTo>
                  <a:pt x="75" y="1427"/>
                </a:lnTo>
                <a:lnTo>
                  <a:pt x="121" y="1427"/>
                </a:lnTo>
                <a:lnTo>
                  <a:pt x="138" y="1427"/>
                </a:lnTo>
                <a:lnTo>
                  <a:pt x="146" y="1426"/>
                </a:lnTo>
                <a:lnTo>
                  <a:pt x="146" y="1426"/>
                </a:lnTo>
                <a:lnTo>
                  <a:pt x="150" y="1423"/>
                </a:lnTo>
                <a:lnTo>
                  <a:pt x="152" y="1418"/>
                </a:lnTo>
                <a:lnTo>
                  <a:pt x="153" y="1414"/>
                </a:lnTo>
                <a:lnTo>
                  <a:pt x="154" y="1409"/>
                </a:lnTo>
                <a:lnTo>
                  <a:pt x="156" y="1398"/>
                </a:lnTo>
                <a:lnTo>
                  <a:pt x="156" y="1393"/>
                </a:lnTo>
                <a:lnTo>
                  <a:pt x="156" y="1393"/>
                </a:lnTo>
                <a:lnTo>
                  <a:pt x="153" y="1369"/>
                </a:lnTo>
                <a:lnTo>
                  <a:pt x="151" y="1345"/>
                </a:lnTo>
                <a:lnTo>
                  <a:pt x="151" y="1345"/>
                </a:lnTo>
                <a:lnTo>
                  <a:pt x="152" y="1343"/>
                </a:lnTo>
                <a:lnTo>
                  <a:pt x="154" y="1339"/>
                </a:lnTo>
                <a:lnTo>
                  <a:pt x="161" y="1329"/>
                </a:lnTo>
                <a:lnTo>
                  <a:pt x="170" y="1318"/>
                </a:lnTo>
                <a:lnTo>
                  <a:pt x="174" y="1312"/>
                </a:lnTo>
                <a:lnTo>
                  <a:pt x="174" y="1312"/>
                </a:lnTo>
                <a:lnTo>
                  <a:pt x="177" y="1289"/>
                </a:lnTo>
                <a:lnTo>
                  <a:pt x="179" y="1246"/>
                </a:lnTo>
                <a:lnTo>
                  <a:pt x="179" y="1246"/>
                </a:lnTo>
                <a:lnTo>
                  <a:pt x="179" y="1237"/>
                </a:lnTo>
                <a:lnTo>
                  <a:pt x="179" y="1231"/>
                </a:lnTo>
                <a:lnTo>
                  <a:pt x="178" y="1224"/>
                </a:lnTo>
                <a:lnTo>
                  <a:pt x="179" y="1219"/>
                </a:lnTo>
                <a:lnTo>
                  <a:pt x="182" y="1212"/>
                </a:lnTo>
                <a:lnTo>
                  <a:pt x="193" y="1185"/>
                </a:lnTo>
                <a:lnTo>
                  <a:pt x="193" y="1185"/>
                </a:lnTo>
                <a:lnTo>
                  <a:pt x="202" y="1166"/>
                </a:lnTo>
                <a:lnTo>
                  <a:pt x="210" y="1147"/>
                </a:lnTo>
                <a:lnTo>
                  <a:pt x="222" y="1109"/>
                </a:lnTo>
                <a:lnTo>
                  <a:pt x="231" y="1076"/>
                </a:lnTo>
                <a:lnTo>
                  <a:pt x="236" y="1048"/>
                </a:lnTo>
                <a:lnTo>
                  <a:pt x="236" y="1048"/>
                </a:lnTo>
                <a:lnTo>
                  <a:pt x="243" y="997"/>
                </a:lnTo>
                <a:lnTo>
                  <a:pt x="245" y="972"/>
                </a:lnTo>
                <a:lnTo>
                  <a:pt x="245" y="972"/>
                </a:lnTo>
                <a:lnTo>
                  <a:pt x="275" y="880"/>
                </a:lnTo>
                <a:lnTo>
                  <a:pt x="294" y="822"/>
                </a:lnTo>
                <a:lnTo>
                  <a:pt x="301" y="807"/>
                </a:lnTo>
                <a:lnTo>
                  <a:pt x="302" y="805"/>
                </a:lnTo>
                <a:lnTo>
                  <a:pt x="302" y="807"/>
                </a:lnTo>
                <a:lnTo>
                  <a:pt x="302" y="807"/>
                </a:lnTo>
                <a:lnTo>
                  <a:pt x="302" y="819"/>
                </a:lnTo>
                <a:lnTo>
                  <a:pt x="302" y="835"/>
                </a:lnTo>
                <a:lnTo>
                  <a:pt x="305" y="876"/>
                </a:lnTo>
                <a:lnTo>
                  <a:pt x="309" y="911"/>
                </a:lnTo>
                <a:lnTo>
                  <a:pt x="311" y="930"/>
                </a:lnTo>
                <a:lnTo>
                  <a:pt x="311" y="930"/>
                </a:lnTo>
                <a:lnTo>
                  <a:pt x="314" y="985"/>
                </a:lnTo>
                <a:lnTo>
                  <a:pt x="316" y="1043"/>
                </a:lnTo>
                <a:lnTo>
                  <a:pt x="316" y="1043"/>
                </a:lnTo>
                <a:lnTo>
                  <a:pt x="318" y="1051"/>
                </a:lnTo>
                <a:lnTo>
                  <a:pt x="323" y="1060"/>
                </a:lnTo>
                <a:lnTo>
                  <a:pt x="328" y="1068"/>
                </a:lnTo>
                <a:lnTo>
                  <a:pt x="330" y="1076"/>
                </a:lnTo>
                <a:lnTo>
                  <a:pt x="330" y="1076"/>
                </a:lnTo>
                <a:lnTo>
                  <a:pt x="333" y="1084"/>
                </a:lnTo>
                <a:lnTo>
                  <a:pt x="337" y="1097"/>
                </a:lnTo>
                <a:lnTo>
                  <a:pt x="340" y="1105"/>
                </a:lnTo>
                <a:lnTo>
                  <a:pt x="341" y="1113"/>
                </a:lnTo>
                <a:lnTo>
                  <a:pt x="341" y="1122"/>
                </a:lnTo>
                <a:lnTo>
                  <a:pt x="340" y="1133"/>
                </a:lnTo>
                <a:lnTo>
                  <a:pt x="340" y="1133"/>
                </a:lnTo>
                <a:lnTo>
                  <a:pt x="335" y="1162"/>
                </a:lnTo>
                <a:lnTo>
                  <a:pt x="331" y="1200"/>
                </a:lnTo>
                <a:lnTo>
                  <a:pt x="325" y="1251"/>
                </a:lnTo>
                <a:lnTo>
                  <a:pt x="325" y="1251"/>
                </a:lnTo>
                <a:lnTo>
                  <a:pt x="320" y="1272"/>
                </a:lnTo>
                <a:lnTo>
                  <a:pt x="317" y="1287"/>
                </a:lnTo>
                <a:lnTo>
                  <a:pt x="316" y="1293"/>
                </a:lnTo>
                <a:lnTo>
                  <a:pt x="316" y="1298"/>
                </a:lnTo>
                <a:lnTo>
                  <a:pt x="316" y="1298"/>
                </a:lnTo>
                <a:lnTo>
                  <a:pt x="316" y="1308"/>
                </a:lnTo>
                <a:lnTo>
                  <a:pt x="316" y="1321"/>
                </a:lnTo>
                <a:lnTo>
                  <a:pt x="316" y="1336"/>
                </a:lnTo>
                <a:lnTo>
                  <a:pt x="316" y="1336"/>
                </a:lnTo>
                <a:lnTo>
                  <a:pt x="314" y="1338"/>
                </a:lnTo>
                <a:lnTo>
                  <a:pt x="311" y="1341"/>
                </a:lnTo>
                <a:lnTo>
                  <a:pt x="308" y="1344"/>
                </a:lnTo>
                <a:lnTo>
                  <a:pt x="305" y="1349"/>
                </a:lnTo>
                <a:lnTo>
                  <a:pt x="304" y="1355"/>
                </a:lnTo>
                <a:lnTo>
                  <a:pt x="304" y="1361"/>
                </a:lnTo>
                <a:lnTo>
                  <a:pt x="307" y="1369"/>
                </a:lnTo>
                <a:lnTo>
                  <a:pt x="307" y="1369"/>
                </a:lnTo>
                <a:lnTo>
                  <a:pt x="310" y="1377"/>
                </a:lnTo>
                <a:lnTo>
                  <a:pt x="314" y="1383"/>
                </a:lnTo>
                <a:lnTo>
                  <a:pt x="318" y="1389"/>
                </a:lnTo>
                <a:lnTo>
                  <a:pt x="323" y="1394"/>
                </a:lnTo>
                <a:lnTo>
                  <a:pt x="328" y="1397"/>
                </a:lnTo>
                <a:lnTo>
                  <a:pt x="333" y="1400"/>
                </a:lnTo>
                <a:lnTo>
                  <a:pt x="336" y="1402"/>
                </a:lnTo>
                <a:lnTo>
                  <a:pt x="340" y="1402"/>
                </a:lnTo>
                <a:lnTo>
                  <a:pt x="340" y="1402"/>
                </a:lnTo>
                <a:lnTo>
                  <a:pt x="380" y="1401"/>
                </a:lnTo>
                <a:lnTo>
                  <a:pt x="403" y="1400"/>
                </a:lnTo>
                <a:lnTo>
                  <a:pt x="412" y="1398"/>
                </a:lnTo>
                <a:lnTo>
                  <a:pt x="415" y="1397"/>
                </a:lnTo>
                <a:lnTo>
                  <a:pt x="415" y="1397"/>
                </a:lnTo>
                <a:lnTo>
                  <a:pt x="415" y="1394"/>
                </a:lnTo>
                <a:lnTo>
                  <a:pt x="414" y="1388"/>
                </a:lnTo>
                <a:lnTo>
                  <a:pt x="410" y="1370"/>
                </a:lnTo>
                <a:lnTo>
                  <a:pt x="408" y="1361"/>
                </a:lnTo>
                <a:lnTo>
                  <a:pt x="408" y="1352"/>
                </a:lnTo>
                <a:lnTo>
                  <a:pt x="409" y="1349"/>
                </a:lnTo>
                <a:lnTo>
                  <a:pt x="410" y="1345"/>
                </a:lnTo>
                <a:lnTo>
                  <a:pt x="413" y="1343"/>
                </a:lnTo>
                <a:lnTo>
                  <a:pt x="415" y="1341"/>
                </a:lnTo>
                <a:lnTo>
                  <a:pt x="415" y="1341"/>
                </a:lnTo>
                <a:lnTo>
                  <a:pt x="427" y="1334"/>
                </a:lnTo>
                <a:lnTo>
                  <a:pt x="438" y="1325"/>
                </a:lnTo>
                <a:lnTo>
                  <a:pt x="445" y="1318"/>
                </a:lnTo>
                <a:lnTo>
                  <a:pt x="448" y="1312"/>
                </a:lnTo>
                <a:lnTo>
                  <a:pt x="448" y="1312"/>
                </a:lnTo>
                <a:lnTo>
                  <a:pt x="451" y="1298"/>
                </a:lnTo>
                <a:lnTo>
                  <a:pt x="452" y="1270"/>
                </a:lnTo>
                <a:lnTo>
                  <a:pt x="451" y="1239"/>
                </a:lnTo>
                <a:lnTo>
                  <a:pt x="451" y="1225"/>
                </a:lnTo>
                <a:lnTo>
                  <a:pt x="448" y="1213"/>
                </a:lnTo>
                <a:lnTo>
                  <a:pt x="448" y="1213"/>
                </a:lnTo>
                <a:lnTo>
                  <a:pt x="447" y="1199"/>
                </a:lnTo>
                <a:lnTo>
                  <a:pt x="446" y="1178"/>
                </a:lnTo>
                <a:lnTo>
                  <a:pt x="447" y="1123"/>
                </a:lnTo>
                <a:lnTo>
                  <a:pt x="448" y="1071"/>
                </a:lnTo>
                <a:lnTo>
                  <a:pt x="448" y="1051"/>
                </a:lnTo>
                <a:lnTo>
                  <a:pt x="448" y="1038"/>
                </a:lnTo>
                <a:lnTo>
                  <a:pt x="448" y="1038"/>
                </a:lnTo>
                <a:lnTo>
                  <a:pt x="445" y="1018"/>
                </a:lnTo>
                <a:lnTo>
                  <a:pt x="439" y="992"/>
                </a:lnTo>
                <a:lnTo>
                  <a:pt x="429" y="958"/>
                </a:lnTo>
                <a:lnTo>
                  <a:pt x="429" y="958"/>
                </a:lnTo>
                <a:lnTo>
                  <a:pt x="429" y="938"/>
                </a:lnTo>
                <a:lnTo>
                  <a:pt x="431" y="900"/>
                </a:lnTo>
                <a:lnTo>
                  <a:pt x="434" y="840"/>
                </a:lnTo>
                <a:lnTo>
                  <a:pt x="434" y="840"/>
                </a:lnTo>
                <a:lnTo>
                  <a:pt x="438" y="808"/>
                </a:lnTo>
                <a:lnTo>
                  <a:pt x="439" y="792"/>
                </a:lnTo>
                <a:lnTo>
                  <a:pt x="439" y="786"/>
                </a:lnTo>
                <a:lnTo>
                  <a:pt x="439" y="783"/>
                </a:lnTo>
                <a:lnTo>
                  <a:pt x="439" y="783"/>
                </a:lnTo>
                <a:lnTo>
                  <a:pt x="439" y="781"/>
                </a:lnTo>
                <a:lnTo>
                  <a:pt x="439" y="776"/>
                </a:lnTo>
                <a:lnTo>
                  <a:pt x="440" y="762"/>
                </a:lnTo>
                <a:lnTo>
                  <a:pt x="442" y="747"/>
                </a:lnTo>
                <a:lnTo>
                  <a:pt x="443" y="736"/>
                </a:lnTo>
                <a:lnTo>
                  <a:pt x="443" y="736"/>
                </a:lnTo>
                <a:lnTo>
                  <a:pt x="445" y="677"/>
                </a:lnTo>
                <a:lnTo>
                  <a:pt x="447" y="639"/>
                </a:lnTo>
                <a:lnTo>
                  <a:pt x="447" y="628"/>
                </a:lnTo>
                <a:lnTo>
                  <a:pt x="448" y="623"/>
                </a:lnTo>
                <a:lnTo>
                  <a:pt x="448" y="623"/>
                </a:lnTo>
                <a:lnTo>
                  <a:pt x="453" y="616"/>
                </a:lnTo>
                <a:lnTo>
                  <a:pt x="460" y="599"/>
                </a:lnTo>
                <a:lnTo>
                  <a:pt x="468" y="583"/>
                </a:lnTo>
                <a:lnTo>
                  <a:pt x="472" y="571"/>
                </a:lnTo>
                <a:lnTo>
                  <a:pt x="472" y="571"/>
                </a:lnTo>
                <a:lnTo>
                  <a:pt x="474" y="524"/>
                </a:lnTo>
                <a:lnTo>
                  <a:pt x="475" y="490"/>
                </a:lnTo>
                <a:lnTo>
                  <a:pt x="477" y="462"/>
                </a:lnTo>
                <a:lnTo>
                  <a:pt x="477" y="462"/>
                </a:lnTo>
                <a:lnTo>
                  <a:pt x="480" y="414"/>
                </a:lnTo>
                <a:lnTo>
                  <a:pt x="481" y="387"/>
                </a:lnTo>
                <a:lnTo>
                  <a:pt x="528" y="311"/>
                </a:lnTo>
                <a:lnTo>
                  <a:pt x="528" y="311"/>
                </a:lnTo>
                <a:lnTo>
                  <a:pt x="531" y="307"/>
                </a:lnTo>
                <a:lnTo>
                  <a:pt x="532" y="302"/>
                </a:lnTo>
                <a:lnTo>
                  <a:pt x="534" y="290"/>
                </a:lnTo>
                <a:lnTo>
                  <a:pt x="534" y="278"/>
                </a:lnTo>
                <a:lnTo>
                  <a:pt x="534" y="274"/>
                </a:lnTo>
                <a:lnTo>
                  <a:pt x="533" y="269"/>
                </a:lnTo>
                <a:lnTo>
                  <a:pt x="533" y="269"/>
                </a:lnTo>
                <a:lnTo>
                  <a:pt x="530" y="259"/>
                </a:lnTo>
                <a:lnTo>
                  <a:pt x="523" y="248"/>
                </a:lnTo>
                <a:lnTo>
                  <a:pt x="514" y="236"/>
                </a:lnTo>
                <a:lnTo>
                  <a:pt x="510" y="231"/>
                </a:lnTo>
                <a:lnTo>
                  <a:pt x="505" y="226"/>
                </a:lnTo>
                <a:lnTo>
                  <a:pt x="505" y="226"/>
                </a:lnTo>
                <a:lnTo>
                  <a:pt x="492" y="215"/>
                </a:lnTo>
                <a:lnTo>
                  <a:pt x="486" y="210"/>
                </a:lnTo>
                <a:lnTo>
                  <a:pt x="477" y="203"/>
                </a:lnTo>
                <a:lnTo>
                  <a:pt x="477" y="203"/>
                </a:lnTo>
                <a:lnTo>
                  <a:pt x="469" y="197"/>
                </a:lnTo>
                <a:lnTo>
                  <a:pt x="459" y="186"/>
                </a:lnTo>
                <a:lnTo>
                  <a:pt x="435" y="161"/>
                </a:lnTo>
                <a:lnTo>
                  <a:pt x="406" y="127"/>
                </a:lnTo>
                <a:lnTo>
                  <a:pt x="406" y="104"/>
                </a:lnTo>
                <a:lnTo>
                  <a:pt x="406" y="104"/>
                </a:lnTo>
                <a:lnTo>
                  <a:pt x="405" y="95"/>
                </a:lnTo>
                <a:lnTo>
                  <a:pt x="402" y="88"/>
                </a:lnTo>
                <a:lnTo>
                  <a:pt x="400" y="84"/>
                </a:lnTo>
                <a:lnTo>
                  <a:pt x="396" y="80"/>
                </a:lnTo>
                <a:lnTo>
                  <a:pt x="387" y="71"/>
                </a:lnTo>
                <a:lnTo>
                  <a:pt x="387" y="71"/>
                </a:lnTo>
                <a:lnTo>
                  <a:pt x="386" y="62"/>
                </a:lnTo>
                <a:lnTo>
                  <a:pt x="384" y="53"/>
                </a:lnTo>
                <a:lnTo>
                  <a:pt x="382" y="43"/>
                </a:lnTo>
                <a:lnTo>
                  <a:pt x="377" y="33"/>
                </a:lnTo>
                <a:lnTo>
                  <a:pt x="373" y="22"/>
                </a:lnTo>
                <a:lnTo>
                  <a:pt x="370" y="17"/>
                </a:lnTo>
                <a:lnTo>
                  <a:pt x="367" y="14"/>
                </a:lnTo>
                <a:lnTo>
                  <a:pt x="363" y="12"/>
                </a:lnTo>
                <a:lnTo>
                  <a:pt x="359" y="9"/>
                </a:lnTo>
                <a:lnTo>
                  <a:pt x="359" y="9"/>
                </a:lnTo>
                <a:lnTo>
                  <a:pt x="340" y="3"/>
                </a:lnTo>
                <a:lnTo>
                  <a:pt x="329" y="1"/>
                </a:lnTo>
                <a:lnTo>
                  <a:pt x="320" y="0"/>
                </a:lnTo>
                <a:lnTo>
                  <a:pt x="309" y="0"/>
                </a:lnTo>
                <a:lnTo>
                  <a:pt x="300" y="1"/>
                </a:lnTo>
                <a:lnTo>
                  <a:pt x="291" y="3"/>
                </a:lnTo>
                <a:lnTo>
                  <a:pt x="283" y="9"/>
                </a:lnTo>
                <a:lnTo>
                  <a:pt x="283" y="9"/>
                </a:lnTo>
                <a:lnTo>
                  <a:pt x="270" y="22"/>
                </a:lnTo>
                <a:lnTo>
                  <a:pt x="259" y="35"/>
                </a:lnTo>
                <a:lnTo>
                  <a:pt x="250" y="47"/>
                </a:lnTo>
                <a:lnTo>
                  <a:pt x="250" y="47"/>
                </a:lnTo>
                <a:close/>
                <a:moveTo>
                  <a:pt x="226" y="89"/>
                </a:moveTo>
                <a:lnTo>
                  <a:pt x="241" y="89"/>
                </a:lnTo>
                <a:lnTo>
                  <a:pt x="241" y="89"/>
                </a:lnTo>
                <a:lnTo>
                  <a:pt x="238" y="92"/>
                </a:lnTo>
                <a:lnTo>
                  <a:pt x="236" y="99"/>
                </a:lnTo>
                <a:lnTo>
                  <a:pt x="236" y="99"/>
                </a:lnTo>
                <a:lnTo>
                  <a:pt x="235" y="108"/>
                </a:lnTo>
                <a:lnTo>
                  <a:pt x="235" y="118"/>
                </a:lnTo>
                <a:lnTo>
                  <a:pt x="236" y="126"/>
                </a:lnTo>
                <a:lnTo>
                  <a:pt x="238" y="130"/>
                </a:lnTo>
                <a:lnTo>
                  <a:pt x="241" y="132"/>
                </a:lnTo>
                <a:lnTo>
                  <a:pt x="241" y="132"/>
                </a:lnTo>
                <a:lnTo>
                  <a:pt x="246" y="134"/>
                </a:lnTo>
                <a:lnTo>
                  <a:pt x="251" y="135"/>
                </a:lnTo>
                <a:lnTo>
                  <a:pt x="255" y="137"/>
                </a:lnTo>
                <a:lnTo>
                  <a:pt x="255" y="137"/>
                </a:lnTo>
                <a:lnTo>
                  <a:pt x="255" y="137"/>
                </a:lnTo>
                <a:lnTo>
                  <a:pt x="258" y="141"/>
                </a:lnTo>
                <a:lnTo>
                  <a:pt x="266" y="152"/>
                </a:lnTo>
                <a:lnTo>
                  <a:pt x="275" y="163"/>
                </a:lnTo>
                <a:lnTo>
                  <a:pt x="277" y="167"/>
                </a:lnTo>
                <a:lnTo>
                  <a:pt x="278" y="170"/>
                </a:lnTo>
                <a:lnTo>
                  <a:pt x="278" y="170"/>
                </a:lnTo>
                <a:lnTo>
                  <a:pt x="278" y="173"/>
                </a:lnTo>
                <a:lnTo>
                  <a:pt x="279" y="178"/>
                </a:lnTo>
                <a:lnTo>
                  <a:pt x="279" y="182"/>
                </a:lnTo>
                <a:lnTo>
                  <a:pt x="279" y="183"/>
                </a:lnTo>
                <a:lnTo>
                  <a:pt x="278" y="184"/>
                </a:lnTo>
                <a:lnTo>
                  <a:pt x="278" y="184"/>
                </a:lnTo>
                <a:lnTo>
                  <a:pt x="276" y="185"/>
                </a:lnTo>
                <a:lnTo>
                  <a:pt x="274" y="187"/>
                </a:lnTo>
                <a:lnTo>
                  <a:pt x="269" y="193"/>
                </a:lnTo>
                <a:lnTo>
                  <a:pt x="269" y="193"/>
                </a:lnTo>
                <a:lnTo>
                  <a:pt x="264" y="198"/>
                </a:lnTo>
                <a:lnTo>
                  <a:pt x="255" y="207"/>
                </a:lnTo>
                <a:lnTo>
                  <a:pt x="255" y="207"/>
                </a:lnTo>
                <a:lnTo>
                  <a:pt x="249" y="216"/>
                </a:lnTo>
                <a:lnTo>
                  <a:pt x="244" y="224"/>
                </a:lnTo>
                <a:lnTo>
                  <a:pt x="239" y="230"/>
                </a:lnTo>
                <a:lnTo>
                  <a:pt x="237" y="231"/>
                </a:lnTo>
                <a:lnTo>
                  <a:pt x="236" y="231"/>
                </a:lnTo>
                <a:lnTo>
                  <a:pt x="236" y="231"/>
                </a:lnTo>
                <a:lnTo>
                  <a:pt x="233" y="231"/>
                </a:lnTo>
                <a:lnTo>
                  <a:pt x="230" y="230"/>
                </a:lnTo>
                <a:lnTo>
                  <a:pt x="222" y="231"/>
                </a:lnTo>
                <a:lnTo>
                  <a:pt x="203" y="236"/>
                </a:lnTo>
                <a:lnTo>
                  <a:pt x="203" y="236"/>
                </a:lnTo>
                <a:lnTo>
                  <a:pt x="187" y="239"/>
                </a:lnTo>
                <a:lnTo>
                  <a:pt x="174" y="241"/>
                </a:lnTo>
                <a:lnTo>
                  <a:pt x="174" y="241"/>
                </a:lnTo>
                <a:lnTo>
                  <a:pt x="154" y="242"/>
                </a:lnTo>
                <a:lnTo>
                  <a:pt x="143" y="242"/>
                </a:lnTo>
                <a:lnTo>
                  <a:pt x="138" y="242"/>
                </a:lnTo>
                <a:lnTo>
                  <a:pt x="137" y="241"/>
                </a:lnTo>
                <a:lnTo>
                  <a:pt x="137" y="241"/>
                </a:lnTo>
                <a:lnTo>
                  <a:pt x="138" y="218"/>
                </a:lnTo>
                <a:lnTo>
                  <a:pt x="139" y="203"/>
                </a:lnTo>
                <a:lnTo>
                  <a:pt x="141" y="193"/>
                </a:lnTo>
                <a:lnTo>
                  <a:pt x="141" y="193"/>
                </a:lnTo>
                <a:lnTo>
                  <a:pt x="147" y="178"/>
                </a:lnTo>
                <a:lnTo>
                  <a:pt x="152" y="170"/>
                </a:lnTo>
                <a:lnTo>
                  <a:pt x="153" y="166"/>
                </a:lnTo>
                <a:lnTo>
                  <a:pt x="156" y="165"/>
                </a:lnTo>
                <a:lnTo>
                  <a:pt x="156" y="165"/>
                </a:lnTo>
                <a:lnTo>
                  <a:pt x="158" y="164"/>
                </a:lnTo>
                <a:lnTo>
                  <a:pt x="160" y="161"/>
                </a:lnTo>
                <a:lnTo>
                  <a:pt x="167" y="156"/>
                </a:lnTo>
                <a:lnTo>
                  <a:pt x="174" y="146"/>
                </a:lnTo>
                <a:lnTo>
                  <a:pt x="174" y="132"/>
                </a:lnTo>
                <a:lnTo>
                  <a:pt x="174" y="132"/>
                </a:lnTo>
                <a:lnTo>
                  <a:pt x="184" y="131"/>
                </a:lnTo>
                <a:lnTo>
                  <a:pt x="191" y="128"/>
                </a:lnTo>
                <a:lnTo>
                  <a:pt x="193" y="128"/>
                </a:lnTo>
                <a:lnTo>
                  <a:pt x="193" y="127"/>
                </a:lnTo>
                <a:lnTo>
                  <a:pt x="193" y="127"/>
                </a:lnTo>
                <a:lnTo>
                  <a:pt x="194" y="124"/>
                </a:lnTo>
                <a:lnTo>
                  <a:pt x="198" y="117"/>
                </a:lnTo>
                <a:lnTo>
                  <a:pt x="203" y="108"/>
                </a:lnTo>
                <a:lnTo>
                  <a:pt x="203" y="108"/>
                </a:lnTo>
                <a:lnTo>
                  <a:pt x="211" y="105"/>
                </a:lnTo>
                <a:lnTo>
                  <a:pt x="218" y="101"/>
                </a:lnTo>
                <a:lnTo>
                  <a:pt x="222" y="99"/>
                </a:lnTo>
                <a:lnTo>
                  <a:pt x="222" y="99"/>
                </a:lnTo>
                <a:lnTo>
                  <a:pt x="223" y="97"/>
                </a:lnTo>
                <a:lnTo>
                  <a:pt x="223" y="93"/>
                </a:lnTo>
                <a:lnTo>
                  <a:pt x="222" y="89"/>
                </a:lnTo>
                <a:lnTo>
                  <a:pt x="226" y="89"/>
                </a:lnTo>
                <a:close/>
                <a:moveTo>
                  <a:pt x="207" y="61"/>
                </a:moveTo>
                <a:lnTo>
                  <a:pt x="207" y="61"/>
                </a:lnTo>
                <a:lnTo>
                  <a:pt x="207" y="74"/>
                </a:lnTo>
                <a:lnTo>
                  <a:pt x="207" y="85"/>
                </a:lnTo>
                <a:lnTo>
                  <a:pt x="207" y="85"/>
                </a:lnTo>
                <a:lnTo>
                  <a:pt x="200" y="85"/>
                </a:lnTo>
                <a:lnTo>
                  <a:pt x="196" y="85"/>
                </a:lnTo>
                <a:lnTo>
                  <a:pt x="193" y="85"/>
                </a:lnTo>
                <a:lnTo>
                  <a:pt x="193" y="85"/>
                </a:lnTo>
                <a:lnTo>
                  <a:pt x="192" y="82"/>
                </a:lnTo>
                <a:lnTo>
                  <a:pt x="192" y="79"/>
                </a:lnTo>
                <a:lnTo>
                  <a:pt x="192" y="74"/>
                </a:lnTo>
                <a:lnTo>
                  <a:pt x="193" y="71"/>
                </a:lnTo>
                <a:lnTo>
                  <a:pt x="193" y="71"/>
                </a:lnTo>
                <a:lnTo>
                  <a:pt x="202" y="63"/>
                </a:lnTo>
                <a:lnTo>
                  <a:pt x="205" y="60"/>
                </a:lnTo>
                <a:lnTo>
                  <a:pt x="206" y="60"/>
                </a:lnTo>
                <a:lnTo>
                  <a:pt x="207" y="61"/>
                </a:lnTo>
                <a:lnTo>
                  <a:pt x="207" y="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4">
            <a:extLst>
              <a:ext uri="{FF2B5EF4-FFF2-40B4-BE49-F238E27FC236}">
                <a16:creationId xmlns:a16="http://schemas.microsoft.com/office/drawing/2014/main" id="{893F3E1B-8121-4CC9-AD6D-205B24DAD0CC}"/>
              </a:ext>
            </a:extLst>
          </p:cNvPr>
          <p:cNvSpPr>
            <a:spLocks noEditPoints="1"/>
          </p:cNvSpPr>
          <p:nvPr/>
        </p:nvSpPr>
        <p:spPr bwMode="auto">
          <a:xfrm>
            <a:off x="6557908" y="2747638"/>
            <a:ext cx="551150" cy="1693875"/>
          </a:xfrm>
          <a:custGeom>
            <a:avLst/>
            <a:gdLst>
              <a:gd name="T0" fmla="*/ 85 w 409"/>
              <a:gd name="T1" fmla="*/ 165 h 1257"/>
              <a:gd name="T2" fmla="*/ 78 w 409"/>
              <a:gd name="T3" fmla="*/ 191 h 1257"/>
              <a:gd name="T4" fmla="*/ 22 w 409"/>
              <a:gd name="T5" fmla="*/ 211 h 1257"/>
              <a:gd name="T6" fmla="*/ 1 w 409"/>
              <a:gd name="T7" fmla="*/ 255 h 1257"/>
              <a:gd name="T8" fmla="*/ 54 w 409"/>
              <a:gd name="T9" fmla="*/ 401 h 1257"/>
              <a:gd name="T10" fmla="*/ 57 w 409"/>
              <a:gd name="T11" fmla="*/ 426 h 1257"/>
              <a:gd name="T12" fmla="*/ 64 w 409"/>
              <a:gd name="T13" fmla="*/ 471 h 1257"/>
              <a:gd name="T14" fmla="*/ 71 w 409"/>
              <a:gd name="T15" fmla="*/ 506 h 1257"/>
              <a:gd name="T16" fmla="*/ 83 w 409"/>
              <a:gd name="T17" fmla="*/ 610 h 1257"/>
              <a:gd name="T18" fmla="*/ 102 w 409"/>
              <a:gd name="T19" fmla="*/ 650 h 1257"/>
              <a:gd name="T20" fmla="*/ 102 w 409"/>
              <a:gd name="T21" fmla="*/ 771 h 1257"/>
              <a:gd name="T22" fmla="*/ 113 w 409"/>
              <a:gd name="T23" fmla="*/ 898 h 1257"/>
              <a:gd name="T24" fmla="*/ 105 w 409"/>
              <a:gd name="T25" fmla="*/ 943 h 1257"/>
              <a:gd name="T26" fmla="*/ 107 w 409"/>
              <a:gd name="T27" fmla="*/ 973 h 1257"/>
              <a:gd name="T28" fmla="*/ 99 w 409"/>
              <a:gd name="T29" fmla="*/ 1001 h 1257"/>
              <a:gd name="T30" fmla="*/ 73 w 409"/>
              <a:gd name="T31" fmla="*/ 1121 h 1257"/>
              <a:gd name="T32" fmla="*/ 60 w 409"/>
              <a:gd name="T33" fmla="*/ 1161 h 1257"/>
              <a:gd name="T34" fmla="*/ 57 w 409"/>
              <a:gd name="T35" fmla="*/ 1209 h 1257"/>
              <a:gd name="T36" fmla="*/ 66 w 409"/>
              <a:gd name="T37" fmla="*/ 1231 h 1257"/>
              <a:gd name="T38" fmla="*/ 131 w 409"/>
              <a:gd name="T39" fmla="*/ 1229 h 1257"/>
              <a:gd name="T40" fmla="*/ 152 w 409"/>
              <a:gd name="T41" fmla="*/ 1234 h 1257"/>
              <a:gd name="T42" fmla="*/ 167 w 409"/>
              <a:gd name="T43" fmla="*/ 1257 h 1257"/>
              <a:gd name="T44" fmla="*/ 289 w 409"/>
              <a:gd name="T45" fmla="*/ 1243 h 1257"/>
              <a:gd name="T46" fmla="*/ 337 w 409"/>
              <a:gd name="T47" fmla="*/ 1212 h 1257"/>
              <a:gd name="T48" fmla="*/ 343 w 409"/>
              <a:gd name="T49" fmla="*/ 1188 h 1257"/>
              <a:gd name="T50" fmla="*/ 298 w 409"/>
              <a:gd name="T51" fmla="*/ 1190 h 1257"/>
              <a:gd name="T52" fmla="*/ 289 w 409"/>
              <a:gd name="T53" fmla="*/ 1092 h 1257"/>
              <a:gd name="T54" fmla="*/ 304 w 409"/>
              <a:gd name="T55" fmla="*/ 911 h 1257"/>
              <a:gd name="T56" fmla="*/ 355 w 409"/>
              <a:gd name="T57" fmla="*/ 648 h 1257"/>
              <a:gd name="T58" fmla="*/ 367 w 409"/>
              <a:gd name="T59" fmla="*/ 621 h 1257"/>
              <a:gd name="T60" fmla="*/ 359 w 409"/>
              <a:gd name="T61" fmla="*/ 530 h 1257"/>
              <a:gd name="T62" fmla="*/ 321 w 409"/>
              <a:gd name="T63" fmla="*/ 401 h 1257"/>
              <a:gd name="T64" fmla="*/ 327 w 409"/>
              <a:gd name="T65" fmla="*/ 393 h 1257"/>
              <a:gd name="T66" fmla="*/ 304 w 409"/>
              <a:gd name="T67" fmla="*/ 330 h 1257"/>
              <a:gd name="T68" fmla="*/ 386 w 409"/>
              <a:gd name="T69" fmla="*/ 290 h 1257"/>
              <a:gd name="T70" fmla="*/ 409 w 409"/>
              <a:gd name="T71" fmla="*/ 255 h 1257"/>
              <a:gd name="T72" fmla="*/ 357 w 409"/>
              <a:gd name="T73" fmla="*/ 184 h 1257"/>
              <a:gd name="T74" fmla="*/ 309 w 409"/>
              <a:gd name="T75" fmla="*/ 142 h 1257"/>
              <a:gd name="T76" fmla="*/ 307 w 409"/>
              <a:gd name="T77" fmla="*/ 102 h 1257"/>
              <a:gd name="T78" fmla="*/ 282 w 409"/>
              <a:gd name="T79" fmla="*/ 71 h 1257"/>
              <a:gd name="T80" fmla="*/ 225 w 409"/>
              <a:gd name="T81" fmla="*/ 18 h 1257"/>
              <a:gd name="T82" fmla="*/ 179 w 409"/>
              <a:gd name="T83" fmla="*/ 1 h 1257"/>
              <a:gd name="T84" fmla="*/ 146 w 409"/>
              <a:gd name="T85" fmla="*/ 0 h 1257"/>
              <a:gd name="T86" fmla="*/ 120 w 409"/>
              <a:gd name="T87" fmla="*/ 2 h 1257"/>
              <a:gd name="T88" fmla="*/ 108 w 409"/>
              <a:gd name="T89" fmla="*/ 20 h 1257"/>
              <a:gd name="T90" fmla="*/ 96 w 409"/>
              <a:gd name="T91" fmla="*/ 71 h 1257"/>
              <a:gd name="T92" fmla="*/ 83 w 409"/>
              <a:gd name="T93" fmla="*/ 88 h 1257"/>
              <a:gd name="T94" fmla="*/ 94 w 409"/>
              <a:gd name="T95" fmla="*/ 131 h 1257"/>
              <a:gd name="T96" fmla="*/ 253 w 409"/>
              <a:gd name="T97" fmla="*/ 102 h 1257"/>
              <a:gd name="T98" fmla="*/ 266 w 409"/>
              <a:gd name="T99" fmla="*/ 100 h 1257"/>
              <a:gd name="T100" fmla="*/ 270 w 409"/>
              <a:gd name="T101" fmla="*/ 98 h 1257"/>
              <a:gd name="T102" fmla="*/ 262 w 409"/>
              <a:gd name="T103" fmla="*/ 117 h 1257"/>
              <a:gd name="T104" fmla="*/ 236 w 409"/>
              <a:gd name="T105" fmla="*/ 117 h 1257"/>
              <a:gd name="T106" fmla="*/ 267 w 409"/>
              <a:gd name="T107" fmla="*/ 160 h 1257"/>
              <a:gd name="T108" fmla="*/ 284 w 409"/>
              <a:gd name="T109" fmla="*/ 194 h 1257"/>
              <a:gd name="T110" fmla="*/ 286 w 409"/>
              <a:gd name="T111" fmla="*/ 208 h 1257"/>
              <a:gd name="T112" fmla="*/ 221 w 409"/>
              <a:gd name="T113" fmla="*/ 188 h 1257"/>
              <a:gd name="T114" fmla="*/ 221 w 409"/>
              <a:gd name="T115" fmla="*/ 159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9" h="1257">
                <a:moveTo>
                  <a:pt x="105" y="146"/>
                </a:moveTo>
                <a:lnTo>
                  <a:pt x="105" y="159"/>
                </a:lnTo>
                <a:lnTo>
                  <a:pt x="105" y="159"/>
                </a:lnTo>
                <a:lnTo>
                  <a:pt x="96" y="161"/>
                </a:lnTo>
                <a:lnTo>
                  <a:pt x="85" y="165"/>
                </a:lnTo>
                <a:lnTo>
                  <a:pt x="85" y="165"/>
                </a:lnTo>
                <a:lnTo>
                  <a:pt x="83" y="167"/>
                </a:lnTo>
                <a:lnTo>
                  <a:pt x="82" y="170"/>
                </a:lnTo>
                <a:lnTo>
                  <a:pt x="79" y="179"/>
                </a:lnTo>
                <a:lnTo>
                  <a:pt x="79" y="179"/>
                </a:lnTo>
                <a:lnTo>
                  <a:pt x="78" y="185"/>
                </a:lnTo>
                <a:lnTo>
                  <a:pt x="78" y="191"/>
                </a:lnTo>
                <a:lnTo>
                  <a:pt x="78" y="196"/>
                </a:lnTo>
                <a:lnTo>
                  <a:pt x="77" y="199"/>
                </a:lnTo>
                <a:lnTo>
                  <a:pt x="77" y="199"/>
                </a:lnTo>
                <a:lnTo>
                  <a:pt x="49" y="205"/>
                </a:lnTo>
                <a:lnTo>
                  <a:pt x="29" y="208"/>
                </a:lnTo>
                <a:lnTo>
                  <a:pt x="22" y="211"/>
                </a:lnTo>
                <a:lnTo>
                  <a:pt x="17" y="213"/>
                </a:lnTo>
                <a:lnTo>
                  <a:pt x="17" y="213"/>
                </a:lnTo>
                <a:lnTo>
                  <a:pt x="14" y="217"/>
                </a:lnTo>
                <a:lnTo>
                  <a:pt x="11" y="223"/>
                </a:lnTo>
                <a:lnTo>
                  <a:pt x="5" y="240"/>
                </a:lnTo>
                <a:lnTo>
                  <a:pt x="1" y="255"/>
                </a:lnTo>
                <a:lnTo>
                  <a:pt x="0" y="261"/>
                </a:lnTo>
                <a:lnTo>
                  <a:pt x="0" y="265"/>
                </a:lnTo>
                <a:lnTo>
                  <a:pt x="0" y="265"/>
                </a:lnTo>
                <a:lnTo>
                  <a:pt x="28" y="335"/>
                </a:lnTo>
                <a:lnTo>
                  <a:pt x="47" y="379"/>
                </a:lnTo>
                <a:lnTo>
                  <a:pt x="54" y="401"/>
                </a:lnTo>
                <a:lnTo>
                  <a:pt x="54" y="401"/>
                </a:lnTo>
                <a:lnTo>
                  <a:pt x="54" y="403"/>
                </a:lnTo>
                <a:lnTo>
                  <a:pt x="55" y="409"/>
                </a:lnTo>
                <a:lnTo>
                  <a:pt x="58" y="418"/>
                </a:lnTo>
                <a:lnTo>
                  <a:pt x="57" y="426"/>
                </a:lnTo>
                <a:lnTo>
                  <a:pt x="57" y="426"/>
                </a:lnTo>
                <a:lnTo>
                  <a:pt x="55" y="436"/>
                </a:lnTo>
                <a:lnTo>
                  <a:pt x="57" y="449"/>
                </a:lnTo>
                <a:lnTo>
                  <a:pt x="57" y="449"/>
                </a:lnTo>
                <a:lnTo>
                  <a:pt x="59" y="459"/>
                </a:lnTo>
                <a:lnTo>
                  <a:pt x="63" y="465"/>
                </a:lnTo>
                <a:lnTo>
                  <a:pt x="64" y="471"/>
                </a:lnTo>
                <a:lnTo>
                  <a:pt x="65" y="477"/>
                </a:lnTo>
                <a:lnTo>
                  <a:pt x="65" y="477"/>
                </a:lnTo>
                <a:lnTo>
                  <a:pt x="66" y="484"/>
                </a:lnTo>
                <a:lnTo>
                  <a:pt x="69" y="490"/>
                </a:lnTo>
                <a:lnTo>
                  <a:pt x="70" y="497"/>
                </a:lnTo>
                <a:lnTo>
                  <a:pt x="71" y="506"/>
                </a:lnTo>
                <a:lnTo>
                  <a:pt x="71" y="506"/>
                </a:lnTo>
                <a:lnTo>
                  <a:pt x="72" y="525"/>
                </a:lnTo>
                <a:lnTo>
                  <a:pt x="76" y="559"/>
                </a:lnTo>
                <a:lnTo>
                  <a:pt x="79" y="591"/>
                </a:lnTo>
                <a:lnTo>
                  <a:pt x="83" y="610"/>
                </a:lnTo>
                <a:lnTo>
                  <a:pt x="83" y="610"/>
                </a:lnTo>
                <a:lnTo>
                  <a:pt x="87" y="621"/>
                </a:lnTo>
                <a:lnTo>
                  <a:pt x="94" y="633"/>
                </a:lnTo>
                <a:lnTo>
                  <a:pt x="100" y="644"/>
                </a:lnTo>
                <a:lnTo>
                  <a:pt x="102" y="648"/>
                </a:lnTo>
                <a:lnTo>
                  <a:pt x="102" y="650"/>
                </a:lnTo>
                <a:lnTo>
                  <a:pt x="102" y="650"/>
                </a:lnTo>
                <a:lnTo>
                  <a:pt x="99" y="683"/>
                </a:lnTo>
                <a:lnTo>
                  <a:pt x="97" y="706"/>
                </a:lnTo>
                <a:lnTo>
                  <a:pt x="96" y="721"/>
                </a:lnTo>
                <a:lnTo>
                  <a:pt x="96" y="721"/>
                </a:lnTo>
                <a:lnTo>
                  <a:pt x="100" y="753"/>
                </a:lnTo>
                <a:lnTo>
                  <a:pt x="102" y="771"/>
                </a:lnTo>
                <a:lnTo>
                  <a:pt x="102" y="784"/>
                </a:lnTo>
                <a:lnTo>
                  <a:pt x="102" y="784"/>
                </a:lnTo>
                <a:lnTo>
                  <a:pt x="102" y="792"/>
                </a:lnTo>
                <a:lnTo>
                  <a:pt x="103" y="809"/>
                </a:lnTo>
                <a:lnTo>
                  <a:pt x="108" y="855"/>
                </a:lnTo>
                <a:lnTo>
                  <a:pt x="113" y="898"/>
                </a:lnTo>
                <a:lnTo>
                  <a:pt x="114" y="913"/>
                </a:lnTo>
                <a:lnTo>
                  <a:pt x="114" y="920"/>
                </a:lnTo>
                <a:lnTo>
                  <a:pt x="114" y="920"/>
                </a:lnTo>
                <a:lnTo>
                  <a:pt x="108" y="928"/>
                </a:lnTo>
                <a:lnTo>
                  <a:pt x="106" y="934"/>
                </a:lnTo>
                <a:lnTo>
                  <a:pt x="105" y="943"/>
                </a:lnTo>
                <a:lnTo>
                  <a:pt x="105" y="943"/>
                </a:lnTo>
                <a:lnTo>
                  <a:pt x="105" y="956"/>
                </a:lnTo>
                <a:lnTo>
                  <a:pt x="105" y="968"/>
                </a:lnTo>
                <a:lnTo>
                  <a:pt x="105" y="968"/>
                </a:lnTo>
                <a:lnTo>
                  <a:pt x="106" y="970"/>
                </a:lnTo>
                <a:lnTo>
                  <a:pt x="107" y="973"/>
                </a:lnTo>
                <a:lnTo>
                  <a:pt x="108" y="974"/>
                </a:lnTo>
                <a:lnTo>
                  <a:pt x="108" y="975"/>
                </a:lnTo>
                <a:lnTo>
                  <a:pt x="108" y="979"/>
                </a:lnTo>
                <a:lnTo>
                  <a:pt x="102" y="991"/>
                </a:lnTo>
                <a:lnTo>
                  <a:pt x="102" y="991"/>
                </a:lnTo>
                <a:lnTo>
                  <a:pt x="99" y="1001"/>
                </a:lnTo>
                <a:lnTo>
                  <a:pt x="95" y="1011"/>
                </a:lnTo>
                <a:lnTo>
                  <a:pt x="90" y="1037"/>
                </a:lnTo>
                <a:lnTo>
                  <a:pt x="83" y="1085"/>
                </a:lnTo>
                <a:lnTo>
                  <a:pt x="83" y="1085"/>
                </a:lnTo>
                <a:lnTo>
                  <a:pt x="78" y="1103"/>
                </a:lnTo>
                <a:lnTo>
                  <a:pt x="73" y="1121"/>
                </a:lnTo>
                <a:lnTo>
                  <a:pt x="65" y="1144"/>
                </a:lnTo>
                <a:lnTo>
                  <a:pt x="65" y="1144"/>
                </a:lnTo>
                <a:lnTo>
                  <a:pt x="63" y="1149"/>
                </a:lnTo>
                <a:lnTo>
                  <a:pt x="61" y="1152"/>
                </a:lnTo>
                <a:lnTo>
                  <a:pt x="60" y="1161"/>
                </a:lnTo>
                <a:lnTo>
                  <a:pt x="60" y="1161"/>
                </a:lnTo>
                <a:lnTo>
                  <a:pt x="59" y="1173"/>
                </a:lnTo>
                <a:lnTo>
                  <a:pt x="59" y="1185"/>
                </a:lnTo>
                <a:lnTo>
                  <a:pt x="60" y="1198"/>
                </a:lnTo>
                <a:lnTo>
                  <a:pt x="60" y="1198"/>
                </a:lnTo>
                <a:lnTo>
                  <a:pt x="59" y="1200"/>
                </a:lnTo>
                <a:lnTo>
                  <a:pt x="57" y="1209"/>
                </a:lnTo>
                <a:lnTo>
                  <a:pt x="57" y="1218"/>
                </a:lnTo>
                <a:lnTo>
                  <a:pt x="58" y="1222"/>
                </a:lnTo>
                <a:lnTo>
                  <a:pt x="60" y="1226"/>
                </a:lnTo>
                <a:lnTo>
                  <a:pt x="60" y="1226"/>
                </a:lnTo>
                <a:lnTo>
                  <a:pt x="63" y="1229"/>
                </a:lnTo>
                <a:lnTo>
                  <a:pt x="66" y="1231"/>
                </a:lnTo>
                <a:lnTo>
                  <a:pt x="76" y="1234"/>
                </a:lnTo>
                <a:lnTo>
                  <a:pt x="85" y="1235"/>
                </a:lnTo>
                <a:lnTo>
                  <a:pt x="94" y="1234"/>
                </a:lnTo>
                <a:lnTo>
                  <a:pt x="94" y="1234"/>
                </a:lnTo>
                <a:lnTo>
                  <a:pt x="114" y="1232"/>
                </a:lnTo>
                <a:lnTo>
                  <a:pt x="131" y="1229"/>
                </a:lnTo>
                <a:lnTo>
                  <a:pt x="131" y="1229"/>
                </a:lnTo>
                <a:lnTo>
                  <a:pt x="143" y="1223"/>
                </a:lnTo>
                <a:lnTo>
                  <a:pt x="154" y="1217"/>
                </a:lnTo>
                <a:lnTo>
                  <a:pt x="154" y="1217"/>
                </a:lnTo>
                <a:lnTo>
                  <a:pt x="153" y="1222"/>
                </a:lnTo>
                <a:lnTo>
                  <a:pt x="152" y="1234"/>
                </a:lnTo>
                <a:lnTo>
                  <a:pt x="152" y="1240"/>
                </a:lnTo>
                <a:lnTo>
                  <a:pt x="153" y="1246"/>
                </a:lnTo>
                <a:lnTo>
                  <a:pt x="155" y="1251"/>
                </a:lnTo>
                <a:lnTo>
                  <a:pt x="159" y="1255"/>
                </a:lnTo>
                <a:lnTo>
                  <a:pt x="159" y="1255"/>
                </a:lnTo>
                <a:lnTo>
                  <a:pt x="167" y="1257"/>
                </a:lnTo>
                <a:lnTo>
                  <a:pt x="175" y="1257"/>
                </a:lnTo>
                <a:lnTo>
                  <a:pt x="190" y="1255"/>
                </a:lnTo>
                <a:lnTo>
                  <a:pt x="190" y="1255"/>
                </a:lnTo>
                <a:lnTo>
                  <a:pt x="244" y="1249"/>
                </a:lnTo>
                <a:lnTo>
                  <a:pt x="277" y="1244"/>
                </a:lnTo>
                <a:lnTo>
                  <a:pt x="289" y="1243"/>
                </a:lnTo>
                <a:lnTo>
                  <a:pt x="296" y="1240"/>
                </a:lnTo>
                <a:lnTo>
                  <a:pt x="296" y="1240"/>
                </a:lnTo>
                <a:lnTo>
                  <a:pt x="307" y="1234"/>
                </a:lnTo>
                <a:lnTo>
                  <a:pt x="323" y="1225"/>
                </a:lnTo>
                <a:lnTo>
                  <a:pt x="331" y="1218"/>
                </a:lnTo>
                <a:lnTo>
                  <a:pt x="337" y="1212"/>
                </a:lnTo>
                <a:lnTo>
                  <a:pt x="342" y="1208"/>
                </a:lnTo>
                <a:lnTo>
                  <a:pt x="344" y="1203"/>
                </a:lnTo>
                <a:lnTo>
                  <a:pt x="344" y="1203"/>
                </a:lnTo>
                <a:lnTo>
                  <a:pt x="344" y="1196"/>
                </a:lnTo>
                <a:lnTo>
                  <a:pt x="343" y="1191"/>
                </a:lnTo>
                <a:lnTo>
                  <a:pt x="343" y="1188"/>
                </a:lnTo>
                <a:lnTo>
                  <a:pt x="341" y="1187"/>
                </a:lnTo>
                <a:lnTo>
                  <a:pt x="338" y="1186"/>
                </a:lnTo>
                <a:lnTo>
                  <a:pt x="336" y="1186"/>
                </a:lnTo>
                <a:lnTo>
                  <a:pt x="336" y="1186"/>
                </a:lnTo>
                <a:lnTo>
                  <a:pt x="298" y="1190"/>
                </a:lnTo>
                <a:lnTo>
                  <a:pt x="298" y="1190"/>
                </a:lnTo>
                <a:lnTo>
                  <a:pt x="291" y="1190"/>
                </a:lnTo>
                <a:lnTo>
                  <a:pt x="284" y="1188"/>
                </a:lnTo>
                <a:lnTo>
                  <a:pt x="276" y="1186"/>
                </a:lnTo>
                <a:lnTo>
                  <a:pt x="267" y="1181"/>
                </a:lnTo>
                <a:lnTo>
                  <a:pt x="267" y="1181"/>
                </a:lnTo>
                <a:lnTo>
                  <a:pt x="289" y="1092"/>
                </a:lnTo>
                <a:lnTo>
                  <a:pt x="303" y="1028"/>
                </a:lnTo>
                <a:lnTo>
                  <a:pt x="308" y="1007"/>
                </a:lnTo>
                <a:lnTo>
                  <a:pt x="309" y="996"/>
                </a:lnTo>
                <a:lnTo>
                  <a:pt x="309" y="996"/>
                </a:lnTo>
                <a:lnTo>
                  <a:pt x="307" y="951"/>
                </a:lnTo>
                <a:lnTo>
                  <a:pt x="304" y="911"/>
                </a:lnTo>
                <a:lnTo>
                  <a:pt x="304" y="911"/>
                </a:lnTo>
                <a:lnTo>
                  <a:pt x="327" y="824"/>
                </a:lnTo>
                <a:lnTo>
                  <a:pt x="327" y="824"/>
                </a:lnTo>
                <a:lnTo>
                  <a:pt x="353" y="736"/>
                </a:lnTo>
                <a:lnTo>
                  <a:pt x="355" y="648"/>
                </a:lnTo>
                <a:lnTo>
                  <a:pt x="355" y="648"/>
                </a:lnTo>
                <a:lnTo>
                  <a:pt x="359" y="644"/>
                </a:lnTo>
                <a:lnTo>
                  <a:pt x="363" y="639"/>
                </a:lnTo>
                <a:lnTo>
                  <a:pt x="363" y="639"/>
                </a:lnTo>
                <a:lnTo>
                  <a:pt x="366" y="632"/>
                </a:lnTo>
                <a:lnTo>
                  <a:pt x="367" y="627"/>
                </a:lnTo>
                <a:lnTo>
                  <a:pt x="367" y="621"/>
                </a:lnTo>
                <a:lnTo>
                  <a:pt x="367" y="621"/>
                </a:lnTo>
                <a:lnTo>
                  <a:pt x="365" y="590"/>
                </a:lnTo>
                <a:lnTo>
                  <a:pt x="363" y="554"/>
                </a:lnTo>
                <a:lnTo>
                  <a:pt x="363" y="554"/>
                </a:lnTo>
                <a:lnTo>
                  <a:pt x="362" y="545"/>
                </a:lnTo>
                <a:lnTo>
                  <a:pt x="359" y="530"/>
                </a:lnTo>
                <a:lnTo>
                  <a:pt x="348" y="489"/>
                </a:lnTo>
                <a:lnTo>
                  <a:pt x="336" y="449"/>
                </a:lnTo>
                <a:lnTo>
                  <a:pt x="330" y="429"/>
                </a:lnTo>
                <a:lnTo>
                  <a:pt x="330" y="429"/>
                </a:lnTo>
                <a:lnTo>
                  <a:pt x="324" y="412"/>
                </a:lnTo>
                <a:lnTo>
                  <a:pt x="321" y="401"/>
                </a:lnTo>
                <a:lnTo>
                  <a:pt x="320" y="397"/>
                </a:lnTo>
                <a:lnTo>
                  <a:pt x="321" y="395"/>
                </a:lnTo>
                <a:lnTo>
                  <a:pt x="321" y="395"/>
                </a:lnTo>
                <a:lnTo>
                  <a:pt x="323" y="394"/>
                </a:lnTo>
                <a:lnTo>
                  <a:pt x="324" y="393"/>
                </a:lnTo>
                <a:lnTo>
                  <a:pt x="327" y="393"/>
                </a:lnTo>
                <a:lnTo>
                  <a:pt x="327" y="391"/>
                </a:lnTo>
                <a:lnTo>
                  <a:pt x="327" y="389"/>
                </a:lnTo>
                <a:lnTo>
                  <a:pt x="324" y="378"/>
                </a:lnTo>
                <a:lnTo>
                  <a:pt x="324" y="378"/>
                </a:lnTo>
                <a:lnTo>
                  <a:pt x="310" y="346"/>
                </a:lnTo>
                <a:lnTo>
                  <a:pt x="304" y="330"/>
                </a:lnTo>
                <a:lnTo>
                  <a:pt x="304" y="330"/>
                </a:lnTo>
                <a:lnTo>
                  <a:pt x="342" y="313"/>
                </a:lnTo>
                <a:lnTo>
                  <a:pt x="371" y="300"/>
                </a:lnTo>
                <a:lnTo>
                  <a:pt x="380" y="294"/>
                </a:lnTo>
                <a:lnTo>
                  <a:pt x="386" y="290"/>
                </a:lnTo>
                <a:lnTo>
                  <a:pt x="386" y="290"/>
                </a:lnTo>
                <a:lnTo>
                  <a:pt x="394" y="283"/>
                </a:lnTo>
                <a:lnTo>
                  <a:pt x="401" y="275"/>
                </a:lnTo>
                <a:lnTo>
                  <a:pt x="407" y="265"/>
                </a:lnTo>
                <a:lnTo>
                  <a:pt x="408" y="260"/>
                </a:lnTo>
                <a:lnTo>
                  <a:pt x="409" y="255"/>
                </a:lnTo>
                <a:lnTo>
                  <a:pt x="409" y="255"/>
                </a:lnTo>
                <a:lnTo>
                  <a:pt x="408" y="252"/>
                </a:lnTo>
                <a:lnTo>
                  <a:pt x="406" y="246"/>
                </a:lnTo>
                <a:lnTo>
                  <a:pt x="398" y="232"/>
                </a:lnTo>
                <a:lnTo>
                  <a:pt x="384" y="213"/>
                </a:lnTo>
                <a:lnTo>
                  <a:pt x="384" y="213"/>
                </a:lnTo>
                <a:lnTo>
                  <a:pt x="357" y="184"/>
                </a:lnTo>
                <a:lnTo>
                  <a:pt x="332" y="157"/>
                </a:lnTo>
                <a:lnTo>
                  <a:pt x="332" y="157"/>
                </a:lnTo>
                <a:lnTo>
                  <a:pt x="329" y="153"/>
                </a:lnTo>
                <a:lnTo>
                  <a:pt x="324" y="148"/>
                </a:lnTo>
                <a:lnTo>
                  <a:pt x="315" y="142"/>
                </a:lnTo>
                <a:lnTo>
                  <a:pt x="309" y="142"/>
                </a:lnTo>
                <a:lnTo>
                  <a:pt x="309" y="142"/>
                </a:lnTo>
                <a:lnTo>
                  <a:pt x="310" y="128"/>
                </a:lnTo>
                <a:lnTo>
                  <a:pt x="310" y="117"/>
                </a:lnTo>
                <a:lnTo>
                  <a:pt x="309" y="108"/>
                </a:lnTo>
                <a:lnTo>
                  <a:pt x="309" y="108"/>
                </a:lnTo>
                <a:lnTo>
                  <a:pt x="307" y="102"/>
                </a:lnTo>
                <a:lnTo>
                  <a:pt x="302" y="96"/>
                </a:lnTo>
                <a:lnTo>
                  <a:pt x="296" y="90"/>
                </a:lnTo>
                <a:lnTo>
                  <a:pt x="292" y="85"/>
                </a:lnTo>
                <a:lnTo>
                  <a:pt x="292" y="85"/>
                </a:lnTo>
                <a:lnTo>
                  <a:pt x="286" y="77"/>
                </a:lnTo>
                <a:lnTo>
                  <a:pt x="282" y="71"/>
                </a:lnTo>
                <a:lnTo>
                  <a:pt x="282" y="71"/>
                </a:lnTo>
                <a:lnTo>
                  <a:pt x="270" y="58"/>
                </a:lnTo>
                <a:lnTo>
                  <a:pt x="265" y="52"/>
                </a:lnTo>
                <a:lnTo>
                  <a:pt x="261" y="20"/>
                </a:lnTo>
                <a:lnTo>
                  <a:pt x="259" y="18"/>
                </a:lnTo>
                <a:lnTo>
                  <a:pt x="225" y="18"/>
                </a:lnTo>
                <a:lnTo>
                  <a:pt x="225" y="18"/>
                </a:lnTo>
                <a:lnTo>
                  <a:pt x="212" y="11"/>
                </a:lnTo>
                <a:lnTo>
                  <a:pt x="201" y="6"/>
                </a:lnTo>
                <a:lnTo>
                  <a:pt x="194" y="4"/>
                </a:lnTo>
                <a:lnTo>
                  <a:pt x="194" y="4"/>
                </a:lnTo>
                <a:lnTo>
                  <a:pt x="179" y="1"/>
                </a:lnTo>
                <a:lnTo>
                  <a:pt x="167" y="0"/>
                </a:lnTo>
                <a:lnTo>
                  <a:pt x="167" y="0"/>
                </a:lnTo>
                <a:lnTo>
                  <a:pt x="161" y="0"/>
                </a:lnTo>
                <a:lnTo>
                  <a:pt x="156" y="0"/>
                </a:lnTo>
                <a:lnTo>
                  <a:pt x="156" y="0"/>
                </a:lnTo>
                <a:lnTo>
                  <a:pt x="146" y="0"/>
                </a:lnTo>
                <a:lnTo>
                  <a:pt x="138" y="0"/>
                </a:lnTo>
                <a:lnTo>
                  <a:pt x="134" y="0"/>
                </a:lnTo>
                <a:lnTo>
                  <a:pt x="134" y="0"/>
                </a:lnTo>
                <a:lnTo>
                  <a:pt x="130" y="1"/>
                </a:lnTo>
                <a:lnTo>
                  <a:pt x="125" y="1"/>
                </a:lnTo>
                <a:lnTo>
                  <a:pt x="120" y="2"/>
                </a:lnTo>
                <a:lnTo>
                  <a:pt x="119" y="4"/>
                </a:lnTo>
                <a:lnTo>
                  <a:pt x="117" y="6"/>
                </a:lnTo>
                <a:lnTo>
                  <a:pt x="117" y="6"/>
                </a:lnTo>
                <a:lnTo>
                  <a:pt x="111" y="13"/>
                </a:lnTo>
                <a:lnTo>
                  <a:pt x="110" y="16"/>
                </a:lnTo>
                <a:lnTo>
                  <a:pt x="108" y="20"/>
                </a:lnTo>
                <a:lnTo>
                  <a:pt x="108" y="20"/>
                </a:lnTo>
                <a:lnTo>
                  <a:pt x="103" y="34"/>
                </a:lnTo>
                <a:lnTo>
                  <a:pt x="101" y="40"/>
                </a:lnTo>
                <a:lnTo>
                  <a:pt x="100" y="46"/>
                </a:lnTo>
                <a:lnTo>
                  <a:pt x="100" y="46"/>
                </a:lnTo>
                <a:lnTo>
                  <a:pt x="96" y="71"/>
                </a:lnTo>
                <a:lnTo>
                  <a:pt x="96" y="71"/>
                </a:lnTo>
                <a:lnTo>
                  <a:pt x="94" y="85"/>
                </a:lnTo>
                <a:lnTo>
                  <a:pt x="94" y="85"/>
                </a:lnTo>
                <a:lnTo>
                  <a:pt x="90" y="85"/>
                </a:lnTo>
                <a:lnTo>
                  <a:pt x="87" y="85"/>
                </a:lnTo>
                <a:lnTo>
                  <a:pt x="83" y="88"/>
                </a:lnTo>
                <a:lnTo>
                  <a:pt x="83" y="88"/>
                </a:lnTo>
                <a:lnTo>
                  <a:pt x="82" y="92"/>
                </a:lnTo>
                <a:lnTo>
                  <a:pt x="82" y="96"/>
                </a:lnTo>
                <a:lnTo>
                  <a:pt x="85" y="108"/>
                </a:lnTo>
                <a:lnTo>
                  <a:pt x="94" y="131"/>
                </a:lnTo>
                <a:lnTo>
                  <a:pt x="94" y="131"/>
                </a:lnTo>
                <a:lnTo>
                  <a:pt x="96" y="136"/>
                </a:lnTo>
                <a:lnTo>
                  <a:pt x="100" y="141"/>
                </a:lnTo>
                <a:lnTo>
                  <a:pt x="105" y="146"/>
                </a:lnTo>
                <a:lnTo>
                  <a:pt x="105" y="146"/>
                </a:lnTo>
                <a:close/>
                <a:moveTo>
                  <a:pt x="253" y="102"/>
                </a:moveTo>
                <a:lnTo>
                  <a:pt x="253" y="102"/>
                </a:lnTo>
                <a:lnTo>
                  <a:pt x="261" y="104"/>
                </a:lnTo>
                <a:lnTo>
                  <a:pt x="266" y="104"/>
                </a:lnTo>
                <a:lnTo>
                  <a:pt x="267" y="104"/>
                </a:lnTo>
                <a:lnTo>
                  <a:pt x="267" y="102"/>
                </a:lnTo>
                <a:lnTo>
                  <a:pt x="267" y="102"/>
                </a:lnTo>
                <a:lnTo>
                  <a:pt x="266" y="100"/>
                </a:lnTo>
                <a:lnTo>
                  <a:pt x="267" y="96"/>
                </a:lnTo>
                <a:lnTo>
                  <a:pt x="267" y="92"/>
                </a:lnTo>
                <a:lnTo>
                  <a:pt x="267" y="92"/>
                </a:lnTo>
                <a:lnTo>
                  <a:pt x="268" y="93"/>
                </a:lnTo>
                <a:lnTo>
                  <a:pt x="270" y="98"/>
                </a:lnTo>
                <a:lnTo>
                  <a:pt x="270" y="98"/>
                </a:lnTo>
                <a:lnTo>
                  <a:pt x="270" y="106"/>
                </a:lnTo>
                <a:lnTo>
                  <a:pt x="268" y="111"/>
                </a:lnTo>
                <a:lnTo>
                  <a:pt x="267" y="114"/>
                </a:lnTo>
                <a:lnTo>
                  <a:pt x="267" y="114"/>
                </a:lnTo>
                <a:lnTo>
                  <a:pt x="265" y="117"/>
                </a:lnTo>
                <a:lnTo>
                  <a:pt x="262" y="117"/>
                </a:lnTo>
                <a:lnTo>
                  <a:pt x="261" y="117"/>
                </a:lnTo>
                <a:lnTo>
                  <a:pt x="261" y="117"/>
                </a:lnTo>
                <a:lnTo>
                  <a:pt x="256" y="110"/>
                </a:lnTo>
                <a:lnTo>
                  <a:pt x="253" y="102"/>
                </a:lnTo>
                <a:lnTo>
                  <a:pt x="253" y="102"/>
                </a:lnTo>
                <a:close/>
                <a:moveTo>
                  <a:pt x="236" y="117"/>
                </a:moveTo>
                <a:lnTo>
                  <a:pt x="236" y="117"/>
                </a:lnTo>
                <a:lnTo>
                  <a:pt x="244" y="132"/>
                </a:lnTo>
                <a:lnTo>
                  <a:pt x="256" y="151"/>
                </a:lnTo>
                <a:lnTo>
                  <a:pt x="256" y="151"/>
                </a:lnTo>
                <a:lnTo>
                  <a:pt x="261" y="155"/>
                </a:lnTo>
                <a:lnTo>
                  <a:pt x="267" y="160"/>
                </a:lnTo>
                <a:lnTo>
                  <a:pt x="276" y="165"/>
                </a:lnTo>
                <a:lnTo>
                  <a:pt x="276" y="177"/>
                </a:lnTo>
                <a:lnTo>
                  <a:pt x="276" y="177"/>
                </a:lnTo>
                <a:lnTo>
                  <a:pt x="277" y="179"/>
                </a:lnTo>
                <a:lnTo>
                  <a:pt x="279" y="185"/>
                </a:lnTo>
                <a:lnTo>
                  <a:pt x="284" y="194"/>
                </a:lnTo>
                <a:lnTo>
                  <a:pt x="284" y="194"/>
                </a:lnTo>
                <a:lnTo>
                  <a:pt x="289" y="201"/>
                </a:lnTo>
                <a:lnTo>
                  <a:pt x="292" y="207"/>
                </a:lnTo>
                <a:lnTo>
                  <a:pt x="292" y="207"/>
                </a:lnTo>
                <a:lnTo>
                  <a:pt x="291" y="208"/>
                </a:lnTo>
                <a:lnTo>
                  <a:pt x="286" y="208"/>
                </a:lnTo>
                <a:lnTo>
                  <a:pt x="279" y="208"/>
                </a:lnTo>
                <a:lnTo>
                  <a:pt x="270" y="205"/>
                </a:lnTo>
                <a:lnTo>
                  <a:pt x="270" y="205"/>
                </a:lnTo>
                <a:lnTo>
                  <a:pt x="249" y="197"/>
                </a:lnTo>
                <a:lnTo>
                  <a:pt x="238" y="194"/>
                </a:lnTo>
                <a:lnTo>
                  <a:pt x="221" y="188"/>
                </a:lnTo>
                <a:lnTo>
                  <a:pt x="211" y="179"/>
                </a:lnTo>
                <a:lnTo>
                  <a:pt x="211" y="179"/>
                </a:lnTo>
                <a:lnTo>
                  <a:pt x="215" y="171"/>
                </a:lnTo>
                <a:lnTo>
                  <a:pt x="219" y="164"/>
                </a:lnTo>
                <a:lnTo>
                  <a:pt x="221" y="159"/>
                </a:lnTo>
                <a:lnTo>
                  <a:pt x="221" y="159"/>
                </a:lnTo>
                <a:lnTo>
                  <a:pt x="227" y="140"/>
                </a:lnTo>
                <a:lnTo>
                  <a:pt x="227" y="140"/>
                </a:lnTo>
                <a:lnTo>
                  <a:pt x="232" y="125"/>
                </a:lnTo>
                <a:lnTo>
                  <a:pt x="236" y="117"/>
                </a:lnTo>
                <a:lnTo>
                  <a:pt x="236" y="1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82C3F30F-7891-4F76-BAF0-2690AE10B6A3}"/>
              </a:ext>
            </a:extLst>
          </p:cNvPr>
          <p:cNvSpPr>
            <a:spLocks noEditPoints="1"/>
          </p:cNvSpPr>
          <p:nvPr/>
        </p:nvSpPr>
        <p:spPr bwMode="auto">
          <a:xfrm>
            <a:off x="8373553" y="2747067"/>
            <a:ext cx="456391" cy="1643007"/>
          </a:xfrm>
          <a:custGeom>
            <a:avLst/>
            <a:gdLst>
              <a:gd name="T0" fmla="*/ 226 w 400"/>
              <a:gd name="T1" fmla="*/ 67 h 1440"/>
              <a:gd name="T2" fmla="*/ 187 w 400"/>
              <a:gd name="T3" fmla="*/ 36 h 1440"/>
              <a:gd name="T4" fmla="*/ 159 w 400"/>
              <a:gd name="T5" fmla="*/ 32 h 1440"/>
              <a:gd name="T6" fmla="*/ 119 w 400"/>
              <a:gd name="T7" fmla="*/ 36 h 1440"/>
              <a:gd name="T8" fmla="*/ 87 w 400"/>
              <a:gd name="T9" fmla="*/ 67 h 1440"/>
              <a:gd name="T10" fmla="*/ 78 w 400"/>
              <a:gd name="T11" fmla="*/ 124 h 1440"/>
              <a:gd name="T12" fmla="*/ 91 w 400"/>
              <a:gd name="T13" fmla="*/ 186 h 1440"/>
              <a:gd name="T14" fmla="*/ 91 w 400"/>
              <a:gd name="T15" fmla="*/ 201 h 1440"/>
              <a:gd name="T16" fmla="*/ 74 w 400"/>
              <a:gd name="T17" fmla="*/ 221 h 1440"/>
              <a:gd name="T18" fmla="*/ 73 w 400"/>
              <a:gd name="T19" fmla="*/ 253 h 1440"/>
              <a:gd name="T20" fmla="*/ 40 w 400"/>
              <a:gd name="T21" fmla="*/ 253 h 1440"/>
              <a:gd name="T22" fmla="*/ 9 w 400"/>
              <a:gd name="T23" fmla="*/ 268 h 1440"/>
              <a:gd name="T24" fmla="*/ 0 w 400"/>
              <a:gd name="T25" fmla="*/ 293 h 1440"/>
              <a:gd name="T26" fmla="*/ 18 w 400"/>
              <a:gd name="T27" fmla="*/ 400 h 1440"/>
              <a:gd name="T28" fmla="*/ 44 w 400"/>
              <a:gd name="T29" fmla="*/ 579 h 1440"/>
              <a:gd name="T30" fmla="*/ 25 w 400"/>
              <a:gd name="T31" fmla="*/ 713 h 1440"/>
              <a:gd name="T32" fmla="*/ 29 w 400"/>
              <a:gd name="T33" fmla="*/ 805 h 1440"/>
              <a:gd name="T34" fmla="*/ 44 w 400"/>
              <a:gd name="T35" fmla="*/ 938 h 1440"/>
              <a:gd name="T36" fmla="*/ 64 w 400"/>
              <a:gd name="T37" fmla="*/ 976 h 1440"/>
              <a:gd name="T38" fmla="*/ 83 w 400"/>
              <a:gd name="T39" fmla="*/ 1203 h 1440"/>
              <a:gd name="T40" fmla="*/ 97 w 400"/>
              <a:gd name="T41" fmla="*/ 1335 h 1440"/>
              <a:gd name="T42" fmla="*/ 131 w 400"/>
              <a:gd name="T43" fmla="*/ 1411 h 1440"/>
              <a:gd name="T44" fmla="*/ 133 w 400"/>
              <a:gd name="T45" fmla="*/ 1433 h 1440"/>
              <a:gd name="T46" fmla="*/ 170 w 400"/>
              <a:gd name="T47" fmla="*/ 1440 h 1440"/>
              <a:gd name="T48" fmla="*/ 217 w 400"/>
              <a:gd name="T49" fmla="*/ 1430 h 1440"/>
              <a:gd name="T50" fmla="*/ 260 w 400"/>
              <a:gd name="T51" fmla="*/ 1434 h 1440"/>
              <a:gd name="T52" fmla="*/ 302 w 400"/>
              <a:gd name="T53" fmla="*/ 1430 h 1440"/>
              <a:gd name="T54" fmla="*/ 319 w 400"/>
              <a:gd name="T55" fmla="*/ 1417 h 1440"/>
              <a:gd name="T56" fmla="*/ 317 w 400"/>
              <a:gd name="T57" fmla="*/ 1391 h 1440"/>
              <a:gd name="T58" fmla="*/ 279 w 400"/>
              <a:gd name="T59" fmla="*/ 1392 h 1440"/>
              <a:gd name="T60" fmla="*/ 306 w 400"/>
              <a:gd name="T61" fmla="*/ 1289 h 1440"/>
              <a:gd name="T62" fmla="*/ 333 w 400"/>
              <a:gd name="T63" fmla="*/ 1123 h 1440"/>
              <a:gd name="T64" fmla="*/ 359 w 400"/>
              <a:gd name="T65" fmla="*/ 1044 h 1440"/>
              <a:gd name="T66" fmla="*/ 355 w 400"/>
              <a:gd name="T67" fmla="*/ 928 h 1440"/>
              <a:gd name="T68" fmla="*/ 331 w 400"/>
              <a:gd name="T69" fmla="*/ 679 h 1440"/>
              <a:gd name="T70" fmla="*/ 322 w 400"/>
              <a:gd name="T71" fmla="*/ 583 h 1440"/>
              <a:gd name="T72" fmla="*/ 312 w 400"/>
              <a:gd name="T73" fmla="*/ 508 h 1440"/>
              <a:gd name="T74" fmla="*/ 312 w 400"/>
              <a:gd name="T75" fmla="*/ 430 h 1440"/>
              <a:gd name="T76" fmla="*/ 341 w 400"/>
              <a:gd name="T77" fmla="*/ 450 h 1440"/>
              <a:gd name="T78" fmla="*/ 364 w 400"/>
              <a:gd name="T79" fmla="*/ 446 h 1440"/>
              <a:gd name="T80" fmla="*/ 386 w 400"/>
              <a:gd name="T81" fmla="*/ 415 h 1440"/>
              <a:gd name="T82" fmla="*/ 398 w 400"/>
              <a:gd name="T83" fmla="*/ 361 h 1440"/>
              <a:gd name="T84" fmla="*/ 369 w 400"/>
              <a:gd name="T85" fmla="*/ 250 h 1440"/>
              <a:gd name="T86" fmla="*/ 353 w 400"/>
              <a:gd name="T87" fmla="*/ 148 h 1440"/>
              <a:gd name="T88" fmla="*/ 355 w 400"/>
              <a:gd name="T89" fmla="*/ 131 h 1440"/>
              <a:gd name="T90" fmla="*/ 340 w 400"/>
              <a:gd name="T91" fmla="*/ 107 h 1440"/>
              <a:gd name="T92" fmla="*/ 245 w 400"/>
              <a:gd name="T93" fmla="*/ 0 h 1440"/>
              <a:gd name="T94" fmla="*/ 243 w 400"/>
              <a:gd name="T95" fmla="*/ 133 h 1440"/>
              <a:gd name="T96" fmla="*/ 266 w 400"/>
              <a:gd name="T97" fmla="*/ 123 h 1440"/>
              <a:gd name="T98" fmla="*/ 278 w 400"/>
              <a:gd name="T99" fmla="*/ 130 h 1440"/>
              <a:gd name="T100" fmla="*/ 291 w 400"/>
              <a:gd name="T101" fmla="*/ 151 h 1440"/>
              <a:gd name="T102" fmla="*/ 312 w 400"/>
              <a:gd name="T103" fmla="*/ 234 h 1440"/>
              <a:gd name="T104" fmla="*/ 317 w 400"/>
              <a:gd name="T105" fmla="*/ 292 h 1440"/>
              <a:gd name="T106" fmla="*/ 288 w 400"/>
              <a:gd name="T107" fmla="*/ 273 h 1440"/>
              <a:gd name="T108" fmla="*/ 226 w 400"/>
              <a:gd name="T109" fmla="*/ 263 h 1440"/>
              <a:gd name="T110" fmla="*/ 250 w 400"/>
              <a:gd name="T111" fmla="*/ 229 h 1440"/>
              <a:gd name="T112" fmla="*/ 226 w 400"/>
              <a:gd name="T113" fmla="*/ 215 h 1440"/>
              <a:gd name="T114" fmla="*/ 227 w 400"/>
              <a:gd name="T115" fmla="*/ 202 h 1440"/>
              <a:gd name="T116" fmla="*/ 241 w 400"/>
              <a:gd name="T117" fmla="*/ 161 h 1440"/>
              <a:gd name="T118" fmla="*/ 241 w 400"/>
              <a:gd name="T119" fmla="*/ 134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0" h="1440">
                <a:moveTo>
                  <a:pt x="236" y="86"/>
                </a:moveTo>
                <a:lnTo>
                  <a:pt x="236" y="86"/>
                </a:lnTo>
                <a:lnTo>
                  <a:pt x="232" y="78"/>
                </a:lnTo>
                <a:lnTo>
                  <a:pt x="226" y="67"/>
                </a:lnTo>
                <a:lnTo>
                  <a:pt x="226" y="67"/>
                </a:lnTo>
                <a:lnTo>
                  <a:pt x="217" y="55"/>
                </a:lnTo>
                <a:lnTo>
                  <a:pt x="209" y="48"/>
                </a:lnTo>
                <a:lnTo>
                  <a:pt x="202" y="43"/>
                </a:lnTo>
                <a:lnTo>
                  <a:pt x="202" y="43"/>
                </a:lnTo>
                <a:lnTo>
                  <a:pt x="187" y="36"/>
                </a:lnTo>
                <a:lnTo>
                  <a:pt x="181" y="33"/>
                </a:lnTo>
                <a:lnTo>
                  <a:pt x="178" y="33"/>
                </a:lnTo>
                <a:lnTo>
                  <a:pt x="178" y="33"/>
                </a:lnTo>
                <a:lnTo>
                  <a:pt x="174" y="33"/>
                </a:lnTo>
                <a:lnTo>
                  <a:pt x="159" y="32"/>
                </a:lnTo>
                <a:lnTo>
                  <a:pt x="142" y="32"/>
                </a:lnTo>
                <a:lnTo>
                  <a:pt x="134" y="32"/>
                </a:lnTo>
                <a:lnTo>
                  <a:pt x="126" y="33"/>
                </a:lnTo>
                <a:lnTo>
                  <a:pt x="126" y="33"/>
                </a:lnTo>
                <a:lnTo>
                  <a:pt x="119" y="36"/>
                </a:lnTo>
                <a:lnTo>
                  <a:pt x="113" y="38"/>
                </a:lnTo>
                <a:lnTo>
                  <a:pt x="107" y="43"/>
                </a:lnTo>
                <a:lnTo>
                  <a:pt x="102" y="46"/>
                </a:lnTo>
                <a:lnTo>
                  <a:pt x="92" y="57"/>
                </a:lnTo>
                <a:lnTo>
                  <a:pt x="87" y="67"/>
                </a:lnTo>
                <a:lnTo>
                  <a:pt x="87" y="67"/>
                </a:lnTo>
                <a:lnTo>
                  <a:pt x="84" y="76"/>
                </a:lnTo>
                <a:lnTo>
                  <a:pt x="80" y="90"/>
                </a:lnTo>
                <a:lnTo>
                  <a:pt x="78" y="105"/>
                </a:lnTo>
                <a:lnTo>
                  <a:pt x="78" y="124"/>
                </a:lnTo>
                <a:lnTo>
                  <a:pt x="78" y="124"/>
                </a:lnTo>
                <a:lnTo>
                  <a:pt x="79" y="135"/>
                </a:lnTo>
                <a:lnTo>
                  <a:pt x="81" y="147"/>
                </a:lnTo>
                <a:lnTo>
                  <a:pt x="86" y="168"/>
                </a:lnTo>
                <a:lnTo>
                  <a:pt x="91" y="186"/>
                </a:lnTo>
                <a:lnTo>
                  <a:pt x="92" y="192"/>
                </a:lnTo>
                <a:lnTo>
                  <a:pt x="92" y="196"/>
                </a:lnTo>
                <a:lnTo>
                  <a:pt x="92" y="196"/>
                </a:lnTo>
                <a:lnTo>
                  <a:pt x="91" y="201"/>
                </a:lnTo>
                <a:lnTo>
                  <a:pt x="91" y="201"/>
                </a:lnTo>
                <a:lnTo>
                  <a:pt x="92" y="201"/>
                </a:lnTo>
                <a:lnTo>
                  <a:pt x="92" y="201"/>
                </a:lnTo>
                <a:lnTo>
                  <a:pt x="84" y="209"/>
                </a:lnTo>
                <a:lnTo>
                  <a:pt x="78" y="218"/>
                </a:lnTo>
                <a:lnTo>
                  <a:pt x="74" y="221"/>
                </a:lnTo>
                <a:lnTo>
                  <a:pt x="73" y="225"/>
                </a:lnTo>
                <a:lnTo>
                  <a:pt x="73" y="225"/>
                </a:lnTo>
                <a:lnTo>
                  <a:pt x="72" y="233"/>
                </a:lnTo>
                <a:lnTo>
                  <a:pt x="72" y="243"/>
                </a:lnTo>
                <a:lnTo>
                  <a:pt x="73" y="253"/>
                </a:lnTo>
                <a:lnTo>
                  <a:pt x="73" y="253"/>
                </a:lnTo>
                <a:lnTo>
                  <a:pt x="59" y="253"/>
                </a:lnTo>
                <a:lnTo>
                  <a:pt x="47" y="255"/>
                </a:lnTo>
                <a:lnTo>
                  <a:pt x="40" y="253"/>
                </a:lnTo>
                <a:lnTo>
                  <a:pt x="40" y="253"/>
                </a:lnTo>
                <a:lnTo>
                  <a:pt x="37" y="253"/>
                </a:lnTo>
                <a:lnTo>
                  <a:pt x="32" y="255"/>
                </a:lnTo>
                <a:lnTo>
                  <a:pt x="20" y="259"/>
                </a:lnTo>
                <a:lnTo>
                  <a:pt x="15" y="264"/>
                </a:lnTo>
                <a:lnTo>
                  <a:pt x="9" y="268"/>
                </a:lnTo>
                <a:lnTo>
                  <a:pt x="5" y="273"/>
                </a:lnTo>
                <a:lnTo>
                  <a:pt x="1" y="277"/>
                </a:lnTo>
                <a:lnTo>
                  <a:pt x="1" y="277"/>
                </a:lnTo>
                <a:lnTo>
                  <a:pt x="0" y="283"/>
                </a:lnTo>
                <a:lnTo>
                  <a:pt x="0" y="293"/>
                </a:lnTo>
                <a:lnTo>
                  <a:pt x="3" y="317"/>
                </a:lnTo>
                <a:lnTo>
                  <a:pt x="6" y="343"/>
                </a:lnTo>
                <a:lnTo>
                  <a:pt x="11" y="363"/>
                </a:lnTo>
                <a:lnTo>
                  <a:pt x="11" y="363"/>
                </a:lnTo>
                <a:lnTo>
                  <a:pt x="18" y="400"/>
                </a:lnTo>
                <a:lnTo>
                  <a:pt x="30" y="464"/>
                </a:lnTo>
                <a:lnTo>
                  <a:pt x="40" y="531"/>
                </a:lnTo>
                <a:lnTo>
                  <a:pt x="43" y="558"/>
                </a:lnTo>
                <a:lnTo>
                  <a:pt x="44" y="579"/>
                </a:lnTo>
                <a:lnTo>
                  <a:pt x="44" y="579"/>
                </a:lnTo>
                <a:lnTo>
                  <a:pt x="44" y="594"/>
                </a:lnTo>
                <a:lnTo>
                  <a:pt x="42" y="610"/>
                </a:lnTo>
                <a:lnTo>
                  <a:pt x="37" y="642"/>
                </a:lnTo>
                <a:lnTo>
                  <a:pt x="31" y="676"/>
                </a:lnTo>
                <a:lnTo>
                  <a:pt x="25" y="713"/>
                </a:lnTo>
                <a:lnTo>
                  <a:pt x="25" y="713"/>
                </a:lnTo>
                <a:lnTo>
                  <a:pt x="24" y="723"/>
                </a:lnTo>
                <a:lnTo>
                  <a:pt x="24" y="737"/>
                </a:lnTo>
                <a:lnTo>
                  <a:pt x="25" y="769"/>
                </a:lnTo>
                <a:lnTo>
                  <a:pt x="29" y="805"/>
                </a:lnTo>
                <a:lnTo>
                  <a:pt x="34" y="842"/>
                </a:lnTo>
                <a:lnTo>
                  <a:pt x="42" y="906"/>
                </a:lnTo>
                <a:lnTo>
                  <a:pt x="44" y="928"/>
                </a:lnTo>
                <a:lnTo>
                  <a:pt x="44" y="938"/>
                </a:lnTo>
                <a:lnTo>
                  <a:pt x="44" y="938"/>
                </a:lnTo>
                <a:lnTo>
                  <a:pt x="44" y="941"/>
                </a:lnTo>
                <a:lnTo>
                  <a:pt x="47" y="946"/>
                </a:lnTo>
                <a:lnTo>
                  <a:pt x="53" y="959"/>
                </a:lnTo>
                <a:lnTo>
                  <a:pt x="64" y="976"/>
                </a:lnTo>
                <a:lnTo>
                  <a:pt x="64" y="976"/>
                </a:lnTo>
                <a:lnTo>
                  <a:pt x="59" y="1004"/>
                </a:lnTo>
                <a:lnTo>
                  <a:pt x="59" y="1004"/>
                </a:lnTo>
                <a:lnTo>
                  <a:pt x="73" y="1091"/>
                </a:lnTo>
                <a:lnTo>
                  <a:pt x="73" y="1091"/>
                </a:lnTo>
                <a:lnTo>
                  <a:pt x="83" y="1203"/>
                </a:lnTo>
                <a:lnTo>
                  <a:pt x="89" y="1280"/>
                </a:lnTo>
                <a:lnTo>
                  <a:pt x="92" y="1320"/>
                </a:lnTo>
                <a:lnTo>
                  <a:pt x="92" y="1320"/>
                </a:lnTo>
                <a:lnTo>
                  <a:pt x="95" y="1326"/>
                </a:lnTo>
                <a:lnTo>
                  <a:pt x="97" y="1335"/>
                </a:lnTo>
                <a:lnTo>
                  <a:pt x="107" y="1354"/>
                </a:lnTo>
                <a:lnTo>
                  <a:pt x="116" y="1372"/>
                </a:lnTo>
                <a:lnTo>
                  <a:pt x="121" y="1382"/>
                </a:lnTo>
                <a:lnTo>
                  <a:pt x="131" y="1411"/>
                </a:lnTo>
                <a:lnTo>
                  <a:pt x="131" y="1411"/>
                </a:lnTo>
                <a:lnTo>
                  <a:pt x="129" y="1420"/>
                </a:lnTo>
                <a:lnTo>
                  <a:pt x="129" y="1425"/>
                </a:lnTo>
                <a:lnTo>
                  <a:pt x="131" y="1430"/>
                </a:lnTo>
                <a:lnTo>
                  <a:pt x="131" y="1430"/>
                </a:lnTo>
                <a:lnTo>
                  <a:pt x="133" y="1433"/>
                </a:lnTo>
                <a:lnTo>
                  <a:pt x="138" y="1435"/>
                </a:lnTo>
                <a:lnTo>
                  <a:pt x="154" y="1440"/>
                </a:lnTo>
                <a:lnTo>
                  <a:pt x="154" y="1440"/>
                </a:lnTo>
                <a:lnTo>
                  <a:pt x="162" y="1440"/>
                </a:lnTo>
                <a:lnTo>
                  <a:pt x="170" y="1440"/>
                </a:lnTo>
                <a:lnTo>
                  <a:pt x="190" y="1435"/>
                </a:lnTo>
                <a:lnTo>
                  <a:pt x="208" y="1431"/>
                </a:lnTo>
                <a:lnTo>
                  <a:pt x="214" y="1430"/>
                </a:lnTo>
                <a:lnTo>
                  <a:pt x="217" y="1430"/>
                </a:lnTo>
                <a:lnTo>
                  <a:pt x="217" y="1430"/>
                </a:lnTo>
                <a:lnTo>
                  <a:pt x="223" y="1434"/>
                </a:lnTo>
                <a:lnTo>
                  <a:pt x="226" y="1435"/>
                </a:lnTo>
                <a:lnTo>
                  <a:pt x="226" y="1435"/>
                </a:lnTo>
                <a:lnTo>
                  <a:pt x="244" y="1435"/>
                </a:lnTo>
                <a:lnTo>
                  <a:pt x="260" y="1434"/>
                </a:lnTo>
                <a:lnTo>
                  <a:pt x="269" y="1435"/>
                </a:lnTo>
                <a:lnTo>
                  <a:pt x="269" y="1435"/>
                </a:lnTo>
                <a:lnTo>
                  <a:pt x="279" y="1435"/>
                </a:lnTo>
                <a:lnTo>
                  <a:pt x="294" y="1433"/>
                </a:lnTo>
                <a:lnTo>
                  <a:pt x="302" y="1430"/>
                </a:lnTo>
                <a:lnTo>
                  <a:pt x="308" y="1428"/>
                </a:lnTo>
                <a:lnTo>
                  <a:pt x="313" y="1424"/>
                </a:lnTo>
                <a:lnTo>
                  <a:pt x="317" y="1421"/>
                </a:lnTo>
                <a:lnTo>
                  <a:pt x="317" y="1421"/>
                </a:lnTo>
                <a:lnTo>
                  <a:pt x="319" y="1417"/>
                </a:lnTo>
                <a:lnTo>
                  <a:pt x="319" y="1414"/>
                </a:lnTo>
                <a:lnTo>
                  <a:pt x="319" y="1405"/>
                </a:lnTo>
                <a:lnTo>
                  <a:pt x="317" y="1392"/>
                </a:lnTo>
                <a:lnTo>
                  <a:pt x="317" y="1392"/>
                </a:lnTo>
                <a:lnTo>
                  <a:pt x="317" y="1391"/>
                </a:lnTo>
                <a:lnTo>
                  <a:pt x="315" y="1390"/>
                </a:lnTo>
                <a:lnTo>
                  <a:pt x="311" y="1388"/>
                </a:lnTo>
                <a:lnTo>
                  <a:pt x="298" y="1388"/>
                </a:lnTo>
                <a:lnTo>
                  <a:pt x="285" y="1391"/>
                </a:lnTo>
                <a:lnTo>
                  <a:pt x="279" y="1392"/>
                </a:lnTo>
                <a:lnTo>
                  <a:pt x="279" y="1392"/>
                </a:lnTo>
                <a:lnTo>
                  <a:pt x="290" y="1359"/>
                </a:lnTo>
                <a:lnTo>
                  <a:pt x="303" y="1315"/>
                </a:lnTo>
                <a:lnTo>
                  <a:pt x="303" y="1315"/>
                </a:lnTo>
                <a:lnTo>
                  <a:pt x="306" y="1289"/>
                </a:lnTo>
                <a:lnTo>
                  <a:pt x="310" y="1242"/>
                </a:lnTo>
                <a:lnTo>
                  <a:pt x="315" y="1196"/>
                </a:lnTo>
                <a:lnTo>
                  <a:pt x="317" y="1172"/>
                </a:lnTo>
                <a:lnTo>
                  <a:pt x="317" y="1172"/>
                </a:lnTo>
                <a:lnTo>
                  <a:pt x="333" y="1123"/>
                </a:lnTo>
                <a:lnTo>
                  <a:pt x="345" y="1087"/>
                </a:lnTo>
                <a:lnTo>
                  <a:pt x="355" y="1057"/>
                </a:lnTo>
                <a:lnTo>
                  <a:pt x="355" y="1057"/>
                </a:lnTo>
                <a:lnTo>
                  <a:pt x="358" y="1051"/>
                </a:lnTo>
                <a:lnTo>
                  <a:pt x="359" y="1044"/>
                </a:lnTo>
                <a:lnTo>
                  <a:pt x="361" y="1026"/>
                </a:lnTo>
                <a:lnTo>
                  <a:pt x="361" y="1007"/>
                </a:lnTo>
                <a:lnTo>
                  <a:pt x="360" y="987"/>
                </a:lnTo>
                <a:lnTo>
                  <a:pt x="357" y="951"/>
                </a:lnTo>
                <a:lnTo>
                  <a:pt x="355" y="928"/>
                </a:lnTo>
                <a:lnTo>
                  <a:pt x="355" y="928"/>
                </a:lnTo>
                <a:lnTo>
                  <a:pt x="354" y="912"/>
                </a:lnTo>
                <a:lnTo>
                  <a:pt x="352" y="882"/>
                </a:lnTo>
                <a:lnTo>
                  <a:pt x="343" y="798"/>
                </a:lnTo>
                <a:lnTo>
                  <a:pt x="331" y="679"/>
                </a:lnTo>
                <a:lnTo>
                  <a:pt x="331" y="679"/>
                </a:lnTo>
                <a:lnTo>
                  <a:pt x="327" y="633"/>
                </a:lnTo>
                <a:lnTo>
                  <a:pt x="323" y="600"/>
                </a:lnTo>
                <a:lnTo>
                  <a:pt x="322" y="583"/>
                </a:lnTo>
                <a:lnTo>
                  <a:pt x="322" y="583"/>
                </a:lnTo>
                <a:lnTo>
                  <a:pt x="322" y="580"/>
                </a:lnTo>
                <a:lnTo>
                  <a:pt x="321" y="572"/>
                </a:lnTo>
                <a:lnTo>
                  <a:pt x="317" y="548"/>
                </a:lnTo>
                <a:lnTo>
                  <a:pt x="313" y="520"/>
                </a:lnTo>
                <a:lnTo>
                  <a:pt x="312" y="508"/>
                </a:lnTo>
                <a:lnTo>
                  <a:pt x="312" y="497"/>
                </a:lnTo>
                <a:lnTo>
                  <a:pt x="312" y="497"/>
                </a:lnTo>
                <a:lnTo>
                  <a:pt x="313" y="477"/>
                </a:lnTo>
                <a:lnTo>
                  <a:pt x="313" y="456"/>
                </a:lnTo>
                <a:lnTo>
                  <a:pt x="312" y="430"/>
                </a:lnTo>
                <a:lnTo>
                  <a:pt x="312" y="430"/>
                </a:lnTo>
                <a:lnTo>
                  <a:pt x="327" y="440"/>
                </a:lnTo>
                <a:lnTo>
                  <a:pt x="336" y="446"/>
                </a:lnTo>
                <a:lnTo>
                  <a:pt x="341" y="450"/>
                </a:lnTo>
                <a:lnTo>
                  <a:pt x="341" y="450"/>
                </a:lnTo>
                <a:lnTo>
                  <a:pt x="343" y="451"/>
                </a:lnTo>
                <a:lnTo>
                  <a:pt x="347" y="451"/>
                </a:lnTo>
                <a:lnTo>
                  <a:pt x="352" y="451"/>
                </a:lnTo>
                <a:lnTo>
                  <a:pt x="357" y="448"/>
                </a:lnTo>
                <a:lnTo>
                  <a:pt x="364" y="446"/>
                </a:lnTo>
                <a:lnTo>
                  <a:pt x="370" y="442"/>
                </a:lnTo>
                <a:lnTo>
                  <a:pt x="374" y="438"/>
                </a:lnTo>
                <a:lnTo>
                  <a:pt x="379" y="430"/>
                </a:lnTo>
                <a:lnTo>
                  <a:pt x="379" y="430"/>
                </a:lnTo>
                <a:lnTo>
                  <a:pt x="386" y="415"/>
                </a:lnTo>
                <a:lnTo>
                  <a:pt x="392" y="399"/>
                </a:lnTo>
                <a:lnTo>
                  <a:pt x="398" y="378"/>
                </a:lnTo>
                <a:lnTo>
                  <a:pt x="398" y="378"/>
                </a:lnTo>
                <a:lnTo>
                  <a:pt x="400" y="371"/>
                </a:lnTo>
                <a:lnTo>
                  <a:pt x="398" y="361"/>
                </a:lnTo>
                <a:lnTo>
                  <a:pt x="394" y="330"/>
                </a:lnTo>
                <a:lnTo>
                  <a:pt x="394" y="330"/>
                </a:lnTo>
                <a:lnTo>
                  <a:pt x="390" y="316"/>
                </a:lnTo>
                <a:lnTo>
                  <a:pt x="384" y="296"/>
                </a:lnTo>
                <a:lnTo>
                  <a:pt x="369" y="250"/>
                </a:lnTo>
                <a:lnTo>
                  <a:pt x="346" y="191"/>
                </a:lnTo>
                <a:lnTo>
                  <a:pt x="346" y="191"/>
                </a:lnTo>
                <a:lnTo>
                  <a:pt x="348" y="171"/>
                </a:lnTo>
                <a:lnTo>
                  <a:pt x="352" y="155"/>
                </a:lnTo>
                <a:lnTo>
                  <a:pt x="353" y="148"/>
                </a:lnTo>
                <a:lnTo>
                  <a:pt x="355" y="143"/>
                </a:lnTo>
                <a:lnTo>
                  <a:pt x="355" y="143"/>
                </a:lnTo>
                <a:lnTo>
                  <a:pt x="357" y="140"/>
                </a:lnTo>
                <a:lnTo>
                  <a:pt x="357" y="136"/>
                </a:lnTo>
                <a:lnTo>
                  <a:pt x="355" y="131"/>
                </a:lnTo>
                <a:lnTo>
                  <a:pt x="354" y="128"/>
                </a:lnTo>
                <a:lnTo>
                  <a:pt x="349" y="121"/>
                </a:lnTo>
                <a:lnTo>
                  <a:pt x="346" y="115"/>
                </a:lnTo>
                <a:lnTo>
                  <a:pt x="346" y="115"/>
                </a:lnTo>
                <a:lnTo>
                  <a:pt x="340" y="107"/>
                </a:lnTo>
                <a:lnTo>
                  <a:pt x="333" y="98"/>
                </a:lnTo>
                <a:lnTo>
                  <a:pt x="322" y="86"/>
                </a:lnTo>
                <a:lnTo>
                  <a:pt x="303" y="62"/>
                </a:lnTo>
                <a:lnTo>
                  <a:pt x="293" y="0"/>
                </a:lnTo>
                <a:lnTo>
                  <a:pt x="245" y="0"/>
                </a:lnTo>
                <a:lnTo>
                  <a:pt x="250" y="81"/>
                </a:lnTo>
                <a:lnTo>
                  <a:pt x="236" y="86"/>
                </a:lnTo>
                <a:close/>
                <a:moveTo>
                  <a:pt x="241" y="134"/>
                </a:moveTo>
                <a:lnTo>
                  <a:pt x="241" y="134"/>
                </a:lnTo>
                <a:lnTo>
                  <a:pt x="243" y="133"/>
                </a:lnTo>
                <a:lnTo>
                  <a:pt x="247" y="130"/>
                </a:lnTo>
                <a:lnTo>
                  <a:pt x="250" y="124"/>
                </a:lnTo>
                <a:lnTo>
                  <a:pt x="260" y="110"/>
                </a:lnTo>
                <a:lnTo>
                  <a:pt x="260" y="110"/>
                </a:lnTo>
                <a:lnTo>
                  <a:pt x="266" y="123"/>
                </a:lnTo>
                <a:lnTo>
                  <a:pt x="269" y="131"/>
                </a:lnTo>
                <a:lnTo>
                  <a:pt x="272" y="134"/>
                </a:lnTo>
                <a:lnTo>
                  <a:pt x="274" y="134"/>
                </a:lnTo>
                <a:lnTo>
                  <a:pt x="274" y="134"/>
                </a:lnTo>
                <a:lnTo>
                  <a:pt x="278" y="130"/>
                </a:lnTo>
                <a:lnTo>
                  <a:pt x="281" y="125"/>
                </a:lnTo>
                <a:lnTo>
                  <a:pt x="284" y="119"/>
                </a:lnTo>
                <a:lnTo>
                  <a:pt x="284" y="119"/>
                </a:lnTo>
                <a:lnTo>
                  <a:pt x="288" y="136"/>
                </a:lnTo>
                <a:lnTo>
                  <a:pt x="291" y="151"/>
                </a:lnTo>
                <a:lnTo>
                  <a:pt x="293" y="162"/>
                </a:lnTo>
                <a:lnTo>
                  <a:pt x="293" y="162"/>
                </a:lnTo>
                <a:lnTo>
                  <a:pt x="297" y="180"/>
                </a:lnTo>
                <a:lnTo>
                  <a:pt x="305" y="207"/>
                </a:lnTo>
                <a:lnTo>
                  <a:pt x="312" y="234"/>
                </a:lnTo>
                <a:lnTo>
                  <a:pt x="317" y="253"/>
                </a:lnTo>
                <a:lnTo>
                  <a:pt x="317" y="253"/>
                </a:lnTo>
                <a:lnTo>
                  <a:pt x="318" y="267"/>
                </a:lnTo>
                <a:lnTo>
                  <a:pt x="318" y="279"/>
                </a:lnTo>
                <a:lnTo>
                  <a:pt x="317" y="292"/>
                </a:lnTo>
                <a:lnTo>
                  <a:pt x="317" y="292"/>
                </a:lnTo>
                <a:lnTo>
                  <a:pt x="309" y="283"/>
                </a:lnTo>
                <a:lnTo>
                  <a:pt x="299" y="277"/>
                </a:lnTo>
                <a:lnTo>
                  <a:pt x="288" y="273"/>
                </a:lnTo>
                <a:lnTo>
                  <a:pt x="288" y="273"/>
                </a:lnTo>
                <a:lnTo>
                  <a:pt x="273" y="269"/>
                </a:lnTo>
                <a:lnTo>
                  <a:pt x="251" y="267"/>
                </a:lnTo>
                <a:lnTo>
                  <a:pt x="233" y="264"/>
                </a:lnTo>
                <a:lnTo>
                  <a:pt x="226" y="263"/>
                </a:lnTo>
                <a:lnTo>
                  <a:pt x="226" y="263"/>
                </a:lnTo>
                <a:lnTo>
                  <a:pt x="239" y="246"/>
                </a:lnTo>
                <a:lnTo>
                  <a:pt x="248" y="235"/>
                </a:lnTo>
                <a:lnTo>
                  <a:pt x="250" y="232"/>
                </a:lnTo>
                <a:lnTo>
                  <a:pt x="250" y="229"/>
                </a:lnTo>
                <a:lnTo>
                  <a:pt x="250" y="229"/>
                </a:lnTo>
                <a:lnTo>
                  <a:pt x="247" y="226"/>
                </a:lnTo>
                <a:lnTo>
                  <a:pt x="238" y="221"/>
                </a:lnTo>
                <a:lnTo>
                  <a:pt x="231" y="218"/>
                </a:lnTo>
                <a:lnTo>
                  <a:pt x="226" y="215"/>
                </a:lnTo>
                <a:lnTo>
                  <a:pt x="226" y="215"/>
                </a:lnTo>
                <a:lnTo>
                  <a:pt x="220" y="213"/>
                </a:lnTo>
                <a:lnTo>
                  <a:pt x="217" y="210"/>
                </a:lnTo>
                <a:lnTo>
                  <a:pt x="217" y="210"/>
                </a:lnTo>
                <a:lnTo>
                  <a:pt x="223" y="207"/>
                </a:lnTo>
                <a:lnTo>
                  <a:pt x="227" y="202"/>
                </a:lnTo>
                <a:lnTo>
                  <a:pt x="231" y="196"/>
                </a:lnTo>
                <a:lnTo>
                  <a:pt x="231" y="196"/>
                </a:lnTo>
                <a:lnTo>
                  <a:pt x="235" y="186"/>
                </a:lnTo>
                <a:lnTo>
                  <a:pt x="238" y="173"/>
                </a:lnTo>
                <a:lnTo>
                  <a:pt x="241" y="161"/>
                </a:lnTo>
                <a:lnTo>
                  <a:pt x="241" y="153"/>
                </a:lnTo>
                <a:lnTo>
                  <a:pt x="241" y="153"/>
                </a:lnTo>
                <a:lnTo>
                  <a:pt x="241" y="141"/>
                </a:lnTo>
                <a:lnTo>
                  <a:pt x="241" y="134"/>
                </a:lnTo>
                <a:lnTo>
                  <a:pt x="241" y="1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5">
            <a:extLst>
              <a:ext uri="{FF2B5EF4-FFF2-40B4-BE49-F238E27FC236}">
                <a16:creationId xmlns:a16="http://schemas.microsoft.com/office/drawing/2014/main" id="{239D24E4-DB3F-4038-A16F-E1E06495A93C}"/>
              </a:ext>
            </a:extLst>
          </p:cNvPr>
          <p:cNvSpPr>
            <a:spLocks noEditPoints="1"/>
          </p:cNvSpPr>
          <p:nvPr/>
        </p:nvSpPr>
        <p:spPr bwMode="auto">
          <a:xfrm>
            <a:off x="957731" y="4684828"/>
            <a:ext cx="580521" cy="1681423"/>
          </a:xfrm>
          <a:custGeom>
            <a:avLst/>
            <a:gdLst>
              <a:gd name="T0" fmla="*/ 71 w 473"/>
              <a:gd name="T1" fmla="*/ 73 h 1370"/>
              <a:gd name="T2" fmla="*/ 68 w 473"/>
              <a:gd name="T3" fmla="*/ 132 h 1370"/>
              <a:gd name="T4" fmla="*/ 51 w 473"/>
              <a:gd name="T5" fmla="*/ 153 h 1370"/>
              <a:gd name="T6" fmla="*/ 34 w 473"/>
              <a:gd name="T7" fmla="*/ 178 h 1370"/>
              <a:gd name="T8" fmla="*/ 4 w 473"/>
              <a:gd name="T9" fmla="*/ 236 h 1370"/>
              <a:gd name="T10" fmla="*/ 10 w 473"/>
              <a:gd name="T11" fmla="*/ 320 h 1370"/>
              <a:gd name="T12" fmla="*/ 65 w 473"/>
              <a:gd name="T13" fmla="*/ 380 h 1370"/>
              <a:gd name="T14" fmla="*/ 80 w 473"/>
              <a:gd name="T15" fmla="*/ 450 h 1370"/>
              <a:gd name="T16" fmla="*/ 77 w 473"/>
              <a:gd name="T17" fmla="*/ 554 h 1370"/>
              <a:gd name="T18" fmla="*/ 89 w 473"/>
              <a:gd name="T19" fmla="*/ 654 h 1370"/>
              <a:gd name="T20" fmla="*/ 110 w 473"/>
              <a:gd name="T21" fmla="*/ 680 h 1370"/>
              <a:gd name="T22" fmla="*/ 99 w 473"/>
              <a:gd name="T23" fmla="*/ 762 h 1370"/>
              <a:gd name="T24" fmla="*/ 148 w 473"/>
              <a:gd name="T25" fmla="*/ 998 h 1370"/>
              <a:gd name="T26" fmla="*/ 147 w 473"/>
              <a:gd name="T27" fmla="*/ 1086 h 1370"/>
              <a:gd name="T28" fmla="*/ 159 w 473"/>
              <a:gd name="T29" fmla="*/ 1260 h 1370"/>
              <a:gd name="T30" fmla="*/ 136 w 473"/>
              <a:gd name="T31" fmla="*/ 1313 h 1370"/>
              <a:gd name="T32" fmla="*/ 131 w 473"/>
              <a:gd name="T33" fmla="*/ 1341 h 1370"/>
              <a:gd name="T34" fmla="*/ 172 w 473"/>
              <a:gd name="T35" fmla="*/ 1360 h 1370"/>
              <a:gd name="T36" fmla="*/ 249 w 473"/>
              <a:gd name="T37" fmla="*/ 1368 h 1370"/>
              <a:gd name="T38" fmla="*/ 257 w 473"/>
              <a:gd name="T39" fmla="*/ 1328 h 1370"/>
              <a:gd name="T40" fmla="*/ 260 w 473"/>
              <a:gd name="T41" fmla="*/ 1252 h 1370"/>
              <a:gd name="T42" fmla="*/ 254 w 473"/>
              <a:gd name="T43" fmla="*/ 1002 h 1370"/>
              <a:gd name="T44" fmla="*/ 288 w 473"/>
              <a:gd name="T45" fmla="*/ 963 h 1370"/>
              <a:gd name="T46" fmla="*/ 300 w 473"/>
              <a:gd name="T47" fmla="*/ 1053 h 1370"/>
              <a:gd name="T48" fmla="*/ 305 w 473"/>
              <a:gd name="T49" fmla="*/ 1295 h 1370"/>
              <a:gd name="T50" fmla="*/ 322 w 473"/>
              <a:gd name="T51" fmla="*/ 1331 h 1370"/>
              <a:gd name="T52" fmla="*/ 340 w 473"/>
              <a:gd name="T53" fmla="*/ 1351 h 1370"/>
              <a:gd name="T54" fmla="*/ 371 w 473"/>
              <a:gd name="T55" fmla="*/ 1350 h 1370"/>
              <a:gd name="T56" fmla="*/ 401 w 473"/>
              <a:gd name="T57" fmla="*/ 1307 h 1370"/>
              <a:gd name="T58" fmla="*/ 394 w 473"/>
              <a:gd name="T59" fmla="*/ 1271 h 1370"/>
              <a:gd name="T60" fmla="*/ 402 w 473"/>
              <a:gd name="T61" fmla="*/ 1117 h 1370"/>
              <a:gd name="T62" fmla="*/ 393 w 473"/>
              <a:gd name="T63" fmla="*/ 962 h 1370"/>
              <a:gd name="T64" fmla="*/ 389 w 473"/>
              <a:gd name="T65" fmla="*/ 797 h 1370"/>
              <a:gd name="T66" fmla="*/ 390 w 473"/>
              <a:gd name="T67" fmla="*/ 713 h 1370"/>
              <a:gd name="T68" fmla="*/ 417 w 473"/>
              <a:gd name="T69" fmla="*/ 662 h 1370"/>
              <a:gd name="T70" fmla="*/ 448 w 473"/>
              <a:gd name="T71" fmla="*/ 631 h 1370"/>
              <a:gd name="T72" fmla="*/ 472 w 473"/>
              <a:gd name="T73" fmla="*/ 598 h 1370"/>
              <a:gd name="T74" fmla="*/ 446 w 473"/>
              <a:gd name="T75" fmla="*/ 533 h 1370"/>
              <a:gd name="T76" fmla="*/ 431 w 473"/>
              <a:gd name="T77" fmla="*/ 519 h 1370"/>
              <a:gd name="T78" fmla="*/ 390 w 473"/>
              <a:gd name="T79" fmla="*/ 319 h 1370"/>
              <a:gd name="T80" fmla="*/ 396 w 473"/>
              <a:gd name="T81" fmla="*/ 278 h 1370"/>
              <a:gd name="T82" fmla="*/ 359 w 473"/>
              <a:gd name="T83" fmla="*/ 236 h 1370"/>
              <a:gd name="T84" fmla="*/ 312 w 473"/>
              <a:gd name="T85" fmla="*/ 192 h 1370"/>
              <a:gd name="T86" fmla="*/ 320 w 473"/>
              <a:gd name="T87" fmla="*/ 165 h 1370"/>
              <a:gd name="T88" fmla="*/ 319 w 473"/>
              <a:gd name="T89" fmla="*/ 85 h 1370"/>
              <a:gd name="T90" fmla="*/ 287 w 473"/>
              <a:gd name="T91" fmla="*/ 58 h 1370"/>
              <a:gd name="T92" fmla="*/ 227 w 473"/>
              <a:gd name="T93" fmla="*/ 58 h 1370"/>
              <a:gd name="T94" fmla="*/ 206 w 473"/>
              <a:gd name="T95" fmla="*/ 30 h 1370"/>
              <a:gd name="T96" fmla="*/ 178 w 473"/>
              <a:gd name="T97" fmla="*/ 0 h 1370"/>
              <a:gd name="T98" fmla="*/ 106 w 473"/>
              <a:gd name="T99" fmla="*/ 18 h 1370"/>
              <a:gd name="T100" fmla="*/ 116 w 473"/>
              <a:gd name="T101" fmla="*/ 120 h 1370"/>
              <a:gd name="T102" fmla="*/ 192 w 473"/>
              <a:gd name="T103" fmla="*/ 150 h 1370"/>
              <a:gd name="T104" fmla="*/ 189 w 473"/>
              <a:gd name="T105" fmla="*/ 202 h 1370"/>
              <a:gd name="T106" fmla="*/ 195 w 473"/>
              <a:gd name="T107" fmla="*/ 230 h 1370"/>
              <a:gd name="T108" fmla="*/ 189 w 473"/>
              <a:gd name="T109" fmla="*/ 238 h 1370"/>
              <a:gd name="T110" fmla="*/ 139 w 473"/>
              <a:gd name="T111" fmla="*/ 262 h 1370"/>
              <a:gd name="T112" fmla="*/ 98 w 473"/>
              <a:gd name="T113" fmla="*/ 224 h 1370"/>
              <a:gd name="T114" fmla="*/ 106 w 473"/>
              <a:gd name="T115" fmla="*/ 153 h 1370"/>
              <a:gd name="T116" fmla="*/ 113 w 473"/>
              <a:gd name="T117" fmla="*/ 124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3" h="1370">
                <a:moveTo>
                  <a:pt x="95" y="50"/>
                </a:moveTo>
                <a:lnTo>
                  <a:pt x="95" y="50"/>
                </a:lnTo>
                <a:lnTo>
                  <a:pt x="86" y="56"/>
                </a:lnTo>
                <a:lnTo>
                  <a:pt x="86" y="56"/>
                </a:lnTo>
                <a:lnTo>
                  <a:pt x="82" y="59"/>
                </a:lnTo>
                <a:lnTo>
                  <a:pt x="77" y="65"/>
                </a:lnTo>
                <a:lnTo>
                  <a:pt x="71" y="73"/>
                </a:lnTo>
                <a:lnTo>
                  <a:pt x="71" y="73"/>
                </a:lnTo>
                <a:lnTo>
                  <a:pt x="65" y="80"/>
                </a:lnTo>
                <a:lnTo>
                  <a:pt x="63" y="85"/>
                </a:lnTo>
                <a:lnTo>
                  <a:pt x="63" y="89"/>
                </a:lnTo>
                <a:lnTo>
                  <a:pt x="68" y="130"/>
                </a:lnTo>
                <a:lnTo>
                  <a:pt x="68" y="130"/>
                </a:lnTo>
                <a:lnTo>
                  <a:pt x="68" y="132"/>
                </a:lnTo>
                <a:lnTo>
                  <a:pt x="66" y="135"/>
                </a:lnTo>
                <a:lnTo>
                  <a:pt x="65" y="136"/>
                </a:lnTo>
                <a:lnTo>
                  <a:pt x="65" y="136"/>
                </a:lnTo>
                <a:lnTo>
                  <a:pt x="62" y="138"/>
                </a:lnTo>
                <a:lnTo>
                  <a:pt x="57" y="144"/>
                </a:lnTo>
                <a:lnTo>
                  <a:pt x="51" y="153"/>
                </a:lnTo>
                <a:lnTo>
                  <a:pt x="51" y="153"/>
                </a:lnTo>
                <a:lnTo>
                  <a:pt x="45" y="158"/>
                </a:lnTo>
                <a:lnTo>
                  <a:pt x="39" y="162"/>
                </a:lnTo>
                <a:lnTo>
                  <a:pt x="36" y="168"/>
                </a:lnTo>
                <a:lnTo>
                  <a:pt x="36" y="168"/>
                </a:lnTo>
                <a:lnTo>
                  <a:pt x="35" y="171"/>
                </a:lnTo>
                <a:lnTo>
                  <a:pt x="35" y="173"/>
                </a:lnTo>
                <a:lnTo>
                  <a:pt x="34" y="178"/>
                </a:lnTo>
                <a:lnTo>
                  <a:pt x="30" y="189"/>
                </a:lnTo>
                <a:lnTo>
                  <a:pt x="30" y="189"/>
                </a:lnTo>
                <a:lnTo>
                  <a:pt x="22" y="202"/>
                </a:lnTo>
                <a:lnTo>
                  <a:pt x="14" y="215"/>
                </a:lnTo>
                <a:lnTo>
                  <a:pt x="6" y="227"/>
                </a:lnTo>
                <a:lnTo>
                  <a:pt x="4" y="232"/>
                </a:lnTo>
                <a:lnTo>
                  <a:pt x="4" y="236"/>
                </a:lnTo>
                <a:lnTo>
                  <a:pt x="4" y="236"/>
                </a:lnTo>
                <a:lnTo>
                  <a:pt x="0" y="279"/>
                </a:lnTo>
                <a:lnTo>
                  <a:pt x="0" y="279"/>
                </a:lnTo>
                <a:lnTo>
                  <a:pt x="0" y="290"/>
                </a:lnTo>
                <a:lnTo>
                  <a:pt x="4" y="304"/>
                </a:lnTo>
                <a:lnTo>
                  <a:pt x="6" y="313"/>
                </a:lnTo>
                <a:lnTo>
                  <a:pt x="10" y="320"/>
                </a:lnTo>
                <a:lnTo>
                  <a:pt x="14" y="327"/>
                </a:lnTo>
                <a:lnTo>
                  <a:pt x="18" y="332"/>
                </a:lnTo>
                <a:lnTo>
                  <a:pt x="18" y="332"/>
                </a:lnTo>
                <a:lnTo>
                  <a:pt x="45" y="357"/>
                </a:lnTo>
                <a:lnTo>
                  <a:pt x="58" y="371"/>
                </a:lnTo>
                <a:lnTo>
                  <a:pt x="65" y="380"/>
                </a:lnTo>
                <a:lnTo>
                  <a:pt x="65" y="380"/>
                </a:lnTo>
                <a:lnTo>
                  <a:pt x="69" y="384"/>
                </a:lnTo>
                <a:lnTo>
                  <a:pt x="71" y="388"/>
                </a:lnTo>
                <a:lnTo>
                  <a:pt x="74" y="389"/>
                </a:lnTo>
                <a:lnTo>
                  <a:pt x="74" y="391"/>
                </a:lnTo>
                <a:lnTo>
                  <a:pt x="74" y="391"/>
                </a:lnTo>
                <a:lnTo>
                  <a:pt x="76" y="410"/>
                </a:lnTo>
                <a:lnTo>
                  <a:pt x="80" y="450"/>
                </a:lnTo>
                <a:lnTo>
                  <a:pt x="83" y="491"/>
                </a:lnTo>
                <a:lnTo>
                  <a:pt x="85" y="508"/>
                </a:lnTo>
                <a:lnTo>
                  <a:pt x="83" y="519"/>
                </a:lnTo>
                <a:lnTo>
                  <a:pt x="83" y="519"/>
                </a:lnTo>
                <a:lnTo>
                  <a:pt x="80" y="530"/>
                </a:lnTo>
                <a:lnTo>
                  <a:pt x="79" y="539"/>
                </a:lnTo>
                <a:lnTo>
                  <a:pt x="77" y="554"/>
                </a:lnTo>
                <a:lnTo>
                  <a:pt x="77" y="554"/>
                </a:lnTo>
                <a:lnTo>
                  <a:pt x="77" y="562"/>
                </a:lnTo>
                <a:lnTo>
                  <a:pt x="77" y="574"/>
                </a:lnTo>
                <a:lnTo>
                  <a:pt x="80" y="592"/>
                </a:lnTo>
                <a:lnTo>
                  <a:pt x="80" y="592"/>
                </a:lnTo>
                <a:lnTo>
                  <a:pt x="86" y="625"/>
                </a:lnTo>
                <a:lnTo>
                  <a:pt x="89" y="654"/>
                </a:lnTo>
                <a:lnTo>
                  <a:pt x="89" y="654"/>
                </a:lnTo>
                <a:lnTo>
                  <a:pt x="88" y="661"/>
                </a:lnTo>
                <a:lnTo>
                  <a:pt x="89" y="668"/>
                </a:lnTo>
                <a:lnTo>
                  <a:pt x="89" y="668"/>
                </a:lnTo>
                <a:lnTo>
                  <a:pt x="93" y="670"/>
                </a:lnTo>
                <a:lnTo>
                  <a:pt x="100" y="675"/>
                </a:lnTo>
                <a:lnTo>
                  <a:pt x="110" y="680"/>
                </a:lnTo>
                <a:lnTo>
                  <a:pt x="110" y="680"/>
                </a:lnTo>
                <a:lnTo>
                  <a:pt x="107" y="689"/>
                </a:lnTo>
                <a:lnTo>
                  <a:pt x="103" y="708"/>
                </a:lnTo>
                <a:lnTo>
                  <a:pt x="99" y="731"/>
                </a:lnTo>
                <a:lnTo>
                  <a:pt x="98" y="748"/>
                </a:lnTo>
                <a:lnTo>
                  <a:pt x="98" y="748"/>
                </a:lnTo>
                <a:lnTo>
                  <a:pt x="99" y="762"/>
                </a:lnTo>
                <a:lnTo>
                  <a:pt x="103" y="778"/>
                </a:lnTo>
                <a:lnTo>
                  <a:pt x="106" y="798"/>
                </a:lnTo>
                <a:lnTo>
                  <a:pt x="106" y="798"/>
                </a:lnTo>
                <a:lnTo>
                  <a:pt x="125" y="891"/>
                </a:lnTo>
                <a:lnTo>
                  <a:pt x="139" y="958"/>
                </a:lnTo>
                <a:lnTo>
                  <a:pt x="148" y="998"/>
                </a:lnTo>
                <a:lnTo>
                  <a:pt x="148" y="998"/>
                </a:lnTo>
                <a:lnTo>
                  <a:pt x="151" y="1014"/>
                </a:lnTo>
                <a:lnTo>
                  <a:pt x="152" y="1029"/>
                </a:lnTo>
                <a:lnTo>
                  <a:pt x="151" y="1044"/>
                </a:lnTo>
                <a:lnTo>
                  <a:pt x="148" y="1057"/>
                </a:lnTo>
                <a:lnTo>
                  <a:pt x="148" y="1057"/>
                </a:lnTo>
                <a:lnTo>
                  <a:pt x="147" y="1068"/>
                </a:lnTo>
                <a:lnTo>
                  <a:pt x="147" y="1086"/>
                </a:lnTo>
                <a:lnTo>
                  <a:pt x="151" y="1135"/>
                </a:lnTo>
                <a:lnTo>
                  <a:pt x="154" y="1183"/>
                </a:lnTo>
                <a:lnTo>
                  <a:pt x="157" y="1210"/>
                </a:lnTo>
                <a:lnTo>
                  <a:pt x="157" y="1210"/>
                </a:lnTo>
                <a:lnTo>
                  <a:pt x="158" y="1238"/>
                </a:lnTo>
                <a:lnTo>
                  <a:pt x="159" y="1260"/>
                </a:lnTo>
                <a:lnTo>
                  <a:pt x="159" y="1260"/>
                </a:lnTo>
                <a:lnTo>
                  <a:pt x="162" y="1268"/>
                </a:lnTo>
                <a:lnTo>
                  <a:pt x="164" y="1277"/>
                </a:lnTo>
                <a:lnTo>
                  <a:pt x="169" y="1289"/>
                </a:lnTo>
                <a:lnTo>
                  <a:pt x="169" y="1289"/>
                </a:lnTo>
                <a:lnTo>
                  <a:pt x="154" y="1299"/>
                </a:lnTo>
                <a:lnTo>
                  <a:pt x="142" y="1307"/>
                </a:lnTo>
                <a:lnTo>
                  <a:pt x="136" y="1313"/>
                </a:lnTo>
                <a:lnTo>
                  <a:pt x="136" y="1313"/>
                </a:lnTo>
                <a:lnTo>
                  <a:pt x="134" y="1317"/>
                </a:lnTo>
                <a:lnTo>
                  <a:pt x="131" y="1322"/>
                </a:lnTo>
                <a:lnTo>
                  <a:pt x="130" y="1328"/>
                </a:lnTo>
                <a:lnTo>
                  <a:pt x="130" y="1336"/>
                </a:lnTo>
                <a:lnTo>
                  <a:pt x="130" y="1336"/>
                </a:lnTo>
                <a:lnTo>
                  <a:pt x="131" y="1341"/>
                </a:lnTo>
                <a:lnTo>
                  <a:pt x="135" y="1345"/>
                </a:lnTo>
                <a:lnTo>
                  <a:pt x="139" y="1348"/>
                </a:lnTo>
                <a:lnTo>
                  <a:pt x="144" y="1351"/>
                </a:lnTo>
                <a:lnTo>
                  <a:pt x="153" y="1354"/>
                </a:lnTo>
                <a:lnTo>
                  <a:pt x="163" y="1357"/>
                </a:lnTo>
                <a:lnTo>
                  <a:pt x="163" y="1357"/>
                </a:lnTo>
                <a:lnTo>
                  <a:pt x="172" y="1360"/>
                </a:lnTo>
                <a:lnTo>
                  <a:pt x="187" y="1364"/>
                </a:lnTo>
                <a:lnTo>
                  <a:pt x="210" y="1369"/>
                </a:lnTo>
                <a:lnTo>
                  <a:pt x="210" y="1369"/>
                </a:lnTo>
                <a:lnTo>
                  <a:pt x="221" y="1370"/>
                </a:lnTo>
                <a:lnTo>
                  <a:pt x="236" y="1370"/>
                </a:lnTo>
                <a:lnTo>
                  <a:pt x="243" y="1369"/>
                </a:lnTo>
                <a:lnTo>
                  <a:pt x="249" y="1368"/>
                </a:lnTo>
                <a:lnTo>
                  <a:pt x="254" y="1366"/>
                </a:lnTo>
                <a:lnTo>
                  <a:pt x="257" y="1363"/>
                </a:lnTo>
                <a:lnTo>
                  <a:pt x="257" y="1363"/>
                </a:lnTo>
                <a:lnTo>
                  <a:pt x="258" y="1354"/>
                </a:lnTo>
                <a:lnTo>
                  <a:pt x="258" y="1342"/>
                </a:lnTo>
                <a:lnTo>
                  <a:pt x="257" y="1328"/>
                </a:lnTo>
                <a:lnTo>
                  <a:pt x="257" y="1328"/>
                </a:lnTo>
                <a:lnTo>
                  <a:pt x="258" y="1325"/>
                </a:lnTo>
                <a:lnTo>
                  <a:pt x="260" y="1322"/>
                </a:lnTo>
                <a:lnTo>
                  <a:pt x="260" y="1322"/>
                </a:lnTo>
                <a:lnTo>
                  <a:pt x="260" y="1315"/>
                </a:lnTo>
                <a:lnTo>
                  <a:pt x="260" y="1295"/>
                </a:lnTo>
                <a:lnTo>
                  <a:pt x="260" y="1295"/>
                </a:lnTo>
                <a:lnTo>
                  <a:pt x="260" y="1252"/>
                </a:lnTo>
                <a:lnTo>
                  <a:pt x="260" y="1204"/>
                </a:lnTo>
                <a:lnTo>
                  <a:pt x="260" y="1204"/>
                </a:lnTo>
                <a:lnTo>
                  <a:pt x="258" y="1110"/>
                </a:lnTo>
                <a:lnTo>
                  <a:pt x="255" y="1053"/>
                </a:lnTo>
                <a:lnTo>
                  <a:pt x="254" y="1016"/>
                </a:lnTo>
                <a:lnTo>
                  <a:pt x="254" y="1016"/>
                </a:lnTo>
                <a:lnTo>
                  <a:pt x="254" y="1002"/>
                </a:lnTo>
                <a:lnTo>
                  <a:pt x="254" y="984"/>
                </a:lnTo>
                <a:lnTo>
                  <a:pt x="258" y="939"/>
                </a:lnTo>
                <a:lnTo>
                  <a:pt x="263" y="884"/>
                </a:lnTo>
                <a:lnTo>
                  <a:pt x="263" y="884"/>
                </a:lnTo>
                <a:lnTo>
                  <a:pt x="269" y="900"/>
                </a:lnTo>
                <a:lnTo>
                  <a:pt x="282" y="940"/>
                </a:lnTo>
                <a:lnTo>
                  <a:pt x="288" y="963"/>
                </a:lnTo>
                <a:lnTo>
                  <a:pt x="294" y="986"/>
                </a:lnTo>
                <a:lnTo>
                  <a:pt x="298" y="1005"/>
                </a:lnTo>
                <a:lnTo>
                  <a:pt x="299" y="1012"/>
                </a:lnTo>
                <a:lnTo>
                  <a:pt x="299" y="1018"/>
                </a:lnTo>
                <a:lnTo>
                  <a:pt x="299" y="1018"/>
                </a:lnTo>
                <a:lnTo>
                  <a:pt x="299" y="1033"/>
                </a:lnTo>
                <a:lnTo>
                  <a:pt x="300" y="1053"/>
                </a:lnTo>
                <a:lnTo>
                  <a:pt x="304" y="1103"/>
                </a:lnTo>
                <a:lnTo>
                  <a:pt x="308" y="1147"/>
                </a:lnTo>
                <a:lnTo>
                  <a:pt x="310" y="1169"/>
                </a:lnTo>
                <a:lnTo>
                  <a:pt x="310" y="1169"/>
                </a:lnTo>
                <a:lnTo>
                  <a:pt x="308" y="1191"/>
                </a:lnTo>
                <a:lnTo>
                  <a:pt x="307" y="1234"/>
                </a:lnTo>
                <a:lnTo>
                  <a:pt x="305" y="1295"/>
                </a:lnTo>
                <a:lnTo>
                  <a:pt x="305" y="1295"/>
                </a:lnTo>
                <a:lnTo>
                  <a:pt x="301" y="1310"/>
                </a:lnTo>
                <a:lnTo>
                  <a:pt x="301" y="1310"/>
                </a:lnTo>
                <a:lnTo>
                  <a:pt x="302" y="1313"/>
                </a:lnTo>
                <a:lnTo>
                  <a:pt x="305" y="1317"/>
                </a:lnTo>
                <a:lnTo>
                  <a:pt x="312" y="1324"/>
                </a:lnTo>
                <a:lnTo>
                  <a:pt x="322" y="1331"/>
                </a:lnTo>
                <a:lnTo>
                  <a:pt x="328" y="1336"/>
                </a:lnTo>
                <a:lnTo>
                  <a:pt x="328" y="1336"/>
                </a:lnTo>
                <a:lnTo>
                  <a:pt x="330" y="1341"/>
                </a:lnTo>
                <a:lnTo>
                  <a:pt x="331" y="1345"/>
                </a:lnTo>
                <a:lnTo>
                  <a:pt x="334" y="1347"/>
                </a:lnTo>
                <a:lnTo>
                  <a:pt x="340" y="1351"/>
                </a:lnTo>
                <a:lnTo>
                  <a:pt x="340" y="1351"/>
                </a:lnTo>
                <a:lnTo>
                  <a:pt x="347" y="1353"/>
                </a:lnTo>
                <a:lnTo>
                  <a:pt x="354" y="1353"/>
                </a:lnTo>
                <a:lnTo>
                  <a:pt x="360" y="1352"/>
                </a:lnTo>
                <a:lnTo>
                  <a:pt x="366" y="1351"/>
                </a:lnTo>
                <a:lnTo>
                  <a:pt x="366" y="1351"/>
                </a:lnTo>
                <a:lnTo>
                  <a:pt x="369" y="1351"/>
                </a:lnTo>
                <a:lnTo>
                  <a:pt x="371" y="1350"/>
                </a:lnTo>
                <a:lnTo>
                  <a:pt x="376" y="1346"/>
                </a:lnTo>
                <a:lnTo>
                  <a:pt x="379" y="1341"/>
                </a:lnTo>
                <a:lnTo>
                  <a:pt x="384" y="1334"/>
                </a:lnTo>
                <a:lnTo>
                  <a:pt x="384" y="1334"/>
                </a:lnTo>
                <a:lnTo>
                  <a:pt x="396" y="1318"/>
                </a:lnTo>
                <a:lnTo>
                  <a:pt x="400" y="1311"/>
                </a:lnTo>
                <a:lnTo>
                  <a:pt x="401" y="1307"/>
                </a:lnTo>
                <a:lnTo>
                  <a:pt x="401" y="1307"/>
                </a:lnTo>
                <a:lnTo>
                  <a:pt x="400" y="1304"/>
                </a:lnTo>
                <a:lnTo>
                  <a:pt x="396" y="1301"/>
                </a:lnTo>
                <a:lnTo>
                  <a:pt x="393" y="1298"/>
                </a:lnTo>
                <a:lnTo>
                  <a:pt x="393" y="1298"/>
                </a:lnTo>
                <a:lnTo>
                  <a:pt x="393" y="1287"/>
                </a:lnTo>
                <a:lnTo>
                  <a:pt x="394" y="1271"/>
                </a:lnTo>
                <a:lnTo>
                  <a:pt x="396" y="1248"/>
                </a:lnTo>
                <a:lnTo>
                  <a:pt x="396" y="1248"/>
                </a:lnTo>
                <a:lnTo>
                  <a:pt x="402" y="1195"/>
                </a:lnTo>
                <a:lnTo>
                  <a:pt x="403" y="1171"/>
                </a:lnTo>
                <a:lnTo>
                  <a:pt x="405" y="1151"/>
                </a:lnTo>
                <a:lnTo>
                  <a:pt x="405" y="1151"/>
                </a:lnTo>
                <a:lnTo>
                  <a:pt x="402" y="1117"/>
                </a:lnTo>
                <a:lnTo>
                  <a:pt x="399" y="1065"/>
                </a:lnTo>
                <a:lnTo>
                  <a:pt x="395" y="1017"/>
                </a:lnTo>
                <a:lnTo>
                  <a:pt x="393" y="996"/>
                </a:lnTo>
                <a:lnTo>
                  <a:pt x="393" y="996"/>
                </a:lnTo>
                <a:lnTo>
                  <a:pt x="393" y="988"/>
                </a:lnTo>
                <a:lnTo>
                  <a:pt x="393" y="976"/>
                </a:lnTo>
                <a:lnTo>
                  <a:pt x="393" y="962"/>
                </a:lnTo>
                <a:lnTo>
                  <a:pt x="393" y="951"/>
                </a:lnTo>
                <a:lnTo>
                  <a:pt x="393" y="951"/>
                </a:lnTo>
                <a:lnTo>
                  <a:pt x="390" y="876"/>
                </a:lnTo>
                <a:lnTo>
                  <a:pt x="387" y="807"/>
                </a:lnTo>
                <a:lnTo>
                  <a:pt x="387" y="807"/>
                </a:lnTo>
                <a:lnTo>
                  <a:pt x="388" y="803"/>
                </a:lnTo>
                <a:lnTo>
                  <a:pt x="389" y="797"/>
                </a:lnTo>
                <a:lnTo>
                  <a:pt x="391" y="786"/>
                </a:lnTo>
                <a:lnTo>
                  <a:pt x="393" y="772"/>
                </a:lnTo>
                <a:lnTo>
                  <a:pt x="393" y="772"/>
                </a:lnTo>
                <a:lnTo>
                  <a:pt x="393" y="738"/>
                </a:lnTo>
                <a:lnTo>
                  <a:pt x="391" y="725"/>
                </a:lnTo>
                <a:lnTo>
                  <a:pt x="390" y="713"/>
                </a:lnTo>
                <a:lnTo>
                  <a:pt x="390" y="713"/>
                </a:lnTo>
                <a:lnTo>
                  <a:pt x="387" y="702"/>
                </a:lnTo>
                <a:lnTo>
                  <a:pt x="382" y="692"/>
                </a:lnTo>
                <a:lnTo>
                  <a:pt x="378" y="683"/>
                </a:lnTo>
                <a:lnTo>
                  <a:pt x="378" y="683"/>
                </a:lnTo>
                <a:lnTo>
                  <a:pt x="393" y="675"/>
                </a:lnTo>
                <a:lnTo>
                  <a:pt x="417" y="662"/>
                </a:lnTo>
                <a:lnTo>
                  <a:pt x="417" y="662"/>
                </a:lnTo>
                <a:lnTo>
                  <a:pt x="420" y="660"/>
                </a:lnTo>
                <a:lnTo>
                  <a:pt x="425" y="655"/>
                </a:lnTo>
                <a:lnTo>
                  <a:pt x="432" y="644"/>
                </a:lnTo>
                <a:lnTo>
                  <a:pt x="440" y="630"/>
                </a:lnTo>
                <a:lnTo>
                  <a:pt x="440" y="630"/>
                </a:lnTo>
                <a:lnTo>
                  <a:pt x="443" y="630"/>
                </a:lnTo>
                <a:lnTo>
                  <a:pt x="448" y="631"/>
                </a:lnTo>
                <a:lnTo>
                  <a:pt x="455" y="633"/>
                </a:lnTo>
                <a:lnTo>
                  <a:pt x="455" y="633"/>
                </a:lnTo>
                <a:lnTo>
                  <a:pt x="460" y="627"/>
                </a:lnTo>
                <a:lnTo>
                  <a:pt x="465" y="620"/>
                </a:lnTo>
                <a:lnTo>
                  <a:pt x="470" y="609"/>
                </a:lnTo>
                <a:lnTo>
                  <a:pt x="470" y="609"/>
                </a:lnTo>
                <a:lnTo>
                  <a:pt x="472" y="598"/>
                </a:lnTo>
                <a:lnTo>
                  <a:pt x="473" y="591"/>
                </a:lnTo>
                <a:lnTo>
                  <a:pt x="473" y="587"/>
                </a:lnTo>
                <a:lnTo>
                  <a:pt x="472" y="586"/>
                </a:lnTo>
                <a:lnTo>
                  <a:pt x="449" y="572"/>
                </a:lnTo>
                <a:lnTo>
                  <a:pt x="449" y="572"/>
                </a:lnTo>
                <a:lnTo>
                  <a:pt x="448" y="556"/>
                </a:lnTo>
                <a:lnTo>
                  <a:pt x="446" y="533"/>
                </a:lnTo>
                <a:lnTo>
                  <a:pt x="446" y="533"/>
                </a:lnTo>
                <a:lnTo>
                  <a:pt x="444" y="528"/>
                </a:lnTo>
                <a:lnTo>
                  <a:pt x="443" y="525"/>
                </a:lnTo>
                <a:lnTo>
                  <a:pt x="437" y="521"/>
                </a:lnTo>
                <a:lnTo>
                  <a:pt x="434" y="519"/>
                </a:lnTo>
                <a:lnTo>
                  <a:pt x="431" y="519"/>
                </a:lnTo>
                <a:lnTo>
                  <a:pt x="431" y="519"/>
                </a:lnTo>
                <a:lnTo>
                  <a:pt x="430" y="518"/>
                </a:lnTo>
                <a:lnTo>
                  <a:pt x="426" y="518"/>
                </a:lnTo>
                <a:lnTo>
                  <a:pt x="423" y="515"/>
                </a:lnTo>
                <a:lnTo>
                  <a:pt x="378" y="380"/>
                </a:lnTo>
                <a:lnTo>
                  <a:pt x="378" y="380"/>
                </a:lnTo>
                <a:lnTo>
                  <a:pt x="385" y="347"/>
                </a:lnTo>
                <a:lnTo>
                  <a:pt x="390" y="319"/>
                </a:lnTo>
                <a:lnTo>
                  <a:pt x="393" y="307"/>
                </a:lnTo>
                <a:lnTo>
                  <a:pt x="393" y="297"/>
                </a:lnTo>
                <a:lnTo>
                  <a:pt x="393" y="297"/>
                </a:lnTo>
                <a:lnTo>
                  <a:pt x="393" y="291"/>
                </a:lnTo>
                <a:lnTo>
                  <a:pt x="394" y="286"/>
                </a:lnTo>
                <a:lnTo>
                  <a:pt x="396" y="280"/>
                </a:lnTo>
                <a:lnTo>
                  <a:pt x="396" y="278"/>
                </a:lnTo>
                <a:lnTo>
                  <a:pt x="395" y="276"/>
                </a:lnTo>
                <a:lnTo>
                  <a:pt x="387" y="265"/>
                </a:lnTo>
                <a:lnTo>
                  <a:pt x="387" y="265"/>
                </a:lnTo>
                <a:lnTo>
                  <a:pt x="371" y="247"/>
                </a:lnTo>
                <a:lnTo>
                  <a:pt x="366" y="242"/>
                </a:lnTo>
                <a:lnTo>
                  <a:pt x="366" y="242"/>
                </a:lnTo>
                <a:lnTo>
                  <a:pt x="359" y="236"/>
                </a:lnTo>
                <a:lnTo>
                  <a:pt x="352" y="230"/>
                </a:lnTo>
                <a:lnTo>
                  <a:pt x="352" y="230"/>
                </a:lnTo>
                <a:lnTo>
                  <a:pt x="336" y="217"/>
                </a:lnTo>
                <a:lnTo>
                  <a:pt x="322" y="203"/>
                </a:lnTo>
                <a:lnTo>
                  <a:pt x="322" y="203"/>
                </a:lnTo>
                <a:lnTo>
                  <a:pt x="316" y="197"/>
                </a:lnTo>
                <a:lnTo>
                  <a:pt x="312" y="192"/>
                </a:lnTo>
                <a:lnTo>
                  <a:pt x="310" y="189"/>
                </a:lnTo>
                <a:lnTo>
                  <a:pt x="310" y="189"/>
                </a:lnTo>
                <a:lnTo>
                  <a:pt x="312" y="184"/>
                </a:lnTo>
                <a:lnTo>
                  <a:pt x="314" y="178"/>
                </a:lnTo>
                <a:lnTo>
                  <a:pt x="319" y="171"/>
                </a:lnTo>
                <a:lnTo>
                  <a:pt x="319" y="171"/>
                </a:lnTo>
                <a:lnTo>
                  <a:pt x="320" y="165"/>
                </a:lnTo>
                <a:lnTo>
                  <a:pt x="323" y="149"/>
                </a:lnTo>
                <a:lnTo>
                  <a:pt x="325" y="129"/>
                </a:lnTo>
                <a:lnTo>
                  <a:pt x="325" y="119"/>
                </a:lnTo>
                <a:lnTo>
                  <a:pt x="325" y="109"/>
                </a:lnTo>
                <a:lnTo>
                  <a:pt x="325" y="109"/>
                </a:lnTo>
                <a:lnTo>
                  <a:pt x="322" y="89"/>
                </a:lnTo>
                <a:lnTo>
                  <a:pt x="319" y="85"/>
                </a:lnTo>
                <a:lnTo>
                  <a:pt x="316" y="83"/>
                </a:lnTo>
                <a:lnTo>
                  <a:pt x="316" y="83"/>
                </a:lnTo>
                <a:lnTo>
                  <a:pt x="310" y="77"/>
                </a:lnTo>
                <a:lnTo>
                  <a:pt x="302" y="68"/>
                </a:lnTo>
                <a:lnTo>
                  <a:pt x="298" y="65"/>
                </a:lnTo>
                <a:lnTo>
                  <a:pt x="293" y="60"/>
                </a:lnTo>
                <a:lnTo>
                  <a:pt x="287" y="58"/>
                </a:lnTo>
                <a:lnTo>
                  <a:pt x="281" y="56"/>
                </a:lnTo>
                <a:lnTo>
                  <a:pt x="281" y="56"/>
                </a:lnTo>
                <a:lnTo>
                  <a:pt x="266" y="55"/>
                </a:lnTo>
                <a:lnTo>
                  <a:pt x="252" y="56"/>
                </a:lnTo>
                <a:lnTo>
                  <a:pt x="236" y="59"/>
                </a:lnTo>
                <a:lnTo>
                  <a:pt x="236" y="59"/>
                </a:lnTo>
                <a:lnTo>
                  <a:pt x="227" y="58"/>
                </a:lnTo>
                <a:lnTo>
                  <a:pt x="216" y="56"/>
                </a:lnTo>
                <a:lnTo>
                  <a:pt x="216" y="56"/>
                </a:lnTo>
                <a:lnTo>
                  <a:pt x="212" y="55"/>
                </a:lnTo>
                <a:lnTo>
                  <a:pt x="210" y="56"/>
                </a:lnTo>
                <a:lnTo>
                  <a:pt x="210" y="56"/>
                </a:lnTo>
                <a:lnTo>
                  <a:pt x="209" y="42"/>
                </a:lnTo>
                <a:lnTo>
                  <a:pt x="206" y="30"/>
                </a:lnTo>
                <a:lnTo>
                  <a:pt x="204" y="24"/>
                </a:lnTo>
                <a:lnTo>
                  <a:pt x="204" y="24"/>
                </a:lnTo>
                <a:lnTo>
                  <a:pt x="192" y="11"/>
                </a:lnTo>
                <a:lnTo>
                  <a:pt x="184" y="3"/>
                </a:lnTo>
                <a:lnTo>
                  <a:pt x="181" y="0"/>
                </a:lnTo>
                <a:lnTo>
                  <a:pt x="181" y="0"/>
                </a:lnTo>
                <a:lnTo>
                  <a:pt x="178" y="0"/>
                </a:lnTo>
                <a:lnTo>
                  <a:pt x="177" y="2"/>
                </a:lnTo>
                <a:lnTo>
                  <a:pt x="176" y="6"/>
                </a:lnTo>
                <a:lnTo>
                  <a:pt x="177" y="9"/>
                </a:lnTo>
                <a:lnTo>
                  <a:pt x="177" y="9"/>
                </a:lnTo>
                <a:lnTo>
                  <a:pt x="181" y="15"/>
                </a:lnTo>
                <a:lnTo>
                  <a:pt x="183" y="18"/>
                </a:lnTo>
                <a:lnTo>
                  <a:pt x="106" y="18"/>
                </a:lnTo>
                <a:lnTo>
                  <a:pt x="98" y="20"/>
                </a:lnTo>
                <a:lnTo>
                  <a:pt x="98" y="20"/>
                </a:lnTo>
                <a:lnTo>
                  <a:pt x="95" y="26"/>
                </a:lnTo>
                <a:lnTo>
                  <a:pt x="95" y="26"/>
                </a:lnTo>
                <a:lnTo>
                  <a:pt x="95" y="50"/>
                </a:lnTo>
                <a:lnTo>
                  <a:pt x="95" y="50"/>
                </a:lnTo>
                <a:close/>
                <a:moveTo>
                  <a:pt x="116" y="120"/>
                </a:moveTo>
                <a:lnTo>
                  <a:pt x="192" y="120"/>
                </a:lnTo>
                <a:lnTo>
                  <a:pt x="195" y="136"/>
                </a:lnTo>
                <a:lnTo>
                  <a:pt x="195" y="136"/>
                </a:lnTo>
                <a:lnTo>
                  <a:pt x="195" y="141"/>
                </a:lnTo>
                <a:lnTo>
                  <a:pt x="195" y="146"/>
                </a:lnTo>
                <a:lnTo>
                  <a:pt x="192" y="150"/>
                </a:lnTo>
                <a:lnTo>
                  <a:pt x="192" y="150"/>
                </a:lnTo>
                <a:lnTo>
                  <a:pt x="188" y="156"/>
                </a:lnTo>
                <a:lnTo>
                  <a:pt x="186" y="166"/>
                </a:lnTo>
                <a:lnTo>
                  <a:pt x="183" y="177"/>
                </a:lnTo>
                <a:lnTo>
                  <a:pt x="183" y="185"/>
                </a:lnTo>
                <a:lnTo>
                  <a:pt x="183" y="185"/>
                </a:lnTo>
                <a:lnTo>
                  <a:pt x="186" y="194"/>
                </a:lnTo>
                <a:lnTo>
                  <a:pt x="189" y="202"/>
                </a:lnTo>
                <a:lnTo>
                  <a:pt x="195" y="212"/>
                </a:lnTo>
                <a:lnTo>
                  <a:pt x="195" y="212"/>
                </a:lnTo>
                <a:lnTo>
                  <a:pt x="195" y="215"/>
                </a:lnTo>
                <a:lnTo>
                  <a:pt x="195" y="221"/>
                </a:lnTo>
                <a:lnTo>
                  <a:pt x="195" y="221"/>
                </a:lnTo>
                <a:lnTo>
                  <a:pt x="195" y="226"/>
                </a:lnTo>
                <a:lnTo>
                  <a:pt x="195" y="230"/>
                </a:lnTo>
                <a:lnTo>
                  <a:pt x="195" y="230"/>
                </a:lnTo>
                <a:lnTo>
                  <a:pt x="193" y="233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8"/>
                </a:lnTo>
                <a:lnTo>
                  <a:pt x="189" y="239"/>
                </a:lnTo>
                <a:lnTo>
                  <a:pt x="189" y="242"/>
                </a:lnTo>
                <a:lnTo>
                  <a:pt x="189" y="242"/>
                </a:lnTo>
                <a:lnTo>
                  <a:pt x="165" y="265"/>
                </a:lnTo>
                <a:lnTo>
                  <a:pt x="165" y="265"/>
                </a:lnTo>
                <a:lnTo>
                  <a:pt x="139" y="262"/>
                </a:lnTo>
                <a:lnTo>
                  <a:pt x="139" y="262"/>
                </a:lnTo>
                <a:lnTo>
                  <a:pt x="131" y="261"/>
                </a:lnTo>
                <a:lnTo>
                  <a:pt x="124" y="259"/>
                </a:lnTo>
                <a:lnTo>
                  <a:pt x="124" y="259"/>
                </a:lnTo>
                <a:lnTo>
                  <a:pt x="100" y="256"/>
                </a:lnTo>
                <a:lnTo>
                  <a:pt x="100" y="256"/>
                </a:lnTo>
                <a:lnTo>
                  <a:pt x="98" y="224"/>
                </a:lnTo>
                <a:lnTo>
                  <a:pt x="98" y="224"/>
                </a:lnTo>
                <a:lnTo>
                  <a:pt x="98" y="197"/>
                </a:lnTo>
                <a:lnTo>
                  <a:pt x="98" y="177"/>
                </a:lnTo>
                <a:lnTo>
                  <a:pt x="98" y="177"/>
                </a:lnTo>
                <a:lnTo>
                  <a:pt x="106" y="156"/>
                </a:lnTo>
                <a:lnTo>
                  <a:pt x="106" y="156"/>
                </a:lnTo>
                <a:lnTo>
                  <a:pt x="106" y="153"/>
                </a:lnTo>
                <a:lnTo>
                  <a:pt x="105" y="149"/>
                </a:lnTo>
                <a:lnTo>
                  <a:pt x="104" y="146"/>
                </a:lnTo>
                <a:lnTo>
                  <a:pt x="103" y="143"/>
                </a:lnTo>
                <a:lnTo>
                  <a:pt x="104" y="142"/>
                </a:lnTo>
                <a:lnTo>
                  <a:pt x="104" y="142"/>
                </a:lnTo>
                <a:lnTo>
                  <a:pt x="110" y="130"/>
                </a:lnTo>
                <a:lnTo>
                  <a:pt x="113" y="124"/>
                </a:lnTo>
                <a:lnTo>
                  <a:pt x="116" y="120"/>
                </a:lnTo>
                <a:lnTo>
                  <a:pt x="116" y="1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7E03BBFC-D304-4A2E-A429-8517AD3AE421}"/>
              </a:ext>
            </a:extLst>
          </p:cNvPr>
          <p:cNvSpPr>
            <a:spLocks noEditPoints="1"/>
          </p:cNvSpPr>
          <p:nvPr/>
        </p:nvSpPr>
        <p:spPr bwMode="auto">
          <a:xfrm>
            <a:off x="2445683" y="4738933"/>
            <a:ext cx="1181743" cy="1627317"/>
          </a:xfrm>
          <a:custGeom>
            <a:avLst/>
            <a:gdLst>
              <a:gd name="T0" fmla="*/ 232 w 915"/>
              <a:gd name="T1" fmla="*/ 7 h 1260"/>
              <a:gd name="T2" fmla="*/ 167 w 915"/>
              <a:gd name="T3" fmla="*/ 57 h 1260"/>
              <a:gd name="T4" fmla="*/ 134 w 915"/>
              <a:gd name="T5" fmla="*/ 50 h 1260"/>
              <a:gd name="T6" fmla="*/ 101 w 915"/>
              <a:gd name="T7" fmla="*/ 62 h 1260"/>
              <a:gd name="T8" fmla="*/ 87 w 915"/>
              <a:gd name="T9" fmla="*/ 96 h 1260"/>
              <a:gd name="T10" fmla="*/ 12 w 915"/>
              <a:gd name="T11" fmla="*/ 117 h 1260"/>
              <a:gd name="T12" fmla="*/ 39 w 915"/>
              <a:gd name="T13" fmla="*/ 203 h 1260"/>
              <a:gd name="T14" fmla="*/ 86 w 915"/>
              <a:gd name="T15" fmla="*/ 273 h 1260"/>
              <a:gd name="T16" fmla="*/ 65 w 915"/>
              <a:gd name="T17" fmla="*/ 441 h 1260"/>
              <a:gd name="T18" fmla="*/ 82 w 915"/>
              <a:gd name="T19" fmla="*/ 547 h 1260"/>
              <a:gd name="T20" fmla="*/ 152 w 915"/>
              <a:gd name="T21" fmla="*/ 540 h 1260"/>
              <a:gd name="T22" fmla="*/ 295 w 915"/>
              <a:gd name="T23" fmla="*/ 527 h 1260"/>
              <a:gd name="T24" fmla="*/ 349 w 915"/>
              <a:gd name="T25" fmla="*/ 662 h 1260"/>
              <a:gd name="T26" fmla="*/ 361 w 915"/>
              <a:gd name="T27" fmla="*/ 698 h 1260"/>
              <a:gd name="T28" fmla="*/ 117 w 915"/>
              <a:gd name="T29" fmla="*/ 717 h 1260"/>
              <a:gd name="T30" fmla="*/ 51 w 915"/>
              <a:gd name="T31" fmla="*/ 741 h 1260"/>
              <a:gd name="T32" fmla="*/ 31 w 915"/>
              <a:gd name="T33" fmla="*/ 803 h 1260"/>
              <a:gd name="T34" fmla="*/ 137 w 915"/>
              <a:gd name="T35" fmla="*/ 1023 h 1260"/>
              <a:gd name="T36" fmla="*/ 131 w 915"/>
              <a:gd name="T37" fmla="*/ 1044 h 1260"/>
              <a:gd name="T38" fmla="*/ 186 w 915"/>
              <a:gd name="T39" fmla="*/ 1066 h 1260"/>
              <a:gd name="T40" fmla="*/ 227 w 915"/>
              <a:gd name="T41" fmla="*/ 1125 h 1260"/>
              <a:gd name="T42" fmla="*/ 149 w 915"/>
              <a:gd name="T43" fmla="*/ 1191 h 1260"/>
              <a:gd name="T44" fmla="*/ 82 w 915"/>
              <a:gd name="T45" fmla="*/ 1235 h 1260"/>
              <a:gd name="T46" fmla="*/ 129 w 915"/>
              <a:gd name="T47" fmla="*/ 1259 h 1260"/>
              <a:gd name="T48" fmla="*/ 384 w 915"/>
              <a:gd name="T49" fmla="*/ 1241 h 1260"/>
              <a:gd name="T50" fmla="*/ 373 w 915"/>
              <a:gd name="T51" fmla="*/ 1184 h 1260"/>
              <a:gd name="T52" fmla="*/ 357 w 915"/>
              <a:gd name="T53" fmla="*/ 1152 h 1260"/>
              <a:gd name="T54" fmla="*/ 431 w 915"/>
              <a:gd name="T55" fmla="*/ 1097 h 1260"/>
              <a:gd name="T56" fmla="*/ 539 w 915"/>
              <a:gd name="T57" fmla="*/ 1056 h 1260"/>
              <a:gd name="T58" fmla="*/ 557 w 915"/>
              <a:gd name="T59" fmla="*/ 1090 h 1260"/>
              <a:gd name="T60" fmla="*/ 572 w 915"/>
              <a:gd name="T61" fmla="*/ 1131 h 1260"/>
              <a:gd name="T62" fmla="*/ 557 w 915"/>
              <a:gd name="T63" fmla="*/ 1152 h 1260"/>
              <a:gd name="T64" fmla="*/ 522 w 915"/>
              <a:gd name="T65" fmla="*/ 1174 h 1260"/>
              <a:gd name="T66" fmla="*/ 550 w 915"/>
              <a:gd name="T67" fmla="*/ 1199 h 1260"/>
              <a:gd name="T68" fmla="*/ 638 w 915"/>
              <a:gd name="T69" fmla="*/ 1176 h 1260"/>
              <a:gd name="T70" fmla="*/ 728 w 915"/>
              <a:gd name="T71" fmla="*/ 1029 h 1260"/>
              <a:gd name="T72" fmla="*/ 703 w 915"/>
              <a:gd name="T73" fmla="*/ 1010 h 1260"/>
              <a:gd name="T74" fmla="*/ 651 w 915"/>
              <a:gd name="T75" fmla="*/ 996 h 1260"/>
              <a:gd name="T76" fmla="*/ 510 w 915"/>
              <a:gd name="T77" fmla="*/ 969 h 1260"/>
              <a:gd name="T78" fmla="*/ 613 w 915"/>
              <a:gd name="T79" fmla="*/ 919 h 1260"/>
              <a:gd name="T80" fmla="*/ 651 w 915"/>
              <a:gd name="T81" fmla="*/ 821 h 1260"/>
              <a:gd name="T82" fmla="*/ 724 w 915"/>
              <a:gd name="T83" fmla="*/ 825 h 1260"/>
              <a:gd name="T84" fmla="*/ 856 w 915"/>
              <a:gd name="T85" fmla="*/ 796 h 1260"/>
              <a:gd name="T86" fmla="*/ 901 w 915"/>
              <a:gd name="T87" fmla="*/ 679 h 1260"/>
              <a:gd name="T88" fmla="*/ 903 w 915"/>
              <a:gd name="T89" fmla="*/ 525 h 1260"/>
              <a:gd name="T90" fmla="*/ 889 w 915"/>
              <a:gd name="T91" fmla="*/ 438 h 1260"/>
              <a:gd name="T92" fmla="*/ 808 w 915"/>
              <a:gd name="T93" fmla="*/ 325 h 1260"/>
              <a:gd name="T94" fmla="*/ 770 w 915"/>
              <a:gd name="T95" fmla="*/ 269 h 1260"/>
              <a:gd name="T96" fmla="*/ 733 w 915"/>
              <a:gd name="T97" fmla="*/ 263 h 1260"/>
              <a:gd name="T98" fmla="*/ 683 w 915"/>
              <a:gd name="T99" fmla="*/ 254 h 1260"/>
              <a:gd name="T100" fmla="*/ 565 w 915"/>
              <a:gd name="T101" fmla="*/ 249 h 1260"/>
              <a:gd name="T102" fmla="*/ 498 w 915"/>
              <a:gd name="T103" fmla="*/ 266 h 1260"/>
              <a:gd name="T104" fmla="*/ 451 w 915"/>
              <a:gd name="T105" fmla="*/ 218 h 1260"/>
              <a:gd name="T106" fmla="*/ 435 w 915"/>
              <a:gd name="T107" fmla="*/ 187 h 1260"/>
              <a:gd name="T108" fmla="*/ 416 w 915"/>
              <a:gd name="T109" fmla="*/ 77 h 1260"/>
              <a:gd name="T110" fmla="*/ 361 w 915"/>
              <a:gd name="T111" fmla="*/ 3 h 1260"/>
              <a:gd name="T112" fmla="*/ 149 w 915"/>
              <a:gd name="T113" fmla="*/ 328 h 1260"/>
              <a:gd name="T114" fmla="*/ 187 w 915"/>
              <a:gd name="T115" fmla="*/ 400 h 1260"/>
              <a:gd name="T116" fmla="*/ 153 w 915"/>
              <a:gd name="T117" fmla="*/ 416 h 1260"/>
              <a:gd name="T118" fmla="*/ 227 w 915"/>
              <a:gd name="T119" fmla="*/ 285 h 1260"/>
              <a:gd name="T120" fmla="*/ 247 w 915"/>
              <a:gd name="T121" fmla="*/ 320 h 1260"/>
              <a:gd name="T122" fmla="*/ 227 w 915"/>
              <a:gd name="T123" fmla="*/ 285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5" h="1260">
                <a:moveTo>
                  <a:pt x="297" y="3"/>
                </a:moveTo>
                <a:lnTo>
                  <a:pt x="297" y="3"/>
                </a:lnTo>
                <a:lnTo>
                  <a:pt x="291" y="2"/>
                </a:lnTo>
                <a:lnTo>
                  <a:pt x="276" y="1"/>
                </a:lnTo>
                <a:lnTo>
                  <a:pt x="265" y="1"/>
                </a:lnTo>
                <a:lnTo>
                  <a:pt x="254" y="2"/>
                </a:lnTo>
                <a:lnTo>
                  <a:pt x="242" y="3"/>
                </a:lnTo>
                <a:lnTo>
                  <a:pt x="232" y="7"/>
                </a:lnTo>
                <a:lnTo>
                  <a:pt x="232" y="7"/>
                </a:lnTo>
                <a:lnTo>
                  <a:pt x="213" y="14"/>
                </a:lnTo>
                <a:lnTo>
                  <a:pt x="198" y="21"/>
                </a:lnTo>
                <a:lnTo>
                  <a:pt x="187" y="29"/>
                </a:lnTo>
                <a:lnTo>
                  <a:pt x="184" y="33"/>
                </a:lnTo>
                <a:lnTo>
                  <a:pt x="180" y="38"/>
                </a:lnTo>
                <a:lnTo>
                  <a:pt x="180" y="38"/>
                </a:lnTo>
                <a:lnTo>
                  <a:pt x="167" y="57"/>
                </a:lnTo>
                <a:lnTo>
                  <a:pt x="161" y="65"/>
                </a:lnTo>
                <a:lnTo>
                  <a:pt x="161" y="65"/>
                </a:lnTo>
                <a:lnTo>
                  <a:pt x="154" y="59"/>
                </a:lnTo>
                <a:lnTo>
                  <a:pt x="148" y="53"/>
                </a:lnTo>
                <a:lnTo>
                  <a:pt x="141" y="50"/>
                </a:lnTo>
                <a:lnTo>
                  <a:pt x="141" y="50"/>
                </a:lnTo>
                <a:lnTo>
                  <a:pt x="137" y="49"/>
                </a:lnTo>
                <a:lnTo>
                  <a:pt x="134" y="50"/>
                </a:lnTo>
                <a:lnTo>
                  <a:pt x="125" y="52"/>
                </a:lnTo>
                <a:lnTo>
                  <a:pt x="119" y="56"/>
                </a:lnTo>
                <a:lnTo>
                  <a:pt x="117" y="58"/>
                </a:lnTo>
                <a:lnTo>
                  <a:pt x="117" y="58"/>
                </a:lnTo>
                <a:lnTo>
                  <a:pt x="113" y="58"/>
                </a:lnTo>
                <a:lnTo>
                  <a:pt x="108" y="59"/>
                </a:lnTo>
                <a:lnTo>
                  <a:pt x="101" y="62"/>
                </a:lnTo>
                <a:lnTo>
                  <a:pt x="101" y="62"/>
                </a:lnTo>
                <a:lnTo>
                  <a:pt x="98" y="64"/>
                </a:lnTo>
                <a:lnTo>
                  <a:pt x="94" y="66"/>
                </a:lnTo>
                <a:lnTo>
                  <a:pt x="89" y="75"/>
                </a:lnTo>
                <a:lnTo>
                  <a:pt x="87" y="81"/>
                </a:lnTo>
                <a:lnTo>
                  <a:pt x="86" y="86"/>
                </a:lnTo>
                <a:lnTo>
                  <a:pt x="86" y="86"/>
                </a:lnTo>
                <a:lnTo>
                  <a:pt x="87" y="92"/>
                </a:lnTo>
                <a:lnTo>
                  <a:pt x="87" y="96"/>
                </a:lnTo>
                <a:lnTo>
                  <a:pt x="86" y="101"/>
                </a:lnTo>
                <a:lnTo>
                  <a:pt x="86" y="101"/>
                </a:lnTo>
                <a:lnTo>
                  <a:pt x="83" y="107"/>
                </a:lnTo>
                <a:lnTo>
                  <a:pt x="82" y="113"/>
                </a:lnTo>
                <a:lnTo>
                  <a:pt x="82" y="124"/>
                </a:lnTo>
                <a:lnTo>
                  <a:pt x="43" y="124"/>
                </a:lnTo>
                <a:lnTo>
                  <a:pt x="31" y="117"/>
                </a:lnTo>
                <a:lnTo>
                  <a:pt x="12" y="117"/>
                </a:lnTo>
                <a:lnTo>
                  <a:pt x="0" y="132"/>
                </a:lnTo>
                <a:lnTo>
                  <a:pt x="0" y="179"/>
                </a:lnTo>
                <a:lnTo>
                  <a:pt x="15" y="194"/>
                </a:lnTo>
                <a:lnTo>
                  <a:pt x="43" y="194"/>
                </a:lnTo>
                <a:lnTo>
                  <a:pt x="43" y="194"/>
                </a:lnTo>
                <a:lnTo>
                  <a:pt x="41" y="197"/>
                </a:lnTo>
                <a:lnTo>
                  <a:pt x="40" y="200"/>
                </a:lnTo>
                <a:lnTo>
                  <a:pt x="39" y="203"/>
                </a:lnTo>
                <a:lnTo>
                  <a:pt x="39" y="206"/>
                </a:lnTo>
                <a:lnTo>
                  <a:pt x="40" y="210"/>
                </a:lnTo>
                <a:lnTo>
                  <a:pt x="43" y="215"/>
                </a:lnTo>
                <a:lnTo>
                  <a:pt x="43" y="215"/>
                </a:lnTo>
                <a:lnTo>
                  <a:pt x="53" y="229"/>
                </a:lnTo>
                <a:lnTo>
                  <a:pt x="68" y="248"/>
                </a:lnTo>
                <a:lnTo>
                  <a:pt x="86" y="273"/>
                </a:lnTo>
                <a:lnTo>
                  <a:pt x="86" y="273"/>
                </a:lnTo>
                <a:lnTo>
                  <a:pt x="85" y="299"/>
                </a:lnTo>
                <a:lnTo>
                  <a:pt x="82" y="322"/>
                </a:lnTo>
                <a:lnTo>
                  <a:pt x="79" y="348"/>
                </a:lnTo>
                <a:lnTo>
                  <a:pt x="79" y="348"/>
                </a:lnTo>
                <a:lnTo>
                  <a:pt x="73" y="376"/>
                </a:lnTo>
                <a:lnTo>
                  <a:pt x="68" y="407"/>
                </a:lnTo>
                <a:lnTo>
                  <a:pt x="67" y="424"/>
                </a:lnTo>
                <a:lnTo>
                  <a:pt x="65" y="441"/>
                </a:lnTo>
                <a:lnTo>
                  <a:pt x="65" y="458"/>
                </a:lnTo>
                <a:lnTo>
                  <a:pt x="67" y="473"/>
                </a:lnTo>
                <a:lnTo>
                  <a:pt x="67" y="473"/>
                </a:lnTo>
                <a:lnTo>
                  <a:pt x="69" y="502"/>
                </a:lnTo>
                <a:lnTo>
                  <a:pt x="71" y="523"/>
                </a:lnTo>
                <a:lnTo>
                  <a:pt x="74" y="533"/>
                </a:lnTo>
                <a:lnTo>
                  <a:pt x="77" y="541"/>
                </a:lnTo>
                <a:lnTo>
                  <a:pt x="82" y="547"/>
                </a:lnTo>
                <a:lnTo>
                  <a:pt x="89" y="552"/>
                </a:lnTo>
                <a:lnTo>
                  <a:pt x="89" y="552"/>
                </a:lnTo>
                <a:lnTo>
                  <a:pt x="95" y="553"/>
                </a:lnTo>
                <a:lnTo>
                  <a:pt x="101" y="554"/>
                </a:lnTo>
                <a:lnTo>
                  <a:pt x="108" y="553"/>
                </a:lnTo>
                <a:lnTo>
                  <a:pt x="116" y="552"/>
                </a:lnTo>
                <a:lnTo>
                  <a:pt x="134" y="547"/>
                </a:lnTo>
                <a:lnTo>
                  <a:pt x="152" y="540"/>
                </a:lnTo>
                <a:lnTo>
                  <a:pt x="171" y="532"/>
                </a:lnTo>
                <a:lnTo>
                  <a:pt x="186" y="523"/>
                </a:lnTo>
                <a:lnTo>
                  <a:pt x="208" y="513"/>
                </a:lnTo>
                <a:lnTo>
                  <a:pt x="208" y="513"/>
                </a:lnTo>
                <a:lnTo>
                  <a:pt x="275" y="478"/>
                </a:lnTo>
                <a:lnTo>
                  <a:pt x="282" y="485"/>
                </a:lnTo>
                <a:lnTo>
                  <a:pt x="282" y="485"/>
                </a:lnTo>
                <a:lnTo>
                  <a:pt x="295" y="527"/>
                </a:lnTo>
                <a:lnTo>
                  <a:pt x="307" y="564"/>
                </a:lnTo>
                <a:lnTo>
                  <a:pt x="314" y="582"/>
                </a:lnTo>
                <a:lnTo>
                  <a:pt x="321" y="599"/>
                </a:lnTo>
                <a:lnTo>
                  <a:pt x="321" y="599"/>
                </a:lnTo>
                <a:lnTo>
                  <a:pt x="332" y="624"/>
                </a:lnTo>
                <a:lnTo>
                  <a:pt x="338" y="639"/>
                </a:lnTo>
                <a:lnTo>
                  <a:pt x="342" y="650"/>
                </a:lnTo>
                <a:lnTo>
                  <a:pt x="349" y="662"/>
                </a:lnTo>
                <a:lnTo>
                  <a:pt x="349" y="662"/>
                </a:lnTo>
                <a:lnTo>
                  <a:pt x="358" y="674"/>
                </a:lnTo>
                <a:lnTo>
                  <a:pt x="366" y="681"/>
                </a:lnTo>
                <a:lnTo>
                  <a:pt x="367" y="685"/>
                </a:lnTo>
                <a:lnTo>
                  <a:pt x="367" y="688"/>
                </a:lnTo>
                <a:lnTo>
                  <a:pt x="366" y="693"/>
                </a:lnTo>
                <a:lnTo>
                  <a:pt x="361" y="698"/>
                </a:lnTo>
                <a:lnTo>
                  <a:pt x="361" y="698"/>
                </a:lnTo>
                <a:lnTo>
                  <a:pt x="342" y="714"/>
                </a:lnTo>
                <a:lnTo>
                  <a:pt x="334" y="718"/>
                </a:lnTo>
                <a:lnTo>
                  <a:pt x="330" y="721"/>
                </a:lnTo>
                <a:lnTo>
                  <a:pt x="330" y="721"/>
                </a:lnTo>
                <a:lnTo>
                  <a:pt x="299" y="721"/>
                </a:lnTo>
                <a:lnTo>
                  <a:pt x="233" y="720"/>
                </a:lnTo>
                <a:lnTo>
                  <a:pt x="117" y="717"/>
                </a:lnTo>
                <a:lnTo>
                  <a:pt x="117" y="717"/>
                </a:lnTo>
                <a:lnTo>
                  <a:pt x="106" y="717"/>
                </a:lnTo>
                <a:lnTo>
                  <a:pt x="94" y="720"/>
                </a:lnTo>
                <a:lnTo>
                  <a:pt x="85" y="722"/>
                </a:lnTo>
                <a:lnTo>
                  <a:pt x="75" y="724"/>
                </a:lnTo>
                <a:lnTo>
                  <a:pt x="68" y="728"/>
                </a:lnTo>
                <a:lnTo>
                  <a:pt x="61" y="731"/>
                </a:lnTo>
                <a:lnTo>
                  <a:pt x="55" y="736"/>
                </a:lnTo>
                <a:lnTo>
                  <a:pt x="51" y="741"/>
                </a:lnTo>
                <a:lnTo>
                  <a:pt x="51" y="741"/>
                </a:lnTo>
                <a:lnTo>
                  <a:pt x="43" y="752"/>
                </a:lnTo>
                <a:lnTo>
                  <a:pt x="39" y="759"/>
                </a:lnTo>
                <a:lnTo>
                  <a:pt x="36" y="767"/>
                </a:lnTo>
                <a:lnTo>
                  <a:pt x="32" y="776"/>
                </a:lnTo>
                <a:lnTo>
                  <a:pt x="31" y="785"/>
                </a:lnTo>
                <a:lnTo>
                  <a:pt x="30" y="794"/>
                </a:lnTo>
                <a:lnTo>
                  <a:pt x="31" y="803"/>
                </a:lnTo>
                <a:lnTo>
                  <a:pt x="31" y="803"/>
                </a:lnTo>
                <a:lnTo>
                  <a:pt x="33" y="810"/>
                </a:lnTo>
                <a:lnTo>
                  <a:pt x="37" y="820"/>
                </a:lnTo>
                <a:lnTo>
                  <a:pt x="50" y="849"/>
                </a:lnTo>
                <a:lnTo>
                  <a:pt x="87" y="923"/>
                </a:lnTo>
                <a:lnTo>
                  <a:pt x="123" y="993"/>
                </a:lnTo>
                <a:lnTo>
                  <a:pt x="137" y="1023"/>
                </a:lnTo>
                <a:lnTo>
                  <a:pt x="137" y="1023"/>
                </a:lnTo>
                <a:lnTo>
                  <a:pt x="136" y="1023"/>
                </a:lnTo>
                <a:lnTo>
                  <a:pt x="135" y="1026"/>
                </a:lnTo>
                <a:lnTo>
                  <a:pt x="131" y="1033"/>
                </a:lnTo>
                <a:lnTo>
                  <a:pt x="129" y="1040"/>
                </a:lnTo>
                <a:lnTo>
                  <a:pt x="129" y="1042"/>
                </a:lnTo>
                <a:lnTo>
                  <a:pt x="129" y="1042"/>
                </a:lnTo>
                <a:lnTo>
                  <a:pt x="129" y="1042"/>
                </a:lnTo>
                <a:lnTo>
                  <a:pt x="131" y="1044"/>
                </a:lnTo>
                <a:lnTo>
                  <a:pt x="135" y="1046"/>
                </a:lnTo>
                <a:lnTo>
                  <a:pt x="146" y="1054"/>
                </a:lnTo>
                <a:lnTo>
                  <a:pt x="156" y="1063"/>
                </a:lnTo>
                <a:lnTo>
                  <a:pt x="161" y="1065"/>
                </a:lnTo>
                <a:lnTo>
                  <a:pt x="165" y="1066"/>
                </a:lnTo>
                <a:lnTo>
                  <a:pt x="165" y="1066"/>
                </a:lnTo>
                <a:lnTo>
                  <a:pt x="173" y="1066"/>
                </a:lnTo>
                <a:lnTo>
                  <a:pt x="186" y="1066"/>
                </a:lnTo>
                <a:lnTo>
                  <a:pt x="198" y="1068"/>
                </a:lnTo>
                <a:lnTo>
                  <a:pt x="202" y="1069"/>
                </a:lnTo>
                <a:lnTo>
                  <a:pt x="204" y="1070"/>
                </a:lnTo>
                <a:lnTo>
                  <a:pt x="204" y="1070"/>
                </a:lnTo>
                <a:lnTo>
                  <a:pt x="208" y="1081"/>
                </a:lnTo>
                <a:lnTo>
                  <a:pt x="216" y="1099"/>
                </a:lnTo>
                <a:lnTo>
                  <a:pt x="224" y="1117"/>
                </a:lnTo>
                <a:lnTo>
                  <a:pt x="227" y="1125"/>
                </a:lnTo>
                <a:lnTo>
                  <a:pt x="227" y="1125"/>
                </a:lnTo>
                <a:lnTo>
                  <a:pt x="218" y="1135"/>
                </a:lnTo>
                <a:lnTo>
                  <a:pt x="201" y="1152"/>
                </a:lnTo>
                <a:lnTo>
                  <a:pt x="180" y="1172"/>
                </a:lnTo>
                <a:lnTo>
                  <a:pt x="165" y="1184"/>
                </a:lnTo>
                <a:lnTo>
                  <a:pt x="165" y="1184"/>
                </a:lnTo>
                <a:lnTo>
                  <a:pt x="157" y="1187"/>
                </a:lnTo>
                <a:lnTo>
                  <a:pt x="149" y="1191"/>
                </a:lnTo>
                <a:lnTo>
                  <a:pt x="129" y="1197"/>
                </a:lnTo>
                <a:lnTo>
                  <a:pt x="98" y="1204"/>
                </a:lnTo>
                <a:lnTo>
                  <a:pt x="98" y="1204"/>
                </a:lnTo>
                <a:lnTo>
                  <a:pt x="94" y="1205"/>
                </a:lnTo>
                <a:lnTo>
                  <a:pt x="92" y="1207"/>
                </a:lnTo>
                <a:lnTo>
                  <a:pt x="87" y="1216"/>
                </a:lnTo>
                <a:lnTo>
                  <a:pt x="83" y="1225"/>
                </a:lnTo>
                <a:lnTo>
                  <a:pt x="82" y="1235"/>
                </a:lnTo>
                <a:lnTo>
                  <a:pt x="82" y="1235"/>
                </a:lnTo>
                <a:lnTo>
                  <a:pt x="83" y="1240"/>
                </a:lnTo>
                <a:lnTo>
                  <a:pt x="86" y="1243"/>
                </a:lnTo>
                <a:lnTo>
                  <a:pt x="91" y="1247"/>
                </a:lnTo>
                <a:lnTo>
                  <a:pt x="96" y="1249"/>
                </a:lnTo>
                <a:lnTo>
                  <a:pt x="112" y="1255"/>
                </a:lnTo>
                <a:lnTo>
                  <a:pt x="129" y="1259"/>
                </a:lnTo>
                <a:lnTo>
                  <a:pt x="129" y="1259"/>
                </a:lnTo>
                <a:lnTo>
                  <a:pt x="147" y="1260"/>
                </a:lnTo>
                <a:lnTo>
                  <a:pt x="177" y="1259"/>
                </a:lnTo>
                <a:lnTo>
                  <a:pt x="258" y="1257"/>
                </a:lnTo>
                <a:lnTo>
                  <a:pt x="336" y="1253"/>
                </a:lnTo>
                <a:lnTo>
                  <a:pt x="373" y="1251"/>
                </a:lnTo>
                <a:lnTo>
                  <a:pt x="373" y="1251"/>
                </a:lnTo>
                <a:lnTo>
                  <a:pt x="378" y="1247"/>
                </a:lnTo>
                <a:lnTo>
                  <a:pt x="384" y="1241"/>
                </a:lnTo>
                <a:lnTo>
                  <a:pt x="387" y="1231"/>
                </a:lnTo>
                <a:lnTo>
                  <a:pt x="388" y="1228"/>
                </a:lnTo>
                <a:lnTo>
                  <a:pt x="388" y="1223"/>
                </a:lnTo>
                <a:lnTo>
                  <a:pt x="388" y="1223"/>
                </a:lnTo>
                <a:lnTo>
                  <a:pt x="385" y="1213"/>
                </a:lnTo>
                <a:lnTo>
                  <a:pt x="380" y="1200"/>
                </a:lnTo>
                <a:lnTo>
                  <a:pt x="373" y="1184"/>
                </a:lnTo>
                <a:lnTo>
                  <a:pt x="373" y="1184"/>
                </a:lnTo>
                <a:lnTo>
                  <a:pt x="373" y="1173"/>
                </a:lnTo>
                <a:lnTo>
                  <a:pt x="372" y="1166"/>
                </a:lnTo>
                <a:lnTo>
                  <a:pt x="370" y="1162"/>
                </a:lnTo>
                <a:lnTo>
                  <a:pt x="369" y="1161"/>
                </a:lnTo>
                <a:lnTo>
                  <a:pt x="369" y="1161"/>
                </a:lnTo>
                <a:lnTo>
                  <a:pt x="362" y="1156"/>
                </a:lnTo>
                <a:lnTo>
                  <a:pt x="357" y="1152"/>
                </a:lnTo>
                <a:lnTo>
                  <a:pt x="357" y="1152"/>
                </a:lnTo>
                <a:lnTo>
                  <a:pt x="344" y="1141"/>
                </a:lnTo>
                <a:lnTo>
                  <a:pt x="333" y="1129"/>
                </a:lnTo>
                <a:lnTo>
                  <a:pt x="294" y="1063"/>
                </a:lnTo>
                <a:lnTo>
                  <a:pt x="294" y="1063"/>
                </a:lnTo>
                <a:lnTo>
                  <a:pt x="356" y="1080"/>
                </a:lnTo>
                <a:lnTo>
                  <a:pt x="403" y="1093"/>
                </a:lnTo>
                <a:lnTo>
                  <a:pt x="421" y="1096"/>
                </a:lnTo>
                <a:lnTo>
                  <a:pt x="431" y="1097"/>
                </a:lnTo>
                <a:lnTo>
                  <a:pt x="455" y="1097"/>
                </a:lnTo>
                <a:lnTo>
                  <a:pt x="462" y="1058"/>
                </a:lnTo>
                <a:lnTo>
                  <a:pt x="462" y="1058"/>
                </a:lnTo>
                <a:lnTo>
                  <a:pt x="474" y="1057"/>
                </a:lnTo>
                <a:lnTo>
                  <a:pt x="501" y="1054"/>
                </a:lnTo>
                <a:lnTo>
                  <a:pt x="515" y="1053"/>
                </a:lnTo>
                <a:lnTo>
                  <a:pt x="528" y="1053"/>
                </a:lnTo>
                <a:lnTo>
                  <a:pt x="539" y="1056"/>
                </a:lnTo>
                <a:lnTo>
                  <a:pt x="543" y="1057"/>
                </a:lnTo>
                <a:lnTo>
                  <a:pt x="545" y="1058"/>
                </a:lnTo>
                <a:lnTo>
                  <a:pt x="545" y="1058"/>
                </a:lnTo>
                <a:lnTo>
                  <a:pt x="551" y="1068"/>
                </a:lnTo>
                <a:lnTo>
                  <a:pt x="555" y="1078"/>
                </a:lnTo>
                <a:lnTo>
                  <a:pt x="557" y="1085"/>
                </a:lnTo>
                <a:lnTo>
                  <a:pt x="557" y="1090"/>
                </a:lnTo>
                <a:lnTo>
                  <a:pt x="557" y="1090"/>
                </a:lnTo>
                <a:lnTo>
                  <a:pt x="557" y="1099"/>
                </a:lnTo>
                <a:lnTo>
                  <a:pt x="558" y="1106"/>
                </a:lnTo>
                <a:lnTo>
                  <a:pt x="561" y="1113"/>
                </a:lnTo>
                <a:lnTo>
                  <a:pt x="561" y="1113"/>
                </a:lnTo>
                <a:lnTo>
                  <a:pt x="565" y="1120"/>
                </a:lnTo>
                <a:lnTo>
                  <a:pt x="570" y="1125"/>
                </a:lnTo>
                <a:lnTo>
                  <a:pt x="572" y="1129"/>
                </a:lnTo>
                <a:lnTo>
                  <a:pt x="572" y="1131"/>
                </a:lnTo>
                <a:lnTo>
                  <a:pt x="572" y="1133"/>
                </a:lnTo>
                <a:lnTo>
                  <a:pt x="572" y="1133"/>
                </a:lnTo>
                <a:lnTo>
                  <a:pt x="571" y="1139"/>
                </a:lnTo>
                <a:lnTo>
                  <a:pt x="568" y="1145"/>
                </a:lnTo>
                <a:lnTo>
                  <a:pt x="563" y="1150"/>
                </a:lnTo>
                <a:lnTo>
                  <a:pt x="561" y="1152"/>
                </a:lnTo>
                <a:lnTo>
                  <a:pt x="557" y="1152"/>
                </a:lnTo>
                <a:lnTo>
                  <a:pt x="557" y="1152"/>
                </a:lnTo>
                <a:lnTo>
                  <a:pt x="550" y="1152"/>
                </a:lnTo>
                <a:lnTo>
                  <a:pt x="543" y="1154"/>
                </a:lnTo>
                <a:lnTo>
                  <a:pt x="535" y="1156"/>
                </a:lnTo>
                <a:lnTo>
                  <a:pt x="529" y="1161"/>
                </a:lnTo>
                <a:lnTo>
                  <a:pt x="529" y="1161"/>
                </a:lnTo>
                <a:lnTo>
                  <a:pt x="527" y="1163"/>
                </a:lnTo>
                <a:lnTo>
                  <a:pt x="525" y="1167"/>
                </a:lnTo>
                <a:lnTo>
                  <a:pt x="522" y="1174"/>
                </a:lnTo>
                <a:lnTo>
                  <a:pt x="522" y="1181"/>
                </a:lnTo>
                <a:lnTo>
                  <a:pt x="522" y="1188"/>
                </a:lnTo>
                <a:lnTo>
                  <a:pt x="522" y="1188"/>
                </a:lnTo>
                <a:lnTo>
                  <a:pt x="522" y="1191"/>
                </a:lnTo>
                <a:lnTo>
                  <a:pt x="526" y="1193"/>
                </a:lnTo>
                <a:lnTo>
                  <a:pt x="529" y="1196"/>
                </a:lnTo>
                <a:lnTo>
                  <a:pt x="535" y="1198"/>
                </a:lnTo>
                <a:lnTo>
                  <a:pt x="550" y="1199"/>
                </a:lnTo>
                <a:lnTo>
                  <a:pt x="569" y="1200"/>
                </a:lnTo>
                <a:lnTo>
                  <a:pt x="569" y="1200"/>
                </a:lnTo>
                <a:lnTo>
                  <a:pt x="588" y="1198"/>
                </a:lnTo>
                <a:lnTo>
                  <a:pt x="606" y="1194"/>
                </a:lnTo>
                <a:lnTo>
                  <a:pt x="622" y="1190"/>
                </a:lnTo>
                <a:lnTo>
                  <a:pt x="631" y="1184"/>
                </a:lnTo>
                <a:lnTo>
                  <a:pt x="631" y="1184"/>
                </a:lnTo>
                <a:lnTo>
                  <a:pt x="638" y="1176"/>
                </a:lnTo>
                <a:lnTo>
                  <a:pt x="651" y="1160"/>
                </a:lnTo>
                <a:lnTo>
                  <a:pt x="684" y="1113"/>
                </a:lnTo>
                <a:lnTo>
                  <a:pt x="716" y="1065"/>
                </a:lnTo>
                <a:lnTo>
                  <a:pt x="726" y="1048"/>
                </a:lnTo>
                <a:lnTo>
                  <a:pt x="730" y="1039"/>
                </a:lnTo>
                <a:lnTo>
                  <a:pt x="730" y="1039"/>
                </a:lnTo>
                <a:lnTo>
                  <a:pt x="729" y="1034"/>
                </a:lnTo>
                <a:lnTo>
                  <a:pt x="728" y="1029"/>
                </a:lnTo>
                <a:lnTo>
                  <a:pt x="727" y="1025"/>
                </a:lnTo>
                <a:lnTo>
                  <a:pt x="723" y="1021"/>
                </a:lnTo>
                <a:lnTo>
                  <a:pt x="721" y="1017"/>
                </a:lnTo>
                <a:lnTo>
                  <a:pt x="717" y="1014"/>
                </a:lnTo>
                <a:lnTo>
                  <a:pt x="714" y="1013"/>
                </a:lnTo>
                <a:lnTo>
                  <a:pt x="710" y="1011"/>
                </a:lnTo>
                <a:lnTo>
                  <a:pt x="710" y="1011"/>
                </a:lnTo>
                <a:lnTo>
                  <a:pt x="703" y="1010"/>
                </a:lnTo>
                <a:lnTo>
                  <a:pt x="696" y="1007"/>
                </a:lnTo>
                <a:lnTo>
                  <a:pt x="683" y="999"/>
                </a:lnTo>
                <a:lnTo>
                  <a:pt x="683" y="999"/>
                </a:lnTo>
                <a:lnTo>
                  <a:pt x="677" y="998"/>
                </a:lnTo>
                <a:lnTo>
                  <a:pt x="667" y="998"/>
                </a:lnTo>
                <a:lnTo>
                  <a:pt x="659" y="997"/>
                </a:lnTo>
                <a:lnTo>
                  <a:pt x="651" y="996"/>
                </a:lnTo>
                <a:lnTo>
                  <a:pt x="651" y="996"/>
                </a:lnTo>
                <a:lnTo>
                  <a:pt x="639" y="993"/>
                </a:lnTo>
                <a:lnTo>
                  <a:pt x="620" y="993"/>
                </a:lnTo>
                <a:lnTo>
                  <a:pt x="593" y="992"/>
                </a:lnTo>
                <a:lnTo>
                  <a:pt x="593" y="992"/>
                </a:lnTo>
                <a:lnTo>
                  <a:pt x="498" y="980"/>
                </a:lnTo>
                <a:lnTo>
                  <a:pt x="498" y="972"/>
                </a:lnTo>
                <a:lnTo>
                  <a:pt x="498" y="972"/>
                </a:lnTo>
                <a:lnTo>
                  <a:pt x="510" y="969"/>
                </a:lnTo>
                <a:lnTo>
                  <a:pt x="539" y="961"/>
                </a:lnTo>
                <a:lnTo>
                  <a:pt x="556" y="956"/>
                </a:lnTo>
                <a:lnTo>
                  <a:pt x="572" y="950"/>
                </a:lnTo>
                <a:lnTo>
                  <a:pt x="586" y="943"/>
                </a:lnTo>
                <a:lnTo>
                  <a:pt x="596" y="937"/>
                </a:lnTo>
                <a:lnTo>
                  <a:pt x="596" y="937"/>
                </a:lnTo>
                <a:lnTo>
                  <a:pt x="605" y="929"/>
                </a:lnTo>
                <a:lnTo>
                  <a:pt x="613" y="919"/>
                </a:lnTo>
                <a:lnTo>
                  <a:pt x="620" y="908"/>
                </a:lnTo>
                <a:lnTo>
                  <a:pt x="628" y="898"/>
                </a:lnTo>
                <a:lnTo>
                  <a:pt x="639" y="875"/>
                </a:lnTo>
                <a:lnTo>
                  <a:pt x="648" y="858"/>
                </a:lnTo>
                <a:lnTo>
                  <a:pt x="648" y="858"/>
                </a:lnTo>
                <a:lnTo>
                  <a:pt x="649" y="851"/>
                </a:lnTo>
                <a:lnTo>
                  <a:pt x="650" y="842"/>
                </a:lnTo>
                <a:lnTo>
                  <a:pt x="651" y="821"/>
                </a:lnTo>
                <a:lnTo>
                  <a:pt x="651" y="804"/>
                </a:lnTo>
                <a:lnTo>
                  <a:pt x="651" y="796"/>
                </a:lnTo>
                <a:lnTo>
                  <a:pt x="651" y="796"/>
                </a:lnTo>
                <a:lnTo>
                  <a:pt x="654" y="796"/>
                </a:lnTo>
                <a:lnTo>
                  <a:pt x="661" y="798"/>
                </a:lnTo>
                <a:lnTo>
                  <a:pt x="685" y="809"/>
                </a:lnTo>
                <a:lnTo>
                  <a:pt x="712" y="821"/>
                </a:lnTo>
                <a:lnTo>
                  <a:pt x="724" y="825"/>
                </a:lnTo>
                <a:lnTo>
                  <a:pt x="734" y="827"/>
                </a:lnTo>
                <a:lnTo>
                  <a:pt x="734" y="827"/>
                </a:lnTo>
                <a:lnTo>
                  <a:pt x="745" y="826"/>
                </a:lnTo>
                <a:lnTo>
                  <a:pt x="761" y="824"/>
                </a:lnTo>
                <a:lnTo>
                  <a:pt x="802" y="813"/>
                </a:lnTo>
                <a:lnTo>
                  <a:pt x="838" y="802"/>
                </a:lnTo>
                <a:lnTo>
                  <a:pt x="856" y="796"/>
                </a:lnTo>
                <a:lnTo>
                  <a:pt x="856" y="796"/>
                </a:lnTo>
                <a:lnTo>
                  <a:pt x="862" y="789"/>
                </a:lnTo>
                <a:lnTo>
                  <a:pt x="874" y="776"/>
                </a:lnTo>
                <a:lnTo>
                  <a:pt x="886" y="760"/>
                </a:lnTo>
                <a:lnTo>
                  <a:pt x="889" y="754"/>
                </a:lnTo>
                <a:lnTo>
                  <a:pt x="891" y="748"/>
                </a:lnTo>
                <a:lnTo>
                  <a:pt x="891" y="748"/>
                </a:lnTo>
                <a:lnTo>
                  <a:pt x="894" y="723"/>
                </a:lnTo>
                <a:lnTo>
                  <a:pt x="901" y="679"/>
                </a:lnTo>
                <a:lnTo>
                  <a:pt x="909" y="635"/>
                </a:lnTo>
                <a:lnTo>
                  <a:pt x="911" y="619"/>
                </a:lnTo>
                <a:lnTo>
                  <a:pt x="911" y="611"/>
                </a:lnTo>
                <a:lnTo>
                  <a:pt x="911" y="611"/>
                </a:lnTo>
                <a:lnTo>
                  <a:pt x="906" y="601"/>
                </a:lnTo>
                <a:lnTo>
                  <a:pt x="901" y="589"/>
                </a:lnTo>
                <a:lnTo>
                  <a:pt x="894" y="576"/>
                </a:lnTo>
                <a:lnTo>
                  <a:pt x="903" y="525"/>
                </a:lnTo>
                <a:lnTo>
                  <a:pt x="903" y="525"/>
                </a:lnTo>
                <a:lnTo>
                  <a:pt x="909" y="516"/>
                </a:lnTo>
                <a:lnTo>
                  <a:pt x="913" y="508"/>
                </a:lnTo>
                <a:lnTo>
                  <a:pt x="915" y="504"/>
                </a:lnTo>
                <a:lnTo>
                  <a:pt x="915" y="501"/>
                </a:lnTo>
                <a:lnTo>
                  <a:pt x="915" y="501"/>
                </a:lnTo>
                <a:lnTo>
                  <a:pt x="906" y="479"/>
                </a:lnTo>
                <a:lnTo>
                  <a:pt x="889" y="438"/>
                </a:lnTo>
                <a:lnTo>
                  <a:pt x="870" y="395"/>
                </a:lnTo>
                <a:lnTo>
                  <a:pt x="862" y="379"/>
                </a:lnTo>
                <a:lnTo>
                  <a:pt x="856" y="368"/>
                </a:lnTo>
                <a:lnTo>
                  <a:pt x="856" y="368"/>
                </a:lnTo>
                <a:lnTo>
                  <a:pt x="850" y="361"/>
                </a:lnTo>
                <a:lnTo>
                  <a:pt x="843" y="354"/>
                </a:lnTo>
                <a:lnTo>
                  <a:pt x="827" y="339"/>
                </a:lnTo>
                <a:lnTo>
                  <a:pt x="808" y="325"/>
                </a:lnTo>
                <a:lnTo>
                  <a:pt x="808" y="325"/>
                </a:lnTo>
                <a:lnTo>
                  <a:pt x="797" y="314"/>
                </a:lnTo>
                <a:lnTo>
                  <a:pt x="789" y="303"/>
                </a:lnTo>
                <a:lnTo>
                  <a:pt x="781" y="293"/>
                </a:lnTo>
                <a:lnTo>
                  <a:pt x="781" y="293"/>
                </a:lnTo>
                <a:lnTo>
                  <a:pt x="778" y="288"/>
                </a:lnTo>
                <a:lnTo>
                  <a:pt x="775" y="282"/>
                </a:lnTo>
                <a:lnTo>
                  <a:pt x="770" y="269"/>
                </a:lnTo>
                <a:lnTo>
                  <a:pt x="766" y="263"/>
                </a:lnTo>
                <a:lnTo>
                  <a:pt x="763" y="258"/>
                </a:lnTo>
                <a:lnTo>
                  <a:pt x="759" y="254"/>
                </a:lnTo>
                <a:lnTo>
                  <a:pt x="753" y="254"/>
                </a:lnTo>
                <a:lnTo>
                  <a:pt x="753" y="254"/>
                </a:lnTo>
                <a:lnTo>
                  <a:pt x="747" y="255"/>
                </a:lnTo>
                <a:lnTo>
                  <a:pt x="742" y="257"/>
                </a:lnTo>
                <a:lnTo>
                  <a:pt x="733" y="263"/>
                </a:lnTo>
                <a:lnTo>
                  <a:pt x="727" y="267"/>
                </a:lnTo>
                <a:lnTo>
                  <a:pt x="724" y="269"/>
                </a:lnTo>
                <a:lnTo>
                  <a:pt x="722" y="270"/>
                </a:lnTo>
                <a:lnTo>
                  <a:pt x="722" y="270"/>
                </a:lnTo>
                <a:lnTo>
                  <a:pt x="708" y="263"/>
                </a:lnTo>
                <a:lnTo>
                  <a:pt x="696" y="258"/>
                </a:lnTo>
                <a:lnTo>
                  <a:pt x="683" y="254"/>
                </a:lnTo>
                <a:lnTo>
                  <a:pt x="683" y="254"/>
                </a:lnTo>
                <a:lnTo>
                  <a:pt x="644" y="242"/>
                </a:lnTo>
                <a:lnTo>
                  <a:pt x="632" y="240"/>
                </a:lnTo>
                <a:lnTo>
                  <a:pt x="622" y="238"/>
                </a:lnTo>
                <a:lnTo>
                  <a:pt x="612" y="238"/>
                </a:lnTo>
                <a:lnTo>
                  <a:pt x="605" y="239"/>
                </a:lnTo>
                <a:lnTo>
                  <a:pt x="605" y="239"/>
                </a:lnTo>
                <a:lnTo>
                  <a:pt x="565" y="249"/>
                </a:lnTo>
                <a:lnTo>
                  <a:pt x="565" y="249"/>
                </a:lnTo>
                <a:lnTo>
                  <a:pt x="553" y="251"/>
                </a:lnTo>
                <a:lnTo>
                  <a:pt x="535" y="251"/>
                </a:lnTo>
                <a:lnTo>
                  <a:pt x="506" y="249"/>
                </a:lnTo>
                <a:lnTo>
                  <a:pt x="506" y="249"/>
                </a:lnTo>
                <a:lnTo>
                  <a:pt x="504" y="251"/>
                </a:lnTo>
                <a:lnTo>
                  <a:pt x="502" y="252"/>
                </a:lnTo>
                <a:lnTo>
                  <a:pt x="500" y="258"/>
                </a:lnTo>
                <a:lnTo>
                  <a:pt x="498" y="266"/>
                </a:lnTo>
                <a:lnTo>
                  <a:pt x="498" y="266"/>
                </a:lnTo>
                <a:lnTo>
                  <a:pt x="488" y="244"/>
                </a:lnTo>
                <a:lnTo>
                  <a:pt x="480" y="229"/>
                </a:lnTo>
                <a:lnTo>
                  <a:pt x="477" y="224"/>
                </a:lnTo>
                <a:lnTo>
                  <a:pt x="474" y="222"/>
                </a:lnTo>
                <a:lnTo>
                  <a:pt x="474" y="222"/>
                </a:lnTo>
                <a:lnTo>
                  <a:pt x="464" y="221"/>
                </a:lnTo>
                <a:lnTo>
                  <a:pt x="451" y="218"/>
                </a:lnTo>
                <a:lnTo>
                  <a:pt x="451" y="218"/>
                </a:lnTo>
                <a:lnTo>
                  <a:pt x="449" y="217"/>
                </a:lnTo>
                <a:lnTo>
                  <a:pt x="447" y="214"/>
                </a:lnTo>
                <a:lnTo>
                  <a:pt x="442" y="204"/>
                </a:lnTo>
                <a:lnTo>
                  <a:pt x="437" y="196"/>
                </a:lnTo>
                <a:lnTo>
                  <a:pt x="435" y="191"/>
                </a:lnTo>
                <a:lnTo>
                  <a:pt x="435" y="191"/>
                </a:lnTo>
                <a:lnTo>
                  <a:pt x="435" y="187"/>
                </a:lnTo>
                <a:lnTo>
                  <a:pt x="435" y="179"/>
                </a:lnTo>
                <a:lnTo>
                  <a:pt x="435" y="149"/>
                </a:lnTo>
                <a:lnTo>
                  <a:pt x="433" y="130"/>
                </a:lnTo>
                <a:lnTo>
                  <a:pt x="429" y="112"/>
                </a:lnTo>
                <a:lnTo>
                  <a:pt x="424" y="93"/>
                </a:lnTo>
                <a:lnTo>
                  <a:pt x="421" y="84"/>
                </a:lnTo>
                <a:lnTo>
                  <a:pt x="416" y="77"/>
                </a:lnTo>
                <a:lnTo>
                  <a:pt x="416" y="77"/>
                </a:lnTo>
                <a:lnTo>
                  <a:pt x="407" y="63"/>
                </a:lnTo>
                <a:lnTo>
                  <a:pt x="400" y="50"/>
                </a:lnTo>
                <a:lnTo>
                  <a:pt x="387" y="28"/>
                </a:lnTo>
                <a:lnTo>
                  <a:pt x="382" y="20"/>
                </a:lnTo>
                <a:lnTo>
                  <a:pt x="375" y="13"/>
                </a:lnTo>
                <a:lnTo>
                  <a:pt x="369" y="7"/>
                </a:lnTo>
                <a:lnTo>
                  <a:pt x="361" y="3"/>
                </a:lnTo>
                <a:lnTo>
                  <a:pt x="361" y="3"/>
                </a:lnTo>
                <a:lnTo>
                  <a:pt x="351" y="1"/>
                </a:lnTo>
                <a:lnTo>
                  <a:pt x="340" y="0"/>
                </a:lnTo>
                <a:lnTo>
                  <a:pt x="331" y="0"/>
                </a:lnTo>
                <a:lnTo>
                  <a:pt x="320" y="0"/>
                </a:lnTo>
                <a:lnTo>
                  <a:pt x="305" y="2"/>
                </a:lnTo>
                <a:lnTo>
                  <a:pt x="297" y="3"/>
                </a:lnTo>
                <a:lnTo>
                  <a:pt x="297" y="3"/>
                </a:lnTo>
                <a:close/>
                <a:moveTo>
                  <a:pt x="149" y="328"/>
                </a:moveTo>
                <a:lnTo>
                  <a:pt x="149" y="328"/>
                </a:lnTo>
                <a:lnTo>
                  <a:pt x="157" y="351"/>
                </a:lnTo>
                <a:lnTo>
                  <a:pt x="165" y="369"/>
                </a:lnTo>
                <a:lnTo>
                  <a:pt x="168" y="377"/>
                </a:lnTo>
                <a:lnTo>
                  <a:pt x="172" y="383"/>
                </a:lnTo>
                <a:lnTo>
                  <a:pt x="172" y="383"/>
                </a:lnTo>
                <a:lnTo>
                  <a:pt x="180" y="393"/>
                </a:lnTo>
                <a:lnTo>
                  <a:pt x="187" y="400"/>
                </a:lnTo>
                <a:lnTo>
                  <a:pt x="196" y="407"/>
                </a:lnTo>
                <a:lnTo>
                  <a:pt x="196" y="407"/>
                </a:lnTo>
                <a:lnTo>
                  <a:pt x="178" y="413"/>
                </a:lnTo>
                <a:lnTo>
                  <a:pt x="165" y="417"/>
                </a:lnTo>
                <a:lnTo>
                  <a:pt x="156" y="418"/>
                </a:lnTo>
                <a:lnTo>
                  <a:pt x="156" y="418"/>
                </a:lnTo>
                <a:lnTo>
                  <a:pt x="155" y="418"/>
                </a:lnTo>
                <a:lnTo>
                  <a:pt x="153" y="416"/>
                </a:lnTo>
                <a:lnTo>
                  <a:pt x="149" y="411"/>
                </a:lnTo>
                <a:lnTo>
                  <a:pt x="144" y="403"/>
                </a:lnTo>
                <a:lnTo>
                  <a:pt x="144" y="403"/>
                </a:lnTo>
                <a:lnTo>
                  <a:pt x="146" y="391"/>
                </a:lnTo>
                <a:lnTo>
                  <a:pt x="147" y="365"/>
                </a:lnTo>
                <a:lnTo>
                  <a:pt x="149" y="328"/>
                </a:lnTo>
                <a:lnTo>
                  <a:pt x="149" y="328"/>
                </a:lnTo>
                <a:close/>
                <a:moveTo>
                  <a:pt x="227" y="285"/>
                </a:moveTo>
                <a:lnTo>
                  <a:pt x="244" y="285"/>
                </a:lnTo>
                <a:lnTo>
                  <a:pt x="244" y="293"/>
                </a:lnTo>
                <a:lnTo>
                  <a:pt x="244" y="293"/>
                </a:lnTo>
                <a:lnTo>
                  <a:pt x="242" y="297"/>
                </a:lnTo>
                <a:lnTo>
                  <a:pt x="242" y="301"/>
                </a:lnTo>
                <a:lnTo>
                  <a:pt x="244" y="305"/>
                </a:lnTo>
                <a:lnTo>
                  <a:pt x="244" y="305"/>
                </a:lnTo>
                <a:lnTo>
                  <a:pt x="247" y="320"/>
                </a:lnTo>
                <a:lnTo>
                  <a:pt x="235" y="325"/>
                </a:lnTo>
                <a:lnTo>
                  <a:pt x="235" y="325"/>
                </a:lnTo>
                <a:lnTo>
                  <a:pt x="227" y="297"/>
                </a:lnTo>
                <a:lnTo>
                  <a:pt x="227" y="297"/>
                </a:lnTo>
                <a:lnTo>
                  <a:pt x="227" y="293"/>
                </a:lnTo>
                <a:lnTo>
                  <a:pt x="227" y="289"/>
                </a:lnTo>
                <a:lnTo>
                  <a:pt x="227" y="285"/>
                </a:lnTo>
                <a:lnTo>
                  <a:pt x="227" y="28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954D30E2-EAE4-4362-9EA8-2F06D35241A4}"/>
              </a:ext>
            </a:extLst>
          </p:cNvPr>
          <p:cNvSpPr>
            <a:spLocks noEditPoints="1"/>
          </p:cNvSpPr>
          <p:nvPr/>
        </p:nvSpPr>
        <p:spPr bwMode="auto">
          <a:xfrm>
            <a:off x="4758761" y="4666722"/>
            <a:ext cx="419643" cy="1643007"/>
          </a:xfrm>
          <a:custGeom>
            <a:avLst/>
            <a:gdLst>
              <a:gd name="T0" fmla="*/ 66 w 354"/>
              <a:gd name="T1" fmla="*/ 91 h 1386"/>
              <a:gd name="T2" fmla="*/ 48 w 354"/>
              <a:gd name="T3" fmla="*/ 104 h 1386"/>
              <a:gd name="T4" fmla="*/ 11 w 354"/>
              <a:gd name="T5" fmla="*/ 98 h 1386"/>
              <a:gd name="T6" fmla="*/ 4 w 354"/>
              <a:gd name="T7" fmla="*/ 104 h 1386"/>
              <a:gd name="T8" fmla="*/ 1 w 354"/>
              <a:gd name="T9" fmla="*/ 149 h 1386"/>
              <a:gd name="T10" fmla="*/ 35 w 354"/>
              <a:gd name="T11" fmla="*/ 254 h 1386"/>
              <a:gd name="T12" fmla="*/ 46 w 354"/>
              <a:gd name="T13" fmla="*/ 340 h 1386"/>
              <a:gd name="T14" fmla="*/ 68 w 354"/>
              <a:gd name="T15" fmla="*/ 400 h 1386"/>
              <a:gd name="T16" fmla="*/ 101 w 354"/>
              <a:gd name="T17" fmla="*/ 462 h 1386"/>
              <a:gd name="T18" fmla="*/ 97 w 354"/>
              <a:gd name="T19" fmla="*/ 553 h 1386"/>
              <a:gd name="T20" fmla="*/ 72 w 354"/>
              <a:gd name="T21" fmla="*/ 651 h 1386"/>
              <a:gd name="T22" fmla="*/ 92 w 354"/>
              <a:gd name="T23" fmla="*/ 699 h 1386"/>
              <a:gd name="T24" fmla="*/ 127 w 354"/>
              <a:gd name="T25" fmla="*/ 778 h 1386"/>
              <a:gd name="T26" fmla="*/ 138 w 354"/>
              <a:gd name="T27" fmla="*/ 882 h 1386"/>
              <a:gd name="T28" fmla="*/ 148 w 354"/>
              <a:gd name="T29" fmla="*/ 1074 h 1386"/>
              <a:gd name="T30" fmla="*/ 162 w 354"/>
              <a:gd name="T31" fmla="*/ 1170 h 1386"/>
              <a:gd name="T32" fmla="*/ 162 w 354"/>
              <a:gd name="T33" fmla="*/ 1231 h 1386"/>
              <a:gd name="T34" fmla="*/ 146 w 354"/>
              <a:gd name="T35" fmla="*/ 1255 h 1386"/>
              <a:gd name="T36" fmla="*/ 116 w 354"/>
              <a:gd name="T37" fmla="*/ 1282 h 1386"/>
              <a:gd name="T38" fmla="*/ 58 w 354"/>
              <a:gd name="T39" fmla="*/ 1279 h 1386"/>
              <a:gd name="T40" fmla="*/ 53 w 354"/>
              <a:gd name="T41" fmla="*/ 1291 h 1386"/>
              <a:gd name="T42" fmla="*/ 71 w 354"/>
              <a:gd name="T43" fmla="*/ 1318 h 1386"/>
              <a:gd name="T44" fmla="*/ 97 w 354"/>
              <a:gd name="T45" fmla="*/ 1331 h 1386"/>
              <a:gd name="T46" fmla="*/ 79 w 354"/>
              <a:gd name="T47" fmla="*/ 1351 h 1386"/>
              <a:gd name="T48" fmla="*/ 89 w 354"/>
              <a:gd name="T49" fmla="*/ 1366 h 1386"/>
              <a:gd name="T50" fmla="*/ 145 w 354"/>
              <a:gd name="T51" fmla="*/ 1385 h 1386"/>
              <a:gd name="T52" fmla="*/ 200 w 354"/>
              <a:gd name="T53" fmla="*/ 1376 h 1386"/>
              <a:gd name="T54" fmla="*/ 255 w 354"/>
              <a:gd name="T55" fmla="*/ 1355 h 1386"/>
              <a:gd name="T56" fmla="*/ 284 w 354"/>
              <a:gd name="T57" fmla="*/ 1336 h 1386"/>
              <a:gd name="T58" fmla="*/ 287 w 354"/>
              <a:gd name="T59" fmla="*/ 1178 h 1386"/>
              <a:gd name="T60" fmla="*/ 282 w 354"/>
              <a:gd name="T61" fmla="*/ 974 h 1386"/>
              <a:gd name="T62" fmla="*/ 308 w 354"/>
              <a:gd name="T63" fmla="*/ 735 h 1386"/>
              <a:gd name="T64" fmla="*/ 341 w 354"/>
              <a:gd name="T65" fmla="*/ 719 h 1386"/>
              <a:gd name="T66" fmla="*/ 333 w 354"/>
              <a:gd name="T67" fmla="*/ 689 h 1386"/>
              <a:gd name="T68" fmla="*/ 315 w 354"/>
              <a:gd name="T69" fmla="*/ 578 h 1386"/>
              <a:gd name="T70" fmla="*/ 310 w 354"/>
              <a:gd name="T71" fmla="*/ 516 h 1386"/>
              <a:gd name="T72" fmla="*/ 347 w 354"/>
              <a:gd name="T73" fmla="*/ 375 h 1386"/>
              <a:gd name="T74" fmla="*/ 353 w 354"/>
              <a:gd name="T75" fmla="*/ 312 h 1386"/>
              <a:gd name="T76" fmla="*/ 336 w 354"/>
              <a:gd name="T77" fmla="*/ 247 h 1386"/>
              <a:gd name="T78" fmla="*/ 309 w 354"/>
              <a:gd name="T79" fmla="*/ 190 h 1386"/>
              <a:gd name="T80" fmla="*/ 293 w 354"/>
              <a:gd name="T81" fmla="*/ 175 h 1386"/>
              <a:gd name="T82" fmla="*/ 294 w 354"/>
              <a:gd name="T83" fmla="*/ 74 h 1386"/>
              <a:gd name="T84" fmla="*/ 272 w 354"/>
              <a:gd name="T85" fmla="*/ 33 h 1386"/>
              <a:gd name="T86" fmla="*/ 229 w 354"/>
              <a:gd name="T87" fmla="*/ 0 h 1386"/>
              <a:gd name="T88" fmla="*/ 174 w 354"/>
              <a:gd name="T89" fmla="*/ 13 h 1386"/>
              <a:gd name="T90" fmla="*/ 146 w 354"/>
              <a:gd name="T91" fmla="*/ 27 h 1386"/>
              <a:gd name="T92" fmla="*/ 121 w 354"/>
              <a:gd name="T93" fmla="*/ 43 h 1386"/>
              <a:gd name="T94" fmla="*/ 110 w 354"/>
              <a:gd name="T95" fmla="*/ 65 h 1386"/>
              <a:gd name="T96" fmla="*/ 133 w 354"/>
              <a:gd name="T97" fmla="*/ 165 h 1386"/>
              <a:gd name="T98" fmla="*/ 141 w 354"/>
              <a:gd name="T99" fmla="*/ 172 h 1386"/>
              <a:gd name="T100" fmla="*/ 143 w 354"/>
              <a:gd name="T101" fmla="*/ 182 h 1386"/>
              <a:gd name="T102" fmla="*/ 143 w 354"/>
              <a:gd name="T103" fmla="*/ 186 h 1386"/>
              <a:gd name="T104" fmla="*/ 145 w 354"/>
              <a:gd name="T105" fmla="*/ 199 h 1386"/>
              <a:gd name="T106" fmla="*/ 146 w 354"/>
              <a:gd name="T107" fmla="*/ 214 h 1386"/>
              <a:gd name="T108" fmla="*/ 162 w 354"/>
              <a:gd name="T109" fmla="*/ 227 h 1386"/>
              <a:gd name="T110" fmla="*/ 164 w 354"/>
              <a:gd name="T111" fmla="*/ 241 h 1386"/>
              <a:gd name="T112" fmla="*/ 102 w 354"/>
              <a:gd name="T113" fmla="*/ 250 h 1386"/>
              <a:gd name="T114" fmla="*/ 96 w 354"/>
              <a:gd name="T115" fmla="*/ 233 h 1386"/>
              <a:gd name="T116" fmla="*/ 105 w 354"/>
              <a:gd name="T117" fmla="*/ 186 h 1386"/>
              <a:gd name="T118" fmla="*/ 133 w 354"/>
              <a:gd name="T119" fmla="*/ 159 h 1386"/>
              <a:gd name="T120" fmla="*/ 174 w 354"/>
              <a:gd name="T121" fmla="*/ 2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4" h="1386">
                <a:moveTo>
                  <a:pt x="113" y="91"/>
                </a:moveTo>
                <a:lnTo>
                  <a:pt x="76" y="88"/>
                </a:lnTo>
                <a:lnTo>
                  <a:pt x="68" y="91"/>
                </a:lnTo>
                <a:lnTo>
                  <a:pt x="68" y="91"/>
                </a:lnTo>
                <a:lnTo>
                  <a:pt x="66" y="91"/>
                </a:lnTo>
                <a:lnTo>
                  <a:pt x="62" y="91"/>
                </a:lnTo>
                <a:lnTo>
                  <a:pt x="58" y="95"/>
                </a:lnTo>
                <a:lnTo>
                  <a:pt x="58" y="95"/>
                </a:lnTo>
                <a:lnTo>
                  <a:pt x="50" y="102"/>
                </a:lnTo>
                <a:lnTo>
                  <a:pt x="48" y="104"/>
                </a:lnTo>
                <a:lnTo>
                  <a:pt x="17" y="104"/>
                </a:lnTo>
                <a:lnTo>
                  <a:pt x="17" y="104"/>
                </a:lnTo>
                <a:lnTo>
                  <a:pt x="16" y="101"/>
                </a:lnTo>
                <a:lnTo>
                  <a:pt x="13" y="98"/>
                </a:lnTo>
                <a:lnTo>
                  <a:pt x="11" y="98"/>
                </a:lnTo>
                <a:lnTo>
                  <a:pt x="11" y="98"/>
                </a:lnTo>
                <a:lnTo>
                  <a:pt x="7" y="98"/>
                </a:lnTo>
                <a:lnTo>
                  <a:pt x="5" y="101"/>
                </a:lnTo>
                <a:lnTo>
                  <a:pt x="4" y="104"/>
                </a:lnTo>
                <a:lnTo>
                  <a:pt x="4" y="104"/>
                </a:lnTo>
                <a:lnTo>
                  <a:pt x="3" y="116"/>
                </a:lnTo>
                <a:lnTo>
                  <a:pt x="1" y="128"/>
                </a:lnTo>
                <a:lnTo>
                  <a:pt x="0" y="139"/>
                </a:lnTo>
                <a:lnTo>
                  <a:pt x="0" y="139"/>
                </a:lnTo>
                <a:lnTo>
                  <a:pt x="1" y="149"/>
                </a:lnTo>
                <a:lnTo>
                  <a:pt x="4" y="158"/>
                </a:lnTo>
                <a:lnTo>
                  <a:pt x="7" y="169"/>
                </a:lnTo>
                <a:lnTo>
                  <a:pt x="17" y="169"/>
                </a:lnTo>
                <a:lnTo>
                  <a:pt x="24" y="233"/>
                </a:lnTo>
                <a:lnTo>
                  <a:pt x="35" y="254"/>
                </a:lnTo>
                <a:lnTo>
                  <a:pt x="35" y="254"/>
                </a:lnTo>
                <a:lnTo>
                  <a:pt x="31" y="285"/>
                </a:lnTo>
                <a:lnTo>
                  <a:pt x="31" y="285"/>
                </a:lnTo>
                <a:lnTo>
                  <a:pt x="35" y="303"/>
                </a:lnTo>
                <a:lnTo>
                  <a:pt x="46" y="340"/>
                </a:lnTo>
                <a:lnTo>
                  <a:pt x="59" y="378"/>
                </a:lnTo>
                <a:lnTo>
                  <a:pt x="64" y="393"/>
                </a:lnTo>
                <a:lnTo>
                  <a:pt x="66" y="397"/>
                </a:lnTo>
                <a:lnTo>
                  <a:pt x="68" y="400"/>
                </a:lnTo>
                <a:lnTo>
                  <a:pt x="68" y="400"/>
                </a:lnTo>
                <a:lnTo>
                  <a:pt x="78" y="406"/>
                </a:lnTo>
                <a:lnTo>
                  <a:pt x="88" y="412"/>
                </a:lnTo>
                <a:lnTo>
                  <a:pt x="99" y="416"/>
                </a:lnTo>
                <a:lnTo>
                  <a:pt x="99" y="416"/>
                </a:lnTo>
                <a:lnTo>
                  <a:pt x="101" y="462"/>
                </a:lnTo>
                <a:lnTo>
                  <a:pt x="102" y="499"/>
                </a:lnTo>
                <a:lnTo>
                  <a:pt x="102" y="525"/>
                </a:lnTo>
                <a:lnTo>
                  <a:pt x="102" y="525"/>
                </a:lnTo>
                <a:lnTo>
                  <a:pt x="101" y="537"/>
                </a:lnTo>
                <a:lnTo>
                  <a:pt x="97" y="553"/>
                </a:lnTo>
                <a:lnTo>
                  <a:pt x="85" y="590"/>
                </a:lnTo>
                <a:lnTo>
                  <a:pt x="73" y="625"/>
                </a:lnTo>
                <a:lnTo>
                  <a:pt x="68" y="641"/>
                </a:lnTo>
                <a:lnTo>
                  <a:pt x="68" y="641"/>
                </a:lnTo>
                <a:lnTo>
                  <a:pt x="72" y="651"/>
                </a:lnTo>
                <a:lnTo>
                  <a:pt x="79" y="670"/>
                </a:lnTo>
                <a:lnTo>
                  <a:pt x="86" y="689"/>
                </a:lnTo>
                <a:lnTo>
                  <a:pt x="90" y="695"/>
                </a:lnTo>
                <a:lnTo>
                  <a:pt x="92" y="699"/>
                </a:lnTo>
                <a:lnTo>
                  <a:pt x="92" y="699"/>
                </a:lnTo>
                <a:lnTo>
                  <a:pt x="98" y="705"/>
                </a:lnTo>
                <a:lnTo>
                  <a:pt x="105" y="713"/>
                </a:lnTo>
                <a:lnTo>
                  <a:pt x="116" y="725"/>
                </a:lnTo>
                <a:lnTo>
                  <a:pt x="116" y="725"/>
                </a:lnTo>
                <a:lnTo>
                  <a:pt x="127" y="778"/>
                </a:lnTo>
                <a:lnTo>
                  <a:pt x="134" y="818"/>
                </a:lnTo>
                <a:lnTo>
                  <a:pt x="135" y="835"/>
                </a:lnTo>
                <a:lnTo>
                  <a:pt x="137" y="848"/>
                </a:lnTo>
                <a:lnTo>
                  <a:pt x="137" y="848"/>
                </a:lnTo>
                <a:lnTo>
                  <a:pt x="138" y="882"/>
                </a:lnTo>
                <a:lnTo>
                  <a:pt x="140" y="937"/>
                </a:lnTo>
                <a:lnTo>
                  <a:pt x="144" y="995"/>
                </a:lnTo>
                <a:lnTo>
                  <a:pt x="146" y="1041"/>
                </a:lnTo>
                <a:lnTo>
                  <a:pt x="146" y="1041"/>
                </a:lnTo>
                <a:lnTo>
                  <a:pt x="148" y="1074"/>
                </a:lnTo>
                <a:lnTo>
                  <a:pt x="151" y="1104"/>
                </a:lnTo>
                <a:lnTo>
                  <a:pt x="153" y="1129"/>
                </a:lnTo>
                <a:lnTo>
                  <a:pt x="157" y="1146"/>
                </a:lnTo>
                <a:lnTo>
                  <a:pt x="157" y="1146"/>
                </a:lnTo>
                <a:lnTo>
                  <a:pt x="162" y="1170"/>
                </a:lnTo>
                <a:lnTo>
                  <a:pt x="163" y="1182"/>
                </a:lnTo>
                <a:lnTo>
                  <a:pt x="164" y="1194"/>
                </a:lnTo>
                <a:lnTo>
                  <a:pt x="164" y="1194"/>
                </a:lnTo>
                <a:lnTo>
                  <a:pt x="163" y="1220"/>
                </a:lnTo>
                <a:lnTo>
                  <a:pt x="162" y="1231"/>
                </a:lnTo>
                <a:lnTo>
                  <a:pt x="160" y="1238"/>
                </a:lnTo>
                <a:lnTo>
                  <a:pt x="160" y="1238"/>
                </a:lnTo>
                <a:lnTo>
                  <a:pt x="152" y="1249"/>
                </a:lnTo>
                <a:lnTo>
                  <a:pt x="146" y="1255"/>
                </a:lnTo>
                <a:lnTo>
                  <a:pt x="146" y="1255"/>
                </a:lnTo>
                <a:lnTo>
                  <a:pt x="134" y="1268"/>
                </a:lnTo>
                <a:lnTo>
                  <a:pt x="125" y="1278"/>
                </a:lnTo>
                <a:lnTo>
                  <a:pt x="120" y="1281"/>
                </a:lnTo>
                <a:lnTo>
                  <a:pt x="116" y="1282"/>
                </a:lnTo>
                <a:lnTo>
                  <a:pt x="116" y="1282"/>
                </a:lnTo>
                <a:lnTo>
                  <a:pt x="104" y="1281"/>
                </a:lnTo>
                <a:lnTo>
                  <a:pt x="86" y="1279"/>
                </a:lnTo>
                <a:lnTo>
                  <a:pt x="70" y="1278"/>
                </a:lnTo>
                <a:lnTo>
                  <a:pt x="62" y="1278"/>
                </a:lnTo>
                <a:lnTo>
                  <a:pt x="58" y="1279"/>
                </a:lnTo>
                <a:lnTo>
                  <a:pt x="58" y="1279"/>
                </a:lnTo>
                <a:lnTo>
                  <a:pt x="55" y="1281"/>
                </a:lnTo>
                <a:lnTo>
                  <a:pt x="54" y="1284"/>
                </a:lnTo>
                <a:lnTo>
                  <a:pt x="53" y="1287"/>
                </a:lnTo>
                <a:lnTo>
                  <a:pt x="53" y="1291"/>
                </a:lnTo>
                <a:lnTo>
                  <a:pt x="54" y="1298"/>
                </a:lnTo>
                <a:lnTo>
                  <a:pt x="58" y="1306"/>
                </a:lnTo>
                <a:lnTo>
                  <a:pt x="58" y="1306"/>
                </a:lnTo>
                <a:lnTo>
                  <a:pt x="65" y="1313"/>
                </a:lnTo>
                <a:lnTo>
                  <a:pt x="71" y="1318"/>
                </a:lnTo>
                <a:lnTo>
                  <a:pt x="79" y="1323"/>
                </a:lnTo>
                <a:lnTo>
                  <a:pt x="116" y="1327"/>
                </a:lnTo>
                <a:lnTo>
                  <a:pt x="116" y="1327"/>
                </a:lnTo>
                <a:lnTo>
                  <a:pt x="110" y="1328"/>
                </a:lnTo>
                <a:lnTo>
                  <a:pt x="97" y="1331"/>
                </a:lnTo>
                <a:lnTo>
                  <a:pt x="90" y="1335"/>
                </a:lnTo>
                <a:lnTo>
                  <a:pt x="84" y="1339"/>
                </a:lnTo>
                <a:lnTo>
                  <a:pt x="80" y="1343"/>
                </a:lnTo>
                <a:lnTo>
                  <a:pt x="79" y="1347"/>
                </a:lnTo>
                <a:lnTo>
                  <a:pt x="79" y="1351"/>
                </a:lnTo>
                <a:lnTo>
                  <a:pt x="79" y="1351"/>
                </a:lnTo>
                <a:lnTo>
                  <a:pt x="79" y="1355"/>
                </a:lnTo>
                <a:lnTo>
                  <a:pt x="82" y="1360"/>
                </a:lnTo>
                <a:lnTo>
                  <a:pt x="84" y="1364"/>
                </a:lnTo>
                <a:lnTo>
                  <a:pt x="89" y="1366"/>
                </a:lnTo>
                <a:lnTo>
                  <a:pt x="104" y="1371"/>
                </a:lnTo>
                <a:lnTo>
                  <a:pt x="129" y="1380"/>
                </a:lnTo>
                <a:lnTo>
                  <a:pt x="129" y="1380"/>
                </a:lnTo>
                <a:lnTo>
                  <a:pt x="137" y="1383"/>
                </a:lnTo>
                <a:lnTo>
                  <a:pt x="145" y="1385"/>
                </a:lnTo>
                <a:lnTo>
                  <a:pt x="152" y="1385"/>
                </a:lnTo>
                <a:lnTo>
                  <a:pt x="159" y="1386"/>
                </a:lnTo>
                <a:lnTo>
                  <a:pt x="174" y="1384"/>
                </a:lnTo>
                <a:lnTo>
                  <a:pt x="187" y="1380"/>
                </a:lnTo>
                <a:lnTo>
                  <a:pt x="200" y="1376"/>
                </a:lnTo>
                <a:lnTo>
                  <a:pt x="211" y="1371"/>
                </a:lnTo>
                <a:lnTo>
                  <a:pt x="225" y="1364"/>
                </a:lnTo>
                <a:lnTo>
                  <a:pt x="225" y="1364"/>
                </a:lnTo>
                <a:lnTo>
                  <a:pt x="238" y="1359"/>
                </a:lnTo>
                <a:lnTo>
                  <a:pt x="255" y="1355"/>
                </a:lnTo>
                <a:lnTo>
                  <a:pt x="279" y="1351"/>
                </a:lnTo>
                <a:lnTo>
                  <a:pt x="279" y="1351"/>
                </a:lnTo>
                <a:lnTo>
                  <a:pt x="280" y="1348"/>
                </a:lnTo>
                <a:lnTo>
                  <a:pt x="281" y="1346"/>
                </a:lnTo>
                <a:lnTo>
                  <a:pt x="284" y="1336"/>
                </a:lnTo>
                <a:lnTo>
                  <a:pt x="286" y="1323"/>
                </a:lnTo>
                <a:lnTo>
                  <a:pt x="296" y="1310"/>
                </a:lnTo>
                <a:lnTo>
                  <a:pt x="296" y="1310"/>
                </a:lnTo>
                <a:lnTo>
                  <a:pt x="291" y="1234"/>
                </a:lnTo>
                <a:lnTo>
                  <a:pt x="287" y="1178"/>
                </a:lnTo>
                <a:lnTo>
                  <a:pt x="286" y="1144"/>
                </a:lnTo>
                <a:lnTo>
                  <a:pt x="286" y="1144"/>
                </a:lnTo>
                <a:lnTo>
                  <a:pt x="285" y="1054"/>
                </a:lnTo>
                <a:lnTo>
                  <a:pt x="282" y="974"/>
                </a:lnTo>
                <a:lnTo>
                  <a:pt x="282" y="974"/>
                </a:lnTo>
                <a:lnTo>
                  <a:pt x="285" y="932"/>
                </a:lnTo>
                <a:lnTo>
                  <a:pt x="291" y="851"/>
                </a:lnTo>
                <a:lnTo>
                  <a:pt x="299" y="736"/>
                </a:lnTo>
                <a:lnTo>
                  <a:pt x="299" y="736"/>
                </a:lnTo>
                <a:lnTo>
                  <a:pt x="308" y="735"/>
                </a:lnTo>
                <a:lnTo>
                  <a:pt x="323" y="731"/>
                </a:lnTo>
                <a:lnTo>
                  <a:pt x="331" y="727"/>
                </a:lnTo>
                <a:lnTo>
                  <a:pt x="337" y="724"/>
                </a:lnTo>
                <a:lnTo>
                  <a:pt x="340" y="721"/>
                </a:lnTo>
                <a:lnTo>
                  <a:pt x="341" y="719"/>
                </a:lnTo>
                <a:lnTo>
                  <a:pt x="341" y="715"/>
                </a:lnTo>
                <a:lnTo>
                  <a:pt x="340" y="712"/>
                </a:lnTo>
                <a:lnTo>
                  <a:pt x="340" y="712"/>
                </a:lnTo>
                <a:lnTo>
                  <a:pt x="336" y="702"/>
                </a:lnTo>
                <a:lnTo>
                  <a:pt x="333" y="689"/>
                </a:lnTo>
                <a:lnTo>
                  <a:pt x="326" y="656"/>
                </a:lnTo>
                <a:lnTo>
                  <a:pt x="320" y="621"/>
                </a:lnTo>
                <a:lnTo>
                  <a:pt x="316" y="597"/>
                </a:lnTo>
                <a:lnTo>
                  <a:pt x="316" y="597"/>
                </a:lnTo>
                <a:lnTo>
                  <a:pt x="315" y="578"/>
                </a:lnTo>
                <a:lnTo>
                  <a:pt x="311" y="556"/>
                </a:lnTo>
                <a:lnTo>
                  <a:pt x="310" y="535"/>
                </a:lnTo>
                <a:lnTo>
                  <a:pt x="309" y="524"/>
                </a:lnTo>
                <a:lnTo>
                  <a:pt x="310" y="516"/>
                </a:lnTo>
                <a:lnTo>
                  <a:pt x="310" y="516"/>
                </a:lnTo>
                <a:lnTo>
                  <a:pt x="312" y="503"/>
                </a:lnTo>
                <a:lnTo>
                  <a:pt x="317" y="483"/>
                </a:lnTo>
                <a:lnTo>
                  <a:pt x="333" y="431"/>
                </a:lnTo>
                <a:lnTo>
                  <a:pt x="340" y="402"/>
                </a:lnTo>
                <a:lnTo>
                  <a:pt x="347" y="375"/>
                </a:lnTo>
                <a:lnTo>
                  <a:pt x="352" y="349"/>
                </a:lnTo>
                <a:lnTo>
                  <a:pt x="353" y="337"/>
                </a:lnTo>
                <a:lnTo>
                  <a:pt x="354" y="328"/>
                </a:lnTo>
                <a:lnTo>
                  <a:pt x="354" y="328"/>
                </a:lnTo>
                <a:lnTo>
                  <a:pt x="353" y="312"/>
                </a:lnTo>
                <a:lnTo>
                  <a:pt x="352" y="298"/>
                </a:lnTo>
                <a:lnTo>
                  <a:pt x="349" y="286"/>
                </a:lnTo>
                <a:lnTo>
                  <a:pt x="347" y="275"/>
                </a:lnTo>
                <a:lnTo>
                  <a:pt x="341" y="259"/>
                </a:lnTo>
                <a:lnTo>
                  <a:pt x="336" y="247"/>
                </a:lnTo>
                <a:lnTo>
                  <a:pt x="336" y="247"/>
                </a:lnTo>
                <a:lnTo>
                  <a:pt x="324" y="220"/>
                </a:lnTo>
                <a:lnTo>
                  <a:pt x="316" y="204"/>
                </a:lnTo>
                <a:lnTo>
                  <a:pt x="316" y="204"/>
                </a:lnTo>
                <a:lnTo>
                  <a:pt x="309" y="190"/>
                </a:lnTo>
                <a:lnTo>
                  <a:pt x="303" y="181"/>
                </a:lnTo>
                <a:lnTo>
                  <a:pt x="299" y="176"/>
                </a:lnTo>
                <a:lnTo>
                  <a:pt x="299" y="176"/>
                </a:lnTo>
                <a:lnTo>
                  <a:pt x="297" y="175"/>
                </a:lnTo>
                <a:lnTo>
                  <a:pt x="293" y="175"/>
                </a:lnTo>
                <a:lnTo>
                  <a:pt x="290" y="176"/>
                </a:lnTo>
                <a:lnTo>
                  <a:pt x="290" y="152"/>
                </a:lnTo>
                <a:lnTo>
                  <a:pt x="299" y="88"/>
                </a:lnTo>
                <a:lnTo>
                  <a:pt x="299" y="88"/>
                </a:lnTo>
                <a:lnTo>
                  <a:pt x="294" y="74"/>
                </a:lnTo>
                <a:lnTo>
                  <a:pt x="290" y="61"/>
                </a:lnTo>
                <a:lnTo>
                  <a:pt x="282" y="47"/>
                </a:lnTo>
                <a:lnTo>
                  <a:pt x="282" y="47"/>
                </a:lnTo>
                <a:lnTo>
                  <a:pt x="278" y="40"/>
                </a:lnTo>
                <a:lnTo>
                  <a:pt x="272" y="33"/>
                </a:lnTo>
                <a:lnTo>
                  <a:pt x="259" y="21"/>
                </a:lnTo>
                <a:lnTo>
                  <a:pt x="245" y="10"/>
                </a:lnTo>
                <a:lnTo>
                  <a:pt x="235" y="3"/>
                </a:lnTo>
                <a:lnTo>
                  <a:pt x="235" y="3"/>
                </a:lnTo>
                <a:lnTo>
                  <a:pt x="229" y="0"/>
                </a:lnTo>
                <a:lnTo>
                  <a:pt x="221" y="0"/>
                </a:lnTo>
                <a:lnTo>
                  <a:pt x="212" y="1"/>
                </a:lnTo>
                <a:lnTo>
                  <a:pt x="201" y="4"/>
                </a:lnTo>
                <a:lnTo>
                  <a:pt x="183" y="9"/>
                </a:lnTo>
                <a:lnTo>
                  <a:pt x="174" y="13"/>
                </a:lnTo>
                <a:lnTo>
                  <a:pt x="174" y="13"/>
                </a:lnTo>
                <a:lnTo>
                  <a:pt x="169" y="16"/>
                </a:lnTo>
                <a:lnTo>
                  <a:pt x="160" y="19"/>
                </a:lnTo>
                <a:lnTo>
                  <a:pt x="152" y="23"/>
                </a:lnTo>
                <a:lnTo>
                  <a:pt x="146" y="27"/>
                </a:lnTo>
                <a:lnTo>
                  <a:pt x="146" y="27"/>
                </a:lnTo>
                <a:lnTo>
                  <a:pt x="140" y="30"/>
                </a:lnTo>
                <a:lnTo>
                  <a:pt x="132" y="35"/>
                </a:lnTo>
                <a:lnTo>
                  <a:pt x="123" y="41"/>
                </a:lnTo>
                <a:lnTo>
                  <a:pt x="121" y="43"/>
                </a:lnTo>
                <a:lnTo>
                  <a:pt x="120" y="47"/>
                </a:lnTo>
                <a:lnTo>
                  <a:pt x="120" y="47"/>
                </a:lnTo>
                <a:lnTo>
                  <a:pt x="116" y="53"/>
                </a:lnTo>
                <a:lnTo>
                  <a:pt x="113" y="60"/>
                </a:lnTo>
                <a:lnTo>
                  <a:pt x="110" y="65"/>
                </a:lnTo>
                <a:lnTo>
                  <a:pt x="109" y="68"/>
                </a:lnTo>
                <a:lnTo>
                  <a:pt x="109" y="71"/>
                </a:lnTo>
                <a:lnTo>
                  <a:pt x="113" y="91"/>
                </a:lnTo>
                <a:close/>
                <a:moveTo>
                  <a:pt x="133" y="165"/>
                </a:moveTo>
                <a:lnTo>
                  <a:pt x="133" y="165"/>
                </a:lnTo>
                <a:lnTo>
                  <a:pt x="133" y="169"/>
                </a:lnTo>
                <a:lnTo>
                  <a:pt x="134" y="171"/>
                </a:lnTo>
                <a:lnTo>
                  <a:pt x="137" y="172"/>
                </a:lnTo>
                <a:lnTo>
                  <a:pt x="137" y="172"/>
                </a:lnTo>
                <a:lnTo>
                  <a:pt x="141" y="172"/>
                </a:lnTo>
                <a:lnTo>
                  <a:pt x="143" y="172"/>
                </a:lnTo>
                <a:lnTo>
                  <a:pt x="143" y="172"/>
                </a:lnTo>
                <a:lnTo>
                  <a:pt x="144" y="176"/>
                </a:lnTo>
                <a:lnTo>
                  <a:pt x="144" y="180"/>
                </a:lnTo>
                <a:lnTo>
                  <a:pt x="143" y="182"/>
                </a:lnTo>
                <a:lnTo>
                  <a:pt x="143" y="182"/>
                </a:lnTo>
                <a:lnTo>
                  <a:pt x="143" y="183"/>
                </a:lnTo>
                <a:lnTo>
                  <a:pt x="143" y="184"/>
                </a:lnTo>
                <a:lnTo>
                  <a:pt x="144" y="184"/>
                </a:lnTo>
                <a:lnTo>
                  <a:pt x="143" y="186"/>
                </a:lnTo>
                <a:lnTo>
                  <a:pt x="143" y="186"/>
                </a:lnTo>
                <a:lnTo>
                  <a:pt x="143" y="190"/>
                </a:lnTo>
                <a:lnTo>
                  <a:pt x="143" y="196"/>
                </a:lnTo>
                <a:lnTo>
                  <a:pt x="143" y="196"/>
                </a:lnTo>
                <a:lnTo>
                  <a:pt x="145" y="199"/>
                </a:lnTo>
                <a:lnTo>
                  <a:pt x="145" y="200"/>
                </a:lnTo>
                <a:lnTo>
                  <a:pt x="146" y="200"/>
                </a:lnTo>
                <a:lnTo>
                  <a:pt x="146" y="204"/>
                </a:lnTo>
                <a:lnTo>
                  <a:pt x="146" y="204"/>
                </a:lnTo>
                <a:lnTo>
                  <a:pt x="146" y="214"/>
                </a:lnTo>
                <a:lnTo>
                  <a:pt x="146" y="219"/>
                </a:lnTo>
                <a:lnTo>
                  <a:pt x="147" y="221"/>
                </a:lnTo>
                <a:lnTo>
                  <a:pt x="150" y="224"/>
                </a:lnTo>
                <a:lnTo>
                  <a:pt x="150" y="224"/>
                </a:lnTo>
                <a:lnTo>
                  <a:pt x="162" y="227"/>
                </a:lnTo>
                <a:lnTo>
                  <a:pt x="172" y="230"/>
                </a:lnTo>
                <a:lnTo>
                  <a:pt x="172" y="230"/>
                </a:lnTo>
                <a:lnTo>
                  <a:pt x="170" y="232"/>
                </a:lnTo>
                <a:lnTo>
                  <a:pt x="168" y="235"/>
                </a:lnTo>
                <a:lnTo>
                  <a:pt x="164" y="241"/>
                </a:lnTo>
                <a:lnTo>
                  <a:pt x="164" y="241"/>
                </a:lnTo>
                <a:lnTo>
                  <a:pt x="160" y="254"/>
                </a:lnTo>
                <a:lnTo>
                  <a:pt x="105" y="274"/>
                </a:lnTo>
                <a:lnTo>
                  <a:pt x="105" y="274"/>
                </a:lnTo>
                <a:lnTo>
                  <a:pt x="102" y="250"/>
                </a:lnTo>
                <a:lnTo>
                  <a:pt x="102" y="250"/>
                </a:lnTo>
                <a:lnTo>
                  <a:pt x="98" y="242"/>
                </a:lnTo>
                <a:lnTo>
                  <a:pt x="96" y="237"/>
                </a:lnTo>
                <a:lnTo>
                  <a:pt x="96" y="233"/>
                </a:lnTo>
                <a:lnTo>
                  <a:pt x="96" y="233"/>
                </a:lnTo>
                <a:lnTo>
                  <a:pt x="99" y="224"/>
                </a:lnTo>
                <a:lnTo>
                  <a:pt x="102" y="218"/>
                </a:lnTo>
                <a:lnTo>
                  <a:pt x="102" y="213"/>
                </a:lnTo>
                <a:lnTo>
                  <a:pt x="102" y="213"/>
                </a:lnTo>
                <a:lnTo>
                  <a:pt x="105" y="186"/>
                </a:lnTo>
                <a:lnTo>
                  <a:pt x="109" y="180"/>
                </a:lnTo>
                <a:lnTo>
                  <a:pt x="122" y="180"/>
                </a:lnTo>
                <a:lnTo>
                  <a:pt x="122" y="159"/>
                </a:lnTo>
                <a:lnTo>
                  <a:pt x="129" y="159"/>
                </a:lnTo>
                <a:lnTo>
                  <a:pt x="133" y="159"/>
                </a:lnTo>
                <a:lnTo>
                  <a:pt x="133" y="165"/>
                </a:lnTo>
                <a:close/>
                <a:moveTo>
                  <a:pt x="172" y="230"/>
                </a:moveTo>
                <a:lnTo>
                  <a:pt x="172" y="230"/>
                </a:lnTo>
                <a:lnTo>
                  <a:pt x="174" y="230"/>
                </a:lnTo>
                <a:lnTo>
                  <a:pt x="174" y="230"/>
                </a:lnTo>
                <a:lnTo>
                  <a:pt x="172" y="230"/>
                </a:lnTo>
                <a:lnTo>
                  <a:pt x="172" y="2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AA15726-1B68-4238-9CA1-AC02DDEC815C}"/>
              </a:ext>
            </a:extLst>
          </p:cNvPr>
          <p:cNvSpPr>
            <a:spLocks noEditPoints="1"/>
          </p:cNvSpPr>
          <p:nvPr/>
        </p:nvSpPr>
        <p:spPr bwMode="auto">
          <a:xfrm>
            <a:off x="6480422" y="4666722"/>
            <a:ext cx="735026" cy="1699528"/>
          </a:xfrm>
          <a:custGeom>
            <a:avLst/>
            <a:gdLst>
              <a:gd name="T0" fmla="*/ 173 w 631"/>
              <a:gd name="T1" fmla="*/ 781 h 1459"/>
              <a:gd name="T2" fmla="*/ 165 w 631"/>
              <a:gd name="T3" fmla="*/ 886 h 1459"/>
              <a:gd name="T4" fmla="*/ 191 w 631"/>
              <a:gd name="T5" fmla="*/ 1012 h 1459"/>
              <a:gd name="T6" fmla="*/ 142 w 631"/>
              <a:gd name="T7" fmla="*/ 1112 h 1459"/>
              <a:gd name="T8" fmla="*/ 84 w 631"/>
              <a:gd name="T9" fmla="*/ 1277 h 1459"/>
              <a:gd name="T10" fmla="*/ 74 w 631"/>
              <a:gd name="T11" fmla="*/ 1372 h 1459"/>
              <a:gd name="T12" fmla="*/ 139 w 631"/>
              <a:gd name="T13" fmla="*/ 1390 h 1459"/>
              <a:gd name="T14" fmla="*/ 249 w 631"/>
              <a:gd name="T15" fmla="*/ 1384 h 1459"/>
              <a:gd name="T16" fmla="*/ 231 w 631"/>
              <a:gd name="T17" fmla="*/ 1350 h 1459"/>
              <a:gd name="T18" fmla="*/ 173 w 631"/>
              <a:gd name="T19" fmla="*/ 1334 h 1459"/>
              <a:gd name="T20" fmla="*/ 170 w 631"/>
              <a:gd name="T21" fmla="*/ 1244 h 1459"/>
              <a:gd name="T22" fmla="*/ 200 w 631"/>
              <a:gd name="T23" fmla="*/ 1172 h 1459"/>
              <a:gd name="T24" fmla="*/ 324 w 631"/>
              <a:gd name="T25" fmla="*/ 1033 h 1459"/>
              <a:gd name="T26" fmla="*/ 399 w 631"/>
              <a:gd name="T27" fmla="*/ 1281 h 1459"/>
              <a:gd name="T28" fmla="*/ 426 w 631"/>
              <a:gd name="T29" fmla="*/ 1347 h 1459"/>
              <a:gd name="T30" fmla="*/ 487 w 631"/>
              <a:gd name="T31" fmla="*/ 1433 h 1459"/>
              <a:gd name="T32" fmla="*/ 535 w 631"/>
              <a:gd name="T33" fmla="*/ 1451 h 1459"/>
              <a:gd name="T34" fmla="*/ 629 w 631"/>
              <a:gd name="T35" fmla="*/ 1392 h 1459"/>
              <a:gd name="T36" fmla="*/ 569 w 631"/>
              <a:gd name="T37" fmla="*/ 1372 h 1459"/>
              <a:gd name="T38" fmla="*/ 515 w 631"/>
              <a:gd name="T39" fmla="*/ 1317 h 1459"/>
              <a:gd name="T40" fmla="*/ 491 w 631"/>
              <a:gd name="T41" fmla="*/ 1232 h 1459"/>
              <a:gd name="T42" fmla="*/ 460 w 631"/>
              <a:gd name="T43" fmla="*/ 1114 h 1459"/>
              <a:gd name="T44" fmla="*/ 434 w 631"/>
              <a:gd name="T45" fmla="*/ 942 h 1459"/>
              <a:gd name="T46" fmla="*/ 476 w 631"/>
              <a:gd name="T47" fmla="*/ 836 h 1459"/>
              <a:gd name="T48" fmla="*/ 469 w 631"/>
              <a:gd name="T49" fmla="*/ 645 h 1459"/>
              <a:gd name="T50" fmla="*/ 490 w 631"/>
              <a:gd name="T51" fmla="*/ 551 h 1459"/>
              <a:gd name="T52" fmla="*/ 543 w 631"/>
              <a:gd name="T53" fmla="*/ 591 h 1459"/>
              <a:gd name="T54" fmla="*/ 550 w 631"/>
              <a:gd name="T55" fmla="*/ 615 h 1459"/>
              <a:gd name="T56" fmla="*/ 543 w 631"/>
              <a:gd name="T57" fmla="*/ 636 h 1459"/>
              <a:gd name="T58" fmla="*/ 545 w 631"/>
              <a:gd name="T59" fmla="*/ 651 h 1459"/>
              <a:gd name="T60" fmla="*/ 560 w 631"/>
              <a:gd name="T61" fmla="*/ 667 h 1459"/>
              <a:gd name="T62" fmla="*/ 597 w 631"/>
              <a:gd name="T63" fmla="*/ 653 h 1459"/>
              <a:gd name="T64" fmla="*/ 602 w 631"/>
              <a:gd name="T65" fmla="*/ 580 h 1459"/>
              <a:gd name="T66" fmla="*/ 538 w 631"/>
              <a:gd name="T67" fmla="*/ 474 h 1459"/>
              <a:gd name="T68" fmla="*/ 502 w 631"/>
              <a:gd name="T69" fmla="*/ 397 h 1459"/>
              <a:gd name="T70" fmla="*/ 465 w 631"/>
              <a:gd name="T71" fmla="*/ 299 h 1459"/>
              <a:gd name="T72" fmla="*/ 404 w 631"/>
              <a:gd name="T73" fmla="*/ 243 h 1459"/>
              <a:gd name="T74" fmla="*/ 439 w 631"/>
              <a:gd name="T75" fmla="*/ 216 h 1459"/>
              <a:gd name="T76" fmla="*/ 457 w 631"/>
              <a:gd name="T77" fmla="*/ 165 h 1459"/>
              <a:gd name="T78" fmla="*/ 465 w 631"/>
              <a:gd name="T79" fmla="*/ 86 h 1459"/>
              <a:gd name="T80" fmla="*/ 458 w 631"/>
              <a:gd name="T81" fmla="*/ 54 h 1459"/>
              <a:gd name="T82" fmla="*/ 444 w 631"/>
              <a:gd name="T83" fmla="*/ 35 h 1459"/>
              <a:gd name="T84" fmla="*/ 391 w 631"/>
              <a:gd name="T85" fmla="*/ 34 h 1459"/>
              <a:gd name="T86" fmla="*/ 319 w 631"/>
              <a:gd name="T87" fmla="*/ 11 h 1459"/>
              <a:gd name="T88" fmla="*/ 291 w 631"/>
              <a:gd name="T89" fmla="*/ 43 h 1459"/>
              <a:gd name="T90" fmla="*/ 273 w 631"/>
              <a:gd name="T91" fmla="*/ 22 h 1459"/>
              <a:gd name="T92" fmla="*/ 222 w 631"/>
              <a:gd name="T93" fmla="*/ 0 h 1459"/>
              <a:gd name="T94" fmla="*/ 146 w 631"/>
              <a:gd name="T95" fmla="*/ 53 h 1459"/>
              <a:gd name="T96" fmla="*/ 0 w 631"/>
              <a:gd name="T97" fmla="*/ 225 h 1459"/>
              <a:gd name="T98" fmla="*/ 137 w 631"/>
              <a:gd name="T99" fmla="*/ 372 h 1459"/>
              <a:gd name="T100" fmla="*/ 179 w 631"/>
              <a:gd name="T101" fmla="*/ 468 h 1459"/>
              <a:gd name="T102" fmla="*/ 170 w 631"/>
              <a:gd name="T103" fmla="*/ 586 h 1459"/>
              <a:gd name="T104" fmla="*/ 81 w 631"/>
              <a:gd name="T105" fmla="*/ 658 h 1459"/>
              <a:gd name="T106" fmla="*/ 68 w 631"/>
              <a:gd name="T107" fmla="*/ 706 h 1459"/>
              <a:gd name="T108" fmla="*/ 69 w 631"/>
              <a:gd name="T109" fmla="*/ 751 h 1459"/>
              <a:gd name="T110" fmla="*/ 103 w 631"/>
              <a:gd name="T111" fmla="*/ 781 h 1459"/>
              <a:gd name="T112" fmla="*/ 313 w 631"/>
              <a:gd name="T113" fmla="*/ 142 h 1459"/>
              <a:gd name="T114" fmla="*/ 324 w 631"/>
              <a:gd name="T115" fmla="*/ 164 h 1459"/>
              <a:gd name="T116" fmla="*/ 317 w 631"/>
              <a:gd name="T117" fmla="*/ 212 h 1459"/>
              <a:gd name="T118" fmla="*/ 279 w 631"/>
              <a:gd name="T119" fmla="*/ 234 h 1459"/>
              <a:gd name="T120" fmla="*/ 288 w 631"/>
              <a:gd name="T121" fmla="*/ 188 h 1459"/>
              <a:gd name="T122" fmla="*/ 294 w 631"/>
              <a:gd name="T123" fmla="*/ 153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1" h="1459">
                <a:moveTo>
                  <a:pt x="122" y="786"/>
                </a:moveTo>
                <a:lnTo>
                  <a:pt x="122" y="786"/>
                </a:lnTo>
                <a:lnTo>
                  <a:pt x="130" y="787"/>
                </a:lnTo>
                <a:lnTo>
                  <a:pt x="139" y="788"/>
                </a:lnTo>
                <a:lnTo>
                  <a:pt x="154" y="787"/>
                </a:lnTo>
                <a:lnTo>
                  <a:pt x="167" y="783"/>
                </a:lnTo>
                <a:lnTo>
                  <a:pt x="173" y="782"/>
                </a:lnTo>
                <a:lnTo>
                  <a:pt x="173" y="782"/>
                </a:lnTo>
                <a:lnTo>
                  <a:pt x="173" y="781"/>
                </a:lnTo>
                <a:lnTo>
                  <a:pt x="173" y="781"/>
                </a:lnTo>
                <a:lnTo>
                  <a:pt x="173" y="782"/>
                </a:lnTo>
                <a:lnTo>
                  <a:pt x="173" y="782"/>
                </a:lnTo>
                <a:lnTo>
                  <a:pt x="172" y="795"/>
                </a:lnTo>
                <a:lnTo>
                  <a:pt x="170" y="823"/>
                </a:lnTo>
                <a:lnTo>
                  <a:pt x="167" y="853"/>
                </a:lnTo>
                <a:lnTo>
                  <a:pt x="165" y="877"/>
                </a:lnTo>
                <a:lnTo>
                  <a:pt x="165" y="877"/>
                </a:lnTo>
                <a:lnTo>
                  <a:pt x="165" y="886"/>
                </a:lnTo>
                <a:lnTo>
                  <a:pt x="167" y="897"/>
                </a:lnTo>
                <a:lnTo>
                  <a:pt x="170" y="908"/>
                </a:lnTo>
                <a:lnTo>
                  <a:pt x="175" y="920"/>
                </a:lnTo>
                <a:lnTo>
                  <a:pt x="183" y="941"/>
                </a:lnTo>
                <a:lnTo>
                  <a:pt x="185" y="951"/>
                </a:lnTo>
                <a:lnTo>
                  <a:pt x="187" y="959"/>
                </a:lnTo>
                <a:lnTo>
                  <a:pt x="187" y="959"/>
                </a:lnTo>
                <a:lnTo>
                  <a:pt x="189" y="994"/>
                </a:lnTo>
                <a:lnTo>
                  <a:pt x="191" y="1012"/>
                </a:lnTo>
                <a:lnTo>
                  <a:pt x="191" y="1012"/>
                </a:lnTo>
                <a:lnTo>
                  <a:pt x="184" y="1030"/>
                </a:lnTo>
                <a:lnTo>
                  <a:pt x="178" y="1043"/>
                </a:lnTo>
                <a:lnTo>
                  <a:pt x="176" y="1048"/>
                </a:lnTo>
                <a:lnTo>
                  <a:pt x="173" y="1051"/>
                </a:lnTo>
                <a:lnTo>
                  <a:pt x="173" y="1051"/>
                </a:lnTo>
                <a:lnTo>
                  <a:pt x="170" y="1057"/>
                </a:lnTo>
                <a:lnTo>
                  <a:pt x="163" y="1070"/>
                </a:lnTo>
                <a:lnTo>
                  <a:pt x="142" y="1112"/>
                </a:lnTo>
                <a:lnTo>
                  <a:pt x="104" y="1190"/>
                </a:lnTo>
                <a:lnTo>
                  <a:pt x="104" y="1190"/>
                </a:lnTo>
                <a:lnTo>
                  <a:pt x="96" y="1208"/>
                </a:lnTo>
                <a:lnTo>
                  <a:pt x="90" y="1226"/>
                </a:lnTo>
                <a:lnTo>
                  <a:pt x="82" y="1251"/>
                </a:lnTo>
                <a:lnTo>
                  <a:pt x="82" y="1251"/>
                </a:lnTo>
                <a:lnTo>
                  <a:pt x="82" y="1258"/>
                </a:lnTo>
                <a:lnTo>
                  <a:pt x="82" y="1268"/>
                </a:lnTo>
                <a:lnTo>
                  <a:pt x="84" y="1277"/>
                </a:lnTo>
                <a:lnTo>
                  <a:pt x="84" y="1281"/>
                </a:lnTo>
                <a:lnTo>
                  <a:pt x="82" y="1286"/>
                </a:lnTo>
                <a:lnTo>
                  <a:pt x="82" y="1286"/>
                </a:lnTo>
                <a:lnTo>
                  <a:pt x="79" y="1301"/>
                </a:lnTo>
                <a:lnTo>
                  <a:pt x="75" y="1328"/>
                </a:lnTo>
                <a:lnTo>
                  <a:pt x="73" y="1355"/>
                </a:lnTo>
                <a:lnTo>
                  <a:pt x="73" y="1366"/>
                </a:lnTo>
                <a:lnTo>
                  <a:pt x="74" y="1372"/>
                </a:lnTo>
                <a:lnTo>
                  <a:pt x="74" y="1372"/>
                </a:lnTo>
                <a:lnTo>
                  <a:pt x="75" y="1374"/>
                </a:lnTo>
                <a:lnTo>
                  <a:pt x="78" y="1377"/>
                </a:lnTo>
                <a:lnTo>
                  <a:pt x="85" y="1380"/>
                </a:lnTo>
                <a:lnTo>
                  <a:pt x="93" y="1384"/>
                </a:lnTo>
                <a:lnTo>
                  <a:pt x="104" y="1386"/>
                </a:lnTo>
                <a:lnTo>
                  <a:pt x="124" y="1390"/>
                </a:lnTo>
                <a:lnTo>
                  <a:pt x="133" y="1390"/>
                </a:lnTo>
                <a:lnTo>
                  <a:pt x="139" y="1390"/>
                </a:lnTo>
                <a:lnTo>
                  <a:pt x="139" y="1390"/>
                </a:lnTo>
                <a:lnTo>
                  <a:pt x="147" y="1390"/>
                </a:lnTo>
                <a:lnTo>
                  <a:pt x="159" y="1390"/>
                </a:lnTo>
                <a:lnTo>
                  <a:pt x="192" y="1391"/>
                </a:lnTo>
                <a:lnTo>
                  <a:pt x="226" y="1392"/>
                </a:lnTo>
                <a:lnTo>
                  <a:pt x="237" y="1391"/>
                </a:lnTo>
                <a:lnTo>
                  <a:pt x="242" y="1391"/>
                </a:lnTo>
                <a:lnTo>
                  <a:pt x="243" y="1390"/>
                </a:lnTo>
                <a:lnTo>
                  <a:pt x="243" y="1390"/>
                </a:lnTo>
                <a:lnTo>
                  <a:pt x="249" y="1384"/>
                </a:lnTo>
                <a:lnTo>
                  <a:pt x="253" y="1378"/>
                </a:lnTo>
                <a:lnTo>
                  <a:pt x="256" y="1372"/>
                </a:lnTo>
                <a:lnTo>
                  <a:pt x="257" y="1369"/>
                </a:lnTo>
                <a:lnTo>
                  <a:pt x="256" y="1368"/>
                </a:lnTo>
                <a:lnTo>
                  <a:pt x="256" y="1368"/>
                </a:lnTo>
                <a:lnTo>
                  <a:pt x="255" y="1365"/>
                </a:lnTo>
                <a:lnTo>
                  <a:pt x="251" y="1360"/>
                </a:lnTo>
                <a:lnTo>
                  <a:pt x="244" y="1356"/>
                </a:lnTo>
                <a:lnTo>
                  <a:pt x="231" y="1350"/>
                </a:lnTo>
                <a:lnTo>
                  <a:pt x="231" y="1350"/>
                </a:lnTo>
                <a:lnTo>
                  <a:pt x="221" y="1348"/>
                </a:lnTo>
                <a:lnTo>
                  <a:pt x="213" y="1347"/>
                </a:lnTo>
                <a:lnTo>
                  <a:pt x="197" y="1344"/>
                </a:lnTo>
                <a:lnTo>
                  <a:pt x="190" y="1343"/>
                </a:lnTo>
                <a:lnTo>
                  <a:pt x="183" y="1341"/>
                </a:lnTo>
                <a:lnTo>
                  <a:pt x="178" y="1337"/>
                </a:lnTo>
                <a:lnTo>
                  <a:pt x="173" y="1334"/>
                </a:lnTo>
                <a:lnTo>
                  <a:pt x="173" y="1334"/>
                </a:lnTo>
                <a:lnTo>
                  <a:pt x="166" y="1319"/>
                </a:lnTo>
                <a:lnTo>
                  <a:pt x="159" y="1304"/>
                </a:lnTo>
                <a:lnTo>
                  <a:pt x="152" y="1286"/>
                </a:lnTo>
                <a:lnTo>
                  <a:pt x="152" y="1286"/>
                </a:lnTo>
                <a:lnTo>
                  <a:pt x="157" y="1273"/>
                </a:lnTo>
                <a:lnTo>
                  <a:pt x="160" y="1261"/>
                </a:lnTo>
                <a:lnTo>
                  <a:pt x="165" y="1251"/>
                </a:lnTo>
                <a:lnTo>
                  <a:pt x="165" y="1251"/>
                </a:lnTo>
                <a:lnTo>
                  <a:pt x="170" y="1244"/>
                </a:lnTo>
                <a:lnTo>
                  <a:pt x="173" y="1239"/>
                </a:lnTo>
                <a:lnTo>
                  <a:pt x="178" y="1232"/>
                </a:lnTo>
                <a:lnTo>
                  <a:pt x="183" y="1220"/>
                </a:lnTo>
                <a:lnTo>
                  <a:pt x="183" y="1220"/>
                </a:lnTo>
                <a:lnTo>
                  <a:pt x="187" y="1207"/>
                </a:lnTo>
                <a:lnTo>
                  <a:pt x="189" y="1196"/>
                </a:lnTo>
                <a:lnTo>
                  <a:pt x="192" y="1185"/>
                </a:lnTo>
                <a:lnTo>
                  <a:pt x="200" y="1172"/>
                </a:lnTo>
                <a:lnTo>
                  <a:pt x="200" y="1172"/>
                </a:lnTo>
                <a:lnTo>
                  <a:pt x="224" y="1142"/>
                </a:lnTo>
                <a:lnTo>
                  <a:pt x="264" y="1094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2" y="1025"/>
                </a:lnTo>
                <a:lnTo>
                  <a:pt x="324" y="1033"/>
                </a:lnTo>
                <a:lnTo>
                  <a:pt x="329" y="1051"/>
                </a:lnTo>
                <a:lnTo>
                  <a:pt x="347" y="1104"/>
                </a:lnTo>
                <a:lnTo>
                  <a:pt x="365" y="1159"/>
                </a:lnTo>
                <a:lnTo>
                  <a:pt x="374" y="1190"/>
                </a:lnTo>
                <a:lnTo>
                  <a:pt x="374" y="1190"/>
                </a:lnTo>
                <a:lnTo>
                  <a:pt x="386" y="1238"/>
                </a:lnTo>
                <a:lnTo>
                  <a:pt x="393" y="1265"/>
                </a:lnTo>
                <a:lnTo>
                  <a:pt x="397" y="1275"/>
                </a:lnTo>
                <a:lnTo>
                  <a:pt x="399" y="1281"/>
                </a:lnTo>
                <a:lnTo>
                  <a:pt x="399" y="1281"/>
                </a:lnTo>
                <a:lnTo>
                  <a:pt x="407" y="1293"/>
                </a:lnTo>
                <a:lnTo>
                  <a:pt x="415" y="1310"/>
                </a:lnTo>
                <a:lnTo>
                  <a:pt x="426" y="1334"/>
                </a:lnTo>
                <a:lnTo>
                  <a:pt x="426" y="1334"/>
                </a:lnTo>
                <a:lnTo>
                  <a:pt x="425" y="1336"/>
                </a:lnTo>
                <a:lnTo>
                  <a:pt x="425" y="1340"/>
                </a:lnTo>
                <a:lnTo>
                  <a:pt x="426" y="1347"/>
                </a:lnTo>
                <a:lnTo>
                  <a:pt x="426" y="1347"/>
                </a:lnTo>
                <a:lnTo>
                  <a:pt x="429" y="1352"/>
                </a:lnTo>
                <a:lnTo>
                  <a:pt x="434" y="1357"/>
                </a:lnTo>
                <a:lnTo>
                  <a:pt x="451" y="1373"/>
                </a:lnTo>
                <a:lnTo>
                  <a:pt x="468" y="1390"/>
                </a:lnTo>
                <a:lnTo>
                  <a:pt x="475" y="1397"/>
                </a:lnTo>
                <a:lnTo>
                  <a:pt x="478" y="1403"/>
                </a:lnTo>
                <a:lnTo>
                  <a:pt x="478" y="1403"/>
                </a:lnTo>
                <a:lnTo>
                  <a:pt x="484" y="1418"/>
                </a:lnTo>
                <a:lnTo>
                  <a:pt x="487" y="1433"/>
                </a:lnTo>
                <a:lnTo>
                  <a:pt x="487" y="1433"/>
                </a:lnTo>
                <a:lnTo>
                  <a:pt x="488" y="1438"/>
                </a:lnTo>
                <a:lnTo>
                  <a:pt x="490" y="1441"/>
                </a:lnTo>
                <a:lnTo>
                  <a:pt x="499" y="1451"/>
                </a:lnTo>
                <a:lnTo>
                  <a:pt x="507" y="1457"/>
                </a:lnTo>
                <a:lnTo>
                  <a:pt x="513" y="1459"/>
                </a:lnTo>
                <a:lnTo>
                  <a:pt x="513" y="1459"/>
                </a:lnTo>
                <a:lnTo>
                  <a:pt x="520" y="1457"/>
                </a:lnTo>
                <a:lnTo>
                  <a:pt x="535" y="1451"/>
                </a:lnTo>
                <a:lnTo>
                  <a:pt x="552" y="1441"/>
                </a:lnTo>
                <a:lnTo>
                  <a:pt x="574" y="1433"/>
                </a:lnTo>
                <a:lnTo>
                  <a:pt x="574" y="1433"/>
                </a:lnTo>
                <a:lnTo>
                  <a:pt x="585" y="1428"/>
                </a:lnTo>
                <a:lnTo>
                  <a:pt x="596" y="1422"/>
                </a:lnTo>
                <a:lnTo>
                  <a:pt x="606" y="1415"/>
                </a:lnTo>
                <a:lnTo>
                  <a:pt x="616" y="1407"/>
                </a:lnTo>
                <a:lnTo>
                  <a:pt x="623" y="1399"/>
                </a:lnTo>
                <a:lnTo>
                  <a:pt x="629" y="1392"/>
                </a:lnTo>
                <a:lnTo>
                  <a:pt x="631" y="1385"/>
                </a:lnTo>
                <a:lnTo>
                  <a:pt x="631" y="1383"/>
                </a:lnTo>
                <a:lnTo>
                  <a:pt x="630" y="1381"/>
                </a:lnTo>
                <a:lnTo>
                  <a:pt x="630" y="1381"/>
                </a:lnTo>
                <a:lnTo>
                  <a:pt x="625" y="1378"/>
                </a:lnTo>
                <a:lnTo>
                  <a:pt x="619" y="1375"/>
                </a:lnTo>
                <a:lnTo>
                  <a:pt x="612" y="1374"/>
                </a:lnTo>
                <a:lnTo>
                  <a:pt x="604" y="1373"/>
                </a:lnTo>
                <a:lnTo>
                  <a:pt x="569" y="1372"/>
                </a:lnTo>
                <a:lnTo>
                  <a:pt x="569" y="1372"/>
                </a:lnTo>
                <a:lnTo>
                  <a:pt x="562" y="1371"/>
                </a:lnTo>
                <a:lnTo>
                  <a:pt x="555" y="1368"/>
                </a:lnTo>
                <a:lnTo>
                  <a:pt x="548" y="1363"/>
                </a:lnTo>
                <a:lnTo>
                  <a:pt x="542" y="1359"/>
                </a:lnTo>
                <a:lnTo>
                  <a:pt x="532" y="1347"/>
                </a:lnTo>
                <a:lnTo>
                  <a:pt x="526" y="1337"/>
                </a:lnTo>
                <a:lnTo>
                  <a:pt x="526" y="1337"/>
                </a:lnTo>
                <a:lnTo>
                  <a:pt x="515" y="1317"/>
                </a:lnTo>
                <a:lnTo>
                  <a:pt x="505" y="1299"/>
                </a:lnTo>
                <a:lnTo>
                  <a:pt x="505" y="1299"/>
                </a:lnTo>
                <a:lnTo>
                  <a:pt x="499" y="1292"/>
                </a:lnTo>
                <a:lnTo>
                  <a:pt x="497" y="1288"/>
                </a:lnTo>
                <a:lnTo>
                  <a:pt x="495" y="1281"/>
                </a:lnTo>
                <a:lnTo>
                  <a:pt x="495" y="1281"/>
                </a:lnTo>
                <a:lnTo>
                  <a:pt x="494" y="1268"/>
                </a:lnTo>
                <a:lnTo>
                  <a:pt x="493" y="1251"/>
                </a:lnTo>
                <a:lnTo>
                  <a:pt x="491" y="1232"/>
                </a:lnTo>
                <a:lnTo>
                  <a:pt x="489" y="1224"/>
                </a:lnTo>
                <a:lnTo>
                  <a:pt x="487" y="1216"/>
                </a:lnTo>
                <a:lnTo>
                  <a:pt x="487" y="1216"/>
                </a:lnTo>
                <a:lnTo>
                  <a:pt x="471" y="1182"/>
                </a:lnTo>
                <a:lnTo>
                  <a:pt x="464" y="1165"/>
                </a:lnTo>
                <a:lnTo>
                  <a:pt x="462" y="1159"/>
                </a:lnTo>
                <a:lnTo>
                  <a:pt x="460" y="1155"/>
                </a:lnTo>
                <a:lnTo>
                  <a:pt x="460" y="1155"/>
                </a:lnTo>
                <a:lnTo>
                  <a:pt x="460" y="1114"/>
                </a:lnTo>
                <a:lnTo>
                  <a:pt x="459" y="1082"/>
                </a:lnTo>
                <a:lnTo>
                  <a:pt x="457" y="1055"/>
                </a:lnTo>
                <a:lnTo>
                  <a:pt x="457" y="1055"/>
                </a:lnTo>
                <a:lnTo>
                  <a:pt x="451" y="1027"/>
                </a:lnTo>
                <a:lnTo>
                  <a:pt x="444" y="993"/>
                </a:lnTo>
                <a:lnTo>
                  <a:pt x="438" y="962"/>
                </a:lnTo>
                <a:lnTo>
                  <a:pt x="435" y="950"/>
                </a:lnTo>
                <a:lnTo>
                  <a:pt x="434" y="942"/>
                </a:lnTo>
                <a:lnTo>
                  <a:pt x="434" y="942"/>
                </a:lnTo>
                <a:lnTo>
                  <a:pt x="430" y="875"/>
                </a:lnTo>
                <a:lnTo>
                  <a:pt x="426" y="820"/>
                </a:lnTo>
                <a:lnTo>
                  <a:pt x="452" y="855"/>
                </a:lnTo>
                <a:lnTo>
                  <a:pt x="452" y="855"/>
                </a:lnTo>
                <a:lnTo>
                  <a:pt x="462" y="849"/>
                </a:lnTo>
                <a:lnTo>
                  <a:pt x="474" y="842"/>
                </a:lnTo>
                <a:lnTo>
                  <a:pt x="474" y="842"/>
                </a:lnTo>
                <a:lnTo>
                  <a:pt x="475" y="841"/>
                </a:lnTo>
                <a:lnTo>
                  <a:pt x="476" y="836"/>
                </a:lnTo>
                <a:lnTo>
                  <a:pt x="480" y="824"/>
                </a:lnTo>
                <a:lnTo>
                  <a:pt x="482" y="807"/>
                </a:lnTo>
                <a:lnTo>
                  <a:pt x="465" y="690"/>
                </a:lnTo>
                <a:lnTo>
                  <a:pt x="465" y="690"/>
                </a:lnTo>
                <a:lnTo>
                  <a:pt x="468" y="677"/>
                </a:lnTo>
                <a:lnTo>
                  <a:pt x="470" y="666"/>
                </a:lnTo>
                <a:lnTo>
                  <a:pt x="469" y="655"/>
                </a:lnTo>
                <a:lnTo>
                  <a:pt x="469" y="655"/>
                </a:lnTo>
                <a:lnTo>
                  <a:pt x="469" y="645"/>
                </a:lnTo>
                <a:lnTo>
                  <a:pt x="469" y="629"/>
                </a:lnTo>
                <a:lnTo>
                  <a:pt x="469" y="591"/>
                </a:lnTo>
                <a:lnTo>
                  <a:pt x="469" y="591"/>
                </a:lnTo>
                <a:lnTo>
                  <a:pt x="468" y="566"/>
                </a:lnTo>
                <a:lnTo>
                  <a:pt x="465" y="541"/>
                </a:lnTo>
                <a:lnTo>
                  <a:pt x="460" y="512"/>
                </a:lnTo>
                <a:lnTo>
                  <a:pt x="460" y="512"/>
                </a:lnTo>
                <a:lnTo>
                  <a:pt x="476" y="533"/>
                </a:lnTo>
                <a:lnTo>
                  <a:pt x="490" y="551"/>
                </a:lnTo>
                <a:lnTo>
                  <a:pt x="505" y="568"/>
                </a:lnTo>
                <a:lnTo>
                  <a:pt x="505" y="568"/>
                </a:lnTo>
                <a:lnTo>
                  <a:pt x="511" y="575"/>
                </a:lnTo>
                <a:lnTo>
                  <a:pt x="518" y="580"/>
                </a:lnTo>
                <a:lnTo>
                  <a:pt x="524" y="584"/>
                </a:lnTo>
                <a:lnTo>
                  <a:pt x="530" y="586"/>
                </a:lnTo>
                <a:lnTo>
                  <a:pt x="539" y="590"/>
                </a:lnTo>
                <a:lnTo>
                  <a:pt x="543" y="591"/>
                </a:lnTo>
                <a:lnTo>
                  <a:pt x="543" y="591"/>
                </a:lnTo>
                <a:lnTo>
                  <a:pt x="542" y="592"/>
                </a:lnTo>
                <a:lnTo>
                  <a:pt x="539" y="597"/>
                </a:lnTo>
                <a:lnTo>
                  <a:pt x="537" y="602"/>
                </a:lnTo>
                <a:lnTo>
                  <a:pt x="538" y="605"/>
                </a:lnTo>
                <a:lnTo>
                  <a:pt x="539" y="608"/>
                </a:lnTo>
                <a:lnTo>
                  <a:pt x="539" y="608"/>
                </a:lnTo>
                <a:lnTo>
                  <a:pt x="541" y="610"/>
                </a:lnTo>
                <a:lnTo>
                  <a:pt x="544" y="612"/>
                </a:lnTo>
                <a:lnTo>
                  <a:pt x="550" y="615"/>
                </a:lnTo>
                <a:lnTo>
                  <a:pt x="555" y="616"/>
                </a:lnTo>
                <a:lnTo>
                  <a:pt x="556" y="616"/>
                </a:lnTo>
                <a:lnTo>
                  <a:pt x="556" y="616"/>
                </a:lnTo>
                <a:lnTo>
                  <a:pt x="556" y="616"/>
                </a:lnTo>
                <a:lnTo>
                  <a:pt x="554" y="618"/>
                </a:lnTo>
                <a:lnTo>
                  <a:pt x="551" y="622"/>
                </a:lnTo>
                <a:lnTo>
                  <a:pt x="548" y="629"/>
                </a:lnTo>
                <a:lnTo>
                  <a:pt x="548" y="629"/>
                </a:lnTo>
                <a:lnTo>
                  <a:pt x="543" y="636"/>
                </a:lnTo>
                <a:lnTo>
                  <a:pt x="539" y="640"/>
                </a:lnTo>
                <a:lnTo>
                  <a:pt x="539" y="641"/>
                </a:lnTo>
                <a:lnTo>
                  <a:pt x="539" y="642"/>
                </a:lnTo>
                <a:lnTo>
                  <a:pt x="539" y="642"/>
                </a:lnTo>
                <a:lnTo>
                  <a:pt x="542" y="643"/>
                </a:lnTo>
                <a:lnTo>
                  <a:pt x="546" y="646"/>
                </a:lnTo>
                <a:lnTo>
                  <a:pt x="552" y="647"/>
                </a:lnTo>
                <a:lnTo>
                  <a:pt x="552" y="647"/>
                </a:lnTo>
                <a:lnTo>
                  <a:pt x="545" y="651"/>
                </a:lnTo>
                <a:lnTo>
                  <a:pt x="543" y="653"/>
                </a:lnTo>
                <a:lnTo>
                  <a:pt x="542" y="654"/>
                </a:lnTo>
                <a:lnTo>
                  <a:pt x="543" y="655"/>
                </a:lnTo>
                <a:lnTo>
                  <a:pt x="543" y="655"/>
                </a:lnTo>
                <a:lnTo>
                  <a:pt x="561" y="660"/>
                </a:lnTo>
                <a:lnTo>
                  <a:pt x="561" y="660"/>
                </a:lnTo>
                <a:lnTo>
                  <a:pt x="560" y="664"/>
                </a:lnTo>
                <a:lnTo>
                  <a:pt x="558" y="666"/>
                </a:lnTo>
                <a:lnTo>
                  <a:pt x="560" y="667"/>
                </a:lnTo>
                <a:lnTo>
                  <a:pt x="561" y="669"/>
                </a:lnTo>
                <a:lnTo>
                  <a:pt x="561" y="669"/>
                </a:lnTo>
                <a:lnTo>
                  <a:pt x="564" y="669"/>
                </a:lnTo>
                <a:lnTo>
                  <a:pt x="572" y="667"/>
                </a:lnTo>
                <a:lnTo>
                  <a:pt x="579" y="665"/>
                </a:lnTo>
                <a:lnTo>
                  <a:pt x="587" y="660"/>
                </a:lnTo>
                <a:lnTo>
                  <a:pt x="587" y="660"/>
                </a:lnTo>
                <a:lnTo>
                  <a:pt x="593" y="655"/>
                </a:lnTo>
                <a:lnTo>
                  <a:pt x="597" y="653"/>
                </a:lnTo>
                <a:lnTo>
                  <a:pt x="600" y="647"/>
                </a:lnTo>
                <a:lnTo>
                  <a:pt x="604" y="634"/>
                </a:lnTo>
                <a:lnTo>
                  <a:pt x="604" y="634"/>
                </a:lnTo>
                <a:lnTo>
                  <a:pt x="607" y="616"/>
                </a:lnTo>
                <a:lnTo>
                  <a:pt x="607" y="603"/>
                </a:lnTo>
                <a:lnTo>
                  <a:pt x="606" y="592"/>
                </a:lnTo>
                <a:lnTo>
                  <a:pt x="604" y="586"/>
                </a:lnTo>
                <a:lnTo>
                  <a:pt x="604" y="586"/>
                </a:lnTo>
                <a:lnTo>
                  <a:pt x="602" y="580"/>
                </a:lnTo>
                <a:lnTo>
                  <a:pt x="599" y="572"/>
                </a:lnTo>
                <a:lnTo>
                  <a:pt x="596" y="555"/>
                </a:lnTo>
                <a:lnTo>
                  <a:pt x="596" y="555"/>
                </a:lnTo>
                <a:lnTo>
                  <a:pt x="592" y="550"/>
                </a:lnTo>
                <a:lnTo>
                  <a:pt x="585" y="539"/>
                </a:lnTo>
                <a:lnTo>
                  <a:pt x="564" y="513"/>
                </a:lnTo>
                <a:lnTo>
                  <a:pt x="535" y="477"/>
                </a:lnTo>
                <a:lnTo>
                  <a:pt x="535" y="477"/>
                </a:lnTo>
                <a:lnTo>
                  <a:pt x="538" y="474"/>
                </a:lnTo>
                <a:lnTo>
                  <a:pt x="539" y="471"/>
                </a:lnTo>
                <a:lnTo>
                  <a:pt x="539" y="470"/>
                </a:lnTo>
                <a:lnTo>
                  <a:pt x="539" y="469"/>
                </a:lnTo>
                <a:lnTo>
                  <a:pt x="539" y="469"/>
                </a:lnTo>
                <a:lnTo>
                  <a:pt x="535" y="462"/>
                </a:lnTo>
                <a:lnTo>
                  <a:pt x="526" y="446"/>
                </a:lnTo>
                <a:lnTo>
                  <a:pt x="508" y="413"/>
                </a:lnTo>
                <a:lnTo>
                  <a:pt x="508" y="413"/>
                </a:lnTo>
                <a:lnTo>
                  <a:pt x="502" y="397"/>
                </a:lnTo>
                <a:lnTo>
                  <a:pt x="496" y="378"/>
                </a:lnTo>
                <a:lnTo>
                  <a:pt x="491" y="361"/>
                </a:lnTo>
                <a:lnTo>
                  <a:pt x="487" y="347"/>
                </a:lnTo>
                <a:lnTo>
                  <a:pt x="487" y="347"/>
                </a:lnTo>
                <a:lnTo>
                  <a:pt x="476" y="319"/>
                </a:lnTo>
                <a:lnTo>
                  <a:pt x="470" y="306"/>
                </a:lnTo>
                <a:lnTo>
                  <a:pt x="468" y="303"/>
                </a:lnTo>
                <a:lnTo>
                  <a:pt x="465" y="299"/>
                </a:lnTo>
                <a:lnTo>
                  <a:pt x="465" y="299"/>
                </a:lnTo>
                <a:lnTo>
                  <a:pt x="459" y="293"/>
                </a:lnTo>
                <a:lnTo>
                  <a:pt x="453" y="285"/>
                </a:lnTo>
                <a:lnTo>
                  <a:pt x="447" y="277"/>
                </a:lnTo>
                <a:lnTo>
                  <a:pt x="444" y="273"/>
                </a:lnTo>
                <a:lnTo>
                  <a:pt x="444" y="273"/>
                </a:lnTo>
                <a:lnTo>
                  <a:pt x="420" y="262"/>
                </a:lnTo>
                <a:lnTo>
                  <a:pt x="399" y="251"/>
                </a:lnTo>
                <a:lnTo>
                  <a:pt x="404" y="243"/>
                </a:lnTo>
                <a:lnTo>
                  <a:pt x="404" y="243"/>
                </a:lnTo>
                <a:lnTo>
                  <a:pt x="416" y="244"/>
                </a:lnTo>
                <a:lnTo>
                  <a:pt x="427" y="245"/>
                </a:lnTo>
                <a:lnTo>
                  <a:pt x="430" y="244"/>
                </a:lnTo>
                <a:lnTo>
                  <a:pt x="434" y="243"/>
                </a:lnTo>
                <a:lnTo>
                  <a:pt x="434" y="243"/>
                </a:lnTo>
                <a:lnTo>
                  <a:pt x="436" y="240"/>
                </a:lnTo>
                <a:lnTo>
                  <a:pt x="439" y="238"/>
                </a:lnTo>
                <a:lnTo>
                  <a:pt x="440" y="231"/>
                </a:lnTo>
                <a:lnTo>
                  <a:pt x="439" y="216"/>
                </a:lnTo>
                <a:lnTo>
                  <a:pt x="439" y="216"/>
                </a:lnTo>
                <a:lnTo>
                  <a:pt x="440" y="209"/>
                </a:lnTo>
                <a:lnTo>
                  <a:pt x="441" y="202"/>
                </a:lnTo>
                <a:lnTo>
                  <a:pt x="447" y="187"/>
                </a:lnTo>
                <a:lnTo>
                  <a:pt x="447" y="187"/>
                </a:lnTo>
                <a:lnTo>
                  <a:pt x="453" y="176"/>
                </a:lnTo>
                <a:lnTo>
                  <a:pt x="456" y="171"/>
                </a:lnTo>
                <a:lnTo>
                  <a:pt x="457" y="165"/>
                </a:lnTo>
                <a:lnTo>
                  <a:pt x="457" y="165"/>
                </a:lnTo>
                <a:lnTo>
                  <a:pt x="459" y="144"/>
                </a:lnTo>
                <a:lnTo>
                  <a:pt x="460" y="133"/>
                </a:lnTo>
                <a:lnTo>
                  <a:pt x="460" y="126"/>
                </a:lnTo>
                <a:lnTo>
                  <a:pt x="460" y="126"/>
                </a:lnTo>
                <a:lnTo>
                  <a:pt x="460" y="117"/>
                </a:lnTo>
                <a:lnTo>
                  <a:pt x="460" y="105"/>
                </a:lnTo>
                <a:lnTo>
                  <a:pt x="462" y="95"/>
                </a:lnTo>
                <a:lnTo>
                  <a:pt x="463" y="90"/>
                </a:lnTo>
                <a:lnTo>
                  <a:pt x="465" y="86"/>
                </a:lnTo>
                <a:lnTo>
                  <a:pt x="465" y="86"/>
                </a:lnTo>
                <a:lnTo>
                  <a:pt x="468" y="80"/>
                </a:lnTo>
                <a:lnTo>
                  <a:pt x="470" y="75"/>
                </a:lnTo>
                <a:lnTo>
                  <a:pt x="470" y="72"/>
                </a:lnTo>
                <a:lnTo>
                  <a:pt x="469" y="69"/>
                </a:lnTo>
                <a:lnTo>
                  <a:pt x="469" y="69"/>
                </a:lnTo>
                <a:lnTo>
                  <a:pt x="460" y="60"/>
                </a:lnTo>
                <a:lnTo>
                  <a:pt x="460" y="60"/>
                </a:lnTo>
                <a:lnTo>
                  <a:pt x="458" y="54"/>
                </a:lnTo>
                <a:lnTo>
                  <a:pt x="452" y="43"/>
                </a:lnTo>
                <a:lnTo>
                  <a:pt x="452" y="43"/>
                </a:lnTo>
                <a:lnTo>
                  <a:pt x="451" y="41"/>
                </a:lnTo>
                <a:lnTo>
                  <a:pt x="451" y="39"/>
                </a:lnTo>
                <a:lnTo>
                  <a:pt x="452" y="37"/>
                </a:lnTo>
                <a:lnTo>
                  <a:pt x="452" y="37"/>
                </a:lnTo>
                <a:lnTo>
                  <a:pt x="451" y="36"/>
                </a:lnTo>
                <a:lnTo>
                  <a:pt x="444" y="35"/>
                </a:lnTo>
                <a:lnTo>
                  <a:pt x="444" y="35"/>
                </a:lnTo>
                <a:lnTo>
                  <a:pt x="432" y="32"/>
                </a:lnTo>
                <a:lnTo>
                  <a:pt x="422" y="31"/>
                </a:lnTo>
                <a:lnTo>
                  <a:pt x="409" y="30"/>
                </a:lnTo>
                <a:lnTo>
                  <a:pt x="409" y="30"/>
                </a:lnTo>
                <a:lnTo>
                  <a:pt x="403" y="30"/>
                </a:lnTo>
                <a:lnTo>
                  <a:pt x="397" y="32"/>
                </a:lnTo>
                <a:lnTo>
                  <a:pt x="391" y="35"/>
                </a:lnTo>
                <a:lnTo>
                  <a:pt x="391" y="35"/>
                </a:lnTo>
                <a:lnTo>
                  <a:pt x="391" y="34"/>
                </a:lnTo>
                <a:lnTo>
                  <a:pt x="387" y="30"/>
                </a:lnTo>
                <a:lnTo>
                  <a:pt x="379" y="25"/>
                </a:lnTo>
                <a:lnTo>
                  <a:pt x="365" y="17"/>
                </a:lnTo>
                <a:lnTo>
                  <a:pt x="365" y="17"/>
                </a:lnTo>
                <a:lnTo>
                  <a:pt x="355" y="13"/>
                </a:lnTo>
                <a:lnTo>
                  <a:pt x="346" y="11"/>
                </a:lnTo>
                <a:lnTo>
                  <a:pt x="336" y="10"/>
                </a:lnTo>
                <a:lnTo>
                  <a:pt x="328" y="10"/>
                </a:lnTo>
                <a:lnTo>
                  <a:pt x="319" y="11"/>
                </a:lnTo>
                <a:lnTo>
                  <a:pt x="313" y="12"/>
                </a:lnTo>
                <a:lnTo>
                  <a:pt x="307" y="14"/>
                </a:lnTo>
                <a:lnTo>
                  <a:pt x="304" y="17"/>
                </a:lnTo>
                <a:lnTo>
                  <a:pt x="304" y="17"/>
                </a:lnTo>
                <a:lnTo>
                  <a:pt x="300" y="23"/>
                </a:lnTo>
                <a:lnTo>
                  <a:pt x="298" y="29"/>
                </a:lnTo>
                <a:lnTo>
                  <a:pt x="295" y="35"/>
                </a:lnTo>
                <a:lnTo>
                  <a:pt x="295" y="43"/>
                </a:lnTo>
                <a:lnTo>
                  <a:pt x="291" y="43"/>
                </a:lnTo>
                <a:lnTo>
                  <a:pt x="239" y="104"/>
                </a:lnTo>
                <a:lnTo>
                  <a:pt x="213" y="99"/>
                </a:lnTo>
                <a:lnTo>
                  <a:pt x="269" y="51"/>
                </a:lnTo>
                <a:lnTo>
                  <a:pt x="269" y="51"/>
                </a:lnTo>
                <a:lnTo>
                  <a:pt x="271" y="47"/>
                </a:lnTo>
                <a:lnTo>
                  <a:pt x="274" y="42"/>
                </a:lnTo>
                <a:lnTo>
                  <a:pt x="275" y="36"/>
                </a:lnTo>
                <a:lnTo>
                  <a:pt x="275" y="29"/>
                </a:lnTo>
                <a:lnTo>
                  <a:pt x="273" y="22"/>
                </a:lnTo>
                <a:lnTo>
                  <a:pt x="271" y="18"/>
                </a:lnTo>
                <a:lnTo>
                  <a:pt x="269" y="14"/>
                </a:lnTo>
                <a:lnTo>
                  <a:pt x="265" y="11"/>
                </a:lnTo>
                <a:lnTo>
                  <a:pt x="261" y="8"/>
                </a:lnTo>
                <a:lnTo>
                  <a:pt x="261" y="8"/>
                </a:lnTo>
                <a:lnTo>
                  <a:pt x="251" y="4"/>
                </a:lnTo>
                <a:lnTo>
                  <a:pt x="240" y="1"/>
                </a:lnTo>
                <a:lnTo>
                  <a:pt x="232" y="0"/>
                </a:lnTo>
                <a:lnTo>
                  <a:pt x="222" y="0"/>
                </a:lnTo>
                <a:lnTo>
                  <a:pt x="209" y="2"/>
                </a:lnTo>
                <a:lnTo>
                  <a:pt x="204" y="4"/>
                </a:lnTo>
                <a:lnTo>
                  <a:pt x="204" y="4"/>
                </a:lnTo>
                <a:lnTo>
                  <a:pt x="177" y="24"/>
                </a:lnTo>
                <a:lnTo>
                  <a:pt x="158" y="39"/>
                </a:lnTo>
                <a:lnTo>
                  <a:pt x="148" y="47"/>
                </a:lnTo>
                <a:lnTo>
                  <a:pt x="148" y="47"/>
                </a:lnTo>
                <a:lnTo>
                  <a:pt x="147" y="49"/>
                </a:lnTo>
                <a:lnTo>
                  <a:pt x="146" y="53"/>
                </a:lnTo>
                <a:lnTo>
                  <a:pt x="148" y="65"/>
                </a:lnTo>
                <a:lnTo>
                  <a:pt x="148" y="65"/>
                </a:lnTo>
                <a:lnTo>
                  <a:pt x="149" y="73"/>
                </a:lnTo>
                <a:lnTo>
                  <a:pt x="153" y="80"/>
                </a:lnTo>
                <a:lnTo>
                  <a:pt x="157" y="86"/>
                </a:lnTo>
                <a:lnTo>
                  <a:pt x="143" y="99"/>
                </a:lnTo>
                <a:lnTo>
                  <a:pt x="139" y="129"/>
                </a:lnTo>
                <a:lnTo>
                  <a:pt x="122" y="134"/>
                </a:lnTo>
                <a:lnTo>
                  <a:pt x="0" y="225"/>
                </a:lnTo>
                <a:lnTo>
                  <a:pt x="0" y="238"/>
                </a:lnTo>
                <a:lnTo>
                  <a:pt x="69" y="352"/>
                </a:lnTo>
                <a:lnTo>
                  <a:pt x="96" y="338"/>
                </a:lnTo>
                <a:lnTo>
                  <a:pt x="112" y="360"/>
                </a:lnTo>
                <a:lnTo>
                  <a:pt x="143" y="352"/>
                </a:lnTo>
                <a:lnTo>
                  <a:pt x="143" y="352"/>
                </a:lnTo>
                <a:lnTo>
                  <a:pt x="141" y="358"/>
                </a:lnTo>
                <a:lnTo>
                  <a:pt x="139" y="364"/>
                </a:lnTo>
                <a:lnTo>
                  <a:pt x="137" y="372"/>
                </a:lnTo>
                <a:lnTo>
                  <a:pt x="136" y="380"/>
                </a:lnTo>
                <a:lnTo>
                  <a:pt x="136" y="390"/>
                </a:lnTo>
                <a:lnTo>
                  <a:pt x="139" y="399"/>
                </a:lnTo>
                <a:lnTo>
                  <a:pt x="141" y="403"/>
                </a:lnTo>
                <a:lnTo>
                  <a:pt x="143" y="408"/>
                </a:lnTo>
                <a:lnTo>
                  <a:pt x="143" y="408"/>
                </a:lnTo>
                <a:lnTo>
                  <a:pt x="157" y="427"/>
                </a:lnTo>
                <a:lnTo>
                  <a:pt x="170" y="450"/>
                </a:lnTo>
                <a:lnTo>
                  <a:pt x="179" y="468"/>
                </a:lnTo>
                <a:lnTo>
                  <a:pt x="182" y="475"/>
                </a:lnTo>
                <a:lnTo>
                  <a:pt x="183" y="477"/>
                </a:lnTo>
                <a:lnTo>
                  <a:pt x="183" y="477"/>
                </a:lnTo>
                <a:lnTo>
                  <a:pt x="181" y="495"/>
                </a:lnTo>
                <a:lnTo>
                  <a:pt x="177" y="532"/>
                </a:lnTo>
                <a:lnTo>
                  <a:pt x="173" y="569"/>
                </a:lnTo>
                <a:lnTo>
                  <a:pt x="171" y="581"/>
                </a:lnTo>
                <a:lnTo>
                  <a:pt x="170" y="585"/>
                </a:lnTo>
                <a:lnTo>
                  <a:pt x="170" y="586"/>
                </a:lnTo>
                <a:lnTo>
                  <a:pt x="170" y="586"/>
                </a:lnTo>
                <a:lnTo>
                  <a:pt x="164" y="588"/>
                </a:lnTo>
                <a:lnTo>
                  <a:pt x="153" y="597"/>
                </a:lnTo>
                <a:lnTo>
                  <a:pt x="139" y="609"/>
                </a:lnTo>
                <a:lnTo>
                  <a:pt x="122" y="626"/>
                </a:lnTo>
                <a:lnTo>
                  <a:pt x="122" y="626"/>
                </a:lnTo>
                <a:lnTo>
                  <a:pt x="112" y="634"/>
                </a:lnTo>
                <a:lnTo>
                  <a:pt x="102" y="642"/>
                </a:lnTo>
                <a:lnTo>
                  <a:pt x="81" y="658"/>
                </a:lnTo>
                <a:lnTo>
                  <a:pt x="73" y="666"/>
                </a:lnTo>
                <a:lnTo>
                  <a:pt x="66" y="675"/>
                </a:lnTo>
                <a:lnTo>
                  <a:pt x="61" y="682"/>
                </a:lnTo>
                <a:lnTo>
                  <a:pt x="61" y="687"/>
                </a:lnTo>
                <a:lnTo>
                  <a:pt x="61" y="690"/>
                </a:lnTo>
                <a:lnTo>
                  <a:pt x="61" y="690"/>
                </a:lnTo>
                <a:lnTo>
                  <a:pt x="62" y="697"/>
                </a:lnTo>
                <a:lnTo>
                  <a:pt x="66" y="702"/>
                </a:lnTo>
                <a:lnTo>
                  <a:pt x="68" y="706"/>
                </a:lnTo>
                <a:lnTo>
                  <a:pt x="72" y="708"/>
                </a:lnTo>
                <a:lnTo>
                  <a:pt x="76" y="710"/>
                </a:lnTo>
                <a:lnTo>
                  <a:pt x="78" y="710"/>
                </a:lnTo>
                <a:lnTo>
                  <a:pt x="78" y="712"/>
                </a:lnTo>
                <a:lnTo>
                  <a:pt x="78" y="712"/>
                </a:lnTo>
                <a:lnTo>
                  <a:pt x="75" y="719"/>
                </a:lnTo>
                <a:lnTo>
                  <a:pt x="72" y="732"/>
                </a:lnTo>
                <a:lnTo>
                  <a:pt x="69" y="746"/>
                </a:lnTo>
                <a:lnTo>
                  <a:pt x="69" y="751"/>
                </a:lnTo>
                <a:lnTo>
                  <a:pt x="69" y="756"/>
                </a:lnTo>
                <a:lnTo>
                  <a:pt x="69" y="756"/>
                </a:lnTo>
                <a:lnTo>
                  <a:pt x="73" y="761"/>
                </a:lnTo>
                <a:lnTo>
                  <a:pt x="76" y="767"/>
                </a:lnTo>
                <a:lnTo>
                  <a:pt x="82" y="771"/>
                </a:lnTo>
                <a:lnTo>
                  <a:pt x="91" y="777"/>
                </a:lnTo>
                <a:lnTo>
                  <a:pt x="91" y="777"/>
                </a:lnTo>
                <a:lnTo>
                  <a:pt x="98" y="780"/>
                </a:lnTo>
                <a:lnTo>
                  <a:pt x="103" y="781"/>
                </a:lnTo>
                <a:lnTo>
                  <a:pt x="109" y="782"/>
                </a:lnTo>
                <a:lnTo>
                  <a:pt x="122" y="786"/>
                </a:lnTo>
                <a:lnTo>
                  <a:pt x="122" y="786"/>
                </a:lnTo>
                <a:close/>
                <a:moveTo>
                  <a:pt x="313" y="142"/>
                </a:moveTo>
                <a:lnTo>
                  <a:pt x="311" y="144"/>
                </a:lnTo>
                <a:lnTo>
                  <a:pt x="311" y="144"/>
                </a:lnTo>
                <a:lnTo>
                  <a:pt x="311" y="142"/>
                </a:lnTo>
                <a:lnTo>
                  <a:pt x="312" y="142"/>
                </a:lnTo>
                <a:lnTo>
                  <a:pt x="313" y="142"/>
                </a:lnTo>
                <a:lnTo>
                  <a:pt x="313" y="142"/>
                </a:lnTo>
                <a:close/>
                <a:moveTo>
                  <a:pt x="311" y="144"/>
                </a:moveTo>
                <a:lnTo>
                  <a:pt x="311" y="144"/>
                </a:lnTo>
                <a:lnTo>
                  <a:pt x="313" y="152"/>
                </a:lnTo>
                <a:lnTo>
                  <a:pt x="313" y="152"/>
                </a:lnTo>
                <a:lnTo>
                  <a:pt x="314" y="155"/>
                </a:lnTo>
                <a:lnTo>
                  <a:pt x="317" y="159"/>
                </a:lnTo>
                <a:lnTo>
                  <a:pt x="320" y="163"/>
                </a:lnTo>
                <a:lnTo>
                  <a:pt x="324" y="164"/>
                </a:lnTo>
                <a:lnTo>
                  <a:pt x="326" y="165"/>
                </a:lnTo>
                <a:lnTo>
                  <a:pt x="326" y="165"/>
                </a:lnTo>
                <a:lnTo>
                  <a:pt x="326" y="172"/>
                </a:lnTo>
                <a:lnTo>
                  <a:pt x="326" y="182"/>
                </a:lnTo>
                <a:lnTo>
                  <a:pt x="326" y="182"/>
                </a:lnTo>
                <a:lnTo>
                  <a:pt x="322" y="195"/>
                </a:lnTo>
                <a:lnTo>
                  <a:pt x="319" y="205"/>
                </a:lnTo>
                <a:lnTo>
                  <a:pt x="317" y="212"/>
                </a:lnTo>
                <a:lnTo>
                  <a:pt x="317" y="212"/>
                </a:lnTo>
                <a:lnTo>
                  <a:pt x="316" y="215"/>
                </a:lnTo>
                <a:lnTo>
                  <a:pt x="313" y="220"/>
                </a:lnTo>
                <a:lnTo>
                  <a:pt x="306" y="227"/>
                </a:lnTo>
                <a:lnTo>
                  <a:pt x="298" y="232"/>
                </a:lnTo>
                <a:lnTo>
                  <a:pt x="294" y="233"/>
                </a:lnTo>
                <a:lnTo>
                  <a:pt x="291" y="234"/>
                </a:lnTo>
                <a:lnTo>
                  <a:pt x="291" y="234"/>
                </a:lnTo>
                <a:lnTo>
                  <a:pt x="282" y="233"/>
                </a:lnTo>
                <a:lnTo>
                  <a:pt x="279" y="234"/>
                </a:lnTo>
                <a:lnTo>
                  <a:pt x="279" y="234"/>
                </a:lnTo>
                <a:lnTo>
                  <a:pt x="282" y="227"/>
                </a:lnTo>
                <a:lnTo>
                  <a:pt x="286" y="221"/>
                </a:lnTo>
                <a:lnTo>
                  <a:pt x="287" y="212"/>
                </a:lnTo>
                <a:lnTo>
                  <a:pt x="287" y="212"/>
                </a:lnTo>
                <a:lnTo>
                  <a:pt x="287" y="203"/>
                </a:lnTo>
                <a:lnTo>
                  <a:pt x="289" y="196"/>
                </a:lnTo>
                <a:lnTo>
                  <a:pt x="289" y="190"/>
                </a:lnTo>
                <a:lnTo>
                  <a:pt x="288" y="188"/>
                </a:lnTo>
                <a:lnTo>
                  <a:pt x="287" y="187"/>
                </a:lnTo>
                <a:lnTo>
                  <a:pt x="287" y="187"/>
                </a:lnTo>
                <a:lnTo>
                  <a:pt x="283" y="182"/>
                </a:lnTo>
                <a:lnTo>
                  <a:pt x="280" y="178"/>
                </a:lnTo>
                <a:lnTo>
                  <a:pt x="279" y="173"/>
                </a:lnTo>
                <a:lnTo>
                  <a:pt x="279" y="173"/>
                </a:lnTo>
                <a:lnTo>
                  <a:pt x="291" y="155"/>
                </a:lnTo>
                <a:lnTo>
                  <a:pt x="291" y="155"/>
                </a:lnTo>
                <a:lnTo>
                  <a:pt x="294" y="153"/>
                </a:lnTo>
                <a:lnTo>
                  <a:pt x="299" y="151"/>
                </a:lnTo>
                <a:lnTo>
                  <a:pt x="311" y="144"/>
                </a:lnTo>
                <a:lnTo>
                  <a:pt x="311" y="1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7">
            <a:extLst>
              <a:ext uri="{FF2B5EF4-FFF2-40B4-BE49-F238E27FC236}">
                <a16:creationId xmlns:a16="http://schemas.microsoft.com/office/drawing/2014/main" id="{735BE5CE-9E18-4183-80EE-7A46F17C0A5B}"/>
              </a:ext>
            </a:extLst>
          </p:cNvPr>
          <p:cNvSpPr>
            <a:spLocks noEditPoints="1"/>
          </p:cNvSpPr>
          <p:nvPr/>
        </p:nvSpPr>
        <p:spPr bwMode="auto">
          <a:xfrm>
            <a:off x="8371753" y="4684560"/>
            <a:ext cx="598488" cy="1695450"/>
          </a:xfrm>
          <a:custGeom>
            <a:avLst/>
            <a:gdLst>
              <a:gd name="T0" fmla="*/ 130 w 377"/>
              <a:gd name="T1" fmla="*/ 125 h 1068"/>
              <a:gd name="T2" fmla="*/ 95 w 377"/>
              <a:gd name="T3" fmla="*/ 152 h 1068"/>
              <a:gd name="T4" fmla="*/ 43 w 377"/>
              <a:gd name="T5" fmla="*/ 222 h 1068"/>
              <a:gd name="T6" fmla="*/ 49 w 377"/>
              <a:gd name="T7" fmla="*/ 265 h 1068"/>
              <a:gd name="T8" fmla="*/ 133 w 377"/>
              <a:gd name="T9" fmla="*/ 286 h 1068"/>
              <a:gd name="T10" fmla="*/ 114 w 377"/>
              <a:gd name="T11" fmla="*/ 454 h 1068"/>
              <a:gd name="T12" fmla="*/ 116 w 377"/>
              <a:gd name="T13" fmla="*/ 605 h 1068"/>
              <a:gd name="T14" fmla="*/ 92 w 377"/>
              <a:gd name="T15" fmla="*/ 741 h 1068"/>
              <a:gd name="T16" fmla="*/ 81 w 377"/>
              <a:gd name="T17" fmla="*/ 920 h 1068"/>
              <a:gd name="T18" fmla="*/ 81 w 377"/>
              <a:gd name="T19" fmla="*/ 979 h 1068"/>
              <a:gd name="T20" fmla="*/ 32 w 377"/>
              <a:gd name="T21" fmla="*/ 1005 h 1068"/>
              <a:gd name="T22" fmla="*/ 5 w 377"/>
              <a:gd name="T23" fmla="*/ 1039 h 1068"/>
              <a:gd name="T24" fmla="*/ 45 w 377"/>
              <a:gd name="T25" fmla="*/ 1050 h 1068"/>
              <a:gd name="T26" fmla="*/ 120 w 377"/>
              <a:gd name="T27" fmla="*/ 1061 h 1068"/>
              <a:gd name="T28" fmla="*/ 245 w 377"/>
              <a:gd name="T29" fmla="*/ 1066 h 1068"/>
              <a:gd name="T30" fmla="*/ 272 w 377"/>
              <a:gd name="T31" fmla="*/ 1014 h 1068"/>
              <a:gd name="T32" fmla="*/ 268 w 377"/>
              <a:gd name="T33" fmla="*/ 990 h 1068"/>
              <a:gd name="T34" fmla="*/ 276 w 377"/>
              <a:gd name="T35" fmla="*/ 936 h 1068"/>
              <a:gd name="T36" fmla="*/ 277 w 377"/>
              <a:gd name="T37" fmla="*/ 736 h 1068"/>
              <a:gd name="T38" fmla="*/ 311 w 377"/>
              <a:gd name="T39" fmla="*/ 607 h 1068"/>
              <a:gd name="T40" fmla="*/ 352 w 377"/>
              <a:gd name="T41" fmla="*/ 587 h 1068"/>
              <a:gd name="T42" fmla="*/ 370 w 377"/>
              <a:gd name="T43" fmla="*/ 528 h 1068"/>
              <a:gd name="T44" fmla="*/ 376 w 377"/>
              <a:gd name="T45" fmla="*/ 282 h 1068"/>
              <a:gd name="T46" fmla="*/ 375 w 377"/>
              <a:gd name="T47" fmla="*/ 260 h 1068"/>
              <a:gd name="T48" fmla="*/ 360 w 377"/>
              <a:gd name="T49" fmla="*/ 218 h 1068"/>
              <a:gd name="T50" fmla="*/ 320 w 377"/>
              <a:gd name="T51" fmla="*/ 157 h 1068"/>
              <a:gd name="T52" fmla="*/ 351 w 377"/>
              <a:gd name="T53" fmla="*/ 120 h 1068"/>
              <a:gd name="T54" fmla="*/ 365 w 377"/>
              <a:gd name="T55" fmla="*/ 92 h 1068"/>
              <a:gd name="T56" fmla="*/ 365 w 377"/>
              <a:gd name="T57" fmla="*/ 29 h 1068"/>
              <a:gd name="T58" fmla="*/ 318 w 377"/>
              <a:gd name="T59" fmla="*/ 4 h 1068"/>
              <a:gd name="T60" fmla="*/ 294 w 377"/>
              <a:gd name="T61" fmla="*/ 6 h 1068"/>
              <a:gd name="T62" fmla="*/ 277 w 377"/>
              <a:gd name="T63" fmla="*/ 24 h 1068"/>
              <a:gd name="T64" fmla="*/ 266 w 377"/>
              <a:gd name="T65" fmla="*/ 46 h 1068"/>
              <a:gd name="T66" fmla="*/ 259 w 377"/>
              <a:gd name="T67" fmla="*/ 73 h 1068"/>
              <a:gd name="T68" fmla="*/ 252 w 377"/>
              <a:gd name="T69" fmla="*/ 160 h 1068"/>
              <a:gd name="T70" fmla="*/ 229 w 377"/>
              <a:gd name="T71" fmla="*/ 181 h 1068"/>
              <a:gd name="T72" fmla="*/ 209 w 377"/>
              <a:gd name="T73" fmla="*/ 125 h 1068"/>
              <a:gd name="T74" fmla="*/ 185 w 377"/>
              <a:gd name="T75" fmla="*/ 110 h 1068"/>
              <a:gd name="T76" fmla="*/ 192 w 377"/>
              <a:gd name="T77" fmla="*/ 125 h 1068"/>
              <a:gd name="T78" fmla="*/ 173 w 377"/>
              <a:gd name="T79" fmla="*/ 127 h 1068"/>
              <a:gd name="T80" fmla="*/ 357 w 377"/>
              <a:gd name="T81" fmla="*/ 475 h 1068"/>
              <a:gd name="T82" fmla="*/ 342 w 377"/>
              <a:gd name="T83" fmla="*/ 336 h 1068"/>
              <a:gd name="T84" fmla="*/ 359 w 377"/>
              <a:gd name="T85" fmla="*/ 324 h 1068"/>
              <a:gd name="T86" fmla="*/ 357 w 377"/>
              <a:gd name="T87" fmla="*/ 435 h 1068"/>
              <a:gd name="T88" fmla="*/ 171 w 377"/>
              <a:gd name="T89" fmla="*/ 197 h 1068"/>
              <a:gd name="T90" fmla="*/ 111 w 377"/>
              <a:gd name="T91" fmla="*/ 195 h 1068"/>
              <a:gd name="T92" fmla="*/ 138 w 377"/>
              <a:gd name="T93" fmla="*/ 171 h 1068"/>
              <a:gd name="T94" fmla="*/ 201 w 377"/>
              <a:gd name="T95" fmla="*/ 811 h 1068"/>
              <a:gd name="T96" fmla="*/ 219 w 377"/>
              <a:gd name="T97" fmla="*/ 922 h 1068"/>
              <a:gd name="T98" fmla="*/ 209 w 377"/>
              <a:gd name="T99" fmla="*/ 968 h 1068"/>
              <a:gd name="T100" fmla="*/ 196 w 377"/>
              <a:gd name="T101" fmla="*/ 996 h 1068"/>
              <a:gd name="T102" fmla="*/ 162 w 377"/>
              <a:gd name="T103" fmla="*/ 1033 h 1068"/>
              <a:gd name="T104" fmla="*/ 140 w 377"/>
              <a:gd name="T105" fmla="*/ 1004 h 1068"/>
              <a:gd name="T106" fmla="*/ 144 w 377"/>
              <a:gd name="T107" fmla="*/ 981 h 1068"/>
              <a:gd name="T108" fmla="*/ 145 w 377"/>
              <a:gd name="T109" fmla="*/ 849 h 1068"/>
              <a:gd name="T110" fmla="*/ 195 w 377"/>
              <a:gd name="T111" fmla="*/ 698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7" h="1068">
                <a:moveTo>
                  <a:pt x="138" y="131"/>
                </a:moveTo>
                <a:lnTo>
                  <a:pt x="138" y="131"/>
                </a:lnTo>
                <a:lnTo>
                  <a:pt x="138" y="127"/>
                </a:lnTo>
                <a:lnTo>
                  <a:pt x="137" y="123"/>
                </a:lnTo>
                <a:lnTo>
                  <a:pt x="136" y="122"/>
                </a:lnTo>
                <a:lnTo>
                  <a:pt x="133" y="122"/>
                </a:lnTo>
                <a:lnTo>
                  <a:pt x="133" y="122"/>
                </a:lnTo>
                <a:lnTo>
                  <a:pt x="130" y="125"/>
                </a:lnTo>
                <a:lnTo>
                  <a:pt x="125" y="127"/>
                </a:lnTo>
                <a:lnTo>
                  <a:pt x="121" y="131"/>
                </a:lnTo>
                <a:lnTo>
                  <a:pt x="121" y="131"/>
                </a:lnTo>
                <a:lnTo>
                  <a:pt x="115" y="133"/>
                </a:lnTo>
                <a:lnTo>
                  <a:pt x="110" y="135"/>
                </a:lnTo>
                <a:lnTo>
                  <a:pt x="105" y="140"/>
                </a:lnTo>
                <a:lnTo>
                  <a:pt x="105" y="140"/>
                </a:lnTo>
                <a:lnTo>
                  <a:pt x="95" y="152"/>
                </a:lnTo>
                <a:lnTo>
                  <a:pt x="91" y="158"/>
                </a:lnTo>
                <a:lnTo>
                  <a:pt x="88" y="164"/>
                </a:lnTo>
                <a:lnTo>
                  <a:pt x="88" y="164"/>
                </a:lnTo>
                <a:lnTo>
                  <a:pt x="84" y="179"/>
                </a:lnTo>
                <a:lnTo>
                  <a:pt x="84" y="179"/>
                </a:lnTo>
                <a:lnTo>
                  <a:pt x="64" y="198"/>
                </a:lnTo>
                <a:lnTo>
                  <a:pt x="51" y="213"/>
                </a:lnTo>
                <a:lnTo>
                  <a:pt x="43" y="222"/>
                </a:lnTo>
                <a:lnTo>
                  <a:pt x="43" y="222"/>
                </a:lnTo>
                <a:lnTo>
                  <a:pt x="40" y="230"/>
                </a:lnTo>
                <a:lnTo>
                  <a:pt x="39" y="241"/>
                </a:lnTo>
                <a:lnTo>
                  <a:pt x="39" y="250"/>
                </a:lnTo>
                <a:lnTo>
                  <a:pt x="39" y="254"/>
                </a:lnTo>
                <a:lnTo>
                  <a:pt x="40" y="255"/>
                </a:lnTo>
                <a:lnTo>
                  <a:pt x="40" y="255"/>
                </a:lnTo>
                <a:lnTo>
                  <a:pt x="49" y="265"/>
                </a:lnTo>
                <a:lnTo>
                  <a:pt x="55" y="270"/>
                </a:lnTo>
                <a:lnTo>
                  <a:pt x="59" y="273"/>
                </a:lnTo>
                <a:lnTo>
                  <a:pt x="59" y="273"/>
                </a:lnTo>
                <a:lnTo>
                  <a:pt x="73" y="277"/>
                </a:lnTo>
                <a:lnTo>
                  <a:pt x="95" y="282"/>
                </a:lnTo>
                <a:lnTo>
                  <a:pt x="117" y="285"/>
                </a:lnTo>
                <a:lnTo>
                  <a:pt x="127" y="286"/>
                </a:lnTo>
                <a:lnTo>
                  <a:pt x="133" y="286"/>
                </a:lnTo>
                <a:lnTo>
                  <a:pt x="133" y="286"/>
                </a:lnTo>
                <a:lnTo>
                  <a:pt x="151" y="285"/>
                </a:lnTo>
                <a:lnTo>
                  <a:pt x="160" y="286"/>
                </a:lnTo>
                <a:lnTo>
                  <a:pt x="160" y="286"/>
                </a:lnTo>
                <a:lnTo>
                  <a:pt x="140" y="363"/>
                </a:lnTo>
                <a:lnTo>
                  <a:pt x="125" y="419"/>
                </a:lnTo>
                <a:lnTo>
                  <a:pt x="119" y="441"/>
                </a:lnTo>
                <a:lnTo>
                  <a:pt x="114" y="454"/>
                </a:lnTo>
                <a:lnTo>
                  <a:pt x="114" y="454"/>
                </a:lnTo>
                <a:lnTo>
                  <a:pt x="107" y="475"/>
                </a:lnTo>
                <a:lnTo>
                  <a:pt x="99" y="499"/>
                </a:lnTo>
                <a:lnTo>
                  <a:pt x="92" y="528"/>
                </a:lnTo>
                <a:lnTo>
                  <a:pt x="130" y="539"/>
                </a:lnTo>
                <a:lnTo>
                  <a:pt x="130" y="539"/>
                </a:lnTo>
                <a:lnTo>
                  <a:pt x="122" y="575"/>
                </a:lnTo>
                <a:lnTo>
                  <a:pt x="116" y="605"/>
                </a:lnTo>
                <a:lnTo>
                  <a:pt x="111" y="619"/>
                </a:lnTo>
                <a:lnTo>
                  <a:pt x="108" y="631"/>
                </a:lnTo>
                <a:lnTo>
                  <a:pt x="108" y="631"/>
                </a:lnTo>
                <a:lnTo>
                  <a:pt x="104" y="644"/>
                </a:lnTo>
                <a:lnTo>
                  <a:pt x="101" y="660"/>
                </a:lnTo>
                <a:lnTo>
                  <a:pt x="96" y="696"/>
                </a:lnTo>
                <a:lnTo>
                  <a:pt x="93" y="727"/>
                </a:lnTo>
                <a:lnTo>
                  <a:pt x="92" y="741"/>
                </a:lnTo>
                <a:lnTo>
                  <a:pt x="92" y="741"/>
                </a:lnTo>
                <a:lnTo>
                  <a:pt x="91" y="743"/>
                </a:lnTo>
                <a:lnTo>
                  <a:pt x="88" y="750"/>
                </a:lnTo>
                <a:lnTo>
                  <a:pt x="86" y="759"/>
                </a:lnTo>
                <a:lnTo>
                  <a:pt x="86" y="765"/>
                </a:lnTo>
                <a:lnTo>
                  <a:pt x="86" y="765"/>
                </a:lnTo>
                <a:lnTo>
                  <a:pt x="84" y="843"/>
                </a:lnTo>
                <a:lnTo>
                  <a:pt x="81" y="920"/>
                </a:lnTo>
                <a:lnTo>
                  <a:pt x="81" y="920"/>
                </a:lnTo>
                <a:lnTo>
                  <a:pt x="82" y="945"/>
                </a:lnTo>
                <a:lnTo>
                  <a:pt x="84" y="970"/>
                </a:lnTo>
                <a:lnTo>
                  <a:pt x="84" y="970"/>
                </a:lnTo>
                <a:lnTo>
                  <a:pt x="82" y="973"/>
                </a:lnTo>
                <a:lnTo>
                  <a:pt x="81" y="975"/>
                </a:lnTo>
                <a:lnTo>
                  <a:pt x="81" y="979"/>
                </a:lnTo>
                <a:lnTo>
                  <a:pt x="81" y="979"/>
                </a:lnTo>
                <a:lnTo>
                  <a:pt x="85" y="985"/>
                </a:lnTo>
                <a:lnTo>
                  <a:pt x="86" y="986"/>
                </a:lnTo>
                <a:lnTo>
                  <a:pt x="86" y="987"/>
                </a:lnTo>
                <a:lnTo>
                  <a:pt x="86" y="987"/>
                </a:lnTo>
                <a:lnTo>
                  <a:pt x="79" y="990"/>
                </a:lnTo>
                <a:lnTo>
                  <a:pt x="67" y="993"/>
                </a:lnTo>
                <a:lnTo>
                  <a:pt x="67" y="993"/>
                </a:lnTo>
                <a:lnTo>
                  <a:pt x="32" y="1005"/>
                </a:lnTo>
                <a:lnTo>
                  <a:pt x="11" y="1013"/>
                </a:lnTo>
                <a:lnTo>
                  <a:pt x="4" y="1015"/>
                </a:lnTo>
                <a:lnTo>
                  <a:pt x="2" y="1017"/>
                </a:lnTo>
                <a:lnTo>
                  <a:pt x="2" y="1017"/>
                </a:lnTo>
                <a:lnTo>
                  <a:pt x="0" y="1022"/>
                </a:lnTo>
                <a:lnTo>
                  <a:pt x="0" y="1028"/>
                </a:lnTo>
                <a:lnTo>
                  <a:pt x="3" y="1035"/>
                </a:lnTo>
                <a:lnTo>
                  <a:pt x="5" y="1039"/>
                </a:lnTo>
                <a:lnTo>
                  <a:pt x="8" y="1042"/>
                </a:lnTo>
                <a:lnTo>
                  <a:pt x="8" y="1042"/>
                </a:lnTo>
                <a:lnTo>
                  <a:pt x="12" y="1044"/>
                </a:lnTo>
                <a:lnTo>
                  <a:pt x="17" y="1046"/>
                </a:lnTo>
                <a:lnTo>
                  <a:pt x="28" y="1049"/>
                </a:lnTo>
                <a:lnTo>
                  <a:pt x="39" y="1051"/>
                </a:lnTo>
                <a:lnTo>
                  <a:pt x="45" y="1050"/>
                </a:lnTo>
                <a:lnTo>
                  <a:pt x="45" y="1050"/>
                </a:lnTo>
                <a:lnTo>
                  <a:pt x="57" y="1050"/>
                </a:lnTo>
                <a:lnTo>
                  <a:pt x="81" y="1049"/>
                </a:lnTo>
                <a:lnTo>
                  <a:pt x="116" y="1049"/>
                </a:lnTo>
                <a:lnTo>
                  <a:pt x="116" y="1049"/>
                </a:lnTo>
                <a:lnTo>
                  <a:pt x="116" y="1050"/>
                </a:lnTo>
                <a:lnTo>
                  <a:pt x="116" y="1055"/>
                </a:lnTo>
                <a:lnTo>
                  <a:pt x="117" y="1058"/>
                </a:lnTo>
                <a:lnTo>
                  <a:pt x="120" y="1061"/>
                </a:lnTo>
                <a:lnTo>
                  <a:pt x="122" y="1062"/>
                </a:lnTo>
                <a:lnTo>
                  <a:pt x="127" y="1063"/>
                </a:lnTo>
                <a:lnTo>
                  <a:pt x="127" y="1063"/>
                </a:lnTo>
                <a:lnTo>
                  <a:pt x="174" y="1067"/>
                </a:lnTo>
                <a:lnTo>
                  <a:pt x="201" y="1068"/>
                </a:lnTo>
                <a:lnTo>
                  <a:pt x="217" y="1068"/>
                </a:lnTo>
                <a:lnTo>
                  <a:pt x="217" y="1068"/>
                </a:lnTo>
                <a:lnTo>
                  <a:pt x="245" y="1066"/>
                </a:lnTo>
                <a:lnTo>
                  <a:pt x="262" y="1064"/>
                </a:lnTo>
                <a:lnTo>
                  <a:pt x="267" y="1063"/>
                </a:lnTo>
                <a:lnTo>
                  <a:pt x="270" y="1061"/>
                </a:lnTo>
                <a:lnTo>
                  <a:pt x="270" y="1061"/>
                </a:lnTo>
                <a:lnTo>
                  <a:pt x="272" y="1046"/>
                </a:lnTo>
                <a:lnTo>
                  <a:pt x="272" y="1028"/>
                </a:lnTo>
                <a:lnTo>
                  <a:pt x="272" y="1028"/>
                </a:lnTo>
                <a:lnTo>
                  <a:pt x="272" y="1014"/>
                </a:lnTo>
                <a:lnTo>
                  <a:pt x="272" y="1008"/>
                </a:lnTo>
                <a:lnTo>
                  <a:pt x="270" y="1004"/>
                </a:lnTo>
                <a:lnTo>
                  <a:pt x="270" y="1004"/>
                </a:lnTo>
                <a:lnTo>
                  <a:pt x="268" y="1002"/>
                </a:lnTo>
                <a:lnTo>
                  <a:pt x="268" y="998"/>
                </a:lnTo>
                <a:lnTo>
                  <a:pt x="268" y="992"/>
                </a:lnTo>
                <a:lnTo>
                  <a:pt x="268" y="992"/>
                </a:lnTo>
                <a:lnTo>
                  <a:pt x="268" y="990"/>
                </a:lnTo>
                <a:lnTo>
                  <a:pt x="270" y="987"/>
                </a:lnTo>
                <a:lnTo>
                  <a:pt x="272" y="985"/>
                </a:lnTo>
                <a:lnTo>
                  <a:pt x="272" y="985"/>
                </a:lnTo>
                <a:lnTo>
                  <a:pt x="273" y="981"/>
                </a:lnTo>
                <a:lnTo>
                  <a:pt x="274" y="977"/>
                </a:lnTo>
                <a:lnTo>
                  <a:pt x="274" y="974"/>
                </a:lnTo>
                <a:lnTo>
                  <a:pt x="274" y="974"/>
                </a:lnTo>
                <a:lnTo>
                  <a:pt x="276" y="936"/>
                </a:lnTo>
                <a:lnTo>
                  <a:pt x="279" y="889"/>
                </a:lnTo>
                <a:lnTo>
                  <a:pt x="279" y="889"/>
                </a:lnTo>
                <a:lnTo>
                  <a:pt x="278" y="858"/>
                </a:lnTo>
                <a:lnTo>
                  <a:pt x="277" y="808"/>
                </a:lnTo>
                <a:lnTo>
                  <a:pt x="276" y="761"/>
                </a:lnTo>
                <a:lnTo>
                  <a:pt x="276" y="744"/>
                </a:lnTo>
                <a:lnTo>
                  <a:pt x="277" y="736"/>
                </a:lnTo>
                <a:lnTo>
                  <a:pt x="277" y="736"/>
                </a:lnTo>
                <a:lnTo>
                  <a:pt x="281" y="717"/>
                </a:lnTo>
                <a:lnTo>
                  <a:pt x="287" y="682"/>
                </a:lnTo>
                <a:lnTo>
                  <a:pt x="295" y="646"/>
                </a:lnTo>
                <a:lnTo>
                  <a:pt x="297" y="633"/>
                </a:lnTo>
                <a:lnTo>
                  <a:pt x="301" y="627"/>
                </a:lnTo>
                <a:lnTo>
                  <a:pt x="301" y="627"/>
                </a:lnTo>
                <a:lnTo>
                  <a:pt x="306" y="617"/>
                </a:lnTo>
                <a:lnTo>
                  <a:pt x="311" y="607"/>
                </a:lnTo>
                <a:lnTo>
                  <a:pt x="316" y="592"/>
                </a:lnTo>
                <a:lnTo>
                  <a:pt x="316" y="592"/>
                </a:lnTo>
                <a:lnTo>
                  <a:pt x="325" y="595"/>
                </a:lnTo>
                <a:lnTo>
                  <a:pt x="335" y="595"/>
                </a:lnTo>
                <a:lnTo>
                  <a:pt x="340" y="593"/>
                </a:lnTo>
                <a:lnTo>
                  <a:pt x="343" y="592"/>
                </a:lnTo>
                <a:lnTo>
                  <a:pt x="343" y="592"/>
                </a:lnTo>
                <a:lnTo>
                  <a:pt x="352" y="587"/>
                </a:lnTo>
                <a:lnTo>
                  <a:pt x="359" y="580"/>
                </a:lnTo>
                <a:lnTo>
                  <a:pt x="364" y="573"/>
                </a:lnTo>
                <a:lnTo>
                  <a:pt x="367" y="566"/>
                </a:lnTo>
                <a:lnTo>
                  <a:pt x="367" y="566"/>
                </a:lnTo>
                <a:lnTo>
                  <a:pt x="370" y="557"/>
                </a:lnTo>
                <a:lnTo>
                  <a:pt x="370" y="546"/>
                </a:lnTo>
                <a:lnTo>
                  <a:pt x="370" y="528"/>
                </a:lnTo>
                <a:lnTo>
                  <a:pt x="370" y="528"/>
                </a:lnTo>
                <a:lnTo>
                  <a:pt x="366" y="505"/>
                </a:lnTo>
                <a:lnTo>
                  <a:pt x="364" y="482"/>
                </a:lnTo>
                <a:lnTo>
                  <a:pt x="364" y="343"/>
                </a:lnTo>
                <a:lnTo>
                  <a:pt x="364" y="343"/>
                </a:lnTo>
                <a:lnTo>
                  <a:pt x="365" y="330"/>
                </a:lnTo>
                <a:lnTo>
                  <a:pt x="369" y="312"/>
                </a:lnTo>
                <a:lnTo>
                  <a:pt x="376" y="282"/>
                </a:lnTo>
                <a:lnTo>
                  <a:pt x="376" y="282"/>
                </a:lnTo>
                <a:lnTo>
                  <a:pt x="377" y="274"/>
                </a:lnTo>
                <a:lnTo>
                  <a:pt x="377" y="268"/>
                </a:lnTo>
                <a:lnTo>
                  <a:pt x="376" y="264"/>
                </a:lnTo>
                <a:lnTo>
                  <a:pt x="376" y="262"/>
                </a:lnTo>
                <a:lnTo>
                  <a:pt x="376" y="262"/>
                </a:lnTo>
                <a:lnTo>
                  <a:pt x="376" y="261"/>
                </a:lnTo>
                <a:lnTo>
                  <a:pt x="375" y="260"/>
                </a:lnTo>
                <a:lnTo>
                  <a:pt x="375" y="260"/>
                </a:lnTo>
                <a:lnTo>
                  <a:pt x="375" y="251"/>
                </a:lnTo>
                <a:lnTo>
                  <a:pt x="374" y="239"/>
                </a:lnTo>
                <a:lnTo>
                  <a:pt x="374" y="235"/>
                </a:lnTo>
                <a:lnTo>
                  <a:pt x="371" y="229"/>
                </a:lnTo>
                <a:lnTo>
                  <a:pt x="369" y="224"/>
                </a:lnTo>
                <a:lnTo>
                  <a:pt x="365" y="221"/>
                </a:lnTo>
                <a:lnTo>
                  <a:pt x="365" y="221"/>
                </a:lnTo>
                <a:lnTo>
                  <a:pt x="360" y="218"/>
                </a:lnTo>
                <a:lnTo>
                  <a:pt x="355" y="216"/>
                </a:lnTo>
                <a:lnTo>
                  <a:pt x="343" y="213"/>
                </a:lnTo>
                <a:lnTo>
                  <a:pt x="331" y="212"/>
                </a:lnTo>
                <a:lnTo>
                  <a:pt x="322" y="181"/>
                </a:lnTo>
                <a:lnTo>
                  <a:pt x="318" y="181"/>
                </a:lnTo>
                <a:lnTo>
                  <a:pt x="318" y="181"/>
                </a:lnTo>
                <a:lnTo>
                  <a:pt x="319" y="168"/>
                </a:lnTo>
                <a:lnTo>
                  <a:pt x="320" y="157"/>
                </a:lnTo>
                <a:lnTo>
                  <a:pt x="322" y="151"/>
                </a:lnTo>
                <a:lnTo>
                  <a:pt x="322" y="151"/>
                </a:lnTo>
                <a:lnTo>
                  <a:pt x="326" y="146"/>
                </a:lnTo>
                <a:lnTo>
                  <a:pt x="332" y="142"/>
                </a:lnTo>
                <a:lnTo>
                  <a:pt x="340" y="137"/>
                </a:lnTo>
                <a:lnTo>
                  <a:pt x="343" y="131"/>
                </a:lnTo>
                <a:lnTo>
                  <a:pt x="343" y="131"/>
                </a:lnTo>
                <a:lnTo>
                  <a:pt x="351" y="120"/>
                </a:lnTo>
                <a:lnTo>
                  <a:pt x="354" y="113"/>
                </a:lnTo>
                <a:lnTo>
                  <a:pt x="357" y="108"/>
                </a:lnTo>
                <a:lnTo>
                  <a:pt x="357" y="108"/>
                </a:lnTo>
                <a:lnTo>
                  <a:pt x="359" y="103"/>
                </a:lnTo>
                <a:lnTo>
                  <a:pt x="360" y="100"/>
                </a:lnTo>
                <a:lnTo>
                  <a:pt x="363" y="97"/>
                </a:lnTo>
                <a:lnTo>
                  <a:pt x="365" y="92"/>
                </a:lnTo>
                <a:lnTo>
                  <a:pt x="365" y="92"/>
                </a:lnTo>
                <a:lnTo>
                  <a:pt x="372" y="73"/>
                </a:lnTo>
                <a:lnTo>
                  <a:pt x="372" y="73"/>
                </a:lnTo>
                <a:lnTo>
                  <a:pt x="372" y="67"/>
                </a:lnTo>
                <a:lnTo>
                  <a:pt x="374" y="57"/>
                </a:lnTo>
                <a:lnTo>
                  <a:pt x="372" y="44"/>
                </a:lnTo>
                <a:lnTo>
                  <a:pt x="372" y="44"/>
                </a:lnTo>
                <a:lnTo>
                  <a:pt x="365" y="29"/>
                </a:lnTo>
                <a:lnTo>
                  <a:pt x="365" y="29"/>
                </a:lnTo>
                <a:lnTo>
                  <a:pt x="359" y="21"/>
                </a:lnTo>
                <a:lnTo>
                  <a:pt x="352" y="15"/>
                </a:lnTo>
                <a:lnTo>
                  <a:pt x="349" y="12"/>
                </a:lnTo>
                <a:lnTo>
                  <a:pt x="346" y="11"/>
                </a:lnTo>
                <a:lnTo>
                  <a:pt x="346" y="11"/>
                </a:lnTo>
                <a:lnTo>
                  <a:pt x="326" y="9"/>
                </a:lnTo>
                <a:lnTo>
                  <a:pt x="326" y="9"/>
                </a:lnTo>
                <a:lnTo>
                  <a:pt x="318" y="4"/>
                </a:lnTo>
                <a:lnTo>
                  <a:pt x="311" y="1"/>
                </a:lnTo>
                <a:lnTo>
                  <a:pt x="307" y="0"/>
                </a:lnTo>
                <a:lnTo>
                  <a:pt x="307" y="0"/>
                </a:lnTo>
                <a:lnTo>
                  <a:pt x="305" y="3"/>
                </a:lnTo>
                <a:lnTo>
                  <a:pt x="302" y="5"/>
                </a:lnTo>
                <a:lnTo>
                  <a:pt x="302" y="5"/>
                </a:lnTo>
                <a:lnTo>
                  <a:pt x="299" y="5"/>
                </a:lnTo>
                <a:lnTo>
                  <a:pt x="294" y="6"/>
                </a:lnTo>
                <a:lnTo>
                  <a:pt x="294" y="6"/>
                </a:lnTo>
                <a:lnTo>
                  <a:pt x="285" y="11"/>
                </a:lnTo>
                <a:lnTo>
                  <a:pt x="285" y="11"/>
                </a:lnTo>
                <a:lnTo>
                  <a:pt x="283" y="12"/>
                </a:lnTo>
                <a:lnTo>
                  <a:pt x="281" y="16"/>
                </a:lnTo>
                <a:lnTo>
                  <a:pt x="281" y="16"/>
                </a:lnTo>
                <a:lnTo>
                  <a:pt x="277" y="24"/>
                </a:lnTo>
                <a:lnTo>
                  <a:pt x="277" y="24"/>
                </a:lnTo>
                <a:lnTo>
                  <a:pt x="273" y="26"/>
                </a:lnTo>
                <a:lnTo>
                  <a:pt x="270" y="27"/>
                </a:lnTo>
                <a:lnTo>
                  <a:pt x="270" y="27"/>
                </a:lnTo>
                <a:lnTo>
                  <a:pt x="267" y="29"/>
                </a:lnTo>
                <a:lnTo>
                  <a:pt x="266" y="33"/>
                </a:lnTo>
                <a:lnTo>
                  <a:pt x="266" y="33"/>
                </a:lnTo>
                <a:lnTo>
                  <a:pt x="266" y="40"/>
                </a:lnTo>
                <a:lnTo>
                  <a:pt x="266" y="46"/>
                </a:lnTo>
                <a:lnTo>
                  <a:pt x="266" y="46"/>
                </a:lnTo>
                <a:lnTo>
                  <a:pt x="265" y="55"/>
                </a:lnTo>
                <a:lnTo>
                  <a:pt x="265" y="59"/>
                </a:lnTo>
                <a:lnTo>
                  <a:pt x="264" y="62"/>
                </a:lnTo>
                <a:lnTo>
                  <a:pt x="264" y="62"/>
                </a:lnTo>
                <a:lnTo>
                  <a:pt x="262" y="63"/>
                </a:lnTo>
                <a:lnTo>
                  <a:pt x="261" y="67"/>
                </a:lnTo>
                <a:lnTo>
                  <a:pt x="259" y="73"/>
                </a:lnTo>
                <a:lnTo>
                  <a:pt x="258" y="79"/>
                </a:lnTo>
                <a:lnTo>
                  <a:pt x="258" y="79"/>
                </a:lnTo>
                <a:lnTo>
                  <a:pt x="248" y="109"/>
                </a:lnTo>
                <a:lnTo>
                  <a:pt x="248" y="109"/>
                </a:lnTo>
                <a:lnTo>
                  <a:pt x="248" y="131"/>
                </a:lnTo>
                <a:lnTo>
                  <a:pt x="248" y="154"/>
                </a:lnTo>
                <a:lnTo>
                  <a:pt x="248" y="154"/>
                </a:lnTo>
                <a:lnTo>
                  <a:pt x="252" y="160"/>
                </a:lnTo>
                <a:lnTo>
                  <a:pt x="253" y="162"/>
                </a:lnTo>
                <a:lnTo>
                  <a:pt x="253" y="162"/>
                </a:lnTo>
                <a:lnTo>
                  <a:pt x="247" y="169"/>
                </a:lnTo>
                <a:lnTo>
                  <a:pt x="242" y="174"/>
                </a:lnTo>
                <a:lnTo>
                  <a:pt x="237" y="177"/>
                </a:lnTo>
                <a:lnTo>
                  <a:pt x="237" y="177"/>
                </a:lnTo>
                <a:lnTo>
                  <a:pt x="233" y="179"/>
                </a:lnTo>
                <a:lnTo>
                  <a:pt x="229" y="181"/>
                </a:lnTo>
                <a:lnTo>
                  <a:pt x="223" y="186"/>
                </a:lnTo>
                <a:lnTo>
                  <a:pt x="207" y="164"/>
                </a:lnTo>
                <a:lnTo>
                  <a:pt x="207" y="164"/>
                </a:lnTo>
                <a:lnTo>
                  <a:pt x="209" y="152"/>
                </a:lnTo>
                <a:lnTo>
                  <a:pt x="212" y="143"/>
                </a:lnTo>
                <a:lnTo>
                  <a:pt x="212" y="135"/>
                </a:lnTo>
                <a:lnTo>
                  <a:pt x="212" y="135"/>
                </a:lnTo>
                <a:lnTo>
                  <a:pt x="209" y="125"/>
                </a:lnTo>
                <a:lnTo>
                  <a:pt x="207" y="116"/>
                </a:lnTo>
                <a:lnTo>
                  <a:pt x="207" y="116"/>
                </a:lnTo>
                <a:lnTo>
                  <a:pt x="203" y="114"/>
                </a:lnTo>
                <a:lnTo>
                  <a:pt x="197" y="111"/>
                </a:lnTo>
                <a:lnTo>
                  <a:pt x="190" y="109"/>
                </a:lnTo>
                <a:lnTo>
                  <a:pt x="185" y="109"/>
                </a:lnTo>
                <a:lnTo>
                  <a:pt x="185" y="109"/>
                </a:lnTo>
                <a:lnTo>
                  <a:pt x="185" y="110"/>
                </a:lnTo>
                <a:lnTo>
                  <a:pt x="186" y="111"/>
                </a:lnTo>
                <a:lnTo>
                  <a:pt x="189" y="115"/>
                </a:lnTo>
                <a:lnTo>
                  <a:pt x="195" y="119"/>
                </a:lnTo>
                <a:lnTo>
                  <a:pt x="195" y="119"/>
                </a:lnTo>
                <a:lnTo>
                  <a:pt x="194" y="121"/>
                </a:lnTo>
                <a:lnTo>
                  <a:pt x="192" y="123"/>
                </a:lnTo>
                <a:lnTo>
                  <a:pt x="192" y="125"/>
                </a:lnTo>
                <a:lnTo>
                  <a:pt x="192" y="125"/>
                </a:lnTo>
                <a:lnTo>
                  <a:pt x="190" y="127"/>
                </a:lnTo>
                <a:lnTo>
                  <a:pt x="188" y="129"/>
                </a:lnTo>
                <a:lnTo>
                  <a:pt x="188" y="129"/>
                </a:lnTo>
                <a:lnTo>
                  <a:pt x="186" y="129"/>
                </a:lnTo>
                <a:lnTo>
                  <a:pt x="184" y="129"/>
                </a:lnTo>
                <a:lnTo>
                  <a:pt x="184" y="129"/>
                </a:lnTo>
                <a:lnTo>
                  <a:pt x="178" y="128"/>
                </a:lnTo>
                <a:lnTo>
                  <a:pt x="173" y="127"/>
                </a:lnTo>
                <a:lnTo>
                  <a:pt x="173" y="127"/>
                </a:lnTo>
                <a:lnTo>
                  <a:pt x="171" y="126"/>
                </a:lnTo>
                <a:lnTo>
                  <a:pt x="167" y="127"/>
                </a:lnTo>
                <a:lnTo>
                  <a:pt x="162" y="127"/>
                </a:lnTo>
                <a:lnTo>
                  <a:pt x="160" y="133"/>
                </a:lnTo>
                <a:lnTo>
                  <a:pt x="138" y="131"/>
                </a:lnTo>
                <a:close/>
                <a:moveTo>
                  <a:pt x="357" y="475"/>
                </a:moveTo>
                <a:lnTo>
                  <a:pt x="357" y="475"/>
                </a:lnTo>
                <a:lnTo>
                  <a:pt x="354" y="474"/>
                </a:lnTo>
                <a:lnTo>
                  <a:pt x="354" y="474"/>
                </a:lnTo>
                <a:lnTo>
                  <a:pt x="353" y="470"/>
                </a:lnTo>
                <a:lnTo>
                  <a:pt x="349" y="462"/>
                </a:lnTo>
                <a:lnTo>
                  <a:pt x="346" y="450"/>
                </a:lnTo>
                <a:lnTo>
                  <a:pt x="346" y="439"/>
                </a:lnTo>
                <a:lnTo>
                  <a:pt x="342" y="336"/>
                </a:lnTo>
                <a:lnTo>
                  <a:pt x="342" y="336"/>
                </a:lnTo>
                <a:lnTo>
                  <a:pt x="349" y="323"/>
                </a:lnTo>
                <a:lnTo>
                  <a:pt x="357" y="312"/>
                </a:lnTo>
                <a:lnTo>
                  <a:pt x="361" y="301"/>
                </a:lnTo>
                <a:lnTo>
                  <a:pt x="361" y="301"/>
                </a:lnTo>
                <a:lnTo>
                  <a:pt x="366" y="290"/>
                </a:lnTo>
                <a:lnTo>
                  <a:pt x="366" y="290"/>
                </a:lnTo>
                <a:lnTo>
                  <a:pt x="363" y="309"/>
                </a:lnTo>
                <a:lnTo>
                  <a:pt x="359" y="324"/>
                </a:lnTo>
                <a:lnTo>
                  <a:pt x="359" y="324"/>
                </a:lnTo>
                <a:lnTo>
                  <a:pt x="354" y="341"/>
                </a:lnTo>
                <a:lnTo>
                  <a:pt x="354" y="348"/>
                </a:lnTo>
                <a:lnTo>
                  <a:pt x="354" y="357"/>
                </a:lnTo>
                <a:lnTo>
                  <a:pt x="354" y="357"/>
                </a:lnTo>
                <a:lnTo>
                  <a:pt x="355" y="370"/>
                </a:lnTo>
                <a:lnTo>
                  <a:pt x="357" y="393"/>
                </a:lnTo>
                <a:lnTo>
                  <a:pt x="357" y="435"/>
                </a:lnTo>
                <a:lnTo>
                  <a:pt x="357" y="475"/>
                </a:lnTo>
                <a:close/>
                <a:moveTo>
                  <a:pt x="138" y="171"/>
                </a:moveTo>
                <a:lnTo>
                  <a:pt x="149" y="171"/>
                </a:lnTo>
                <a:lnTo>
                  <a:pt x="157" y="184"/>
                </a:lnTo>
                <a:lnTo>
                  <a:pt x="177" y="186"/>
                </a:lnTo>
                <a:lnTo>
                  <a:pt x="177" y="192"/>
                </a:lnTo>
                <a:lnTo>
                  <a:pt x="177" y="192"/>
                </a:lnTo>
                <a:lnTo>
                  <a:pt x="171" y="197"/>
                </a:lnTo>
                <a:lnTo>
                  <a:pt x="162" y="203"/>
                </a:lnTo>
                <a:lnTo>
                  <a:pt x="162" y="203"/>
                </a:lnTo>
                <a:lnTo>
                  <a:pt x="146" y="210"/>
                </a:lnTo>
                <a:lnTo>
                  <a:pt x="146" y="210"/>
                </a:lnTo>
                <a:lnTo>
                  <a:pt x="121" y="214"/>
                </a:lnTo>
                <a:lnTo>
                  <a:pt x="97" y="212"/>
                </a:lnTo>
                <a:lnTo>
                  <a:pt x="111" y="195"/>
                </a:lnTo>
                <a:lnTo>
                  <a:pt x="111" y="195"/>
                </a:lnTo>
                <a:lnTo>
                  <a:pt x="119" y="195"/>
                </a:lnTo>
                <a:lnTo>
                  <a:pt x="125" y="193"/>
                </a:lnTo>
                <a:lnTo>
                  <a:pt x="127" y="192"/>
                </a:lnTo>
                <a:lnTo>
                  <a:pt x="130" y="190"/>
                </a:lnTo>
                <a:lnTo>
                  <a:pt x="130" y="190"/>
                </a:lnTo>
                <a:lnTo>
                  <a:pt x="134" y="183"/>
                </a:lnTo>
                <a:lnTo>
                  <a:pt x="136" y="179"/>
                </a:lnTo>
                <a:lnTo>
                  <a:pt x="138" y="171"/>
                </a:lnTo>
                <a:close/>
                <a:moveTo>
                  <a:pt x="195" y="698"/>
                </a:moveTo>
                <a:lnTo>
                  <a:pt x="195" y="698"/>
                </a:lnTo>
                <a:lnTo>
                  <a:pt x="194" y="713"/>
                </a:lnTo>
                <a:lnTo>
                  <a:pt x="195" y="746"/>
                </a:lnTo>
                <a:lnTo>
                  <a:pt x="196" y="783"/>
                </a:lnTo>
                <a:lnTo>
                  <a:pt x="198" y="799"/>
                </a:lnTo>
                <a:lnTo>
                  <a:pt x="201" y="811"/>
                </a:lnTo>
                <a:lnTo>
                  <a:pt x="201" y="811"/>
                </a:lnTo>
                <a:lnTo>
                  <a:pt x="207" y="825"/>
                </a:lnTo>
                <a:lnTo>
                  <a:pt x="212" y="837"/>
                </a:lnTo>
                <a:lnTo>
                  <a:pt x="223" y="857"/>
                </a:lnTo>
                <a:lnTo>
                  <a:pt x="223" y="857"/>
                </a:lnTo>
                <a:lnTo>
                  <a:pt x="224" y="863"/>
                </a:lnTo>
                <a:lnTo>
                  <a:pt x="225" y="872"/>
                </a:lnTo>
                <a:lnTo>
                  <a:pt x="223" y="897"/>
                </a:lnTo>
                <a:lnTo>
                  <a:pt x="219" y="922"/>
                </a:lnTo>
                <a:lnTo>
                  <a:pt x="217" y="941"/>
                </a:lnTo>
                <a:lnTo>
                  <a:pt x="217" y="941"/>
                </a:lnTo>
                <a:lnTo>
                  <a:pt x="213" y="953"/>
                </a:lnTo>
                <a:lnTo>
                  <a:pt x="209" y="961"/>
                </a:lnTo>
                <a:lnTo>
                  <a:pt x="207" y="964"/>
                </a:lnTo>
                <a:lnTo>
                  <a:pt x="206" y="965"/>
                </a:lnTo>
                <a:lnTo>
                  <a:pt x="206" y="965"/>
                </a:lnTo>
                <a:lnTo>
                  <a:pt x="209" y="968"/>
                </a:lnTo>
                <a:lnTo>
                  <a:pt x="210" y="970"/>
                </a:lnTo>
                <a:lnTo>
                  <a:pt x="212" y="971"/>
                </a:lnTo>
                <a:lnTo>
                  <a:pt x="212" y="971"/>
                </a:lnTo>
                <a:lnTo>
                  <a:pt x="206" y="990"/>
                </a:lnTo>
                <a:lnTo>
                  <a:pt x="206" y="990"/>
                </a:lnTo>
                <a:lnTo>
                  <a:pt x="203" y="993"/>
                </a:lnTo>
                <a:lnTo>
                  <a:pt x="201" y="994"/>
                </a:lnTo>
                <a:lnTo>
                  <a:pt x="196" y="996"/>
                </a:lnTo>
                <a:lnTo>
                  <a:pt x="196" y="996"/>
                </a:lnTo>
                <a:lnTo>
                  <a:pt x="192" y="998"/>
                </a:lnTo>
                <a:lnTo>
                  <a:pt x="189" y="1000"/>
                </a:lnTo>
                <a:lnTo>
                  <a:pt x="185" y="1004"/>
                </a:lnTo>
                <a:lnTo>
                  <a:pt x="185" y="1004"/>
                </a:lnTo>
                <a:lnTo>
                  <a:pt x="174" y="1020"/>
                </a:lnTo>
                <a:lnTo>
                  <a:pt x="167" y="1028"/>
                </a:lnTo>
                <a:lnTo>
                  <a:pt x="162" y="1033"/>
                </a:lnTo>
                <a:lnTo>
                  <a:pt x="162" y="1033"/>
                </a:lnTo>
                <a:lnTo>
                  <a:pt x="156" y="1035"/>
                </a:lnTo>
                <a:lnTo>
                  <a:pt x="149" y="1037"/>
                </a:lnTo>
                <a:lnTo>
                  <a:pt x="140" y="1038"/>
                </a:lnTo>
                <a:lnTo>
                  <a:pt x="140" y="1038"/>
                </a:lnTo>
                <a:lnTo>
                  <a:pt x="140" y="1022"/>
                </a:lnTo>
                <a:lnTo>
                  <a:pt x="140" y="1004"/>
                </a:lnTo>
                <a:lnTo>
                  <a:pt x="140" y="1004"/>
                </a:lnTo>
                <a:lnTo>
                  <a:pt x="139" y="1003"/>
                </a:lnTo>
                <a:lnTo>
                  <a:pt x="138" y="1002"/>
                </a:lnTo>
                <a:lnTo>
                  <a:pt x="136" y="1000"/>
                </a:lnTo>
                <a:lnTo>
                  <a:pt x="136" y="987"/>
                </a:lnTo>
                <a:lnTo>
                  <a:pt x="136" y="987"/>
                </a:lnTo>
                <a:lnTo>
                  <a:pt x="140" y="985"/>
                </a:lnTo>
                <a:lnTo>
                  <a:pt x="143" y="982"/>
                </a:lnTo>
                <a:lnTo>
                  <a:pt x="144" y="981"/>
                </a:lnTo>
                <a:lnTo>
                  <a:pt x="144" y="981"/>
                </a:lnTo>
                <a:lnTo>
                  <a:pt x="146" y="963"/>
                </a:lnTo>
                <a:lnTo>
                  <a:pt x="146" y="963"/>
                </a:lnTo>
                <a:lnTo>
                  <a:pt x="146" y="935"/>
                </a:lnTo>
                <a:lnTo>
                  <a:pt x="144" y="901"/>
                </a:lnTo>
                <a:lnTo>
                  <a:pt x="144" y="901"/>
                </a:lnTo>
                <a:lnTo>
                  <a:pt x="144" y="882"/>
                </a:lnTo>
                <a:lnTo>
                  <a:pt x="145" y="849"/>
                </a:lnTo>
                <a:lnTo>
                  <a:pt x="146" y="806"/>
                </a:lnTo>
                <a:lnTo>
                  <a:pt x="146" y="806"/>
                </a:lnTo>
                <a:lnTo>
                  <a:pt x="157" y="771"/>
                </a:lnTo>
                <a:lnTo>
                  <a:pt x="157" y="771"/>
                </a:lnTo>
                <a:lnTo>
                  <a:pt x="161" y="761"/>
                </a:lnTo>
                <a:lnTo>
                  <a:pt x="166" y="750"/>
                </a:lnTo>
                <a:lnTo>
                  <a:pt x="179" y="726"/>
                </a:lnTo>
                <a:lnTo>
                  <a:pt x="195" y="698"/>
                </a:lnTo>
                <a:lnTo>
                  <a:pt x="195" y="6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pptx753_傘をさす人、持つ人のシルエット（４）</dc:title>
  <dc:subject>pptx753_傘をさす人、持つ人のシルエット（４）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2018-05-02T16:07:44Z</dcterms:modified>
  <cp:category/>
  <cp:version>1</cp:version>
</cp:coreProperties>
</file>