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>
            <a:extLst>
              <a:ext uri="{FF2B5EF4-FFF2-40B4-BE49-F238E27FC236}">
                <a16:creationId xmlns:a16="http://schemas.microsoft.com/office/drawing/2014/main" id="{543B02C6-3219-4519-AE41-96E28B2AD583}"/>
              </a:ext>
            </a:extLst>
          </p:cNvPr>
          <p:cNvSpPr>
            <a:spLocks/>
          </p:cNvSpPr>
          <p:nvPr/>
        </p:nvSpPr>
        <p:spPr bwMode="auto">
          <a:xfrm>
            <a:off x="761847" y="771269"/>
            <a:ext cx="790575" cy="1651983"/>
          </a:xfrm>
          <a:custGeom>
            <a:avLst/>
            <a:gdLst>
              <a:gd name="T0" fmla="*/ 169 w 346"/>
              <a:gd name="T1" fmla="*/ 1 h 723"/>
              <a:gd name="T2" fmla="*/ 153 w 346"/>
              <a:gd name="T3" fmla="*/ 13 h 723"/>
              <a:gd name="T4" fmla="*/ 147 w 346"/>
              <a:gd name="T5" fmla="*/ 39 h 723"/>
              <a:gd name="T6" fmla="*/ 144 w 346"/>
              <a:gd name="T7" fmla="*/ 58 h 723"/>
              <a:gd name="T8" fmla="*/ 149 w 346"/>
              <a:gd name="T9" fmla="*/ 86 h 723"/>
              <a:gd name="T10" fmla="*/ 150 w 346"/>
              <a:gd name="T11" fmla="*/ 101 h 723"/>
              <a:gd name="T12" fmla="*/ 133 w 346"/>
              <a:gd name="T13" fmla="*/ 117 h 723"/>
              <a:gd name="T14" fmla="*/ 122 w 346"/>
              <a:gd name="T15" fmla="*/ 111 h 723"/>
              <a:gd name="T16" fmla="*/ 96 w 346"/>
              <a:gd name="T17" fmla="*/ 128 h 723"/>
              <a:gd name="T18" fmla="*/ 53 w 346"/>
              <a:gd name="T19" fmla="*/ 151 h 723"/>
              <a:gd name="T20" fmla="*/ 6 w 346"/>
              <a:gd name="T21" fmla="*/ 216 h 723"/>
              <a:gd name="T22" fmla="*/ 6 w 346"/>
              <a:gd name="T23" fmla="*/ 239 h 723"/>
              <a:gd name="T24" fmla="*/ 28 w 346"/>
              <a:gd name="T25" fmla="*/ 263 h 723"/>
              <a:gd name="T26" fmla="*/ 31 w 346"/>
              <a:gd name="T27" fmla="*/ 267 h 723"/>
              <a:gd name="T28" fmla="*/ 1 w 346"/>
              <a:gd name="T29" fmla="*/ 318 h 723"/>
              <a:gd name="T30" fmla="*/ 12 w 346"/>
              <a:gd name="T31" fmla="*/ 338 h 723"/>
              <a:gd name="T32" fmla="*/ 58 w 346"/>
              <a:gd name="T33" fmla="*/ 345 h 723"/>
              <a:gd name="T34" fmla="*/ 64 w 346"/>
              <a:gd name="T35" fmla="*/ 491 h 723"/>
              <a:gd name="T36" fmla="*/ 43 w 346"/>
              <a:gd name="T37" fmla="*/ 552 h 723"/>
              <a:gd name="T38" fmla="*/ 42 w 346"/>
              <a:gd name="T39" fmla="*/ 574 h 723"/>
              <a:gd name="T40" fmla="*/ 47 w 346"/>
              <a:gd name="T41" fmla="*/ 584 h 723"/>
              <a:gd name="T42" fmla="*/ 41 w 346"/>
              <a:gd name="T43" fmla="*/ 593 h 723"/>
              <a:gd name="T44" fmla="*/ 37 w 346"/>
              <a:gd name="T45" fmla="*/ 620 h 723"/>
              <a:gd name="T46" fmla="*/ 42 w 346"/>
              <a:gd name="T47" fmla="*/ 672 h 723"/>
              <a:gd name="T48" fmla="*/ 64 w 346"/>
              <a:gd name="T49" fmla="*/ 702 h 723"/>
              <a:gd name="T50" fmla="*/ 82 w 346"/>
              <a:gd name="T51" fmla="*/ 685 h 723"/>
              <a:gd name="T52" fmla="*/ 85 w 346"/>
              <a:gd name="T53" fmla="*/ 636 h 723"/>
              <a:gd name="T54" fmla="*/ 98 w 346"/>
              <a:gd name="T55" fmla="*/ 583 h 723"/>
              <a:gd name="T56" fmla="*/ 121 w 346"/>
              <a:gd name="T57" fmla="*/ 531 h 723"/>
              <a:gd name="T58" fmla="*/ 150 w 346"/>
              <a:gd name="T59" fmla="*/ 492 h 723"/>
              <a:gd name="T60" fmla="*/ 145 w 346"/>
              <a:gd name="T61" fmla="*/ 553 h 723"/>
              <a:gd name="T62" fmla="*/ 115 w 346"/>
              <a:gd name="T63" fmla="*/ 649 h 723"/>
              <a:gd name="T64" fmla="*/ 112 w 346"/>
              <a:gd name="T65" fmla="*/ 702 h 723"/>
              <a:gd name="T66" fmla="*/ 122 w 346"/>
              <a:gd name="T67" fmla="*/ 717 h 723"/>
              <a:gd name="T68" fmla="*/ 158 w 346"/>
              <a:gd name="T69" fmla="*/ 721 h 723"/>
              <a:gd name="T70" fmla="*/ 152 w 346"/>
              <a:gd name="T71" fmla="*/ 707 h 723"/>
              <a:gd name="T72" fmla="*/ 171 w 346"/>
              <a:gd name="T73" fmla="*/ 676 h 723"/>
              <a:gd name="T74" fmla="*/ 196 w 346"/>
              <a:gd name="T75" fmla="*/ 554 h 723"/>
              <a:gd name="T76" fmla="*/ 233 w 346"/>
              <a:gd name="T77" fmla="*/ 393 h 723"/>
              <a:gd name="T78" fmla="*/ 241 w 346"/>
              <a:gd name="T79" fmla="*/ 411 h 723"/>
              <a:gd name="T80" fmla="*/ 274 w 346"/>
              <a:gd name="T81" fmla="*/ 410 h 723"/>
              <a:gd name="T82" fmla="*/ 297 w 346"/>
              <a:gd name="T83" fmla="*/ 414 h 723"/>
              <a:gd name="T84" fmla="*/ 296 w 346"/>
              <a:gd name="T85" fmla="*/ 369 h 723"/>
              <a:gd name="T86" fmla="*/ 283 w 346"/>
              <a:gd name="T87" fmla="*/ 273 h 723"/>
              <a:gd name="T88" fmla="*/ 297 w 346"/>
              <a:gd name="T89" fmla="*/ 253 h 723"/>
              <a:gd name="T90" fmla="*/ 324 w 346"/>
              <a:gd name="T91" fmla="*/ 264 h 723"/>
              <a:gd name="T92" fmla="*/ 346 w 346"/>
              <a:gd name="T93" fmla="*/ 267 h 723"/>
              <a:gd name="T94" fmla="*/ 334 w 346"/>
              <a:gd name="T95" fmla="*/ 230 h 723"/>
              <a:gd name="T96" fmla="*/ 281 w 346"/>
              <a:gd name="T97" fmla="*/ 220 h 723"/>
              <a:gd name="T98" fmla="*/ 267 w 346"/>
              <a:gd name="T99" fmla="*/ 148 h 723"/>
              <a:gd name="T100" fmla="*/ 224 w 346"/>
              <a:gd name="T101" fmla="*/ 124 h 723"/>
              <a:gd name="T102" fmla="*/ 224 w 346"/>
              <a:gd name="T103" fmla="*/ 104 h 723"/>
              <a:gd name="T104" fmla="*/ 232 w 346"/>
              <a:gd name="T105" fmla="*/ 57 h 723"/>
              <a:gd name="T106" fmla="*/ 235 w 346"/>
              <a:gd name="T107" fmla="*/ 23 h 723"/>
              <a:gd name="T108" fmla="*/ 219 w 346"/>
              <a:gd name="T109" fmla="*/ 4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6" h="723">
                <a:moveTo>
                  <a:pt x="200" y="1"/>
                </a:moveTo>
                <a:lnTo>
                  <a:pt x="200" y="1"/>
                </a:lnTo>
                <a:lnTo>
                  <a:pt x="186" y="1"/>
                </a:lnTo>
                <a:lnTo>
                  <a:pt x="174" y="0"/>
                </a:lnTo>
                <a:lnTo>
                  <a:pt x="170" y="1"/>
                </a:lnTo>
                <a:lnTo>
                  <a:pt x="169" y="1"/>
                </a:lnTo>
                <a:lnTo>
                  <a:pt x="169" y="1"/>
                </a:lnTo>
                <a:lnTo>
                  <a:pt x="165" y="5"/>
                </a:lnTo>
                <a:lnTo>
                  <a:pt x="163" y="8"/>
                </a:lnTo>
                <a:lnTo>
                  <a:pt x="154" y="14"/>
                </a:lnTo>
                <a:lnTo>
                  <a:pt x="154" y="14"/>
                </a:lnTo>
                <a:lnTo>
                  <a:pt x="153" y="13"/>
                </a:lnTo>
                <a:lnTo>
                  <a:pt x="151" y="13"/>
                </a:lnTo>
                <a:lnTo>
                  <a:pt x="150" y="14"/>
                </a:lnTo>
                <a:lnTo>
                  <a:pt x="149" y="15"/>
                </a:lnTo>
                <a:lnTo>
                  <a:pt x="147" y="22"/>
                </a:lnTo>
                <a:lnTo>
                  <a:pt x="147" y="22"/>
                </a:lnTo>
                <a:lnTo>
                  <a:pt x="147" y="39"/>
                </a:lnTo>
                <a:lnTo>
                  <a:pt x="147" y="46"/>
                </a:lnTo>
                <a:lnTo>
                  <a:pt x="146" y="49"/>
                </a:lnTo>
                <a:lnTo>
                  <a:pt x="146" y="49"/>
                </a:lnTo>
                <a:lnTo>
                  <a:pt x="145" y="51"/>
                </a:lnTo>
                <a:lnTo>
                  <a:pt x="145" y="55"/>
                </a:lnTo>
                <a:lnTo>
                  <a:pt x="144" y="58"/>
                </a:lnTo>
                <a:lnTo>
                  <a:pt x="144" y="58"/>
                </a:lnTo>
                <a:lnTo>
                  <a:pt x="145" y="71"/>
                </a:lnTo>
                <a:lnTo>
                  <a:pt x="146" y="84"/>
                </a:lnTo>
                <a:lnTo>
                  <a:pt x="146" y="84"/>
                </a:lnTo>
                <a:lnTo>
                  <a:pt x="147" y="85"/>
                </a:lnTo>
                <a:lnTo>
                  <a:pt x="149" y="86"/>
                </a:lnTo>
                <a:lnTo>
                  <a:pt x="151" y="86"/>
                </a:lnTo>
                <a:lnTo>
                  <a:pt x="144" y="94"/>
                </a:lnTo>
                <a:lnTo>
                  <a:pt x="151" y="96"/>
                </a:lnTo>
                <a:lnTo>
                  <a:pt x="151" y="96"/>
                </a:lnTo>
                <a:lnTo>
                  <a:pt x="150" y="101"/>
                </a:lnTo>
                <a:lnTo>
                  <a:pt x="150" y="101"/>
                </a:lnTo>
                <a:lnTo>
                  <a:pt x="147" y="104"/>
                </a:lnTo>
                <a:lnTo>
                  <a:pt x="145" y="108"/>
                </a:lnTo>
                <a:lnTo>
                  <a:pt x="143" y="111"/>
                </a:lnTo>
                <a:lnTo>
                  <a:pt x="143" y="111"/>
                </a:lnTo>
                <a:lnTo>
                  <a:pt x="133" y="117"/>
                </a:lnTo>
                <a:lnTo>
                  <a:pt x="133" y="117"/>
                </a:lnTo>
                <a:lnTo>
                  <a:pt x="134" y="112"/>
                </a:lnTo>
                <a:lnTo>
                  <a:pt x="134" y="110"/>
                </a:lnTo>
                <a:lnTo>
                  <a:pt x="133" y="109"/>
                </a:lnTo>
                <a:lnTo>
                  <a:pt x="131" y="109"/>
                </a:lnTo>
                <a:lnTo>
                  <a:pt x="131" y="109"/>
                </a:lnTo>
                <a:lnTo>
                  <a:pt x="122" y="111"/>
                </a:lnTo>
                <a:lnTo>
                  <a:pt x="117" y="113"/>
                </a:lnTo>
                <a:lnTo>
                  <a:pt x="115" y="116"/>
                </a:lnTo>
                <a:lnTo>
                  <a:pt x="115" y="116"/>
                </a:lnTo>
                <a:lnTo>
                  <a:pt x="104" y="123"/>
                </a:lnTo>
                <a:lnTo>
                  <a:pt x="96" y="128"/>
                </a:lnTo>
                <a:lnTo>
                  <a:pt x="96" y="128"/>
                </a:lnTo>
                <a:lnTo>
                  <a:pt x="80" y="132"/>
                </a:lnTo>
                <a:lnTo>
                  <a:pt x="69" y="137"/>
                </a:lnTo>
                <a:lnTo>
                  <a:pt x="64" y="139"/>
                </a:lnTo>
                <a:lnTo>
                  <a:pt x="61" y="142"/>
                </a:lnTo>
                <a:lnTo>
                  <a:pt x="61" y="142"/>
                </a:lnTo>
                <a:lnTo>
                  <a:pt x="53" y="151"/>
                </a:lnTo>
                <a:lnTo>
                  <a:pt x="45" y="164"/>
                </a:lnTo>
                <a:lnTo>
                  <a:pt x="34" y="183"/>
                </a:lnTo>
                <a:lnTo>
                  <a:pt x="34" y="183"/>
                </a:lnTo>
                <a:lnTo>
                  <a:pt x="28" y="190"/>
                </a:lnTo>
                <a:lnTo>
                  <a:pt x="17" y="202"/>
                </a:lnTo>
                <a:lnTo>
                  <a:pt x="6" y="216"/>
                </a:lnTo>
                <a:lnTo>
                  <a:pt x="1" y="221"/>
                </a:lnTo>
                <a:lnTo>
                  <a:pt x="0" y="225"/>
                </a:lnTo>
                <a:lnTo>
                  <a:pt x="0" y="225"/>
                </a:lnTo>
                <a:lnTo>
                  <a:pt x="0" y="227"/>
                </a:lnTo>
                <a:lnTo>
                  <a:pt x="1" y="231"/>
                </a:lnTo>
                <a:lnTo>
                  <a:pt x="6" y="239"/>
                </a:lnTo>
                <a:lnTo>
                  <a:pt x="12" y="247"/>
                </a:lnTo>
                <a:lnTo>
                  <a:pt x="15" y="251"/>
                </a:lnTo>
                <a:lnTo>
                  <a:pt x="15" y="251"/>
                </a:lnTo>
                <a:lnTo>
                  <a:pt x="22" y="258"/>
                </a:lnTo>
                <a:lnTo>
                  <a:pt x="26" y="262"/>
                </a:lnTo>
                <a:lnTo>
                  <a:pt x="28" y="263"/>
                </a:lnTo>
                <a:lnTo>
                  <a:pt x="28" y="263"/>
                </a:lnTo>
                <a:lnTo>
                  <a:pt x="34" y="262"/>
                </a:lnTo>
                <a:lnTo>
                  <a:pt x="35" y="262"/>
                </a:lnTo>
                <a:lnTo>
                  <a:pt x="35" y="263"/>
                </a:lnTo>
                <a:lnTo>
                  <a:pt x="35" y="263"/>
                </a:lnTo>
                <a:lnTo>
                  <a:pt x="31" y="267"/>
                </a:lnTo>
                <a:lnTo>
                  <a:pt x="22" y="278"/>
                </a:lnTo>
                <a:lnTo>
                  <a:pt x="13" y="291"/>
                </a:lnTo>
                <a:lnTo>
                  <a:pt x="7" y="300"/>
                </a:lnTo>
                <a:lnTo>
                  <a:pt x="7" y="300"/>
                </a:lnTo>
                <a:lnTo>
                  <a:pt x="4" y="308"/>
                </a:lnTo>
                <a:lnTo>
                  <a:pt x="1" y="318"/>
                </a:lnTo>
                <a:lnTo>
                  <a:pt x="1" y="327"/>
                </a:lnTo>
                <a:lnTo>
                  <a:pt x="3" y="330"/>
                </a:lnTo>
                <a:lnTo>
                  <a:pt x="4" y="334"/>
                </a:lnTo>
                <a:lnTo>
                  <a:pt x="4" y="334"/>
                </a:lnTo>
                <a:lnTo>
                  <a:pt x="6" y="336"/>
                </a:lnTo>
                <a:lnTo>
                  <a:pt x="12" y="338"/>
                </a:lnTo>
                <a:lnTo>
                  <a:pt x="24" y="343"/>
                </a:lnTo>
                <a:lnTo>
                  <a:pt x="37" y="346"/>
                </a:lnTo>
                <a:lnTo>
                  <a:pt x="45" y="346"/>
                </a:lnTo>
                <a:lnTo>
                  <a:pt x="45" y="346"/>
                </a:lnTo>
                <a:lnTo>
                  <a:pt x="52" y="346"/>
                </a:lnTo>
                <a:lnTo>
                  <a:pt x="58" y="345"/>
                </a:lnTo>
                <a:lnTo>
                  <a:pt x="58" y="345"/>
                </a:lnTo>
                <a:lnTo>
                  <a:pt x="69" y="338"/>
                </a:lnTo>
                <a:lnTo>
                  <a:pt x="69" y="338"/>
                </a:lnTo>
                <a:lnTo>
                  <a:pt x="67" y="485"/>
                </a:lnTo>
                <a:lnTo>
                  <a:pt x="67" y="485"/>
                </a:lnTo>
                <a:lnTo>
                  <a:pt x="64" y="491"/>
                </a:lnTo>
                <a:lnTo>
                  <a:pt x="59" y="502"/>
                </a:lnTo>
                <a:lnTo>
                  <a:pt x="53" y="514"/>
                </a:lnTo>
                <a:lnTo>
                  <a:pt x="50" y="523"/>
                </a:lnTo>
                <a:lnTo>
                  <a:pt x="50" y="523"/>
                </a:lnTo>
                <a:lnTo>
                  <a:pt x="45" y="541"/>
                </a:lnTo>
                <a:lnTo>
                  <a:pt x="43" y="552"/>
                </a:lnTo>
                <a:lnTo>
                  <a:pt x="42" y="558"/>
                </a:lnTo>
                <a:lnTo>
                  <a:pt x="42" y="558"/>
                </a:lnTo>
                <a:lnTo>
                  <a:pt x="40" y="567"/>
                </a:lnTo>
                <a:lnTo>
                  <a:pt x="40" y="571"/>
                </a:lnTo>
                <a:lnTo>
                  <a:pt x="41" y="573"/>
                </a:lnTo>
                <a:lnTo>
                  <a:pt x="42" y="574"/>
                </a:lnTo>
                <a:lnTo>
                  <a:pt x="42" y="574"/>
                </a:lnTo>
                <a:lnTo>
                  <a:pt x="44" y="576"/>
                </a:lnTo>
                <a:lnTo>
                  <a:pt x="46" y="577"/>
                </a:lnTo>
                <a:lnTo>
                  <a:pt x="47" y="581"/>
                </a:lnTo>
                <a:lnTo>
                  <a:pt x="47" y="581"/>
                </a:lnTo>
                <a:lnTo>
                  <a:pt x="47" y="584"/>
                </a:lnTo>
                <a:lnTo>
                  <a:pt x="47" y="586"/>
                </a:lnTo>
                <a:lnTo>
                  <a:pt x="47" y="589"/>
                </a:lnTo>
                <a:lnTo>
                  <a:pt x="47" y="589"/>
                </a:lnTo>
                <a:lnTo>
                  <a:pt x="47" y="589"/>
                </a:lnTo>
                <a:lnTo>
                  <a:pt x="43" y="591"/>
                </a:lnTo>
                <a:lnTo>
                  <a:pt x="41" y="593"/>
                </a:lnTo>
                <a:lnTo>
                  <a:pt x="40" y="595"/>
                </a:lnTo>
                <a:lnTo>
                  <a:pt x="37" y="599"/>
                </a:lnTo>
                <a:lnTo>
                  <a:pt x="36" y="604"/>
                </a:lnTo>
                <a:lnTo>
                  <a:pt x="36" y="604"/>
                </a:lnTo>
                <a:lnTo>
                  <a:pt x="36" y="613"/>
                </a:lnTo>
                <a:lnTo>
                  <a:pt x="37" y="620"/>
                </a:lnTo>
                <a:lnTo>
                  <a:pt x="40" y="631"/>
                </a:lnTo>
                <a:lnTo>
                  <a:pt x="40" y="631"/>
                </a:lnTo>
                <a:lnTo>
                  <a:pt x="41" y="639"/>
                </a:lnTo>
                <a:lnTo>
                  <a:pt x="40" y="652"/>
                </a:lnTo>
                <a:lnTo>
                  <a:pt x="41" y="665"/>
                </a:lnTo>
                <a:lnTo>
                  <a:pt x="42" y="672"/>
                </a:lnTo>
                <a:lnTo>
                  <a:pt x="45" y="676"/>
                </a:lnTo>
                <a:lnTo>
                  <a:pt x="45" y="676"/>
                </a:lnTo>
                <a:lnTo>
                  <a:pt x="51" y="686"/>
                </a:lnTo>
                <a:lnTo>
                  <a:pt x="58" y="697"/>
                </a:lnTo>
                <a:lnTo>
                  <a:pt x="61" y="700"/>
                </a:lnTo>
                <a:lnTo>
                  <a:pt x="64" y="702"/>
                </a:lnTo>
                <a:lnTo>
                  <a:pt x="68" y="702"/>
                </a:lnTo>
                <a:lnTo>
                  <a:pt x="71" y="700"/>
                </a:lnTo>
                <a:lnTo>
                  <a:pt x="71" y="700"/>
                </a:lnTo>
                <a:lnTo>
                  <a:pt x="78" y="695"/>
                </a:lnTo>
                <a:lnTo>
                  <a:pt x="81" y="691"/>
                </a:lnTo>
                <a:lnTo>
                  <a:pt x="82" y="685"/>
                </a:lnTo>
                <a:lnTo>
                  <a:pt x="82" y="676"/>
                </a:lnTo>
                <a:lnTo>
                  <a:pt x="82" y="676"/>
                </a:lnTo>
                <a:lnTo>
                  <a:pt x="83" y="666"/>
                </a:lnTo>
                <a:lnTo>
                  <a:pt x="82" y="654"/>
                </a:lnTo>
                <a:lnTo>
                  <a:pt x="83" y="641"/>
                </a:lnTo>
                <a:lnTo>
                  <a:pt x="85" y="636"/>
                </a:lnTo>
                <a:lnTo>
                  <a:pt x="86" y="631"/>
                </a:lnTo>
                <a:lnTo>
                  <a:pt x="86" y="631"/>
                </a:lnTo>
                <a:lnTo>
                  <a:pt x="90" y="618"/>
                </a:lnTo>
                <a:lnTo>
                  <a:pt x="94" y="602"/>
                </a:lnTo>
                <a:lnTo>
                  <a:pt x="98" y="583"/>
                </a:lnTo>
                <a:lnTo>
                  <a:pt x="98" y="583"/>
                </a:lnTo>
                <a:lnTo>
                  <a:pt x="100" y="573"/>
                </a:lnTo>
                <a:lnTo>
                  <a:pt x="103" y="564"/>
                </a:lnTo>
                <a:lnTo>
                  <a:pt x="104" y="559"/>
                </a:lnTo>
                <a:lnTo>
                  <a:pt x="107" y="555"/>
                </a:lnTo>
                <a:lnTo>
                  <a:pt x="107" y="555"/>
                </a:lnTo>
                <a:lnTo>
                  <a:pt x="121" y="531"/>
                </a:lnTo>
                <a:lnTo>
                  <a:pt x="131" y="513"/>
                </a:lnTo>
                <a:lnTo>
                  <a:pt x="131" y="513"/>
                </a:lnTo>
                <a:lnTo>
                  <a:pt x="133" y="471"/>
                </a:lnTo>
                <a:lnTo>
                  <a:pt x="144" y="428"/>
                </a:lnTo>
                <a:lnTo>
                  <a:pt x="150" y="492"/>
                </a:lnTo>
                <a:lnTo>
                  <a:pt x="150" y="492"/>
                </a:lnTo>
                <a:lnTo>
                  <a:pt x="147" y="502"/>
                </a:lnTo>
                <a:lnTo>
                  <a:pt x="146" y="512"/>
                </a:lnTo>
                <a:lnTo>
                  <a:pt x="146" y="520"/>
                </a:lnTo>
                <a:lnTo>
                  <a:pt x="146" y="520"/>
                </a:lnTo>
                <a:lnTo>
                  <a:pt x="146" y="540"/>
                </a:lnTo>
                <a:lnTo>
                  <a:pt x="145" y="553"/>
                </a:lnTo>
                <a:lnTo>
                  <a:pt x="143" y="564"/>
                </a:lnTo>
                <a:lnTo>
                  <a:pt x="143" y="564"/>
                </a:lnTo>
                <a:lnTo>
                  <a:pt x="139" y="579"/>
                </a:lnTo>
                <a:lnTo>
                  <a:pt x="132" y="597"/>
                </a:lnTo>
                <a:lnTo>
                  <a:pt x="123" y="618"/>
                </a:lnTo>
                <a:lnTo>
                  <a:pt x="115" y="649"/>
                </a:lnTo>
                <a:lnTo>
                  <a:pt x="115" y="649"/>
                </a:lnTo>
                <a:lnTo>
                  <a:pt x="104" y="688"/>
                </a:lnTo>
                <a:lnTo>
                  <a:pt x="104" y="688"/>
                </a:lnTo>
                <a:lnTo>
                  <a:pt x="104" y="695"/>
                </a:lnTo>
                <a:lnTo>
                  <a:pt x="105" y="700"/>
                </a:lnTo>
                <a:lnTo>
                  <a:pt x="112" y="702"/>
                </a:lnTo>
                <a:lnTo>
                  <a:pt x="112" y="702"/>
                </a:lnTo>
                <a:lnTo>
                  <a:pt x="110" y="706"/>
                </a:lnTo>
                <a:lnTo>
                  <a:pt x="112" y="709"/>
                </a:lnTo>
                <a:lnTo>
                  <a:pt x="115" y="713"/>
                </a:lnTo>
                <a:lnTo>
                  <a:pt x="115" y="713"/>
                </a:lnTo>
                <a:lnTo>
                  <a:pt x="122" y="717"/>
                </a:lnTo>
                <a:lnTo>
                  <a:pt x="134" y="721"/>
                </a:lnTo>
                <a:lnTo>
                  <a:pt x="146" y="723"/>
                </a:lnTo>
                <a:lnTo>
                  <a:pt x="152" y="723"/>
                </a:lnTo>
                <a:lnTo>
                  <a:pt x="155" y="722"/>
                </a:lnTo>
                <a:lnTo>
                  <a:pt x="155" y="722"/>
                </a:lnTo>
                <a:lnTo>
                  <a:pt x="158" y="721"/>
                </a:lnTo>
                <a:lnTo>
                  <a:pt x="159" y="719"/>
                </a:lnTo>
                <a:lnTo>
                  <a:pt x="158" y="716"/>
                </a:lnTo>
                <a:lnTo>
                  <a:pt x="156" y="713"/>
                </a:lnTo>
                <a:lnTo>
                  <a:pt x="154" y="709"/>
                </a:lnTo>
                <a:lnTo>
                  <a:pt x="152" y="707"/>
                </a:lnTo>
                <a:lnTo>
                  <a:pt x="152" y="707"/>
                </a:lnTo>
                <a:lnTo>
                  <a:pt x="160" y="706"/>
                </a:lnTo>
                <a:lnTo>
                  <a:pt x="164" y="703"/>
                </a:lnTo>
                <a:lnTo>
                  <a:pt x="167" y="702"/>
                </a:lnTo>
                <a:lnTo>
                  <a:pt x="167" y="702"/>
                </a:lnTo>
                <a:lnTo>
                  <a:pt x="169" y="688"/>
                </a:lnTo>
                <a:lnTo>
                  <a:pt x="171" y="676"/>
                </a:lnTo>
                <a:lnTo>
                  <a:pt x="174" y="667"/>
                </a:lnTo>
                <a:lnTo>
                  <a:pt x="174" y="667"/>
                </a:lnTo>
                <a:lnTo>
                  <a:pt x="177" y="659"/>
                </a:lnTo>
                <a:lnTo>
                  <a:pt x="180" y="645"/>
                </a:lnTo>
                <a:lnTo>
                  <a:pt x="187" y="607"/>
                </a:lnTo>
                <a:lnTo>
                  <a:pt x="196" y="554"/>
                </a:lnTo>
                <a:lnTo>
                  <a:pt x="196" y="554"/>
                </a:lnTo>
                <a:lnTo>
                  <a:pt x="213" y="475"/>
                </a:lnTo>
                <a:lnTo>
                  <a:pt x="232" y="393"/>
                </a:lnTo>
                <a:lnTo>
                  <a:pt x="232" y="393"/>
                </a:lnTo>
                <a:lnTo>
                  <a:pt x="232" y="393"/>
                </a:lnTo>
                <a:lnTo>
                  <a:pt x="233" y="393"/>
                </a:lnTo>
                <a:lnTo>
                  <a:pt x="233" y="398"/>
                </a:lnTo>
                <a:lnTo>
                  <a:pt x="234" y="403"/>
                </a:lnTo>
                <a:lnTo>
                  <a:pt x="235" y="405"/>
                </a:lnTo>
                <a:lnTo>
                  <a:pt x="236" y="408"/>
                </a:lnTo>
                <a:lnTo>
                  <a:pt x="236" y="408"/>
                </a:lnTo>
                <a:lnTo>
                  <a:pt x="241" y="411"/>
                </a:lnTo>
                <a:lnTo>
                  <a:pt x="246" y="414"/>
                </a:lnTo>
                <a:lnTo>
                  <a:pt x="252" y="417"/>
                </a:lnTo>
                <a:lnTo>
                  <a:pt x="255" y="416"/>
                </a:lnTo>
                <a:lnTo>
                  <a:pt x="255" y="416"/>
                </a:lnTo>
                <a:lnTo>
                  <a:pt x="267" y="411"/>
                </a:lnTo>
                <a:lnTo>
                  <a:pt x="274" y="410"/>
                </a:lnTo>
                <a:lnTo>
                  <a:pt x="281" y="410"/>
                </a:lnTo>
                <a:lnTo>
                  <a:pt x="281" y="410"/>
                </a:lnTo>
                <a:lnTo>
                  <a:pt x="285" y="410"/>
                </a:lnTo>
                <a:lnTo>
                  <a:pt x="288" y="411"/>
                </a:lnTo>
                <a:lnTo>
                  <a:pt x="294" y="414"/>
                </a:lnTo>
                <a:lnTo>
                  <a:pt x="297" y="414"/>
                </a:lnTo>
                <a:lnTo>
                  <a:pt x="298" y="413"/>
                </a:lnTo>
                <a:lnTo>
                  <a:pt x="299" y="409"/>
                </a:lnTo>
                <a:lnTo>
                  <a:pt x="298" y="403"/>
                </a:lnTo>
                <a:lnTo>
                  <a:pt x="298" y="403"/>
                </a:lnTo>
                <a:lnTo>
                  <a:pt x="296" y="386"/>
                </a:lnTo>
                <a:lnTo>
                  <a:pt x="296" y="369"/>
                </a:lnTo>
                <a:lnTo>
                  <a:pt x="297" y="350"/>
                </a:lnTo>
                <a:lnTo>
                  <a:pt x="297" y="350"/>
                </a:lnTo>
                <a:lnTo>
                  <a:pt x="290" y="321"/>
                </a:lnTo>
                <a:lnTo>
                  <a:pt x="283" y="292"/>
                </a:lnTo>
                <a:lnTo>
                  <a:pt x="283" y="273"/>
                </a:lnTo>
                <a:lnTo>
                  <a:pt x="283" y="273"/>
                </a:lnTo>
                <a:lnTo>
                  <a:pt x="287" y="272"/>
                </a:lnTo>
                <a:lnTo>
                  <a:pt x="289" y="269"/>
                </a:lnTo>
                <a:lnTo>
                  <a:pt x="292" y="265"/>
                </a:lnTo>
                <a:lnTo>
                  <a:pt x="292" y="265"/>
                </a:lnTo>
                <a:lnTo>
                  <a:pt x="297" y="253"/>
                </a:lnTo>
                <a:lnTo>
                  <a:pt x="297" y="253"/>
                </a:lnTo>
                <a:lnTo>
                  <a:pt x="306" y="258"/>
                </a:lnTo>
                <a:lnTo>
                  <a:pt x="314" y="263"/>
                </a:lnTo>
                <a:lnTo>
                  <a:pt x="317" y="264"/>
                </a:lnTo>
                <a:lnTo>
                  <a:pt x="319" y="264"/>
                </a:lnTo>
                <a:lnTo>
                  <a:pt x="319" y="264"/>
                </a:lnTo>
                <a:lnTo>
                  <a:pt x="324" y="264"/>
                </a:lnTo>
                <a:lnTo>
                  <a:pt x="331" y="264"/>
                </a:lnTo>
                <a:lnTo>
                  <a:pt x="340" y="265"/>
                </a:lnTo>
                <a:lnTo>
                  <a:pt x="340" y="265"/>
                </a:lnTo>
                <a:lnTo>
                  <a:pt x="342" y="266"/>
                </a:lnTo>
                <a:lnTo>
                  <a:pt x="345" y="267"/>
                </a:lnTo>
                <a:lnTo>
                  <a:pt x="346" y="267"/>
                </a:lnTo>
                <a:lnTo>
                  <a:pt x="346" y="265"/>
                </a:lnTo>
                <a:lnTo>
                  <a:pt x="346" y="263"/>
                </a:lnTo>
                <a:lnTo>
                  <a:pt x="344" y="257"/>
                </a:lnTo>
                <a:lnTo>
                  <a:pt x="344" y="257"/>
                </a:lnTo>
                <a:lnTo>
                  <a:pt x="336" y="237"/>
                </a:lnTo>
                <a:lnTo>
                  <a:pt x="334" y="230"/>
                </a:lnTo>
                <a:lnTo>
                  <a:pt x="333" y="228"/>
                </a:lnTo>
                <a:lnTo>
                  <a:pt x="332" y="228"/>
                </a:lnTo>
                <a:lnTo>
                  <a:pt x="332" y="228"/>
                </a:lnTo>
                <a:lnTo>
                  <a:pt x="314" y="222"/>
                </a:lnTo>
                <a:lnTo>
                  <a:pt x="298" y="218"/>
                </a:lnTo>
                <a:lnTo>
                  <a:pt x="281" y="220"/>
                </a:lnTo>
                <a:lnTo>
                  <a:pt x="281" y="220"/>
                </a:lnTo>
                <a:lnTo>
                  <a:pt x="276" y="171"/>
                </a:lnTo>
                <a:lnTo>
                  <a:pt x="276" y="171"/>
                </a:lnTo>
                <a:lnTo>
                  <a:pt x="271" y="159"/>
                </a:lnTo>
                <a:lnTo>
                  <a:pt x="267" y="148"/>
                </a:lnTo>
                <a:lnTo>
                  <a:pt x="267" y="148"/>
                </a:lnTo>
                <a:lnTo>
                  <a:pt x="262" y="146"/>
                </a:lnTo>
                <a:lnTo>
                  <a:pt x="252" y="140"/>
                </a:lnTo>
                <a:lnTo>
                  <a:pt x="236" y="135"/>
                </a:lnTo>
                <a:lnTo>
                  <a:pt x="236" y="135"/>
                </a:lnTo>
                <a:lnTo>
                  <a:pt x="232" y="131"/>
                </a:lnTo>
                <a:lnTo>
                  <a:pt x="224" y="124"/>
                </a:lnTo>
                <a:lnTo>
                  <a:pt x="213" y="116"/>
                </a:lnTo>
                <a:lnTo>
                  <a:pt x="213" y="116"/>
                </a:lnTo>
                <a:lnTo>
                  <a:pt x="217" y="111"/>
                </a:lnTo>
                <a:lnTo>
                  <a:pt x="222" y="108"/>
                </a:lnTo>
                <a:lnTo>
                  <a:pt x="224" y="104"/>
                </a:lnTo>
                <a:lnTo>
                  <a:pt x="224" y="104"/>
                </a:lnTo>
                <a:lnTo>
                  <a:pt x="228" y="90"/>
                </a:lnTo>
                <a:lnTo>
                  <a:pt x="232" y="77"/>
                </a:lnTo>
                <a:lnTo>
                  <a:pt x="232" y="77"/>
                </a:lnTo>
                <a:lnTo>
                  <a:pt x="232" y="69"/>
                </a:lnTo>
                <a:lnTo>
                  <a:pt x="232" y="57"/>
                </a:lnTo>
                <a:lnTo>
                  <a:pt x="232" y="57"/>
                </a:lnTo>
                <a:lnTo>
                  <a:pt x="228" y="39"/>
                </a:lnTo>
                <a:lnTo>
                  <a:pt x="228" y="39"/>
                </a:lnTo>
                <a:lnTo>
                  <a:pt x="232" y="35"/>
                </a:lnTo>
                <a:lnTo>
                  <a:pt x="234" y="30"/>
                </a:lnTo>
                <a:lnTo>
                  <a:pt x="235" y="27"/>
                </a:lnTo>
                <a:lnTo>
                  <a:pt x="235" y="23"/>
                </a:lnTo>
                <a:lnTo>
                  <a:pt x="235" y="23"/>
                </a:lnTo>
                <a:lnTo>
                  <a:pt x="234" y="13"/>
                </a:lnTo>
                <a:lnTo>
                  <a:pt x="233" y="11"/>
                </a:lnTo>
                <a:lnTo>
                  <a:pt x="231" y="9"/>
                </a:lnTo>
                <a:lnTo>
                  <a:pt x="231" y="9"/>
                </a:lnTo>
                <a:lnTo>
                  <a:pt x="219" y="4"/>
                </a:lnTo>
                <a:lnTo>
                  <a:pt x="219" y="4"/>
                </a:lnTo>
                <a:lnTo>
                  <a:pt x="213" y="2"/>
                </a:lnTo>
                <a:lnTo>
                  <a:pt x="209" y="0"/>
                </a:lnTo>
                <a:lnTo>
                  <a:pt x="204" y="0"/>
                </a:lnTo>
                <a:lnTo>
                  <a:pt x="20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id="{47760BB0-7A6F-499C-A287-6A700A8FE69D}"/>
              </a:ext>
            </a:extLst>
          </p:cNvPr>
          <p:cNvSpPr>
            <a:spLocks/>
          </p:cNvSpPr>
          <p:nvPr/>
        </p:nvSpPr>
        <p:spPr bwMode="auto">
          <a:xfrm>
            <a:off x="901991" y="2733967"/>
            <a:ext cx="740535" cy="1647313"/>
          </a:xfrm>
          <a:custGeom>
            <a:avLst/>
            <a:gdLst>
              <a:gd name="T0" fmla="*/ 89 w 637"/>
              <a:gd name="T1" fmla="*/ 1364 h 1417"/>
              <a:gd name="T2" fmla="*/ 126 w 637"/>
              <a:gd name="T3" fmla="*/ 1408 h 1417"/>
              <a:gd name="T4" fmla="*/ 202 w 637"/>
              <a:gd name="T5" fmla="*/ 1409 h 1417"/>
              <a:gd name="T6" fmla="*/ 193 w 637"/>
              <a:gd name="T7" fmla="*/ 1345 h 1417"/>
              <a:gd name="T8" fmla="*/ 232 w 637"/>
              <a:gd name="T9" fmla="*/ 1271 h 1417"/>
              <a:gd name="T10" fmla="*/ 232 w 637"/>
              <a:gd name="T11" fmla="*/ 1135 h 1417"/>
              <a:gd name="T12" fmla="*/ 341 w 637"/>
              <a:gd name="T13" fmla="*/ 955 h 1417"/>
              <a:gd name="T14" fmla="*/ 441 w 637"/>
              <a:gd name="T15" fmla="*/ 741 h 1417"/>
              <a:gd name="T16" fmla="*/ 499 w 637"/>
              <a:gd name="T17" fmla="*/ 615 h 1417"/>
              <a:gd name="T18" fmla="*/ 509 w 637"/>
              <a:gd name="T19" fmla="*/ 674 h 1417"/>
              <a:gd name="T20" fmla="*/ 519 w 637"/>
              <a:gd name="T21" fmla="*/ 700 h 1417"/>
              <a:gd name="T22" fmla="*/ 503 w 637"/>
              <a:gd name="T23" fmla="*/ 723 h 1417"/>
              <a:gd name="T24" fmla="*/ 515 w 637"/>
              <a:gd name="T25" fmla="*/ 741 h 1417"/>
              <a:gd name="T26" fmla="*/ 569 w 637"/>
              <a:gd name="T27" fmla="*/ 730 h 1417"/>
              <a:gd name="T28" fmla="*/ 586 w 637"/>
              <a:gd name="T29" fmla="*/ 703 h 1417"/>
              <a:gd name="T30" fmla="*/ 636 w 637"/>
              <a:gd name="T31" fmla="*/ 674 h 1417"/>
              <a:gd name="T32" fmla="*/ 552 w 637"/>
              <a:gd name="T33" fmla="*/ 654 h 1417"/>
              <a:gd name="T34" fmla="*/ 555 w 637"/>
              <a:gd name="T35" fmla="*/ 557 h 1417"/>
              <a:gd name="T36" fmla="*/ 575 w 637"/>
              <a:gd name="T37" fmla="*/ 464 h 1417"/>
              <a:gd name="T38" fmla="*/ 565 w 637"/>
              <a:gd name="T39" fmla="*/ 393 h 1417"/>
              <a:gd name="T40" fmla="*/ 577 w 637"/>
              <a:gd name="T41" fmla="*/ 319 h 1417"/>
              <a:gd name="T42" fmla="*/ 552 w 637"/>
              <a:gd name="T43" fmla="*/ 256 h 1417"/>
              <a:gd name="T44" fmla="*/ 509 w 637"/>
              <a:gd name="T45" fmla="*/ 215 h 1417"/>
              <a:gd name="T46" fmla="*/ 516 w 637"/>
              <a:gd name="T47" fmla="*/ 179 h 1417"/>
              <a:gd name="T48" fmla="*/ 527 w 637"/>
              <a:gd name="T49" fmla="*/ 123 h 1417"/>
              <a:gd name="T50" fmla="*/ 519 w 637"/>
              <a:gd name="T51" fmla="*/ 78 h 1417"/>
              <a:gd name="T52" fmla="*/ 460 w 637"/>
              <a:gd name="T53" fmla="*/ 4 h 1417"/>
              <a:gd name="T54" fmla="*/ 390 w 637"/>
              <a:gd name="T55" fmla="*/ 20 h 1417"/>
              <a:gd name="T56" fmla="*/ 362 w 637"/>
              <a:gd name="T57" fmla="*/ 83 h 1417"/>
              <a:gd name="T58" fmla="*/ 365 w 637"/>
              <a:gd name="T59" fmla="*/ 136 h 1417"/>
              <a:gd name="T60" fmla="*/ 378 w 637"/>
              <a:gd name="T61" fmla="*/ 169 h 1417"/>
              <a:gd name="T62" fmla="*/ 328 w 637"/>
              <a:gd name="T63" fmla="*/ 211 h 1417"/>
              <a:gd name="T64" fmla="*/ 211 w 637"/>
              <a:gd name="T65" fmla="*/ 260 h 1417"/>
              <a:gd name="T66" fmla="*/ 111 w 637"/>
              <a:gd name="T67" fmla="*/ 409 h 1417"/>
              <a:gd name="T68" fmla="*/ 70 w 637"/>
              <a:gd name="T69" fmla="*/ 517 h 1417"/>
              <a:gd name="T70" fmla="*/ 56 w 637"/>
              <a:gd name="T71" fmla="*/ 656 h 1417"/>
              <a:gd name="T72" fmla="*/ 45 w 637"/>
              <a:gd name="T73" fmla="*/ 724 h 1417"/>
              <a:gd name="T74" fmla="*/ 87 w 637"/>
              <a:gd name="T75" fmla="*/ 716 h 1417"/>
              <a:gd name="T76" fmla="*/ 111 w 637"/>
              <a:gd name="T77" fmla="*/ 716 h 1417"/>
              <a:gd name="T78" fmla="*/ 126 w 637"/>
              <a:gd name="T79" fmla="*/ 669 h 1417"/>
              <a:gd name="T80" fmla="*/ 116 w 637"/>
              <a:gd name="T81" fmla="*/ 619 h 1417"/>
              <a:gd name="T82" fmla="*/ 157 w 637"/>
              <a:gd name="T83" fmla="*/ 472 h 1417"/>
              <a:gd name="T84" fmla="*/ 228 w 637"/>
              <a:gd name="T85" fmla="*/ 376 h 1417"/>
              <a:gd name="T86" fmla="*/ 223 w 637"/>
              <a:gd name="T87" fmla="*/ 477 h 1417"/>
              <a:gd name="T88" fmla="*/ 174 w 637"/>
              <a:gd name="T89" fmla="*/ 617 h 1417"/>
              <a:gd name="T90" fmla="*/ 170 w 637"/>
              <a:gd name="T91" fmla="*/ 746 h 1417"/>
              <a:gd name="T92" fmla="*/ 167 w 637"/>
              <a:gd name="T93" fmla="*/ 899 h 1417"/>
              <a:gd name="T94" fmla="*/ 140 w 637"/>
              <a:gd name="T95" fmla="*/ 877 h 1417"/>
              <a:gd name="T96" fmla="*/ 83 w 637"/>
              <a:gd name="T97" fmla="*/ 824 h 1417"/>
              <a:gd name="T98" fmla="*/ 54 w 637"/>
              <a:gd name="T99" fmla="*/ 812 h 1417"/>
              <a:gd name="T100" fmla="*/ 17 w 637"/>
              <a:gd name="T101" fmla="*/ 873 h 1417"/>
              <a:gd name="T102" fmla="*/ 3 w 637"/>
              <a:gd name="T103" fmla="*/ 958 h 1417"/>
              <a:gd name="T104" fmla="*/ 14 w 637"/>
              <a:gd name="T105" fmla="*/ 1014 h 1417"/>
              <a:gd name="T106" fmla="*/ 59 w 637"/>
              <a:gd name="T107" fmla="*/ 1000 h 1417"/>
              <a:gd name="T108" fmla="*/ 118 w 637"/>
              <a:gd name="T109" fmla="*/ 1155 h 1417"/>
              <a:gd name="T110" fmla="*/ 108 w 637"/>
              <a:gd name="T111" fmla="*/ 1263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7" h="1417">
                <a:moveTo>
                  <a:pt x="90" y="1305"/>
                </a:moveTo>
                <a:lnTo>
                  <a:pt x="90" y="1305"/>
                </a:lnTo>
                <a:lnTo>
                  <a:pt x="89" y="1312"/>
                </a:lnTo>
                <a:lnTo>
                  <a:pt x="87" y="1319"/>
                </a:lnTo>
                <a:lnTo>
                  <a:pt x="86" y="1329"/>
                </a:lnTo>
                <a:lnTo>
                  <a:pt x="86" y="1340"/>
                </a:lnTo>
                <a:lnTo>
                  <a:pt x="87" y="1352"/>
                </a:lnTo>
                <a:lnTo>
                  <a:pt x="89" y="1364"/>
                </a:lnTo>
                <a:lnTo>
                  <a:pt x="92" y="1370"/>
                </a:lnTo>
                <a:lnTo>
                  <a:pt x="95" y="1375"/>
                </a:lnTo>
                <a:lnTo>
                  <a:pt x="95" y="1375"/>
                </a:lnTo>
                <a:lnTo>
                  <a:pt x="106" y="1392"/>
                </a:lnTo>
                <a:lnTo>
                  <a:pt x="111" y="1398"/>
                </a:lnTo>
                <a:lnTo>
                  <a:pt x="116" y="1402"/>
                </a:lnTo>
                <a:lnTo>
                  <a:pt x="121" y="1406"/>
                </a:lnTo>
                <a:lnTo>
                  <a:pt x="126" y="1408"/>
                </a:lnTo>
                <a:lnTo>
                  <a:pt x="140" y="1413"/>
                </a:lnTo>
                <a:lnTo>
                  <a:pt x="140" y="1413"/>
                </a:lnTo>
                <a:lnTo>
                  <a:pt x="160" y="1417"/>
                </a:lnTo>
                <a:lnTo>
                  <a:pt x="170" y="1417"/>
                </a:lnTo>
                <a:lnTo>
                  <a:pt x="179" y="1417"/>
                </a:lnTo>
                <a:lnTo>
                  <a:pt x="188" y="1415"/>
                </a:lnTo>
                <a:lnTo>
                  <a:pt x="195" y="1413"/>
                </a:lnTo>
                <a:lnTo>
                  <a:pt x="202" y="1409"/>
                </a:lnTo>
                <a:lnTo>
                  <a:pt x="207" y="1404"/>
                </a:lnTo>
                <a:lnTo>
                  <a:pt x="207" y="1404"/>
                </a:lnTo>
                <a:lnTo>
                  <a:pt x="210" y="1401"/>
                </a:lnTo>
                <a:lnTo>
                  <a:pt x="210" y="1397"/>
                </a:lnTo>
                <a:lnTo>
                  <a:pt x="210" y="1387"/>
                </a:lnTo>
                <a:lnTo>
                  <a:pt x="207" y="1378"/>
                </a:lnTo>
                <a:lnTo>
                  <a:pt x="202" y="1365"/>
                </a:lnTo>
                <a:lnTo>
                  <a:pt x="193" y="1345"/>
                </a:lnTo>
                <a:lnTo>
                  <a:pt x="187" y="1334"/>
                </a:lnTo>
                <a:lnTo>
                  <a:pt x="187" y="1334"/>
                </a:lnTo>
                <a:lnTo>
                  <a:pt x="184" y="1328"/>
                </a:lnTo>
                <a:lnTo>
                  <a:pt x="182" y="1318"/>
                </a:lnTo>
                <a:lnTo>
                  <a:pt x="178" y="1305"/>
                </a:lnTo>
                <a:lnTo>
                  <a:pt x="228" y="1296"/>
                </a:lnTo>
                <a:lnTo>
                  <a:pt x="228" y="1296"/>
                </a:lnTo>
                <a:lnTo>
                  <a:pt x="232" y="1271"/>
                </a:lnTo>
                <a:lnTo>
                  <a:pt x="233" y="1250"/>
                </a:lnTo>
                <a:lnTo>
                  <a:pt x="233" y="1241"/>
                </a:lnTo>
                <a:lnTo>
                  <a:pt x="232" y="1234"/>
                </a:lnTo>
                <a:lnTo>
                  <a:pt x="232" y="1234"/>
                </a:lnTo>
                <a:lnTo>
                  <a:pt x="219" y="1189"/>
                </a:lnTo>
                <a:lnTo>
                  <a:pt x="219" y="1189"/>
                </a:lnTo>
                <a:lnTo>
                  <a:pt x="223" y="1171"/>
                </a:lnTo>
                <a:lnTo>
                  <a:pt x="232" y="1135"/>
                </a:lnTo>
                <a:lnTo>
                  <a:pt x="245" y="1086"/>
                </a:lnTo>
                <a:lnTo>
                  <a:pt x="245" y="1086"/>
                </a:lnTo>
                <a:lnTo>
                  <a:pt x="279" y="1047"/>
                </a:lnTo>
                <a:lnTo>
                  <a:pt x="305" y="1016"/>
                </a:lnTo>
                <a:lnTo>
                  <a:pt x="314" y="1003"/>
                </a:lnTo>
                <a:lnTo>
                  <a:pt x="319" y="994"/>
                </a:lnTo>
                <a:lnTo>
                  <a:pt x="319" y="994"/>
                </a:lnTo>
                <a:lnTo>
                  <a:pt x="341" y="955"/>
                </a:lnTo>
                <a:lnTo>
                  <a:pt x="380" y="886"/>
                </a:lnTo>
                <a:lnTo>
                  <a:pt x="401" y="848"/>
                </a:lnTo>
                <a:lnTo>
                  <a:pt x="418" y="815"/>
                </a:lnTo>
                <a:lnTo>
                  <a:pt x="430" y="789"/>
                </a:lnTo>
                <a:lnTo>
                  <a:pt x="435" y="780"/>
                </a:lnTo>
                <a:lnTo>
                  <a:pt x="436" y="774"/>
                </a:lnTo>
                <a:lnTo>
                  <a:pt x="436" y="774"/>
                </a:lnTo>
                <a:lnTo>
                  <a:pt x="441" y="741"/>
                </a:lnTo>
                <a:lnTo>
                  <a:pt x="451" y="691"/>
                </a:lnTo>
                <a:lnTo>
                  <a:pt x="465" y="626"/>
                </a:lnTo>
                <a:lnTo>
                  <a:pt x="460" y="579"/>
                </a:lnTo>
                <a:lnTo>
                  <a:pt x="486" y="546"/>
                </a:lnTo>
                <a:lnTo>
                  <a:pt x="486" y="546"/>
                </a:lnTo>
                <a:lnTo>
                  <a:pt x="492" y="579"/>
                </a:lnTo>
                <a:lnTo>
                  <a:pt x="497" y="605"/>
                </a:lnTo>
                <a:lnTo>
                  <a:pt x="499" y="615"/>
                </a:lnTo>
                <a:lnTo>
                  <a:pt x="502" y="621"/>
                </a:lnTo>
                <a:lnTo>
                  <a:pt x="502" y="621"/>
                </a:lnTo>
                <a:lnTo>
                  <a:pt x="504" y="626"/>
                </a:lnTo>
                <a:lnTo>
                  <a:pt x="507" y="632"/>
                </a:lnTo>
                <a:lnTo>
                  <a:pt x="509" y="645"/>
                </a:lnTo>
                <a:lnTo>
                  <a:pt x="510" y="662"/>
                </a:lnTo>
                <a:lnTo>
                  <a:pt x="510" y="662"/>
                </a:lnTo>
                <a:lnTo>
                  <a:pt x="509" y="674"/>
                </a:lnTo>
                <a:lnTo>
                  <a:pt x="509" y="683"/>
                </a:lnTo>
                <a:lnTo>
                  <a:pt x="510" y="686"/>
                </a:lnTo>
                <a:lnTo>
                  <a:pt x="510" y="688"/>
                </a:lnTo>
                <a:lnTo>
                  <a:pt x="510" y="688"/>
                </a:lnTo>
                <a:lnTo>
                  <a:pt x="513" y="690"/>
                </a:lnTo>
                <a:lnTo>
                  <a:pt x="516" y="694"/>
                </a:lnTo>
                <a:lnTo>
                  <a:pt x="519" y="700"/>
                </a:lnTo>
                <a:lnTo>
                  <a:pt x="519" y="700"/>
                </a:lnTo>
                <a:lnTo>
                  <a:pt x="509" y="706"/>
                </a:lnTo>
                <a:lnTo>
                  <a:pt x="502" y="712"/>
                </a:lnTo>
                <a:lnTo>
                  <a:pt x="499" y="714"/>
                </a:lnTo>
                <a:lnTo>
                  <a:pt x="498" y="717"/>
                </a:lnTo>
                <a:lnTo>
                  <a:pt x="498" y="717"/>
                </a:lnTo>
                <a:lnTo>
                  <a:pt x="499" y="719"/>
                </a:lnTo>
                <a:lnTo>
                  <a:pt x="501" y="722"/>
                </a:lnTo>
                <a:lnTo>
                  <a:pt x="503" y="723"/>
                </a:lnTo>
                <a:lnTo>
                  <a:pt x="502" y="724"/>
                </a:lnTo>
                <a:lnTo>
                  <a:pt x="502" y="724"/>
                </a:lnTo>
                <a:lnTo>
                  <a:pt x="502" y="725"/>
                </a:lnTo>
                <a:lnTo>
                  <a:pt x="503" y="728"/>
                </a:lnTo>
                <a:lnTo>
                  <a:pt x="507" y="734"/>
                </a:lnTo>
                <a:lnTo>
                  <a:pt x="510" y="740"/>
                </a:lnTo>
                <a:lnTo>
                  <a:pt x="513" y="741"/>
                </a:lnTo>
                <a:lnTo>
                  <a:pt x="515" y="741"/>
                </a:lnTo>
                <a:lnTo>
                  <a:pt x="515" y="741"/>
                </a:lnTo>
                <a:lnTo>
                  <a:pt x="522" y="740"/>
                </a:lnTo>
                <a:lnTo>
                  <a:pt x="537" y="741"/>
                </a:lnTo>
                <a:lnTo>
                  <a:pt x="552" y="741"/>
                </a:lnTo>
                <a:lnTo>
                  <a:pt x="560" y="741"/>
                </a:lnTo>
                <a:lnTo>
                  <a:pt x="560" y="741"/>
                </a:lnTo>
                <a:lnTo>
                  <a:pt x="564" y="738"/>
                </a:lnTo>
                <a:lnTo>
                  <a:pt x="569" y="730"/>
                </a:lnTo>
                <a:lnTo>
                  <a:pt x="572" y="724"/>
                </a:lnTo>
                <a:lnTo>
                  <a:pt x="575" y="722"/>
                </a:lnTo>
                <a:lnTo>
                  <a:pt x="577" y="720"/>
                </a:lnTo>
                <a:lnTo>
                  <a:pt x="577" y="720"/>
                </a:lnTo>
                <a:lnTo>
                  <a:pt x="578" y="719"/>
                </a:lnTo>
                <a:lnTo>
                  <a:pt x="581" y="717"/>
                </a:lnTo>
                <a:lnTo>
                  <a:pt x="583" y="712"/>
                </a:lnTo>
                <a:lnTo>
                  <a:pt x="586" y="703"/>
                </a:lnTo>
                <a:lnTo>
                  <a:pt x="631" y="688"/>
                </a:lnTo>
                <a:lnTo>
                  <a:pt x="631" y="688"/>
                </a:lnTo>
                <a:lnTo>
                  <a:pt x="632" y="686"/>
                </a:lnTo>
                <a:lnTo>
                  <a:pt x="636" y="684"/>
                </a:lnTo>
                <a:lnTo>
                  <a:pt x="637" y="680"/>
                </a:lnTo>
                <a:lnTo>
                  <a:pt x="637" y="678"/>
                </a:lnTo>
                <a:lnTo>
                  <a:pt x="636" y="674"/>
                </a:lnTo>
                <a:lnTo>
                  <a:pt x="636" y="674"/>
                </a:lnTo>
                <a:lnTo>
                  <a:pt x="633" y="672"/>
                </a:lnTo>
                <a:lnTo>
                  <a:pt x="631" y="671"/>
                </a:lnTo>
                <a:lnTo>
                  <a:pt x="625" y="667"/>
                </a:lnTo>
                <a:lnTo>
                  <a:pt x="619" y="667"/>
                </a:lnTo>
                <a:lnTo>
                  <a:pt x="572" y="683"/>
                </a:lnTo>
                <a:lnTo>
                  <a:pt x="572" y="683"/>
                </a:lnTo>
                <a:lnTo>
                  <a:pt x="564" y="671"/>
                </a:lnTo>
                <a:lnTo>
                  <a:pt x="552" y="654"/>
                </a:lnTo>
                <a:lnTo>
                  <a:pt x="552" y="654"/>
                </a:lnTo>
                <a:lnTo>
                  <a:pt x="552" y="651"/>
                </a:lnTo>
                <a:lnTo>
                  <a:pt x="552" y="646"/>
                </a:lnTo>
                <a:lnTo>
                  <a:pt x="553" y="630"/>
                </a:lnTo>
                <a:lnTo>
                  <a:pt x="555" y="611"/>
                </a:lnTo>
                <a:lnTo>
                  <a:pt x="557" y="588"/>
                </a:lnTo>
                <a:lnTo>
                  <a:pt x="557" y="588"/>
                </a:lnTo>
                <a:lnTo>
                  <a:pt x="555" y="557"/>
                </a:lnTo>
                <a:lnTo>
                  <a:pt x="553" y="522"/>
                </a:lnTo>
                <a:lnTo>
                  <a:pt x="548" y="480"/>
                </a:lnTo>
                <a:lnTo>
                  <a:pt x="548" y="480"/>
                </a:lnTo>
                <a:lnTo>
                  <a:pt x="552" y="478"/>
                </a:lnTo>
                <a:lnTo>
                  <a:pt x="560" y="475"/>
                </a:lnTo>
                <a:lnTo>
                  <a:pt x="565" y="472"/>
                </a:lnTo>
                <a:lnTo>
                  <a:pt x="570" y="469"/>
                </a:lnTo>
                <a:lnTo>
                  <a:pt x="575" y="464"/>
                </a:lnTo>
                <a:lnTo>
                  <a:pt x="577" y="459"/>
                </a:lnTo>
                <a:lnTo>
                  <a:pt x="577" y="459"/>
                </a:lnTo>
                <a:lnTo>
                  <a:pt x="585" y="441"/>
                </a:lnTo>
                <a:lnTo>
                  <a:pt x="586" y="435"/>
                </a:lnTo>
                <a:lnTo>
                  <a:pt x="586" y="430"/>
                </a:lnTo>
                <a:lnTo>
                  <a:pt x="586" y="430"/>
                </a:lnTo>
                <a:lnTo>
                  <a:pt x="575" y="413"/>
                </a:lnTo>
                <a:lnTo>
                  <a:pt x="565" y="393"/>
                </a:lnTo>
                <a:lnTo>
                  <a:pt x="565" y="393"/>
                </a:lnTo>
                <a:lnTo>
                  <a:pt x="565" y="389"/>
                </a:lnTo>
                <a:lnTo>
                  <a:pt x="565" y="383"/>
                </a:lnTo>
                <a:lnTo>
                  <a:pt x="570" y="365"/>
                </a:lnTo>
                <a:lnTo>
                  <a:pt x="575" y="343"/>
                </a:lnTo>
                <a:lnTo>
                  <a:pt x="576" y="331"/>
                </a:lnTo>
                <a:lnTo>
                  <a:pt x="577" y="319"/>
                </a:lnTo>
                <a:lnTo>
                  <a:pt x="577" y="319"/>
                </a:lnTo>
                <a:lnTo>
                  <a:pt x="576" y="307"/>
                </a:lnTo>
                <a:lnTo>
                  <a:pt x="575" y="296"/>
                </a:lnTo>
                <a:lnTo>
                  <a:pt x="571" y="285"/>
                </a:lnTo>
                <a:lnTo>
                  <a:pt x="567" y="276"/>
                </a:lnTo>
                <a:lnTo>
                  <a:pt x="563" y="268"/>
                </a:lnTo>
                <a:lnTo>
                  <a:pt x="559" y="262"/>
                </a:lnTo>
                <a:lnTo>
                  <a:pt x="555" y="258"/>
                </a:lnTo>
                <a:lnTo>
                  <a:pt x="552" y="256"/>
                </a:lnTo>
                <a:lnTo>
                  <a:pt x="552" y="256"/>
                </a:lnTo>
                <a:lnTo>
                  <a:pt x="524" y="241"/>
                </a:lnTo>
                <a:lnTo>
                  <a:pt x="498" y="228"/>
                </a:lnTo>
                <a:lnTo>
                  <a:pt x="481" y="219"/>
                </a:lnTo>
                <a:lnTo>
                  <a:pt x="481" y="219"/>
                </a:lnTo>
                <a:lnTo>
                  <a:pt x="496" y="218"/>
                </a:lnTo>
                <a:lnTo>
                  <a:pt x="505" y="217"/>
                </a:lnTo>
                <a:lnTo>
                  <a:pt x="509" y="215"/>
                </a:lnTo>
                <a:lnTo>
                  <a:pt x="510" y="214"/>
                </a:lnTo>
                <a:lnTo>
                  <a:pt x="510" y="214"/>
                </a:lnTo>
                <a:lnTo>
                  <a:pt x="512" y="208"/>
                </a:lnTo>
                <a:lnTo>
                  <a:pt x="512" y="200"/>
                </a:lnTo>
                <a:lnTo>
                  <a:pt x="510" y="190"/>
                </a:lnTo>
                <a:lnTo>
                  <a:pt x="510" y="186"/>
                </a:lnTo>
                <a:lnTo>
                  <a:pt x="510" y="186"/>
                </a:lnTo>
                <a:lnTo>
                  <a:pt x="516" y="179"/>
                </a:lnTo>
                <a:lnTo>
                  <a:pt x="519" y="175"/>
                </a:lnTo>
                <a:lnTo>
                  <a:pt x="519" y="174"/>
                </a:lnTo>
                <a:lnTo>
                  <a:pt x="519" y="173"/>
                </a:lnTo>
                <a:lnTo>
                  <a:pt x="519" y="173"/>
                </a:lnTo>
                <a:lnTo>
                  <a:pt x="518" y="169"/>
                </a:lnTo>
                <a:lnTo>
                  <a:pt x="518" y="162"/>
                </a:lnTo>
                <a:lnTo>
                  <a:pt x="519" y="152"/>
                </a:lnTo>
                <a:lnTo>
                  <a:pt x="527" y="123"/>
                </a:lnTo>
                <a:lnTo>
                  <a:pt x="527" y="123"/>
                </a:lnTo>
                <a:lnTo>
                  <a:pt x="527" y="123"/>
                </a:lnTo>
                <a:lnTo>
                  <a:pt x="529" y="119"/>
                </a:lnTo>
                <a:lnTo>
                  <a:pt x="529" y="112"/>
                </a:lnTo>
                <a:lnTo>
                  <a:pt x="527" y="102"/>
                </a:lnTo>
                <a:lnTo>
                  <a:pt x="527" y="102"/>
                </a:lnTo>
                <a:lnTo>
                  <a:pt x="521" y="84"/>
                </a:lnTo>
                <a:lnTo>
                  <a:pt x="519" y="78"/>
                </a:lnTo>
                <a:lnTo>
                  <a:pt x="510" y="54"/>
                </a:lnTo>
                <a:lnTo>
                  <a:pt x="522" y="37"/>
                </a:lnTo>
                <a:lnTo>
                  <a:pt x="519" y="28"/>
                </a:lnTo>
                <a:lnTo>
                  <a:pt x="510" y="16"/>
                </a:lnTo>
                <a:lnTo>
                  <a:pt x="490" y="7"/>
                </a:lnTo>
                <a:lnTo>
                  <a:pt x="490" y="7"/>
                </a:lnTo>
                <a:lnTo>
                  <a:pt x="460" y="4"/>
                </a:lnTo>
                <a:lnTo>
                  <a:pt x="460" y="4"/>
                </a:lnTo>
                <a:lnTo>
                  <a:pt x="451" y="1"/>
                </a:lnTo>
                <a:lnTo>
                  <a:pt x="438" y="0"/>
                </a:lnTo>
                <a:lnTo>
                  <a:pt x="426" y="0"/>
                </a:lnTo>
                <a:lnTo>
                  <a:pt x="420" y="1"/>
                </a:lnTo>
                <a:lnTo>
                  <a:pt x="415" y="4"/>
                </a:lnTo>
                <a:lnTo>
                  <a:pt x="415" y="4"/>
                </a:lnTo>
                <a:lnTo>
                  <a:pt x="400" y="12"/>
                </a:lnTo>
                <a:lnTo>
                  <a:pt x="390" y="20"/>
                </a:lnTo>
                <a:lnTo>
                  <a:pt x="369" y="40"/>
                </a:lnTo>
                <a:lnTo>
                  <a:pt x="369" y="40"/>
                </a:lnTo>
                <a:lnTo>
                  <a:pt x="365" y="46"/>
                </a:lnTo>
                <a:lnTo>
                  <a:pt x="363" y="50"/>
                </a:lnTo>
                <a:lnTo>
                  <a:pt x="361" y="61"/>
                </a:lnTo>
                <a:lnTo>
                  <a:pt x="361" y="61"/>
                </a:lnTo>
                <a:lnTo>
                  <a:pt x="361" y="71"/>
                </a:lnTo>
                <a:lnTo>
                  <a:pt x="362" y="83"/>
                </a:lnTo>
                <a:lnTo>
                  <a:pt x="362" y="95"/>
                </a:lnTo>
                <a:lnTo>
                  <a:pt x="362" y="100"/>
                </a:lnTo>
                <a:lnTo>
                  <a:pt x="361" y="102"/>
                </a:lnTo>
                <a:lnTo>
                  <a:pt x="361" y="102"/>
                </a:lnTo>
                <a:lnTo>
                  <a:pt x="361" y="106"/>
                </a:lnTo>
                <a:lnTo>
                  <a:pt x="361" y="111"/>
                </a:lnTo>
                <a:lnTo>
                  <a:pt x="362" y="122"/>
                </a:lnTo>
                <a:lnTo>
                  <a:pt x="365" y="136"/>
                </a:lnTo>
                <a:lnTo>
                  <a:pt x="374" y="140"/>
                </a:lnTo>
                <a:lnTo>
                  <a:pt x="365" y="152"/>
                </a:lnTo>
                <a:lnTo>
                  <a:pt x="365" y="152"/>
                </a:lnTo>
                <a:lnTo>
                  <a:pt x="365" y="155"/>
                </a:lnTo>
                <a:lnTo>
                  <a:pt x="367" y="158"/>
                </a:lnTo>
                <a:lnTo>
                  <a:pt x="369" y="161"/>
                </a:lnTo>
                <a:lnTo>
                  <a:pt x="369" y="169"/>
                </a:lnTo>
                <a:lnTo>
                  <a:pt x="378" y="169"/>
                </a:lnTo>
                <a:lnTo>
                  <a:pt x="378" y="169"/>
                </a:lnTo>
                <a:lnTo>
                  <a:pt x="373" y="183"/>
                </a:lnTo>
                <a:lnTo>
                  <a:pt x="367" y="192"/>
                </a:lnTo>
                <a:lnTo>
                  <a:pt x="364" y="196"/>
                </a:lnTo>
                <a:lnTo>
                  <a:pt x="361" y="198"/>
                </a:lnTo>
                <a:lnTo>
                  <a:pt x="361" y="198"/>
                </a:lnTo>
                <a:lnTo>
                  <a:pt x="341" y="206"/>
                </a:lnTo>
                <a:lnTo>
                  <a:pt x="328" y="211"/>
                </a:lnTo>
                <a:lnTo>
                  <a:pt x="328" y="211"/>
                </a:lnTo>
                <a:lnTo>
                  <a:pt x="312" y="215"/>
                </a:lnTo>
                <a:lnTo>
                  <a:pt x="277" y="228"/>
                </a:lnTo>
                <a:lnTo>
                  <a:pt x="257" y="236"/>
                </a:lnTo>
                <a:lnTo>
                  <a:pt x="238" y="245"/>
                </a:lnTo>
                <a:lnTo>
                  <a:pt x="222" y="252"/>
                </a:lnTo>
                <a:lnTo>
                  <a:pt x="216" y="257"/>
                </a:lnTo>
                <a:lnTo>
                  <a:pt x="211" y="260"/>
                </a:lnTo>
                <a:lnTo>
                  <a:pt x="211" y="260"/>
                </a:lnTo>
                <a:lnTo>
                  <a:pt x="198" y="274"/>
                </a:lnTo>
                <a:lnTo>
                  <a:pt x="185" y="288"/>
                </a:lnTo>
                <a:lnTo>
                  <a:pt x="176" y="302"/>
                </a:lnTo>
                <a:lnTo>
                  <a:pt x="166" y="319"/>
                </a:lnTo>
                <a:lnTo>
                  <a:pt x="166" y="319"/>
                </a:lnTo>
                <a:lnTo>
                  <a:pt x="134" y="372"/>
                </a:lnTo>
                <a:lnTo>
                  <a:pt x="111" y="409"/>
                </a:lnTo>
                <a:lnTo>
                  <a:pt x="111" y="409"/>
                </a:lnTo>
                <a:lnTo>
                  <a:pt x="106" y="421"/>
                </a:lnTo>
                <a:lnTo>
                  <a:pt x="93" y="449"/>
                </a:lnTo>
                <a:lnTo>
                  <a:pt x="86" y="466"/>
                </a:lnTo>
                <a:lnTo>
                  <a:pt x="78" y="484"/>
                </a:lnTo>
                <a:lnTo>
                  <a:pt x="73" y="501"/>
                </a:lnTo>
                <a:lnTo>
                  <a:pt x="70" y="517"/>
                </a:lnTo>
                <a:lnTo>
                  <a:pt x="70" y="517"/>
                </a:lnTo>
                <a:lnTo>
                  <a:pt x="67" y="551"/>
                </a:lnTo>
                <a:lnTo>
                  <a:pt x="66" y="590"/>
                </a:lnTo>
                <a:lnTo>
                  <a:pt x="66" y="623"/>
                </a:lnTo>
                <a:lnTo>
                  <a:pt x="66" y="638"/>
                </a:lnTo>
                <a:lnTo>
                  <a:pt x="66" y="638"/>
                </a:lnTo>
                <a:lnTo>
                  <a:pt x="65" y="640"/>
                </a:lnTo>
                <a:lnTo>
                  <a:pt x="64" y="644"/>
                </a:lnTo>
                <a:lnTo>
                  <a:pt x="56" y="656"/>
                </a:lnTo>
                <a:lnTo>
                  <a:pt x="49" y="671"/>
                </a:lnTo>
                <a:lnTo>
                  <a:pt x="47" y="678"/>
                </a:lnTo>
                <a:lnTo>
                  <a:pt x="45" y="683"/>
                </a:lnTo>
                <a:lnTo>
                  <a:pt x="45" y="683"/>
                </a:lnTo>
                <a:lnTo>
                  <a:pt x="44" y="707"/>
                </a:lnTo>
                <a:lnTo>
                  <a:pt x="44" y="718"/>
                </a:lnTo>
                <a:lnTo>
                  <a:pt x="45" y="724"/>
                </a:lnTo>
                <a:lnTo>
                  <a:pt x="45" y="724"/>
                </a:lnTo>
                <a:lnTo>
                  <a:pt x="48" y="727"/>
                </a:lnTo>
                <a:lnTo>
                  <a:pt x="53" y="728"/>
                </a:lnTo>
                <a:lnTo>
                  <a:pt x="58" y="729"/>
                </a:lnTo>
                <a:lnTo>
                  <a:pt x="58" y="729"/>
                </a:lnTo>
                <a:lnTo>
                  <a:pt x="61" y="727"/>
                </a:lnTo>
                <a:lnTo>
                  <a:pt x="70" y="722"/>
                </a:lnTo>
                <a:lnTo>
                  <a:pt x="81" y="717"/>
                </a:lnTo>
                <a:lnTo>
                  <a:pt x="87" y="716"/>
                </a:lnTo>
                <a:lnTo>
                  <a:pt x="90" y="717"/>
                </a:lnTo>
                <a:lnTo>
                  <a:pt x="90" y="717"/>
                </a:lnTo>
                <a:lnTo>
                  <a:pt x="103" y="720"/>
                </a:lnTo>
                <a:lnTo>
                  <a:pt x="105" y="720"/>
                </a:lnTo>
                <a:lnTo>
                  <a:pt x="108" y="720"/>
                </a:lnTo>
                <a:lnTo>
                  <a:pt x="108" y="720"/>
                </a:lnTo>
                <a:lnTo>
                  <a:pt x="110" y="718"/>
                </a:lnTo>
                <a:lnTo>
                  <a:pt x="111" y="716"/>
                </a:lnTo>
                <a:lnTo>
                  <a:pt x="111" y="712"/>
                </a:lnTo>
                <a:lnTo>
                  <a:pt x="111" y="712"/>
                </a:lnTo>
                <a:lnTo>
                  <a:pt x="115" y="706"/>
                </a:lnTo>
                <a:lnTo>
                  <a:pt x="117" y="700"/>
                </a:lnTo>
                <a:lnTo>
                  <a:pt x="120" y="691"/>
                </a:lnTo>
                <a:lnTo>
                  <a:pt x="120" y="691"/>
                </a:lnTo>
                <a:lnTo>
                  <a:pt x="125" y="675"/>
                </a:lnTo>
                <a:lnTo>
                  <a:pt x="126" y="669"/>
                </a:lnTo>
                <a:lnTo>
                  <a:pt x="126" y="666"/>
                </a:lnTo>
                <a:lnTo>
                  <a:pt x="125" y="662"/>
                </a:lnTo>
                <a:lnTo>
                  <a:pt x="125" y="662"/>
                </a:lnTo>
                <a:lnTo>
                  <a:pt x="121" y="654"/>
                </a:lnTo>
                <a:lnTo>
                  <a:pt x="118" y="641"/>
                </a:lnTo>
                <a:lnTo>
                  <a:pt x="116" y="626"/>
                </a:lnTo>
                <a:lnTo>
                  <a:pt x="116" y="626"/>
                </a:lnTo>
                <a:lnTo>
                  <a:pt x="116" y="619"/>
                </a:lnTo>
                <a:lnTo>
                  <a:pt x="118" y="605"/>
                </a:lnTo>
                <a:lnTo>
                  <a:pt x="123" y="584"/>
                </a:lnTo>
                <a:lnTo>
                  <a:pt x="133" y="555"/>
                </a:lnTo>
                <a:lnTo>
                  <a:pt x="133" y="555"/>
                </a:lnTo>
                <a:lnTo>
                  <a:pt x="143" y="525"/>
                </a:lnTo>
                <a:lnTo>
                  <a:pt x="150" y="501"/>
                </a:lnTo>
                <a:lnTo>
                  <a:pt x="157" y="472"/>
                </a:lnTo>
                <a:lnTo>
                  <a:pt x="157" y="472"/>
                </a:lnTo>
                <a:lnTo>
                  <a:pt x="160" y="463"/>
                </a:lnTo>
                <a:lnTo>
                  <a:pt x="162" y="456"/>
                </a:lnTo>
                <a:lnTo>
                  <a:pt x="166" y="452"/>
                </a:lnTo>
                <a:lnTo>
                  <a:pt x="166" y="452"/>
                </a:lnTo>
                <a:lnTo>
                  <a:pt x="198" y="413"/>
                </a:lnTo>
                <a:lnTo>
                  <a:pt x="218" y="386"/>
                </a:lnTo>
                <a:lnTo>
                  <a:pt x="226" y="379"/>
                </a:lnTo>
                <a:lnTo>
                  <a:pt x="228" y="376"/>
                </a:lnTo>
                <a:lnTo>
                  <a:pt x="228" y="376"/>
                </a:lnTo>
                <a:lnTo>
                  <a:pt x="228" y="391"/>
                </a:lnTo>
                <a:lnTo>
                  <a:pt x="230" y="419"/>
                </a:lnTo>
                <a:lnTo>
                  <a:pt x="233" y="445"/>
                </a:lnTo>
                <a:lnTo>
                  <a:pt x="233" y="455"/>
                </a:lnTo>
                <a:lnTo>
                  <a:pt x="232" y="459"/>
                </a:lnTo>
                <a:lnTo>
                  <a:pt x="232" y="459"/>
                </a:lnTo>
                <a:lnTo>
                  <a:pt x="223" y="477"/>
                </a:lnTo>
                <a:lnTo>
                  <a:pt x="213" y="498"/>
                </a:lnTo>
                <a:lnTo>
                  <a:pt x="199" y="529"/>
                </a:lnTo>
                <a:lnTo>
                  <a:pt x="199" y="529"/>
                </a:lnTo>
                <a:lnTo>
                  <a:pt x="187" y="561"/>
                </a:lnTo>
                <a:lnTo>
                  <a:pt x="179" y="584"/>
                </a:lnTo>
                <a:lnTo>
                  <a:pt x="176" y="601"/>
                </a:lnTo>
                <a:lnTo>
                  <a:pt x="174" y="617"/>
                </a:lnTo>
                <a:lnTo>
                  <a:pt x="174" y="617"/>
                </a:lnTo>
                <a:lnTo>
                  <a:pt x="173" y="661"/>
                </a:lnTo>
                <a:lnTo>
                  <a:pt x="174" y="688"/>
                </a:lnTo>
                <a:lnTo>
                  <a:pt x="183" y="688"/>
                </a:lnTo>
                <a:lnTo>
                  <a:pt x="183" y="688"/>
                </a:lnTo>
                <a:lnTo>
                  <a:pt x="179" y="695"/>
                </a:lnTo>
                <a:lnTo>
                  <a:pt x="174" y="716"/>
                </a:lnTo>
                <a:lnTo>
                  <a:pt x="172" y="730"/>
                </a:lnTo>
                <a:lnTo>
                  <a:pt x="170" y="746"/>
                </a:lnTo>
                <a:lnTo>
                  <a:pt x="170" y="763"/>
                </a:lnTo>
                <a:lnTo>
                  <a:pt x="170" y="783"/>
                </a:lnTo>
                <a:lnTo>
                  <a:pt x="170" y="783"/>
                </a:lnTo>
                <a:lnTo>
                  <a:pt x="171" y="802"/>
                </a:lnTo>
                <a:lnTo>
                  <a:pt x="172" y="823"/>
                </a:lnTo>
                <a:lnTo>
                  <a:pt x="171" y="862"/>
                </a:lnTo>
                <a:lnTo>
                  <a:pt x="168" y="891"/>
                </a:lnTo>
                <a:lnTo>
                  <a:pt x="167" y="899"/>
                </a:lnTo>
                <a:lnTo>
                  <a:pt x="166" y="903"/>
                </a:lnTo>
                <a:lnTo>
                  <a:pt x="166" y="903"/>
                </a:lnTo>
                <a:lnTo>
                  <a:pt x="154" y="901"/>
                </a:lnTo>
                <a:lnTo>
                  <a:pt x="145" y="898"/>
                </a:lnTo>
                <a:lnTo>
                  <a:pt x="145" y="898"/>
                </a:lnTo>
                <a:lnTo>
                  <a:pt x="144" y="892"/>
                </a:lnTo>
                <a:lnTo>
                  <a:pt x="143" y="886"/>
                </a:lnTo>
                <a:lnTo>
                  <a:pt x="140" y="877"/>
                </a:lnTo>
                <a:lnTo>
                  <a:pt x="140" y="877"/>
                </a:lnTo>
                <a:lnTo>
                  <a:pt x="138" y="873"/>
                </a:lnTo>
                <a:lnTo>
                  <a:pt x="133" y="867"/>
                </a:lnTo>
                <a:lnTo>
                  <a:pt x="118" y="853"/>
                </a:lnTo>
                <a:lnTo>
                  <a:pt x="99" y="836"/>
                </a:lnTo>
                <a:lnTo>
                  <a:pt x="99" y="836"/>
                </a:lnTo>
                <a:lnTo>
                  <a:pt x="92" y="831"/>
                </a:lnTo>
                <a:lnTo>
                  <a:pt x="83" y="824"/>
                </a:lnTo>
                <a:lnTo>
                  <a:pt x="83" y="824"/>
                </a:lnTo>
                <a:lnTo>
                  <a:pt x="80" y="820"/>
                </a:lnTo>
                <a:lnTo>
                  <a:pt x="73" y="815"/>
                </a:lnTo>
                <a:lnTo>
                  <a:pt x="70" y="814"/>
                </a:lnTo>
                <a:lnTo>
                  <a:pt x="65" y="812"/>
                </a:lnTo>
                <a:lnTo>
                  <a:pt x="59" y="811"/>
                </a:lnTo>
                <a:lnTo>
                  <a:pt x="54" y="812"/>
                </a:lnTo>
                <a:lnTo>
                  <a:pt x="54" y="812"/>
                </a:lnTo>
                <a:lnTo>
                  <a:pt x="50" y="813"/>
                </a:lnTo>
                <a:lnTo>
                  <a:pt x="48" y="814"/>
                </a:lnTo>
                <a:lnTo>
                  <a:pt x="42" y="820"/>
                </a:lnTo>
                <a:lnTo>
                  <a:pt x="36" y="829"/>
                </a:lnTo>
                <a:lnTo>
                  <a:pt x="30" y="839"/>
                </a:lnTo>
                <a:lnTo>
                  <a:pt x="25" y="849"/>
                </a:lnTo>
                <a:lnTo>
                  <a:pt x="20" y="860"/>
                </a:lnTo>
                <a:lnTo>
                  <a:pt x="17" y="873"/>
                </a:lnTo>
                <a:lnTo>
                  <a:pt x="16" y="882"/>
                </a:lnTo>
                <a:lnTo>
                  <a:pt x="16" y="882"/>
                </a:lnTo>
                <a:lnTo>
                  <a:pt x="15" y="898"/>
                </a:lnTo>
                <a:lnTo>
                  <a:pt x="14" y="912"/>
                </a:lnTo>
                <a:lnTo>
                  <a:pt x="13" y="924"/>
                </a:lnTo>
                <a:lnTo>
                  <a:pt x="8" y="940"/>
                </a:lnTo>
                <a:lnTo>
                  <a:pt x="8" y="940"/>
                </a:lnTo>
                <a:lnTo>
                  <a:pt x="3" y="958"/>
                </a:lnTo>
                <a:lnTo>
                  <a:pt x="0" y="972"/>
                </a:lnTo>
                <a:lnTo>
                  <a:pt x="0" y="986"/>
                </a:lnTo>
                <a:lnTo>
                  <a:pt x="2" y="992"/>
                </a:lnTo>
                <a:lnTo>
                  <a:pt x="4" y="998"/>
                </a:lnTo>
                <a:lnTo>
                  <a:pt x="4" y="998"/>
                </a:lnTo>
                <a:lnTo>
                  <a:pt x="7" y="1004"/>
                </a:lnTo>
                <a:lnTo>
                  <a:pt x="10" y="1009"/>
                </a:lnTo>
                <a:lnTo>
                  <a:pt x="14" y="1014"/>
                </a:lnTo>
                <a:lnTo>
                  <a:pt x="20" y="1017"/>
                </a:lnTo>
                <a:lnTo>
                  <a:pt x="25" y="1019"/>
                </a:lnTo>
                <a:lnTo>
                  <a:pt x="31" y="1020"/>
                </a:lnTo>
                <a:lnTo>
                  <a:pt x="38" y="1019"/>
                </a:lnTo>
                <a:lnTo>
                  <a:pt x="45" y="1015"/>
                </a:lnTo>
                <a:lnTo>
                  <a:pt x="45" y="1015"/>
                </a:lnTo>
                <a:lnTo>
                  <a:pt x="53" y="1009"/>
                </a:lnTo>
                <a:lnTo>
                  <a:pt x="59" y="1000"/>
                </a:lnTo>
                <a:lnTo>
                  <a:pt x="65" y="991"/>
                </a:lnTo>
                <a:lnTo>
                  <a:pt x="70" y="981"/>
                </a:lnTo>
                <a:lnTo>
                  <a:pt x="76" y="964"/>
                </a:lnTo>
                <a:lnTo>
                  <a:pt x="78" y="957"/>
                </a:lnTo>
                <a:lnTo>
                  <a:pt x="133" y="1036"/>
                </a:lnTo>
                <a:lnTo>
                  <a:pt x="133" y="1036"/>
                </a:lnTo>
                <a:lnTo>
                  <a:pt x="123" y="1100"/>
                </a:lnTo>
                <a:lnTo>
                  <a:pt x="118" y="1155"/>
                </a:lnTo>
                <a:lnTo>
                  <a:pt x="116" y="1178"/>
                </a:lnTo>
                <a:lnTo>
                  <a:pt x="116" y="1198"/>
                </a:lnTo>
                <a:lnTo>
                  <a:pt x="116" y="1198"/>
                </a:lnTo>
                <a:lnTo>
                  <a:pt x="116" y="1223"/>
                </a:lnTo>
                <a:lnTo>
                  <a:pt x="114" y="1241"/>
                </a:lnTo>
                <a:lnTo>
                  <a:pt x="110" y="1255"/>
                </a:lnTo>
                <a:lnTo>
                  <a:pt x="108" y="1263"/>
                </a:lnTo>
                <a:lnTo>
                  <a:pt x="108" y="1263"/>
                </a:lnTo>
                <a:lnTo>
                  <a:pt x="99" y="1289"/>
                </a:lnTo>
                <a:lnTo>
                  <a:pt x="90" y="13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59CD7958-3E22-4068-A686-50C1A280460F}"/>
              </a:ext>
            </a:extLst>
          </p:cNvPr>
          <p:cNvSpPr>
            <a:spLocks/>
          </p:cNvSpPr>
          <p:nvPr/>
        </p:nvSpPr>
        <p:spPr bwMode="auto">
          <a:xfrm>
            <a:off x="2530042" y="2729719"/>
            <a:ext cx="954442" cy="1635687"/>
          </a:xfrm>
          <a:custGeom>
            <a:avLst/>
            <a:gdLst>
              <a:gd name="T0" fmla="*/ 561 w 821"/>
              <a:gd name="T1" fmla="*/ 85 h 1407"/>
              <a:gd name="T2" fmla="*/ 565 w 821"/>
              <a:gd name="T3" fmla="*/ 65 h 1407"/>
              <a:gd name="T4" fmla="*/ 587 w 821"/>
              <a:gd name="T5" fmla="*/ 39 h 1407"/>
              <a:gd name="T6" fmla="*/ 612 w 821"/>
              <a:gd name="T7" fmla="*/ 6 h 1407"/>
              <a:gd name="T8" fmla="*/ 644 w 821"/>
              <a:gd name="T9" fmla="*/ 3 h 1407"/>
              <a:gd name="T10" fmla="*/ 668 w 821"/>
              <a:gd name="T11" fmla="*/ 3 h 1407"/>
              <a:gd name="T12" fmla="*/ 731 w 821"/>
              <a:gd name="T13" fmla="*/ 32 h 1407"/>
              <a:gd name="T14" fmla="*/ 755 w 821"/>
              <a:gd name="T15" fmla="*/ 65 h 1407"/>
              <a:gd name="T16" fmla="*/ 754 w 821"/>
              <a:gd name="T17" fmla="*/ 136 h 1407"/>
              <a:gd name="T18" fmla="*/ 738 w 821"/>
              <a:gd name="T19" fmla="*/ 173 h 1407"/>
              <a:gd name="T20" fmla="*/ 721 w 821"/>
              <a:gd name="T21" fmla="*/ 223 h 1407"/>
              <a:gd name="T22" fmla="*/ 768 w 821"/>
              <a:gd name="T23" fmla="*/ 228 h 1407"/>
              <a:gd name="T24" fmla="*/ 788 w 821"/>
              <a:gd name="T25" fmla="*/ 372 h 1407"/>
              <a:gd name="T26" fmla="*/ 772 w 821"/>
              <a:gd name="T27" fmla="*/ 417 h 1407"/>
              <a:gd name="T28" fmla="*/ 738 w 821"/>
              <a:gd name="T29" fmla="*/ 436 h 1407"/>
              <a:gd name="T30" fmla="*/ 748 w 821"/>
              <a:gd name="T31" fmla="*/ 647 h 1407"/>
              <a:gd name="T32" fmla="*/ 752 w 821"/>
              <a:gd name="T33" fmla="*/ 701 h 1407"/>
              <a:gd name="T34" fmla="*/ 805 w 821"/>
              <a:gd name="T35" fmla="*/ 818 h 1407"/>
              <a:gd name="T36" fmla="*/ 819 w 821"/>
              <a:gd name="T37" fmla="*/ 892 h 1407"/>
              <a:gd name="T38" fmla="*/ 749 w 821"/>
              <a:gd name="T39" fmla="*/ 963 h 1407"/>
              <a:gd name="T40" fmla="*/ 722 w 821"/>
              <a:gd name="T41" fmla="*/ 1022 h 1407"/>
              <a:gd name="T42" fmla="*/ 597 w 821"/>
              <a:gd name="T43" fmla="*/ 1165 h 1407"/>
              <a:gd name="T44" fmla="*/ 572 w 821"/>
              <a:gd name="T45" fmla="*/ 1253 h 1407"/>
              <a:gd name="T46" fmla="*/ 605 w 821"/>
              <a:gd name="T47" fmla="*/ 1363 h 1407"/>
              <a:gd name="T48" fmla="*/ 566 w 821"/>
              <a:gd name="T49" fmla="*/ 1369 h 1407"/>
              <a:gd name="T50" fmla="*/ 476 w 821"/>
              <a:gd name="T51" fmla="*/ 1333 h 1407"/>
              <a:gd name="T52" fmla="*/ 488 w 821"/>
              <a:gd name="T53" fmla="*/ 1273 h 1407"/>
              <a:gd name="T54" fmla="*/ 503 w 821"/>
              <a:gd name="T55" fmla="*/ 1221 h 1407"/>
              <a:gd name="T56" fmla="*/ 408 w 821"/>
              <a:gd name="T57" fmla="*/ 1274 h 1407"/>
              <a:gd name="T58" fmla="*/ 358 w 821"/>
              <a:gd name="T59" fmla="*/ 1290 h 1407"/>
              <a:gd name="T60" fmla="*/ 365 w 821"/>
              <a:gd name="T61" fmla="*/ 1357 h 1407"/>
              <a:gd name="T62" fmla="*/ 369 w 821"/>
              <a:gd name="T63" fmla="*/ 1401 h 1407"/>
              <a:gd name="T64" fmla="*/ 310 w 821"/>
              <a:gd name="T65" fmla="*/ 1400 h 1407"/>
              <a:gd name="T66" fmla="*/ 283 w 821"/>
              <a:gd name="T67" fmla="*/ 1363 h 1407"/>
              <a:gd name="T68" fmla="*/ 284 w 821"/>
              <a:gd name="T69" fmla="*/ 1330 h 1407"/>
              <a:gd name="T70" fmla="*/ 249 w 821"/>
              <a:gd name="T71" fmla="*/ 1288 h 1407"/>
              <a:gd name="T72" fmla="*/ 275 w 821"/>
              <a:gd name="T73" fmla="*/ 1235 h 1407"/>
              <a:gd name="T74" fmla="*/ 355 w 821"/>
              <a:gd name="T75" fmla="*/ 1187 h 1407"/>
              <a:gd name="T76" fmla="*/ 409 w 821"/>
              <a:gd name="T77" fmla="*/ 1120 h 1407"/>
              <a:gd name="T78" fmla="*/ 542 w 821"/>
              <a:gd name="T79" fmla="*/ 853 h 1407"/>
              <a:gd name="T80" fmla="*/ 481 w 821"/>
              <a:gd name="T81" fmla="*/ 745 h 1407"/>
              <a:gd name="T82" fmla="*/ 466 w 821"/>
              <a:gd name="T83" fmla="*/ 680 h 1407"/>
              <a:gd name="T84" fmla="*/ 492 w 821"/>
              <a:gd name="T85" fmla="*/ 549 h 1407"/>
              <a:gd name="T86" fmla="*/ 471 w 821"/>
              <a:gd name="T87" fmla="*/ 454 h 1407"/>
              <a:gd name="T88" fmla="*/ 401 w 821"/>
              <a:gd name="T89" fmla="*/ 399 h 1407"/>
              <a:gd name="T90" fmla="*/ 370 w 821"/>
              <a:gd name="T91" fmla="*/ 403 h 1407"/>
              <a:gd name="T92" fmla="*/ 320 w 821"/>
              <a:gd name="T93" fmla="*/ 432 h 1407"/>
              <a:gd name="T94" fmla="*/ 194 w 821"/>
              <a:gd name="T95" fmla="*/ 475 h 1407"/>
              <a:gd name="T96" fmla="*/ 153 w 821"/>
              <a:gd name="T97" fmla="*/ 499 h 1407"/>
              <a:gd name="T98" fmla="*/ 157 w 821"/>
              <a:gd name="T99" fmla="*/ 518 h 1407"/>
              <a:gd name="T100" fmla="*/ 129 w 821"/>
              <a:gd name="T101" fmla="*/ 522 h 1407"/>
              <a:gd name="T102" fmla="*/ 105 w 821"/>
              <a:gd name="T103" fmla="*/ 533 h 1407"/>
              <a:gd name="T104" fmla="*/ 80 w 821"/>
              <a:gd name="T105" fmla="*/ 525 h 1407"/>
              <a:gd name="T106" fmla="*/ 2 w 821"/>
              <a:gd name="T107" fmla="*/ 483 h 1407"/>
              <a:gd name="T108" fmla="*/ 9 w 821"/>
              <a:gd name="T109" fmla="*/ 461 h 1407"/>
              <a:gd name="T110" fmla="*/ 81 w 821"/>
              <a:gd name="T111" fmla="*/ 477 h 1407"/>
              <a:gd name="T112" fmla="*/ 127 w 821"/>
              <a:gd name="T113" fmla="*/ 461 h 1407"/>
              <a:gd name="T114" fmla="*/ 278 w 821"/>
              <a:gd name="T115" fmla="*/ 370 h 1407"/>
              <a:gd name="T116" fmla="*/ 299 w 821"/>
              <a:gd name="T117" fmla="*/ 349 h 1407"/>
              <a:gd name="T118" fmla="*/ 398 w 821"/>
              <a:gd name="T119" fmla="*/ 303 h 1407"/>
              <a:gd name="T120" fmla="*/ 447 w 821"/>
              <a:gd name="T121" fmla="*/ 248 h 1407"/>
              <a:gd name="T122" fmla="*/ 527 w 821"/>
              <a:gd name="T123" fmla="*/ 224 h 1407"/>
              <a:gd name="T124" fmla="*/ 594 w 821"/>
              <a:gd name="T125" fmla="*/ 186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1" h="1407">
                <a:moveTo>
                  <a:pt x="593" y="166"/>
                </a:moveTo>
                <a:lnTo>
                  <a:pt x="569" y="141"/>
                </a:lnTo>
                <a:lnTo>
                  <a:pt x="575" y="134"/>
                </a:lnTo>
                <a:lnTo>
                  <a:pt x="565" y="128"/>
                </a:lnTo>
                <a:lnTo>
                  <a:pt x="572" y="117"/>
                </a:lnTo>
                <a:lnTo>
                  <a:pt x="561" y="85"/>
                </a:lnTo>
                <a:lnTo>
                  <a:pt x="561" y="85"/>
                </a:lnTo>
                <a:lnTo>
                  <a:pt x="565" y="83"/>
                </a:lnTo>
                <a:lnTo>
                  <a:pt x="567" y="79"/>
                </a:lnTo>
                <a:lnTo>
                  <a:pt x="569" y="76"/>
                </a:lnTo>
                <a:lnTo>
                  <a:pt x="569" y="76"/>
                </a:lnTo>
                <a:lnTo>
                  <a:pt x="566" y="69"/>
                </a:lnTo>
                <a:lnTo>
                  <a:pt x="565" y="65"/>
                </a:lnTo>
                <a:lnTo>
                  <a:pt x="565" y="65"/>
                </a:lnTo>
                <a:lnTo>
                  <a:pt x="567" y="61"/>
                </a:lnTo>
                <a:lnTo>
                  <a:pt x="575" y="55"/>
                </a:lnTo>
                <a:lnTo>
                  <a:pt x="582" y="48"/>
                </a:lnTo>
                <a:lnTo>
                  <a:pt x="585" y="44"/>
                </a:lnTo>
                <a:lnTo>
                  <a:pt x="586" y="41"/>
                </a:lnTo>
                <a:lnTo>
                  <a:pt x="586" y="41"/>
                </a:lnTo>
                <a:lnTo>
                  <a:pt x="587" y="39"/>
                </a:lnTo>
                <a:lnTo>
                  <a:pt x="588" y="35"/>
                </a:lnTo>
                <a:lnTo>
                  <a:pt x="594" y="30"/>
                </a:lnTo>
                <a:lnTo>
                  <a:pt x="603" y="23"/>
                </a:lnTo>
                <a:lnTo>
                  <a:pt x="603" y="23"/>
                </a:lnTo>
                <a:lnTo>
                  <a:pt x="608" y="13"/>
                </a:lnTo>
                <a:lnTo>
                  <a:pt x="611" y="9"/>
                </a:lnTo>
                <a:lnTo>
                  <a:pt x="612" y="6"/>
                </a:lnTo>
                <a:lnTo>
                  <a:pt x="614" y="6"/>
                </a:lnTo>
                <a:lnTo>
                  <a:pt x="614" y="6"/>
                </a:lnTo>
                <a:lnTo>
                  <a:pt x="619" y="6"/>
                </a:lnTo>
                <a:lnTo>
                  <a:pt x="628" y="5"/>
                </a:lnTo>
                <a:lnTo>
                  <a:pt x="638" y="3"/>
                </a:lnTo>
                <a:lnTo>
                  <a:pt x="644" y="3"/>
                </a:lnTo>
                <a:lnTo>
                  <a:pt x="644" y="3"/>
                </a:lnTo>
                <a:lnTo>
                  <a:pt x="648" y="3"/>
                </a:lnTo>
                <a:lnTo>
                  <a:pt x="651" y="0"/>
                </a:lnTo>
                <a:lnTo>
                  <a:pt x="655" y="0"/>
                </a:lnTo>
                <a:lnTo>
                  <a:pt x="659" y="0"/>
                </a:lnTo>
                <a:lnTo>
                  <a:pt x="664" y="0"/>
                </a:lnTo>
                <a:lnTo>
                  <a:pt x="668" y="3"/>
                </a:lnTo>
                <a:lnTo>
                  <a:pt x="668" y="3"/>
                </a:lnTo>
                <a:lnTo>
                  <a:pt x="683" y="9"/>
                </a:lnTo>
                <a:lnTo>
                  <a:pt x="700" y="15"/>
                </a:lnTo>
                <a:lnTo>
                  <a:pt x="715" y="22"/>
                </a:lnTo>
                <a:lnTo>
                  <a:pt x="721" y="24"/>
                </a:lnTo>
                <a:lnTo>
                  <a:pt x="724" y="27"/>
                </a:lnTo>
                <a:lnTo>
                  <a:pt x="724" y="27"/>
                </a:lnTo>
                <a:lnTo>
                  <a:pt x="731" y="32"/>
                </a:lnTo>
                <a:lnTo>
                  <a:pt x="738" y="37"/>
                </a:lnTo>
                <a:lnTo>
                  <a:pt x="744" y="40"/>
                </a:lnTo>
                <a:lnTo>
                  <a:pt x="748" y="44"/>
                </a:lnTo>
                <a:lnTo>
                  <a:pt x="748" y="44"/>
                </a:lnTo>
                <a:lnTo>
                  <a:pt x="752" y="55"/>
                </a:lnTo>
                <a:lnTo>
                  <a:pt x="755" y="61"/>
                </a:lnTo>
                <a:lnTo>
                  <a:pt x="755" y="65"/>
                </a:lnTo>
                <a:lnTo>
                  <a:pt x="751" y="83"/>
                </a:lnTo>
                <a:lnTo>
                  <a:pt x="751" y="83"/>
                </a:lnTo>
                <a:lnTo>
                  <a:pt x="754" y="100"/>
                </a:lnTo>
                <a:lnTo>
                  <a:pt x="755" y="124"/>
                </a:lnTo>
                <a:lnTo>
                  <a:pt x="755" y="124"/>
                </a:lnTo>
                <a:lnTo>
                  <a:pt x="755" y="130"/>
                </a:lnTo>
                <a:lnTo>
                  <a:pt x="754" y="136"/>
                </a:lnTo>
                <a:lnTo>
                  <a:pt x="752" y="142"/>
                </a:lnTo>
                <a:lnTo>
                  <a:pt x="748" y="151"/>
                </a:lnTo>
                <a:lnTo>
                  <a:pt x="748" y="151"/>
                </a:lnTo>
                <a:lnTo>
                  <a:pt x="741" y="164"/>
                </a:lnTo>
                <a:lnTo>
                  <a:pt x="739" y="168"/>
                </a:lnTo>
                <a:lnTo>
                  <a:pt x="738" y="173"/>
                </a:lnTo>
                <a:lnTo>
                  <a:pt x="738" y="173"/>
                </a:lnTo>
                <a:lnTo>
                  <a:pt x="735" y="187"/>
                </a:lnTo>
                <a:lnTo>
                  <a:pt x="734" y="203"/>
                </a:lnTo>
                <a:lnTo>
                  <a:pt x="734" y="203"/>
                </a:lnTo>
                <a:lnTo>
                  <a:pt x="733" y="207"/>
                </a:lnTo>
                <a:lnTo>
                  <a:pt x="732" y="209"/>
                </a:lnTo>
                <a:lnTo>
                  <a:pt x="726" y="217"/>
                </a:lnTo>
                <a:lnTo>
                  <a:pt x="721" y="223"/>
                </a:lnTo>
                <a:lnTo>
                  <a:pt x="721" y="224"/>
                </a:lnTo>
                <a:lnTo>
                  <a:pt x="721" y="224"/>
                </a:lnTo>
                <a:lnTo>
                  <a:pt x="729" y="224"/>
                </a:lnTo>
                <a:lnTo>
                  <a:pt x="745" y="224"/>
                </a:lnTo>
                <a:lnTo>
                  <a:pt x="761" y="225"/>
                </a:lnTo>
                <a:lnTo>
                  <a:pt x="766" y="226"/>
                </a:lnTo>
                <a:lnTo>
                  <a:pt x="768" y="228"/>
                </a:lnTo>
                <a:lnTo>
                  <a:pt x="768" y="228"/>
                </a:lnTo>
                <a:lnTo>
                  <a:pt x="772" y="245"/>
                </a:lnTo>
                <a:lnTo>
                  <a:pt x="778" y="280"/>
                </a:lnTo>
                <a:lnTo>
                  <a:pt x="787" y="331"/>
                </a:lnTo>
                <a:lnTo>
                  <a:pt x="787" y="331"/>
                </a:lnTo>
                <a:lnTo>
                  <a:pt x="788" y="355"/>
                </a:lnTo>
                <a:lnTo>
                  <a:pt x="788" y="372"/>
                </a:lnTo>
                <a:lnTo>
                  <a:pt x="787" y="379"/>
                </a:lnTo>
                <a:lnTo>
                  <a:pt x="787" y="383"/>
                </a:lnTo>
                <a:lnTo>
                  <a:pt x="787" y="383"/>
                </a:lnTo>
                <a:lnTo>
                  <a:pt x="780" y="399"/>
                </a:lnTo>
                <a:lnTo>
                  <a:pt x="777" y="409"/>
                </a:lnTo>
                <a:lnTo>
                  <a:pt x="772" y="417"/>
                </a:lnTo>
                <a:lnTo>
                  <a:pt x="772" y="417"/>
                </a:lnTo>
                <a:lnTo>
                  <a:pt x="769" y="421"/>
                </a:lnTo>
                <a:lnTo>
                  <a:pt x="766" y="425"/>
                </a:lnTo>
                <a:lnTo>
                  <a:pt x="759" y="431"/>
                </a:lnTo>
                <a:lnTo>
                  <a:pt x="750" y="435"/>
                </a:lnTo>
                <a:lnTo>
                  <a:pt x="745" y="436"/>
                </a:lnTo>
                <a:lnTo>
                  <a:pt x="738" y="436"/>
                </a:lnTo>
                <a:lnTo>
                  <a:pt x="738" y="436"/>
                </a:lnTo>
                <a:lnTo>
                  <a:pt x="738" y="511"/>
                </a:lnTo>
                <a:lnTo>
                  <a:pt x="738" y="567"/>
                </a:lnTo>
                <a:lnTo>
                  <a:pt x="738" y="598"/>
                </a:lnTo>
                <a:lnTo>
                  <a:pt x="738" y="598"/>
                </a:lnTo>
                <a:lnTo>
                  <a:pt x="738" y="605"/>
                </a:lnTo>
                <a:lnTo>
                  <a:pt x="740" y="617"/>
                </a:lnTo>
                <a:lnTo>
                  <a:pt x="748" y="647"/>
                </a:lnTo>
                <a:lnTo>
                  <a:pt x="755" y="678"/>
                </a:lnTo>
                <a:lnTo>
                  <a:pt x="757" y="689"/>
                </a:lnTo>
                <a:lnTo>
                  <a:pt x="759" y="695"/>
                </a:lnTo>
                <a:lnTo>
                  <a:pt x="759" y="695"/>
                </a:lnTo>
                <a:lnTo>
                  <a:pt x="757" y="697"/>
                </a:lnTo>
                <a:lnTo>
                  <a:pt x="755" y="700"/>
                </a:lnTo>
                <a:lnTo>
                  <a:pt x="752" y="701"/>
                </a:lnTo>
                <a:lnTo>
                  <a:pt x="750" y="702"/>
                </a:lnTo>
                <a:lnTo>
                  <a:pt x="744" y="702"/>
                </a:lnTo>
                <a:lnTo>
                  <a:pt x="741" y="702"/>
                </a:lnTo>
                <a:lnTo>
                  <a:pt x="741" y="702"/>
                </a:lnTo>
                <a:lnTo>
                  <a:pt x="752" y="722"/>
                </a:lnTo>
                <a:lnTo>
                  <a:pt x="778" y="768"/>
                </a:lnTo>
                <a:lnTo>
                  <a:pt x="805" y="818"/>
                </a:lnTo>
                <a:lnTo>
                  <a:pt x="813" y="839"/>
                </a:lnTo>
                <a:lnTo>
                  <a:pt x="816" y="846"/>
                </a:lnTo>
                <a:lnTo>
                  <a:pt x="817" y="851"/>
                </a:lnTo>
                <a:lnTo>
                  <a:pt x="817" y="851"/>
                </a:lnTo>
                <a:lnTo>
                  <a:pt x="821" y="877"/>
                </a:lnTo>
                <a:lnTo>
                  <a:pt x="821" y="888"/>
                </a:lnTo>
                <a:lnTo>
                  <a:pt x="819" y="892"/>
                </a:lnTo>
                <a:lnTo>
                  <a:pt x="817" y="896"/>
                </a:lnTo>
                <a:lnTo>
                  <a:pt x="817" y="896"/>
                </a:lnTo>
                <a:lnTo>
                  <a:pt x="804" y="908"/>
                </a:lnTo>
                <a:lnTo>
                  <a:pt x="780" y="930"/>
                </a:lnTo>
                <a:lnTo>
                  <a:pt x="748" y="958"/>
                </a:lnTo>
                <a:lnTo>
                  <a:pt x="748" y="958"/>
                </a:lnTo>
                <a:lnTo>
                  <a:pt x="749" y="963"/>
                </a:lnTo>
                <a:lnTo>
                  <a:pt x="750" y="975"/>
                </a:lnTo>
                <a:lnTo>
                  <a:pt x="750" y="982"/>
                </a:lnTo>
                <a:lnTo>
                  <a:pt x="748" y="989"/>
                </a:lnTo>
                <a:lnTo>
                  <a:pt x="745" y="997"/>
                </a:lnTo>
                <a:lnTo>
                  <a:pt x="741" y="1003"/>
                </a:lnTo>
                <a:lnTo>
                  <a:pt x="741" y="1003"/>
                </a:lnTo>
                <a:lnTo>
                  <a:pt x="722" y="1022"/>
                </a:lnTo>
                <a:lnTo>
                  <a:pt x="693" y="1050"/>
                </a:lnTo>
                <a:lnTo>
                  <a:pt x="648" y="1093"/>
                </a:lnTo>
                <a:lnTo>
                  <a:pt x="648" y="1093"/>
                </a:lnTo>
                <a:lnTo>
                  <a:pt x="643" y="1098"/>
                </a:lnTo>
                <a:lnTo>
                  <a:pt x="636" y="1107"/>
                </a:lnTo>
                <a:lnTo>
                  <a:pt x="615" y="1134"/>
                </a:lnTo>
                <a:lnTo>
                  <a:pt x="597" y="1165"/>
                </a:lnTo>
                <a:lnTo>
                  <a:pt x="589" y="1177"/>
                </a:lnTo>
                <a:lnTo>
                  <a:pt x="586" y="1187"/>
                </a:lnTo>
                <a:lnTo>
                  <a:pt x="586" y="1187"/>
                </a:lnTo>
                <a:lnTo>
                  <a:pt x="577" y="1221"/>
                </a:lnTo>
                <a:lnTo>
                  <a:pt x="572" y="1249"/>
                </a:lnTo>
                <a:lnTo>
                  <a:pt x="572" y="1249"/>
                </a:lnTo>
                <a:lnTo>
                  <a:pt x="572" y="1253"/>
                </a:lnTo>
                <a:lnTo>
                  <a:pt x="575" y="1264"/>
                </a:lnTo>
                <a:lnTo>
                  <a:pt x="581" y="1291"/>
                </a:lnTo>
                <a:lnTo>
                  <a:pt x="595" y="1341"/>
                </a:lnTo>
                <a:lnTo>
                  <a:pt x="595" y="1341"/>
                </a:lnTo>
                <a:lnTo>
                  <a:pt x="598" y="1348"/>
                </a:lnTo>
                <a:lnTo>
                  <a:pt x="600" y="1355"/>
                </a:lnTo>
                <a:lnTo>
                  <a:pt x="605" y="1363"/>
                </a:lnTo>
                <a:lnTo>
                  <a:pt x="605" y="1365"/>
                </a:lnTo>
                <a:lnTo>
                  <a:pt x="605" y="1368"/>
                </a:lnTo>
                <a:lnTo>
                  <a:pt x="602" y="1369"/>
                </a:lnTo>
                <a:lnTo>
                  <a:pt x="595" y="1369"/>
                </a:lnTo>
                <a:lnTo>
                  <a:pt x="595" y="1369"/>
                </a:lnTo>
                <a:lnTo>
                  <a:pt x="581" y="1369"/>
                </a:lnTo>
                <a:lnTo>
                  <a:pt x="566" y="1369"/>
                </a:lnTo>
                <a:lnTo>
                  <a:pt x="558" y="1368"/>
                </a:lnTo>
                <a:lnTo>
                  <a:pt x="549" y="1365"/>
                </a:lnTo>
                <a:lnTo>
                  <a:pt x="539" y="1363"/>
                </a:lnTo>
                <a:lnTo>
                  <a:pt x="531" y="1359"/>
                </a:lnTo>
                <a:lnTo>
                  <a:pt x="531" y="1359"/>
                </a:lnTo>
                <a:lnTo>
                  <a:pt x="491" y="1341"/>
                </a:lnTo>
                <a:lnTo>
                  <a:pt x="476" y="1333"/>
                </a:lnTo>
                <a:lnTo>
                  <a:pt x="471" y="1329"/>
                </a:lnTo>
                <a:lnTo>
                  <a:pt x="468" y="1324"/>
                </a:lnTo>
                <a:lnTo>
                  <a:pt x="468" y="1324"/>
                </a:lnTo>
                <a:lnTo>
                  <a:pt x="468" y="1319"/>
                </a:lnTo>
                <a:lnTo>
                  <a:pt x="469" y="1313"/>
                </a:lnTo>
                <a:lnTo>
                  <a:pt x="475" y="1299"/>
                </a:lnTo>
                <a:lnTo>
                  <a:pt x="488" y="1273"/>
                </a:lnTo>
                <a:lnTo>
                  <a:pt x="488" y="1273"/>
                </a:lnTo>
                <a:lnTo>
                  <a:pt x="493" y="1261"/>
                </a:lnTo>
                <a:lnTo>
                  <a:pt x="498" y="1245"/>
                </a:lnTo>
                <a:lnTo>
                  <a:pt x="502" y="1230"/>
                </a:lnTo>
                <a:lnTo>
                  <a:pt x="503" y="1224"/>
                </a:lnTo>
                <a:lnTo>
                  <a:pt x="503" y="1221"/>
                </a:lnTo>
                <a:lnTo>
                  <a:pt x="503" y="1221"/>
                </a:lnTo>
                <a:lnTo>
                  <a:pt x="502" y="1212"/>
                </a:lnTo>
                <a:lnTo>
                  <a:pt x="502" y="1202"/>
                </a:lnTo>
                <a:lnTo>
                  <a:pt x="503" y="1189"/>
                </a:lnTo>
                <a:lnTo>
                  <a:pt x="503" y="1189"/>
                </a:lnTo>
                <a:lnTo>
                  <a:pt x="454" y="1232"/>
                </a:lnTo>
                <a:lnTo>
                  <a:pt x="420" y="1262"/>
                </a:lnTo>
                <a:lnTo>
                  <a:pt x="408" y="1274"/>
                </a:lnTo>
                <a:lnTo>
                  <a:pt x="402" y="1279"/>
                </a:lnTo>
                <a:lnTo>
                  <a:pt x="402" y="1279"/>
                </a:lnTo>
                <a:lnTo>
                  <a:pt x="400" y="1281"/>
                </a:lnTo>
                <a:lnTo>
                  <a:pt x="395" y="1281"/>
                </a:lnTo>
                <a:lnTo>
                  <a:pt x="383" y="1280"/>
                </a:lnTo>
                <a:lnTo>
                  <a:pt x="364" y="1275"/>
                </a:lnTo>
                <a:lnTo>
                  <a:pt x="358" y="1290"/>
                </a:lnTo>
                <a:lnTo>
                  <a:pt x="358" y="1290"/>
                </a:lnTo>
                <a:lnTo>
                  <a:pt x="358" y="1312"/>
                </a:lnTo>
                <a:lnTo>
                  <a:pt x="359" y="1330"/>
                </a:lnTo>
                <a:lnTo>
                  <a:pt x="361" y="1345"/>
                </a:lnTo>
                <a:lnTo>
                  <a:pt x="361" y="1345"/>
                </a:lnTo>
                <a:lnTo>
                  <a:pt x="363" y="1351"/>
                </a:lnTo>
                <a:lnTo>
                  <a:pt x="365" y="1357"/>
                </a:lnTo>
                <a:lnTo>
                  <a:pt x="372" y="1370"/>
                </a:lnTo>
                <a:lnTo>
                  <a:pt x="374" y="1376"/>
                </a:lnTo>
                <a:lnTo>
                  <a:pt x="375" y="1382"/>
                </a:lnTo>
                <a:lnTo>
                  <a:pt x="374" y="1390"/>
                </a:lnTo>
                <a:lnTo>
                  <a:pt x="372" y="1397"/>
                </a:lnTo>
                <a:lnTo>
                  <a:pt x="372" y="1397"/>
                </a:lnTo>
                <a:lnTo>
                  <a:pt x="369" y="1401"/>
                </a:lnTo>
                <a:lnTo>
                  <a:pt x="365" y="1403"/>
                </a:lnTo>
                <a:lnTo>
                  <a:pt x="362" y="1404"/>
                </a:lnTo>
                <a:lnTo>
                  <a:pt x="357" y="1406"/>
                </a:lnTo>
                <a:lnTo>
                  <a:pt x="345" y="1407"/>
                </a:lnTo>
                <a:lnTo>
                  <a:pt x="333" y="1406"/>
                </a:lnTo>
                <a:lnTo>
                  <a:pt x="320" y="1403"/>
                </a:lnTo>
                <a:lnTo>
                  <a:pt x="310" y="1400"/>
                </a:lnTo>
                <a:lnTo>
                  <a:pt x="301" y="1395"/>
                </a:lnTo>
                <a:lnTo>
                  <a:pt x="297" y="1392"/>
                </a:lnTo>
                <a:lnTo>
                  <a:pt x="295" y="1390"/>
                </a:lnTo>
                <a:lnTo>
                  <a:pt x="295" y="1390"/>
                </a:lnTo>
                <a:lnTo>
                  <a:pt x="290" y="1380"/>
                </a:lnTo>
                <a:lnTo>
                  <a:pt x="286" y="1372"/>
                </a:lnTo>
                <a:lnTo>
                  <a:pt x="283" y="1363"/>
                </a:lnTo>
                <a:lnTo>
                  <a:pt x="282" y="1356"/>
                </a:lnTo>
                <a:lnTo>
                  <a:pt x="282" y="1356"/>
                </a:lnTo>
                <a:lnTo>
                  <a:pt x="282" y="1352"/>
                </a:lnTo>
                <a:lnTo>
                  <a:pt x="282" y="1347"/>
                </a:lnTo>
                <a:lnTo>
                  <a:pt x="284" y="1339"/>
                </a:lnTo>
                <a:lnTo>
                  <a:pt x="284" y="1335"/>
                </a:lnTo>
                <a:lnTo>
                  <a:pt x="284" y="1330"/>
                </a:lnTo>
                <a:lnTo>
                  <a:pt x="282" y="1325"/>
                </a:lnTo>
                <a:lnTo>
                  <a:pt x="278" y="1320"/>
                </a:lnTo>
                <a:lnTo>
                  <a:pt x="278" y="1320"/>
                </a:lnTo>
                <a:lnTo>
                  <a:pt x="267" y="1311"/>
                </a:lnTo>
                <a:lnTo>
                  <a:pt x="256" y="1300"/>
                </a:lnTo>
                <a:lnTo>
                  <a:pt x="251" y="1294"/>
                </a:lnTo>
                <a:lnTo>
                  <a:pt x="249" y="1288"/>
                </a:lnTo>
                <a:lnTo>
                  <a:pt x="246" y="1280"/>
                </a:lnTo>
                <a:lnTo>
                  <a:pt x="247" y="1273"/>
                </a:lnTo>
                <a:lnTo>
                  <a:pt x="247" y="1273"/>
                </a:lnTo>
                <a:lnTo>
                  <a:pt x="251" y="1264"/>
                </a:lnTo>
                <a:lnTo>
                  <a:pt x="257" y="1255"/>
                </a:lnTo>
                <a:lnTo>
                  <a:pt x="266" y="1245"/>
                </a:lnTo>
                <a:lnTo>
                  <a:pt x="275" y="1235"/>
                </a:lnTo>
                <a:lnTo>
                  <a:pt x="295" y="1218"/>
                </a:lnTo>
                <a:lnTo>
                  <a:pt x="306" y="1210"/>
                </a:lnTo>
                <a:lnTo>
                  <a:pt x="306" y="1210"/>
                </a:lnTo>
                <a:lnTo>
                  <a:pt x="330" y="1201"/>
                </a:lnTo>
                <a:lnTo>
                  <a:pt x="345" y="1194"/>
                </a:lnTo>
                <a:lnTo>
                  <a:pt x="351" y="1190"/>
                </a:lnTo>
                <a:lnTo>
                  <a:pt x="355" y="1187"/>
                </a:lnTo>
                <a:lnTo>
                  <a:pt x="355" y="1187"/>
                </a:lnTo>
                <a:lnTo>
                  <a:pt x="361" y="1179"/>
                </a:lnTo>
                <a:lnTo>
                  <a:pt x="368" y="1172"/>
                </a:lnTo>
                <a:lnTo>
                  <a:pt x="379" y="1161"/>
                </a:lnTo>
                <a:lnTo>
                  <a:pt x="392" y="1144"/>
                </a:lnTo>
                <a:lnTo>
                  <a:pt x="392" y="1144"/>
                </a:lnTo>
                <a:lnTo>
                  <a:pt x="409" y="1120"/>
                </a:lnTo>
                <a:lnTo>
                  <a:pt x="429" y="1092"/>
                </a:lnTo>
                <a:lnTo>
                  <a:pt x="454" y="1051"/>
                </a:lnTo>
                <a:lnTo>
                  <a:pt x="454" y="1051"/>
                </a:lnTo>
                <a:lnTo>
                  <a:pt x="533" y="937"/>
                </a:lnTo>
                <a:lnTo>
                  <a:pt x="548" y="860"/>
                </a:lnTo>
                <a:lnTo>
                  <a:pt x="548" y="860"/>
                </a:lnTo>
                <a:lnTo>
                  <a:pt x="542" y="853"/>
                </a:lnTo>
                <a:lnTo>
                  <a:pt x="527" y="834"/>
                </a:lnTo>
                <a:lnTo>
                  <a:pt x="518" y="819"/>
                </a:lnTo>
                <a:lnTo>
                  <a:pt x="508" y="802"/>
                </a:lnTo>
                <a:lnTo>
                  <a:pt x="498" y="784"/>
                </a:lnTo>
                <a:lnTo>
                  <a:pt x="488" y="764"/>
                </a:lnTo>
                <a:lnTo>
                  <a:pt x="488" y="764"/>
                </a:lnTo>
                <a:lnTo>
                  <a:pt x="481" y="745"/>
                </a:lnTo>
                <a:lnTo>
                  <a:pt x="475" y="729"/>
                </a:lnTo>
                <a:lnTo>
                  <a:pt x="471" y="716"/>
                </a:lnTo>
                <a:lnTo>
                  <a:pt x="470" y="705"/>
                </a:lnTo>
                <a:lnTo>
                  <a:pt x="468" y="690"/>
                </a:lnTo>
                <a:lnTo>
                  <a:pt x="468" y="684"/>
                </a:lnTo>
                <a:lnTo>
                  <a:pt x="468" y="684"/>
                </a:lnTo>
                <a:lnTo>
                  <a:pt x="466" y="680"/>
                </a:lnTo>
                <a:lnTo>
                  <a:pt x="463" y="674"/>
                </a:lnTo>
                <a:lnTo>
                  <a:pt x="458" y="667"/>
                </a:lnTo>
                <a:lnTo>
                  <a:pt x="458" y="667"/>
                </a:lnTo>
                <a:lnTo>
                  <a:pt x="475" y="615"/>
                </a:lnTo>
                <a:lnTo>
                  <a:pt x="487" y="574"/>
                </a:lnTo>
                <a:lnTo>
                  <a:pt x="491" y="559"/>
                </a:lnTo>
                <a:lnTo>
                  <a:pt x="492" y="549"/>
                </a:lnTo>
                <a:lnTo>
                  <a:pt x="492" y="549"/>
                </a:lnTo>
                <a:lnTo>
                  <a:pt x="492" y="540"/>
                </a:lnTo>
                <a:lnTo>
                  <a:pt x="491" y="525"/>
                </a:lnTo>
                <a:lnTo>
                  <a:pt x="487" y="506"/>
                </a:lnTo>
                <a:lnTo>
                  <a:pt x="482" y="484"/>
                </a:lnTo>
                <a:lnTo>
                  <a:pt x="476" y="464"/>
                </a:lnTo>
                <a:lnTo>
                  <a:pt x="471" y="454"/>
                </a:lnTo>
                <a:lnTo>
                  <a:pt x="466" y="444"/>
                </a:lnTo>
                <a:lnTo>
                  <a:pt x="462" y="436"/>
                </a:lnTo>
                <a:lnTo>
                  <a:pt x="456" y="428"/>
                </a:lnTo>
                <a:lnTo>
                  <a:pt x="448" y="422"/>
                </a:lnTo>
                <a:lnTo>
                  <a:pt x="441" y="417"/>
                </a:lnTo>
                <a:lnTo>
                  <a:pt x="441" y="417"/>
                </a:lnTo>
                <a:lnTo>
                  <a:pt x="401" y="399"/>
                </a:lnTo>
                <a:lnTo>
                  <a:pt x="395" y="397"/>
                </a:lnTo>
                <a:lnTo>
                  <a:pt x="391" y="397"/>
                </a:lnTo>
                <a:lnTo>
                  <a:pt x="386" y="397"/>
                </a:lnTo>
                <a:lnTo>
                  <a:pt x="381" y="397"/>
                </a:lnTo>
                <a:lnTo>
                  <a:pt x="381" y="397"/>
                </a:lnTo>
                <a:lnTo>
                  <a:pt x="376" y="399"/>
                </a:lnTo>
                <a:lnTo>
                  <a:pt x="370" y="403"/>
                </a:lnTo>
                <a:lnTo>
                  <a:pt x="359" y="413"/>
                </a:lnTo>
                <a:lnTo>
                  <a:pt x="347" y="425"/>
                </a:lnTo>
                <a:lnTo>
                  <a:pt x="340" y="411"/>
                </a:lnTo>
                <a:lnTo>
                  <a:pt x="340" y="411"/>
                </a:lnTo>
                <a:lnTo>
                  <a:pt x="335" y="417"/>
                </a:lnTo>
                <a:lnTo>
                  <a:pt x="329" y="424"/>
                </a:lnTo>
                <a:lnTo>
                  <a:pt x="320" y="432"/>
                </a:lnTo>
                <a:lnTo>
                  <a:pt x="310" y="441"/>
                </a:lnTo>
                <a:lnTo>
                  <a:pt x="297" y="448"/>
                </a:lnTo>
                <a:lnTo>
                  <a:pt x="283" y="455"/>
                </a:lnTo>
                <a:lnTo>
                  <a:pt x="268" y="460"/>
                </a:lnTo>
                <a:lnTo>
                  <a:pt x="268" y="460"/>
                </a:lnTo>
                <a:lnTo>
                  <a:pt x="215" y="470"/>
                </a:lnTo>
                <a:lnTo>
                  <a:pt x="194" y="475"/>
                </a:lnTo>
                <a:lnTo>
                  <a:pt x="178" y="481"/>
                </a:lnTo>
                <a:lnTo>
                  <a:pt x="178" y="481"/>
                </a:lnTo>
                <a:lnTo>
                  <a:pt x="166" y="487"/>
                </a:lnTo>
                <a:lnTo>
                  <a:pt x="157" y="492"/>
                </a:lnTo>
                <a:lnTo>
                  <a:pt x="150" y="498"/>
                </a:lnTo>
                <a:lnTo>
                  <a:pt x="150" y="498"/>
                </a:lnTo>
                <a:lnTo>
                  <a:pt x="153" y="499"/>
                </a:lnTo>
                <a:lnTo>
                  <a:pt x="159" y="501"/>
                </a:lnTo>
                <a:lnTo>
                  <a:pt x="161" y="504"/>
                </a:lnTo>
                <a:lnTo>
                  <a:pt x="162" y="506"/>
                </a:lnTo>
                <a:lnTo>
                  <a:pt x="162" y="510"/>
                </a:lnTo>
                <a:lnTo>
                  <a:pt x="161" y="515"/>
                </a:lnTo>
                <a:lnTo>
                  <a:pt x="161" y="515"/>
                </a:lnTo>
                <a:lnTo>
                  <a:pt x="157" y="518"/>
                </a:lnTo>
                <a:lnTo>
                  <a:pt x="155" y="522"/>
                </a:lnTo>
                <a:lnTo>
                  <a:pt x="153" y="523"/>
                </a:lnTo>
                <a:lnTo>
                  <a:pt x="149" y="525"/>
                </a:lnTo>
                <a:lnTo>
                  <a:pt x="145" y="526"/>
                </a:lnTo>
                <a:lnTo>
                  <a:pt x="144" y="526"/>
                </a:lnTo>
                <a:lnTo>
                  <a:pt x="129" y="522"/>
                </a:lnTo>
                <a:lnTo>
                  <a:pt x="129" y="522"/>
                </a:lnTo>
                <a:lnTo>
                  <a:pt x="132" y="522"/>
                </a:lnTo>
                <a:lnTo>
                  <a:pt x="129" y="523"/>
                </a:lnTo>
                <a:lnTo>
                  <a:pt x="123" y="526"/>
                </a:lnTo>
                <a:lnTo>
                  <a:pt x="123" y="526"/>
                </a:lnTo>
                <a:lnTo>
                  <a:pt x="115" y="528"/>
                </a:lnTo>
                <a:lnTo>
                  <a:pt x="109" y="532"/>
                </a:lnTo>
                <a:lnTo>
                  <a:pt x="105" y="533"/>
                </a:lnTo>
                <a:lnTo>
                  <a:pt x="99" y="532"/>
                </a:lnTo>
                <a:lnTo>
                  <a:pt x="99" y="532"/>
                </a:lnTo>
                <a:lnTo>
                  <a:pt x="92" y="531"/>
                </a:lnTo>
                <a:lnTo>
                  <a:pt x="87" y="528"/>
                </a:lnTo>
                <a:lnTo>
                  <a:pt x="81" y="526"/>
                </a:lnTo>
                <a:lnTo>
                  <a:pt x="81" y="526"/>
                </a:lnTo>
                <a:lnTo>
                  <a:pt x="80" y="525"/>
                </a:lnTo>
                <a:lnTo>
                  <a:pt x="78" y="522"/>
                </a:lnTo>
                <a:lnTo>
                  <a:pt x="75" y="515"/>
                </a:lnTo>
                <a:lnTo>
                  <a:pt x="71" y="504"/>
                </a:lnTo>
                <a:lnTo>
                  <a:pt x="5" y="487"/>
                </a:lnTo>
                <a:lnTo>
                  <a:pt x="5" y="487"/>
                </a:lnTo>
                <a:lnTo>
                  <a:pt x="4" y="486"/>
                </a:lnTo>
                <a:lnTo>
                  <a:pt x="2" y="483"/>
                </a:lnTo>
                <a:lnTo>
                  <a:pt x="0" y="477"/>
                </a:lnTo>
                <a:lnTo>
                  <a:pt x="0" y="475"/>
                </a:lnTo>
                <a:lnTo>
                  <a:pt x="2" y="470"/>
                </a:lnTo>
                <a:lnTo>
                  <a:pt x="2" y="470"/>
                </a:lnTo>
                <a:lnTo>
                  <a:pt x="4" y="466"/>
                </a:lnTo>
                <a:lnTo>
                  <a:pt x="7" y="464"/>
                </a:lnTo>
                <a:lnTo>
                  <a:pt x="9" y="461"/>
                </a:lnTo>
                <a:lnTo>
                  <a:pt x="13" y="460"/>
                </a:lnTo>
                <a:lnTo>
                  <a:pt x="17" y="459"/>
                </a:lnTo>
                <a:lnTo>
                  <a:pt x="22" y="460"/>
                </a:lnTo>
                <a:lnTo>
                  <a:pt x="22" y="460"/>
                </a:lnTo>
                <a:lnTo>
                  <a:pt x="33" y="463"/>
                </a:lnTo>
                <a:lnTo>
                  <a:pt x="54" y="469"/>
                </a:lnTo>
                <a:lnTo>
                  <a:pt x="81" y="477"/>
                </a:lnTo>
                <a:lnTo>
                  <a:pt x="81" y="477"/>
                </a:lnTo>
                <a:lnTo>
                  <a:pt x="87" y="472"/>
                </a:lnTo>
                <a:lnTo>
                  <a:pt x="95" y="466"/>
                </a:lnTo>
                <a:lnTo>
                  <a:pt x="95" y="466"/>
                </a:lnTo>
                <a:lnTo>
                  <a:pt x="101" y="465"/>
                </a:lnTo>
                <a:lnTo>
                  <a:pt x="114" y="464"/>
                </a:lnTo>
                <a:lnTo>
                  <a:pt x="127" y="461"/>
                </a:lnTo>
                <a:lnTo>
                  <a:pt x="137" y="460"/>
                </a:lnTo>
                <a:lnTo>
                  <a:pt x="137" y="460"/>
                </a:lnTo>
                <a:lnTo>
                  <a:pt x="170" y="443"/>
                </a:lnTo>
                <a:lnTo>
                  <a:pt x="202" y="425"/>
                </a:lnTo>
                <a:lnTo>
                  <a:pt x="202" y="425"/>
                </a:lnTo>
                <a:lnTo>
                  <a:pt x="240" y="397"/>
                </a:lnTo>
                <a:lnTo>
                  <a:pt x="278" y="370"/>
                </a:lnTo>
                <a:lnTo>
                  <a:pt x="278" y="370"/>
                </a:lnTo>
                <a:lnTo>
                  <a:pt x="286" y="365"/>
                </a:lnTo>
                <a:lnTo>
                  <a:pt x="294" y="363"/>
                </a:lnTo>
                <a:lnTo>
                  <a:pt x="300" y="362"/>
                </a:lnTo>
                <a:lnTo>
                  <a:pt x="302" y="360"/>
                </a:lnTo>
                <a:lnTo>
                  <a:pt x="302" y="359"/>
                </a:lnTo>
                <a:lnTo>
                  <a:pt x="299" y="349"/>
                </a:lnTo>
                <a:lnTo>
                  <a:pt x="299" y="349"/>
                </a:lnTo>
                <a:lnTo>
                  <a:pt x="320" y="341"/>
                </a:lnTo>
                <a:lnTo>
                  <a:pt x="337" y="335"/>
                </a:lnTo>
                <a:lnTo>
                  <a:pt x="351" y="327"/>
                </a:lnTo>
                <a:lnTo>
                  <a:pt x="351" y="327"/>
                </a:lnTo>
                <a:lnTo>
                  <a:pt x="381" y="313"/>
                </a:lnTo>
                <a:lnTo>
                  <a:pt x="398" y="303"/>
                </a:lnTo>
                <a:lnTo>
                  <a:pt x="404" y="298"/>
                </a:lnTo>
                <a:lnTo>
                  <a:pt x="409" y="293"/>
                </a:lnTo>
                <a:lnTo>
                  <a:pt x="409" y="293"/>
                </a:lnTo>
                <a:lnTo>
                  <a:pt x="426" y="271"/>
                </a:lnTo>
                <a:lnTo>
                  <a:pt x="436" y="259"/>
                </a:lnTo>
                <a:lnTo>
                  <a:pt x="447" y="248"/>
                </a:lnTo>
                <a:lnTo>
                  <a:pt x="447" y="248"/>
                </a:lnTo>
                <a:lnTo>
                  <a:pt x="454" y="243"/>
                </a:lnTo>
                <a:lnTo>
                  <a:pt x="462" y="240"/>
                </a:lnTo>
                <a:lnTo>
                  <a:pt x="471" y="236"/>
                </a:lnTo>
                <a:lnTo>
                  <a:pt x="482" y="233"/>
                </a:lnTo>
                <a:lnTo>
                  <a:pt x="504" y="226"/>
                </a:lnTo>
                <a:lnTo>
                  <a:pt x="527" y="224"/>
                </a:lnTo>
                <a:lnTo>
                  <a:pt x="527" y="224"/>
                </a:lnTo>
                <a:lnTo>
                  <a:pt x="563" y="222"/>
                </a:lnTo>
                <a:lnTo>
                  <a:pt x="574" y="219"/>
                </a:lnTo>
                <a:lnTo>
                  <a:pt x="578" y="218"/>
                </a:lnTo>
                <a:lnTo>
                  <a:pt x="578" y="218"/>
                </a:lnTo>
                <a:lnTo>
                  <a:pt x="582" y="211"/>
                </a:lnTo>
                <a:lnTo>
                  <a:pt x="588" y="198"/>
                </a:lnTo>
                <a:lnTo>
                  <a:pt x="594" y="186"/>
                </a:lnTo>
                <a:lnTo>
                  <a:pt x="595" y="179"/>
                </a:lnTo>
                <a:lnTo>
                  <a:pt x="595" y="179"/>
                </a:lnTo>
                <a:lnTo>
                  <a:pt x="593" y="166"/>
                </a:lnTo>
                <a:lnTo>
                  <a:pt x="593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0094DF5F-3E95-4A00-B4DB-1F338DC1A731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25767"/>
            <a:ext cx="664970" cy="1597323"/>
          </a:xfrm>
          <a:custGeom>
            <a:avLst/>
            <a:gdLst>
              <a:gd name="T0" fmla="*/ 179 w 572"/>
              <a:gd name="T1" fmla="*/ 94 h 1374"/>
              <a:gd name="T2" fmla="*/ 173 w 572"/>
              <a:gd name="T3" fmla="*/ 122 h 1374"/>
              <a:gd name="T4" fmla="*/ 187 w 572"/>
              <a:gd name="T5" fmla="*/ 145 h 1374"/>
              <a:gd name="T6" fmla="*/ 170 w 572"/>
              <a:gd name="T7" fmla="*/ 159 h 1374"/>
              <a:gd name="T8" fmla="*/ 206 w 572"/>
              <a:gd name="T9" fmla="*/ 174 h 1374"/>
              <a:gd name="T10" fmla="*/ 204 w 572"/>
              <a:gd name="T11" fmla="*/ 203 h 1374"/>
              <a:gd name="T12" fmla="*/ 80 w 572"/>
              <a:gd name="T13" fmla="*/ 263 h 1374"/>
              <a:gd name="T14" fmla="*/ 49 w 572"/>
              <a:gd name="T15" fmla="*/ 314 h 1374"/>
              <a:gd name="T16" fmla="*/ 0 w 572"/>
              <a:gd name="T17" fmla="*/ 491 h 1374"/>
              <a:gd name="T18" fmla="*/ 28 w 572"/>
              <a:gd name="T19" fmla="*/ 537 h 1374"/>
              <a:gd name="T20" fmla="*/ 101 w 572"/>
              <a:gd name="T21" fmla="*/ 528 h 1374"/>
              <a:gd name="T22" fmla="*/ 94 w 572"/>
              <a:gd name="T23" fmla="*/ 670 h 1374"/>
              <a:gd name="T24" fmla="*/ 125 w 572"/>
              <a:gd name="T25" fmla="*/ 809 h 1374"/>
              <a:gd name="T26" fmla="*/ 138 w 572"/>
              <a:gd name="T27" fmla="*/ 897 h 1374"/>
              <a:gd name="T28" fmla="*/ 153 w 572"/>
              <a:gd name="T29" fmla="*/ 1063 h 1374"/>
              <a:gd name="T30" fmla="*/ 189 w 572"/>
              <a:gd name="T31" fmla="*/ 1171 h 1374"/>
              <a:gd name="T32" fmla="*/ 215 w 572"/>
              <a:gd name="T33" fmla="*/ 1323 h 1374"/>
              <a:gd name="T34" fmla="*/ 212 w 572"/>
              <a:gd name="T35" fmla="*/ 1366 h 1374"/>
              <a:gd name="T36" fmla="*/ 270 w 572"/>
              <a:gd name="T37" fmla="*/ 1366 h 1374"/>
              <a:gd name="T38" fmla="*/ 292 w 572"/>
              <a:gd name="T39" fmla="*/ 1298 h 1374"/>
              <a:gd name="T40" fmla="*/ 282 w 572"/>
              <a:gd name="T41" fmla="*/ 1235 h 1374"/>
              <a:gd name="T42" fmla="*/ 254 w 572"/>
              <a:gd name="T43" fmla="*/ 1110 h 1374"/>
              <a:gd name="T44" fmla="*/ 274 w 572"/>
              <a:gd name="T45" fmla="*/ 993 h 1374"/>
              <a:gd name="T46" fmla="*/ 277 w 572"/>
              <a:gd name="T47" fmla="*/ 1128 h 1374"/>
              <a:gd name="T48" fmla="*/ 291 w 572"/>
              <a:gd name="T49" fmla="*/ 1172 h 1374"/>
              <a:gd name="T50" fmla="*/ 318 w 572"/>
              <a:gd name="T51" fmla="*/ 1253 h 1374"/>
              <a:gd name="T52" fmla="*/ 357 w 572"/>
              <a:gd name="T53" fmla="*/ 1251 h 1374"/>
              <a:gd name="T54" fmla="*/ 360 w 572"/>
              <a:gd name="T55" fmla="*/ 1171 h 1374"/>
              <a:gd name="T56" fmla="*/ 360 w 572"/>
              <a:gd name="T57" fmla="*/ 1040 h 1374"/>
              <a:gd name="T58" fmla="*/ 374 w 572"/>
              <a:gd name="T59" fmla="*/ 958 h 1374"/>
              <a:gd name="T60" fmla="*/ 402 w 572"/>
              <a:gd name="T61" fmla="*/ 715 h 1374"/>
              <a:gd name="T62" fmla="*/ 406 w 572"/>
              <a:gd name="T63" fmla="*/ 650 h 1374"/>
              <a:gd name="T64" fmla="*/ 394 w 572"/>
              <a:gd name="T65" fmla="*/ 605 h 1374"/>
              <a:gd name="T66" fmla="*/ 377 w 572"/>
              <a:gd name="T67" fmla="*/ 338 h 1374"/>
              <a:gd name="T68" fmla="*/ 456 w 572"/>
              <a:gd name="T69" fmla="*/ 465 h 1374"/>
              <a:gd name="T70" fmla="*/ 484 w 572"/>
              <a:gd name="T71" fmla="*/ 546 h 1374"/>
              <a:gd name="T72" fmla="*/ 452 w 572"/>
              <a:gd name="T73" fmla="*/ 547 h 1374"/>
              <a:gd name="T74" fmla="*/ 505 w 572"/>
              <a:gd name="T75" fmla="*/ 689 h 1374"/>
              <a:gd name="T76" fmla="*/ 526 w 572"/>
              <a:gd name="T77" fmla="*/ 698 h 1374"/>
              <a:gd name="T78" fmla="*/ 533 w 572"/>
              <a:gd name="T79" fmla="*/ 719 h 1374"/>
              <a:gd name="T80" fmla="*/ 532 w 572"/>
              <a:gd name="T81" fmla="*/ 743 h 1374"/>
              <a:gd name="T82" fmla="*/ 557 w 572"/>
              <a:gd name="T83" fmla="*/ 745 h 1374"/>
              <a:gd name="T84" fmla="*/ 571 w 572"/>
              <a:gd name="T85" fmla="*/ 695 h 1374"/>
              <a:gd name="T86" fmla="*/ 551 w 572"/>
              <a:gd name="T87" fmla="*/ 641 h 1374"/>
              <a:gd name="T88" fmla="*/ 516 w 572"/>
              <a:gd name="T89" fmla="*/ 423 h 1374"/>
              <a:gd name="T90" fmla="*/ 419 w 572"/>
              <a:gd name="T91" fmla="*/ 252 h 1374"/>
              <a:gd name="T92" fmla="*/ 319 w 572"/>
              <a:gd name="T93" fmla="*/ 207 h 1374"/>
              <a:gd name="T94" fmla="*/ 324 w 572"/>
              <a:gd name="T95" fmla="*/ 147 h 1374"/>
              <a:gd name="T96" fmla="*/ 329 w 572"/>
              <a:gd name="T97" fmla="*/ 86 h 1374"/>
              <a:gd name="T98" fmla="*/ 329 w 572"/>
              <a:gd name="T99" fmla="*/ 51 h 1374"/>
              <a:gd name="T100" fmla="*/ 308 w 572"/>
              <a:gd name="T101" fmla="*/ 17 h 1374"/>
              <a:gd name="T102" fmla="*/ 287 w 572"/>
              <a:gd name="T103" fmla="*/ 6 h 1374"/>
              <a:gd name="T104" fmla="*/ 248 w 572"/>
              <a:gd name="T105" fmla="*/ 0 h 1374"/>
              <a:gd name="T106" fmla="*/ 222 w 572"/>
              <a:gd name="T107" fmla="*/ 6 h 1374"/>
              <a:gd name="T108" fmla="*/ 202 w 572"/>
              <a:gd name="T109" fmla="*/ 27 h 1374"/>
              <a:gd name="T110" fmla="*/ 187 w 572"/>
              <a:gd name="T111" fmla="*/ 49 h 1374"/>
              <a:gd name="T112" fmla="*/ 176 w 572"/>
              <a:gd name="T113" fmla="*/ 74 h 1374"/>
              <a:gd name="T114" fmla="*/ 105 w 572"/>
              <a:gd name="T115" fmla="*/ 425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2" h="1374">
                <a:moveTo>
                  <a:pt x="174" y="86"/>
                </a:moveTo>
                <a:lnTo>
                  <a:pt x="179" y="94"/>
                </a:lnTo>
                <a:lnTo>
                  <a:pt x="179" y="94"/>
                </a:lnTo>
                <a:lnTo>
                  <a:pt x="180" y="92"/>
                </a:lnTo>
                <a:lnTo>
                  <a:pt x="181" y="94"/>
                </a:lnTo>
                <a:lnTo>
                  <a:pt x="180" y="96"/>
                </a:lnTo>
                <a:lnTo>
                  <a:pt x="179" y="94"/>
                </a:lnTo>
                <a:lnTo>
                  <a:pt x="179" y="94"/>
                </a:lnTo>
                <a:lnTo>
                  <a:pt x="176" y="96"/>
                </a:lnTo>
                <a:lnTo>
                  <a:pt x="176" y="96"/>
                </a:lnTo>
                <a:lnTo>
                  <a:pt x="174" y="105"/>
                </a:lnTo>
                <a:lnTo>
                  <a:pt x="173" y="112"/>
                </a:lnTo>
                <a:lnTo>
                  <a:pt x="173" y="118"/>
                </a:lnTo>
                <a:lnTo>
                  <a:pt x="174" y="120"/>
                </a:lnTo>
                <a:lnTo>
                  <a:pt x="174" y="120"/>
                </a:lnTo>
                <a:lnTo>
                  <a:pt x="173" y="122"/>
                </a:lnTo>
                <a:lnTo>
                  <a:pt x="169" y="122"/>
                </a:lnTo>
                <a:lnTo>
                  <a:pt x="159" y="120"/>
                </a:lnTo>
                <a:lnTo>
                  <a:pt x="159" y="120"/>
                </a:lnTo>
                <a:lnTo>
                  <a:pt x="158" y="122"/>
                </a:lnTo>
                <a:lnTo>
                  <a:pt x="159" y="124"/>
                </a:lnTo>
                <a:lnTo>
                  <a:pt x="162" y="134"/>
                </a:lnTo>
                <a:lnTo>
                  <a:pt x="167" y="148"/>
                </a:lnTo>
                <a:lnTo>
                  <a:pt x="187" y="145"/>
                </a:lnTo>
                <a:lnTo>
                  <a:pt x="187" y="145"/>
                </a:lnTo>
                <a:lnTo>
                  <a:pt x="176" y="148"/>
                </a:lnTo>
                <a:lnTo>
                  <a:pt x="169" y="152"/>
                </a:lnTo>
                <a:lnTo>
                  <a:pt x="167" y="153"/>
                </a:lnTo>
                <a:lnTo>
                  <a:pt x="167" y="156"/>
                </a:lnTo>
                <a:lnTo>
                  <a:pt x="167" y="156"/>
                </a:lnTo>
                <a:lnTo>
                  <a:pt x="168" y="158"/>
                </a:lnTo>
                <a:lnTo>
                  <a:pt x="170" y="159"/>
                </a:lnTo>
                <a:lnTo>
                  <a:pt x="174" y="162"/>
                </a:lnTo>
                <a:lnTo>
                  <a:pt x="197" y="145"/>
                </a:lnTo>
                <a:lnTo>
                  <a:pt x="197" y="145"/>
                </a:lnTo>
                <a:lnTo>
                  <a:pt x="202" y="156"/>
                </a:lnTo>
                <a:lnTo>
                  <a:pt x="203" y="163"/>
                </a:lnTo>
                <a:lnTo>
                  <a:pt x="204" y="169"/>
                </a:lnTo>
                <a:lnTo>
                  <a:pt x="204" y="169"/>
                </a:lnTo>
                <a:lnTo>
                  <a:pt x="206" y="174"/>
                </a:lnTo>
                <a:lnTo>
                  <a:pt x="207" y="181"/>
                </a:lnTo>
                <a:lnTo>
                  <a:pt x="208" y="187"/>
                </a:lnTo>
                <a:lnTo>
                  <a:pt x="208" y="190"/>
                </a:lnTo>
                <a:lnTo>
                  <a:pt x="208" y="190"/>
                </a:lnTo>
                <a:lnTo>
                  <a:pt x="207" y="192"/>
                </a:lnTo>
                <a:lnTo>
                  <a:pt x="206" y="197"/>
                </a:lnTo>
                <a:lnTo>
                  <a:pt x="204" y="203"/>
                </a:lnTo>
                <a:lnTo>
                  <a:pt x="204" y="203"/>
                </a:lnTo>
                <a:lnTo>
                  <a:pt x="198" y="203"/>
                </a:lnTo>
                <a:lnTo>
                  <a:pt x="195" y="203"/>
                </a:lnTo>
                <a:lnTo>
                  <a:pt x="191" y="203"/>
                </a:lnTo>
                <a:lnTo>
                  <a:pt x="191" y="203"/>
                </a:lnTo>
                <a:lnTo>
                  <a:pt x="142" y="227"/>
                </a:lnTo>
                <a:lnTo>
                  <a:pt x="106" y="246"/>
                </a:lnTo>
                <a:lnTo>
                  <a:pt x="90" y="255"/>
                </a:lnTo>
                <a:lnTo>
                  <a:pt x="80" y="263"/>
                </a:lnTo>
                <a:lnTo>
                  <a:pt x="80" y="263"/>
                </a:lnTo>
                <a:lnTo>
                  <a:pt x="73" y="269"/>
                </a:lnTo>
                <a:lnTo>
                  <a:pt x="68" y="276"/>
                </a:lnTo>
                <a:lnTo>
                  <a:pt x="63" y="283"/>
                </a:lnTo>
                <a:lnTo>
                  <a:pt x="60" y="291"/>
                </a:lnTo>
                <a:lnTo>
                  <a:pt x="54" y="304"/>
                </a:lnTo>
                <a:lnTo>
                  <a:pt x="49" y="314"/>
                </a:lnTo>
                <a:lnTo>
                  <a:pt x="49" y="314"/>
                </a:lnTo>
                <a:lnTo>
                  <a:pt x="33" y="348"/>
                </a:lnTo>
                <a:lnTo>
                  <a:pt x="22" y="373"/>
                </a:lnTo>
                <a:lnTo>
                  <a:pt x="39" y="376"/>
                </a:lnTo>
                <a:lnTo>
                  <a:pt x="39" y="376"/>
                </a:lnTo>
                <a:lnTo>
                  <a:pt x="1" y="477"/>
                </a:lnTo>
                <a:lnTo>
                  <a:pt x="1" y="477"/>
                </a:lnTo>
                <a:lnTo>
                  <a:pt x="0" y="483"/>
                </a:lnTo>
                <a:lnTo>
                  <a:pt x="0" y="491"/>
                </a:lnTo>
                <a:lnTo>
                  <a:pt x="2" y="500"/>
                </a:lnTo>
                <a:lnTo>
                  <a:pt x="5" y="510"/>
                </a:lnTo>
                <a:lnTo>
                  <a:pt x="9" y="518"/>
                </a:lnTo>
                <a:lnTo>
                  <a:pt x="13" y="526"/>
                </a:lnTo>
                <a:lnTo>
                  <a:pt x="20" y="532"/>
                </a:lnTo>
                <a:lnTo>
                  <a:pt x="26" y="535"/>
                </a:lnTo>
                <a:lnTo>
                  <a:pt x="26" y="535"/>
                </a:lnTo>
                <a:lnTo>
                  <a:pt x="28" y="537"/>
                </a:lnTo>
                <a:lnTo>
                  <a:pt x="33" y="535"/>
                </a:lnTo>
                <a:lnTo>
                  <a:pt x="44" y="530"/>
                </a:lnTo>
                <a:lnTo>
                  <a:pt x="56" y="524"/>
                </a:lnTo>
                <a:lnTo>
                  <a:pt x="69" y="516"/>
                </a:lnTo>
                <a:lnTo>
                  <a:pt x="91" y="499"/>
                </a:lnTo>
                <a:lnTo>
                  <a:pt x="101" y="490"/>
                </a:lnTo>
                <a:lnTo>
                  <a:pt x="101" y="490"/>
                </a:lnTo>
                <a:lnTo>
                  <a:pt x="101" y="528"/>
                </a:lnTo>
                <a:lnTo>
                  <a:pt x="100" y="562"/>
                </a:lnTo>
                <a:lnTo>
                  <a:pt x="97" y="595"/>
                </a:lnTo>
                <a:lnTo>
                  <a:pt x="97" y="595"/>
                </a:lnTo>
                <a:lnTo>
                  <a:pt x="94" y="646"/>
                </a:lnTo>
                <a:lnTo>
                  <a:pt x="93" y="663"/>
                </a:lnTo>
                <a:lnTo>
                  <a:pt x="94" y="668"/>
                </a:lnTo>
                <a:lnTo>
                  <a:pt x="94" y="670"/>
                </a:lnTo>
                <a:lnTo>
                  <a:pt x="94" y="670"/>
                </a:lnTo>
                <a:lnTo>
                  <a:pt x="101" y="674"/>
                </a:lnTo>
                <a:lnTo>
                  <a:pt x="105" y="678"/>
                </a:lnTo>
                <a:lnTo>
                  <a:pt x="105" y="678"/>
                </a:lnTo>
                <a:lnTo>
                  <a:pt x="111" y="732"/>
                </a:lnTo>
                <a:lnTo>
                  <a:pt x="118" y="776"/>
                </a:lnTo>
                <a:lnTo>
                  <a:pt x="122" y="795"/>
                </a:lnTo>
                <a:lnTo>
                  <a:pt x="125" y="809"/>
                </a:lnTo>
                <a:lnTo>
                  <a:pt x="125" y="809"/>
                </a:lnTo>
                <a:lnTo>
                  <a:pt x="133" y="832"/>
                </a:lnTo>
                <a:lnTo>
                  <a:pt x="138" y="854"/>
                </a:lnTo>
                <a:lnTo>
                  <a:pt x="140" y="864"/>
                </a:lnTo>
                <a:lnTo>
                  <a:pt x="140" y="874"/>
                </a:lnTo>
                <a:lnTo>
                  <a:pt x="140" y="882"/>
                </a:lnTo>
                <a:lnTo>
                  <a:pt x="139" y="888"/>
                </a:lnTo>
                <a:lnTo>
                  <a:pt x="139" y="888"/>
                </a:lnTo>
                <a:lnTo>
                  <a:pt x="138" y="897"/>
                </a:lnTo>
                <a:lnTo>
                  <a:pt x="136" y="910"/>
                </a:lnTo>
                <a:lnTo>
                  <a:pt x="135" y="943"/>
                </a:lnTo>
                <a:lnTo>
                  <a:pt x="134" y="978"/>
                </a:lnTo>
                <a:lnTo>
                  <a:pt x="135" y="1006"/>
                </a:lnTo>
                <a:lnTo>
                  <a:pt x="135" y="1006"/>
                </a:lnTo>
                <a:lnTo>
                  <a:pt x="138" y="1018"/>
                </a:lnTo>
                <a:lnTo>
                  <a:pt x="142" y="1033"/>
                </a:lnTo>
                <a:lnTo>
                  <a:pt x="153" y="1063"/>
                </a:lnTo>
                <a:lnTo>
                  <a:pt x="166" y="1090"/>
                </a:lnTo>
                <a:lnTo>
                  <a:pt x="169" y="1100"/>
                </a:lnTo>
                <a:lnTo>
                  <a:pt x="170" y="1106"/>
                </a:lnTo>
                <a:lnTo>
                  <a:pt x="170" y="1106"/>
                </a:lnTo>
                <a:lnTo>
                  <a:pt x="170" y="1112"/>
                </a:lnTo>
                <a:lnTo>
                  <a:pt x="173" y="1122"/>
                </a:lnTo>
                <a:lnTo>
                  <a:pt x="181" y="1145"/>
                </a:lnTo>
                <a:lnTo>
                  <a:pt x="189" y="1171"/>
                </a:lnTo>
                <a:lnTo>
                  <a:pt x="195" y="1190"/>
                </a:lnTo>
                <a:lnTo>
                  <a:pt x="195" y="1190"/>
                </a:lnTo>
                <a:lnTo>
                  <a:pt x="200" y="1207"/>
                </a:lnTo>
                <a:lnTo>
                  <a:pt x="208" y="1229"/>
                </a:lnTo>
                <a:lnTo>
                  <a:pt x="219" y="1256"/>
                </a:lnTo>
                <a:lnTo>
                  <a:pt x="219" y="1318"/>
                </a:lnTo>
                <a:lnTo>
                  <a:pt x="219" y="1318"/>
                </a:lnTo>
                <a:lnTo>
                  <a:pt x="215" y="1323"/>
                </a:lnTo>
                <a:lnTo>
                  <a:pt x="212" y="1329"/>
                </a:lnTo>
                <a:lnTo>
                  <a:pt x="208" y="1335"/>
                </a:lnTo>
                <a:lnTo>
                  <a:pt x="206" y="1343"/>
                </a:lnTo>
                <a:lnTo>
                  <a:pt x="204" y="1351"/>
                </a:lnTo>
                <a:lnTo>
                  <a:pt x="206" y="1356"/>
                </a:lnTo>
                <a:lnTo>
                  <a:pt x="207" y="1359"/>
                </a:lnTo>
                <a:lnTo>
                  <a:pt x="208" y="1363"/>
                </a:lnTo>
                <a:lnTo>
                  <a:pt x="212" y="1366"/>
                </a:lnTo>
                <a:lnTo>
                  <a:pt x="212" y="1366"/>
                </a:lnTo>
                <a:lnTo>
                  <a:pt x="215" y="1369"/>
                </a:lnTo>
                <a:lnTo>
                  <a:pt x="219" y="1371"/>
                </a:lnTo>
                <a:lnTo>
                  <a:pt x="229" y="1374"/>
                </a:lnTo>
                <a:lnTo>
                  <a:pt x="240" y="1374"/>
                </a:lnTo>
                <a:lnTo>
                  <a:pt x="251" y="1373"/>
                </a:lnTo>
                <a:lnTo>
                  <a:pt x="260" y="1370"/>
                </a:lnTo>
                <a:lnTo>
                  <a:pt x="270" y="1366"/>
                </a:lnTo>
                <a:lnTo>
                  <a:pt x="279" y="1360"/>
                </a:lnTo>
                <a:lnTo>
                  <a:pt x="284" y="1356"/>
                </a:lnTo>
                <a:lnTo>
                  <a:pt x="284" y="1356"/>
                </a:lnTo>
                <a:lnTo>
                  <a:pt x="287" y="1348"/>
                </a:lnTo>
                <a:lnTo>
                  <a:pt x="290" y="1338"/>
                </a:lnTo>
                <a:lnTo>
                  <a:pt x="291" y="1328"/>
                </a:lnTo>
                <a:lnTo>
                  <a:pt x="292" y="1317"/>
                </a:lnTo>
                <a:lnTo>
                  <a:pt x="292" y="1298"/>
                </a:lnTo>
                <a:lnTo>
                  <a:pt x="291" y="1290"/>
                </a:lnTo>
                <a:lnTo>
                  <a:pt x="291" y="1290"/>
                </a:lnTo>
                <a:lnTo>
                  <a:pt x="287" y="1276"/>
                </a:lnTo>
                <a:lnTo>
                  <a:pt x="285" y="1265"/>
                </a:lnTo>
                <a:lnTo>
                  <a:pt x="284" y="1256"/>
                </a:lnTo>
                <a:lnTo>
                  <a:pt x="284" y="1256"/>
                </a:lnTo>
                <a:lnTo>
                  <a:pt x="284" y="1246"/>
                </a:lnTo>
                <a:lnTo>
                  <a:pt x="282" y="1235"/>
                </a:lnTo>
                <a:lnTo>
                  <a:pt x="280" y="1225"/>
                </a:lnTo>
                <a:lnTo>
                  <a:pt x="277" y="1220"/>
                </a:lnTo>
                <a:lnTo>
                  <a:pt x="277" y="1220"/>
                </a:lnTo>
                <a:lnTo>
                  <a:pt x="273" y="1213"/>
                </a:lnTo>
                <a:lnTo>
                  <a:pt x="268" y="1200"/>
                </a:lnTo>
                <a:lnTo>
                  <a:pt x="260" y="1183"/>
                </a:lnTo>
                <a:lnTo>
                  <a:pt x="260" y="1183"/>
                </a:lnTo>
                <a:lnTo>
                  <a:pt x="254" y="1110"/>
                </a:lnTo>
                <a:lnTo>
                  <a:pt x="251" y="1057"/>
                </a:lnTo>
                <a:lnTo>
                  <a:pt x="250" y="1031"/>
                </a:lnTo>
                <a:lnTo>
                  <a:pt x="250" y="1031"/>
                </a:lnTo>
                <a:lnTo>
                  <a:pt x="253" y="977"/>
                </a:lnTo>
                <a:lnTo>
                  <a:pt x="257" y="930"/>
                </a:lnTo>
                <a:lnTo>
                  <a:pt x="270" y="958"/>
                </a:lnTo>
                <a:lnTo>
                  <a:pt x="270" y="958"/>
                </a:lnTo>
                <a:lnTo>
                  <a:pt x="274" y="993"/>
                </a:lnTo>
                <a:lnTo>
                  <a:pt x="274" y="993"/>
                </a:lnTo>
                <a:lnTo>
                  <a:pt x="276" y="1046"/>
                </a:lnTo>
                <a:lnTo>
                  <a:pt x="277" y="1089"/>
                </a:lnTo>
                <a:lnTo>
                  <a:pt x="287" y="1106"/>
                </a:lnTo>
                <a:lnTo>
                  <a:pt x="287" y="1106"/>
                </a:lnTo>
                <a:lnTo>
                  <a:pt x="286" y="1110"/>
                </a:lnTo>
                <a:lnTo>
                  <a:pt x="281" y="1118"/>
                </a:lnTo>
                <a:lnTo>
                  <a:pt x="277" y="1128"/>
                </a:lnTo>
                <a:lnTo>
                  <a:pt x="276" y="1133"/>
                </a:lnTo>
                <a:lnTo>
                  <a:pt x="277" y="1138"/>
                </a:lnTo>
                <a:lnTo>
                  <a:pt x="277" y="1138"/>
                </a:lnTo>
                <a:lnTo>
                  <a:pt x="281" y="1146"/>
                </a:lnTo>
                <a:lnTo>
                  <a:pt x="286" y="1153"/>
                </a:lnTo>
                <a:lnTo>
                  <a:pt x="291" y="1162"/>
                </a:lnTo>
                <a:lnTo>
                  <a:pt x="291" y="1162"/>
                </a:lnTo>
                <a:lnTo>
                  <a:pt x="291" y="1172"/>
                </a:lnTo>
                <a:lnTo>
                  <a:pt x="291" y="1194"/>
                </a:lnTo>
                <a:lnTo>
                  <a:pt x="293" y="1219"/>
                </a:lnTo>
                <a:lnTo>
                  <a:pt x="295" y="1230"/>
                </a:lnTo>
                <a:lnTo>
                  <a:pt x="298" y="1237"/>
                </a:lnTo>
                <a:lnTo>
                  <a:pt x="298" y="1237"/>
                </a:lnTo>
                <a:lnTo>
                  <a:pt x="303" y="1244"/>
                </a:lnTo>
                <a:lnTo>
                  <a:pt x="309" y="1250"/>
                </a:lnTo>
                <a:lnTo>
                  <a:pt x="318" y="1253"/>
                </a:lnTo>
                <a:lnTo>
                  <a:pt x="326" y="1257"/>
                </a:lnTo>
                <a:lnTo>
                  <a:pt x="335" y="1259"/>
                </a:lnTo>
                <a:lnTo>
                  <a:pt x="342" y="1259"/>
                </a:lnTo>
                <a:lnTo>
                  <a:pt x="349" y="1258"/>
                </a:lnTo>
                <a:lnTo>
                  <a:pt x="352" y="1257"/>
                </a:lnTo>
                <a:lnTo>
                  <a:pt x="353" y="1256"/>
                </a:lnTo>
                <a:lnTo>
                  <a:pt x="353" y="1256"/>
                </a:lnTo>
                <a:lnTo>
                  <a:pt x="357" y="1251"/>
                </a:lnTo>
                <a:lnTo>
                  <a:pt x="359" y="1245"/>
                </a:lnTo>
                <a:lnTo>
                  <a:pt x="363" y="1231"/>
                </a:lnTo>
                <a:lnTo>
                  <a:pt x="366" y="1217"/>
                </a:lnTo>
                <a:lnTo>
                  <a:pt x="368" y="1203"/>
                </a:lnTo>
                <a:lnTo>
                  <a:pt x="368" y="1203"/>
                </a:lnTo>
                <a:lnTo>
                  <a:pt x="366" y="1191"/>
                </a:lnTo>
                <a:lnTo>
                  <a:pt x="363" y="1181"/>
                </a:lnTo>
                <a:lnTo>
                  <a:pt x="360" y="1171"/>
                </a:lnTo>
                <a:lnTo>
                  <a:pt x="357" y="1158"/>
                </a:lnTo>
                <a:lnTo>
                  <a:pt x="357" y="1158"/>
                </a:lnTo>
                <a:lnTo>
                  <a:pt x="352" y="1139"/>
                </a:lnTo>
                <a:lnTo>
                  <a:pt x="344" y="1115"/>
                </a:lnTo>
                <a:lnTo>
                  <a:pt x="336" y="1085"/>
                </a:lnTo>
                <a:lnTo>
                  <a:pt x="336" y="1085"/>
                </a:lnTo>
                <a:lnTo>
                  <a:pt x="351" y="1061"/>
                </a:lnTo>
                <a:lnTo>
                  <a:pt x="360" y="1040"/>
                </a:lnTo>
                <a:lnTo>
                  <a:pt x="368" y="1027"/>
                </a:lnTo>
                <a:lnTo>
                  <a:pt x="368" y="1027"/>
                </a:lnTo>
                <a:lnTo>
                  <a:pt x="370" y="1012"/>
                </a:lnTo>
                <a:lnTo>
                  <a:pt x="374" y="992"/>
                </a:lnTo>
                <a:lnTo>
                  <a:pt x="375" y="971"/>
                </a:lnTo>
                <a:lnTo>
                  <a:pt x="375" y="962"/>
                </a:lnTo>
                <a:lnTo>
                  <a:pt x="374" y="958"/>
                </a:lnTo>
                <a:lnTo>
                  <a:pt x="374" y="958"/>
                </a:lnTo>
                <a:lnTo>
                  <a:pt x="366" y="931"/>
                </a:lnTo>
                <a:lnTo>
                  <a:pt x="363" y="915"/>
                </a:lnTo>
                <a:lnTo>
                  <a:pt x="360" y="903"/>
                </a:lnTo>
                <a:lnTo>
                  <a:pt x="360" y="903"/>
                </a:lnTo>
                <a:lnTo>
                  <a:pt x="361" y="892"/>
                </a:lnTo>
                <a:lnTo>
                  <a:pt x="365" y="871"/>
                </a:lnTo>
                <a:lnTo>
                  <a:pt x="380" y="812"/>
                </a:lnTo>
                <a:lnTo>
                  <a:pt x="402" y="715"/>
                </a:lnTo>
                <a:lnTo>
                  <a:pt x="402" y="715"/>
                </a:lnTo>
                <a:lnTo>
                  <a:pt x="403" y="707"/>
                </a:lnTo>
                <a:lnTo>
                  <a:pt x="403" y="697"/>
                </a:lnTo>
                <a:lnTo>
                  <a:pt x="403" y="675"/>
                </a:lnTo>
                <a:lnTo>
                  <a:pt x="402" y="650"/>
                </a:lnTo>
                <a:lnTo>
                  <a:pt x="402" y="650"/>
                </a:lnTo>
                <a:lnTo>
                  <a:pt x="403" y="650"/>
                </a:lnTo>
                <a:lnTo>
                  <a:pt x="406" y="650"/>
                </a:lnTo>
                <a:lnTo>
                  <a:pt x="408" y="648"/>
                </a:lnTo>
                <a:lnTo>
                  <a:pt x="409" y="646"/>
                </a:lnTo>
                <a:lnTo>
                  <a:pt x="409" y="644"/>
                </a:lnTo>
                <a:lnTo>
                  <a:pt x="409" y="640"/>
                </a:lnTo>
                <a:lnTo>
                  <a:pt x="409" y="640"/>
                </a:lnTo>
                <a:lnTo>
                  <a:pt x="405" y="629"/>
                </a:lnTo>
                <a:lnTo>
                  <a:pt x="400" y="617"/>
                </a:lnTo>
                <a:lnTo>
                  <a:pt x="394" y="605"/>
                </a:lnTo>
                <a:lnTo>
                  <a:pt x="374" y="464"/>
                </a:lnTo>
                <a:lnTo>
                  <a:pt x="374" y="464"/>
                </a:lnTo>
                <a:lnTo>
                  <a:pt x="372" y="425"/>
                </a:lnTo>
                <a:lnTo>
                  <a:pt x="370" y="383"/>
                </a:lnTo>
                <a:lnTo>
                  <a:pt x="370" y="383"/>
                </a:lnTo>
                <a:lnTo>
                  <a:pt x="371" y="375"/>
                </a:lnTo>
                <a:lnTo>
                  <a:pt x="374" y="359"/>
                </a:lnTo>
                <a:lnTo>
                  <a:pt x="377" y="338"/>
                </a:lnTo>
                <a:lnTo>
                  <a:pt x="409" y="383"/>
                </a:lnTo>
                <a:lnTo>
                  <a:pt x="419" y="380"/>
                </a:lnTo>
                <a:lnTo>
                  <a:pt x="419" y="380"/>
                </a:lnTo>
                <a:lnTo>
                  <a:pt x="433" y="406"/>
                </a:lnTo>
                <a:lnTo>
                  <a:pt x="444" y="427"/>
                </a:lnTo>
                <a:lnTo>
                  <a:pt x="450" y="442"/>
                </a:lnTo>
                <a:lnTo>
                  <a:pt x="450" y="442"/>
                </a:lnTo>
                <a:lnTo>
                  <a:pt x="456" y="465"/>
                </a:lnTo>
                <a:lnTo>
                  <a:pt x="461" y="479"/>
                </a:lnTo>
                <a:lnTo>
                  <a:pt x="467" y="494"/>
                </a:lnTo>
                <a:lnTo>
                  <a:pt x="467" y="494"/>
                </a:lnTo>
                <a:lnTo>
                  <a:pt x="475" y="511"/>
                </a:lnTo>
                <a:lnTo>
                  <a:pt x="481" y="529"/>
                </a:lnTo>
                <a:lnTo>
                  <a:pt x="488" y="550"/>
                </a:lnTo>
                <a:lnTo>
                  <a:pt x="488" y="550"/>
                </a:lnTo>
                <a:lnTo>
                  <a:pt x="484" y="546"/>
                </a:lnTo>
                <a:lnTo>
                  <a:pt x="477" y="540"/>
                </a:lnTo>
                <a:lnTo>
                  <a:pt x="472" y="538"/>
                </a:lnTo>
                <a:lnTo>
                  <a:pt x="466" y="537"/>
                </a:lnTo>
                <a:lnTo>
                  <a:pt x="461" y="537"/>
                </a:lnTo>
                <a:lnTo>
                  <a:pt x="456" y="539"/>
                </a:lnTo>
                <a:lnTo>
                  <a:pt x="456" y="539"/>
                </a:lnTo>
                <a:lnTo>
                  <a:pt x="453" y="544"/>
                </a:lnTo>
                <a:lnTo>
                  <a:pt x="452" y="547"/>
                </a:lnTo>
                <a:lnTo>
                  <a:pt x="449" y="552"/>
                </a:lnTo>
                <a:lnTo>
                  <a:pt x="449" y="557"/>
                </a:lnTo>
                <a:lnTo>
                  <a:pt x="449" y="563"/>
                </a:lnTo>
                <a:lnTo>
                  <a:pt x="450" y="567"/>
                </a:lnTo>
                <a:lnTo>
                  <a:pt x="516" y="684"/>
                </a:lnTo>
                <a:lnTo>
                  <a:pt x="516" y="684"/>
                </a:lnTo>
                <a:lnTo>
                  <a:pt x="509" y="686"/>
                </a:lnTo>
                <a:lnTo>
                  <a:pt x="505" y="689"/>
                </a:lnTo>
                <a:lnTo>
                  <a:pt x="505" y="690"/>
                </a:lnTo>
                <a:lnTo>
                  <a:pt x="505" y="691"/>
                </a:lnTo>
                <a:lnTo>
                  <a:pt x="505" y="691"/>
                </a:lnTo>
                <a:lnTo>
                  <a:pt x="507" y="692"/>
                </a:lnTo>
                <a:lnTo>
                  <a:pt x="510" y="695"/>
                </a:lnTo>
                <a:lnTo>
                  <a:pt x="517" y="696"/>
                </a:lnTo>
                <a:lnTo>
                  <a:pt x="526" y="698"/>
                </a:lnTo>
                <a:lnTo>
                  <a:pt x="526" y="698"/>
                </a:lnTo>
                <a:lnTo>
                  <a:pt x="518" y="706"/>
                </a:lnTo>
                <a:lnTo>
                  <a:pt x="515" y="712"/>
                </a:lnTo>
                <a:lnTo>
                  <a:pt x="515" y="714"/>
                </a:lnTo>
                <a:lnTo>
                  <a:pt x="516" y="715"/>
                </a:lnTo>
                <a:lnTo>
                  <a:pt x="516" y="715"/>
                </a:lnTo>
                <a:lnTo>
                  <a:pt x="521" y="718"/>
                </a:lnTo>
                <a:lnTo>
                  <a:pt x="527" y="719"/>
                </a:lnTo>
                <a:lnTo>
                  <a:pt x="533" y="719"/>
                </a:lnTo>
                <a:lnTo>
                  <a:pt x="533" y="719"/>
                </a:lnTo>
                <a:lnTo>
                  <a:pt x="528" y="730"/>
                </a:lnTo>
                <a:lnTo>
                  <a:pt x="526" y="737"/>
                </a:lnTo>
                <a:lnTo>
                  <a:pt x="526" y="741"/>
                </a:lnTo>
                <a:lnTo>
                  <a:pt x="526" y="743"/>
                </a:lnTo>
                <a:lnTo>
                  <a:pt x="526" y="743"/>
                </a:lnTo>
                <a:lnTo>
                  <a:pt x="528" y="743"/>
                </a:lnTo>
                <a:lnTo>
                  <a:pt x="532" y="743"/>
                </a:lnTo>
                <a:lnTo>
                  <a:pt x="542" y="740"/>
                </a:lnTo>
                <a:lnTo>
                  <a:pt x="554" y="732"/>
                </a:lnTo>
                <a:lnTo>
                  <a:pt x="554" y="732"/>
                </a:lnTo>
                <a:lnTo>
                  <a:pt x="552" y="735"/>
                </a:lnTo>
                <a:lnTo>
                  <a:pt x="552" y="741"/>
                </a:lnTo>
                <a:lnTo>
                  <a:pt x="554" y="743"/>
                </a:lnTo>
                <a:lnTo>
                  <a:pt x="555" y="745"/>
                </a:lnTo>
                <a:lnTo>
                  <a:pt x="557" y="745"/>
                </a:lnTo>
                <a:lnTo>
                  <a:pt x="561" y="743"/>
                </a:lnTo>
                <a:lnTo>
                  <a:pt x="561" y="743"/>
                </a:lnTo>
                <a:lnTo>
                  <a:pt x="565" y="740"/>
                </a:lnTo>
                <a:lnTo>
                  <a:pt x="567" y="735"/>
                </a:lnTo>
                <a:lnTo>
                  <a:pt x="570" y="729"/>
                </a:lnTo>
                <a:lnTo>
                  <a:pt x="571" y="723"/>
                </a:lnTo>
                <a:lnTo>
                  <a:pt x="572" y="708"/>
                </a:lnTo>
                <a:lnTo>
                  <a:pt x="571" y="695"/>
                </a:lnTo>
                <a:lnTo>
                  <a:pt x="571" y="695"/>
                </a:lnTo>
                <a:lnTo>
                  <a:pt x="570" y="684"/>
                </a:lnTo>
                <a:lnTo>
                  <a:pt x="567" y="674"/>
                </a:lnTo>
                <a:lnTo>
                  <a:pt x="565" y="667"/>
                </a:lnTo>
                <a:lnTo>
                  <a:pt x="561" y="661"/>
                </a:lnTo>
                <a:lnTo>
                  <a:pt x="561" y="661"/>
                </a:lnTo>
                <a:lnTo>
                  <a:pt x="556" y="652"/>
                </a:lnTo>
                <a:lnTo>
                  <a:pt x="551" y="641"/>
                </a:lnTo>
                <a:lnTo>
                  <a:pt x="546" y="629"/>
                </a:lnTo>
                <a:lnTo>
                  <a:pt x="546" y="629"/>
                </a:lnTo>
                <a:lnTo>
                  <a:pt x="534" y="540"/>
                </a:lnTo>
                <a:lnTo>
                  <a:pt x="526" y="477"/>
                </a:lnTo>
                <a:lnTo>
                  <a:pt x="522" y="442"/>
                </a:lnTo>
                <a:lnTo>
                  <a:pt x="522" y="442"/>
                </a:lnTo>
                <a:lnTo>
                  <a:pt x="521" y="434"/>
                </a:lnTo>
                <a:lnTo>
                  <a:pt x="516" y="423"/>
                </a:lnTo>
                <a:lnTo>
                  <a:pt x="500" y="394"/>
                </a:lnTo>
                <a:lnTo>
                  <a:pt x="477" y="355"/>
                </a:lnTo>
                <a:lnTo>
                  <a:pt x="481" y="345"/>
                </a:lnTo>
                <a:lnTo>
                  <a:pt x="481" y="345"/>
                </a:lnTo>
                <a:lnTo>
                  <a:pt x="455" y="304"/>
                </a:lnTo>
                <a:lnTo>
                  <a:pt x="434" y="274"/>
                </a:lnTo>
                <a:lnTo>
                  <a:pt x="419" y="252"/>
                </a:lnTo>
                <a:lnTo>
                  <a:pt x="419" y="252"/>
                </a:lnTo>
                <a:lnTo>
                  <a:pt x="411" y="246"/>
                </a:lnTo>
                <a:lnTo>
                  <a:pt x="400" y="238"/>
                </a:lnTo>
                <a:lnTo>
                  <a:pt x="387" y="231"/>
                </a:lnTo>
                <a:lnTo>
                  <a:pt x="374" y="225"/>
                </a:lnTo>
                <a:lnTo>
                  <a:pt x="348" y="214"/>
                </a:lnTo>
                <a:lnTo>
                  <a:pt x="336" y="210"/>
                </a:lnTo>
                <a:lnTo>
                  <a:pt x="336" y="210"/>
                </a:lnTo>
                <a:lnTo>
                  <a:pt x="319" y="207"/>
                </a:lnTo>
                <a:lnTo>
                  <a:pt x="304" y="203"/>
                </a:lnTo>
                <a:lnTo>
                  <a:pt x="302" y="197"/>
                </a:lnTo>
                <a:lnTo>
                  <a:pt x="304" y="176"/>
                </a:lnTo>
                <a:lnTo>
                  <a:pt x="304" y="176"/>
                </a:lnTo>
                <a:lnTo>
                  <a:pt x="312" y="167"/>
                </a:lnTo>
                <a:lnTo>
                  <a:pt x="323" y="152"/>
                </a:lnTo>
                <a:lnTo>
                  <a:pt x="323" y="152"/>
                </a:lnTo>
                <a:lnTo>
                  <a:pt x="324" y="147"/>
                </a:lnTo>
                <a:lnTo>
                  <a:pt x="326" y="141"/>
                </a:lnTo>
                <a:lnTo>
                  <a:pt x="329" y="126"/>
                </a:lnTo>
                <a:lnTo>
                  <a:pt x="330" y="113"/>
                </a:lnTo>
                <a:lnTo>
                  <a:pt x="329" y="107"/>
                </a:lnTo>
                <a:lnTo>
                  <a:pt x="329" y="107"/>
                </a:lnTo>
                <a:lnTo>
                  <a:pt x="329" y="103"/>
                </a:lnTo>
                <a:lnTo>
                  <a:pt x="329" y="96"/>
                </a:lnTo>
                <a:lnTo>
                  <a:pt x="329" y="86"/>
                </a:lnTo>
                <a:lnTo>
                  <a:pt x="329" y="86"/>
                </a:lnTo>
                <a:lnTo>
                  <a:pt x="329" y="83"/>
                </a:lnTo>
                <a:lnTo>
                  <a:pt x="329" y="78"/>
                </a:lnTo>
                <a:lnTo>
                  <a:pt x="329" y="72"/>
                </a:lnTo>
                <a:lnTo>
                  <a:pt x="329" y="72"/>
                </a:lnTo>
                <a:lnTo>
                  <a:pt x="331" y="61"/>
                </a:lnTo>
                <a:lnTo>
                  <a:pt x="331" y="56"/>
                </a:lnTo>
                <a:lnTo>
                  <a:pt x="329" y="51"/>
                </a:lnTo>
                <a:lnTo>
                  <a:pt x="329" y="51"/>
                </a:lnTo>
                <a:lnTo>
                  <a:pt x="320" y="40"/>
                </a:lnTo>
                <a:lnTo>
                  <a:pt x="315" y="34"/>
                </a:lnTo>
                <a:lnTo>
                  <a:pt x="315" y="34"/>
                </a:lnTo>
                <a:lnTo>
                  <a:pt x="314" y="29"/>
                </a:lnTo>
                <a:lnTo>
                  <a:pt x="312" y="23"/>
                </a:lnTo>
                <a:lnTo>
                  <a:pt x="308" y="17"/>
                </a:lnTo>
                <a:lnTo>
                  <a:pt x="308" y="17"/>
                </a:lnTo>
                <a:lnTo>
                  <a:pt x="304" y="11"/>
                </a:lnTo>
                <a:lnTo>
                  <a:pt x="301" y="8"/>
                </a:lnTo>
                <a:lnTo>
                  <a:pt x="298" y="6"/>
                </a:lnTo>
                <a:lnTo>
                  <a:pt x="298" y="6"/>
                </a:lnTo>
                <a:lnTo>
                  <a:pt x="295" y="7"/>
                </a:lnTo>
                <a:lnTo>
                  <a:pt x="291" y="7"/>
                </a:lnTo>
                <a:lnTo>
                  <a:pt x="287" y="6"/>
                </a:lnTo>
                <a:lnTo>
                  <a:pt x="287" y="6"/>
                </a:lnTo>
                <a:lnTo>
                  <a:pt x="279" y="1"/>
                </a:lnTo>
                <a:lnTo>
                  <a:pt x="275" y="0"/>
                </a:lnTo>
                <a:lnTo>
                  <a:pt x="270" y="0"/>
                </a:lnTo>
                <a:lnTo>
                  <a:pt x="270" y="0"/>
                </a:lnTo>
                <a:lnTo>
                  <a:pt x="260" y="0"/>
                </a:lnTo>
                <a:lnTo>
                  <a:pt x="253" y="0"/>
                </a:lnTo>
                <a:lnTo>
                  <a:pt x="253" y="0"/>
                </a:lnTo>
                <a:lnTo>
                  <a:pt x="248" y="0"/>
                </a:lnTo>
                <a:lnTo>
                  <a:pt x="242" y="1"/>
                </a:lnTo>
                <a:lnTo>
                  <a:pt x="235" y="2"/>
                </a:lnTo>
                <a:lnTo>
                  <a:pt x="232" y="2"/>
                </a:lnTo>
                <a:lnTo>
                  <a:pt x="232" y="2"/>
                </a:lnTo>
                <a:lnTo>
                  <a:pt x="231" y="2"/>
                </a:lnTo>
                <a:lnTo>
                  <a:pt x="229" y="4"/>
                </a:lnTo>
                <a:lnTo>
                  <a:pt x="222" y="6"/>
                </a:lnTo>
                <a:lnTo>
                  <a:pt x="222" y="6"/>
                </a:lnTo>
                <a:lnTo>
                  <a:pt x="217" y="8"/>
                </a:lnTo>
                <a:lnTo>
                  <a:pt x="214" y="10"/>
                </a:lnTo>
                <a:lnTo>
                  <a:pt x="212" y="13"/>
                </a:lnTo>
                <a:lnTo>
                  <a:pt x="212" y="13"/>
                </a:lnTo>
                <a:lnTo>
                  <a:pt x="207" y="19"/>
                </a:lnTo>
                <a:lnTo>
                  <a:pt x="204" y="23"/>
                </a:lnTo>
                <a:lnTo>
                  <a:pt x="204" y="23"/>
                </a:lnTo>
                <a:lnTo>
                  <a:pt x="202" y="27"/>
                </a:lnTo>
                <a:lnTo>
                  <a:pt x="197" y="30"/>
                </a:lnTo>
                <a:lnTo>
                  <a:pt x="197" y="30"/>
                </a:lnTo>
                <a:lnTo>
                  <a:pt x="195" y="34"/>
                </a:lnTo>
                <a:lnTo>
                  <a:pt x="194" y="39"/>
                </a:lnTo>
                <a:lnTo>
                  <a:pt x="192" y="41"/>
                </a:lnTo>
                <a:lnTo>
                  <a:pt x="191" y="45"/>
                </a:lnTo>
                <a:lnTo>
                  <a:pt x="191" y="45"/>
                </a:lnTo>
                <a:lnTo>
                  <a:pt x="187" y="49"/>
                </a:lnTo>
                <a:lnTo>
                  <a:pt x="187" y="51"/>
                </a:lnTo>
                <a:lnTo>
                  <a:pt x="187" y="51"/>
                </a:lnTo>
                <a:lnTo>
                  <a:pt x="187" y="53"/>
                </a:lnTo>
                <a:lnTo>
                  <a:pt x="185" y="56"/>
                </a:lnTo>
                <a:lnTo>
                  <a:pt x="180" y="62"/>
                </a:lnTo>
                <a:lnTo>
                  <a:pt x="180" y="62"/>
                </a:lnTo>
                <a:lnTo>
                  <a:pt x="178" y="67"/>
                </a:lnTo>
                <a:lnTo>
                  <a:pt x="176" y="74"/>
                </a:lnTo>
                <a:lnTo>
                  <a:pt x="174" y="86"/>
                </a:lnTo>
                <a:lnTo>
                  <a:pt x="174" y="86"/>
                </a:lnTo>
                <a:close/>
                <a:moveTo>
                  <a:pt x="90" y="400"/>
                </a:moveTo>
                <a:lnTo>
                  <a:pt x="101" y="408"/>
                </a:lnTo>
                <a:lnTo>
                  <a:pt x="101" y="408"/>
                </a:lnTo>
                <a:lnTo>
                  <a:pt x="102" y="415"/>
                </a:lnTo>
                <a:lnTo>
                  <a:pt x="105" y="425"/>
                </a:lnTo>
                <a:lnTo>
                  <a:pt x="105" y="425"/>
                </a:lnTo>
                <a:lnTo>
                  <a:pt x="103" y="426"/>
                </a:lnTo>
                <a:lnTo>
                  <a:pt x="101" y="427"/>
                </a:lnTo>
                <a:lnTo>
                  <a:pt x="93" y="429"/>
                </a:lnTo>
                <a:lnTo>
                  <a:pt x="80" y="432"/>
                </a:lnTo>
                <a:lnTo>
                  <a:pt x="90" y="4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B95B5E90-120E-40AD-AA82-47F5A99D8471}"/>
              </a:ext>
            </a:extLst>
          </p:cNvPr>
          <p:cNvSpPr>
            <a:spLocks/>
          </p:cNvSpPr>
          <p:nvPr/>
        </p:nvSpPr>
        <p:spPr bwMode="auto">
          <a:xfrm>
            <a:off x="4720600" y="2709031"/>
            <a:ext cx="554530" cy="1600811"/>
          </a:xfrm>
          <a:custGeom>
            <a:avLst/>
            <a:gdLst>
              <a:gd name="T0" fmla="*/ 200 w 477"/>
              <a:gd name="T1" fmla="*/ 130 h 1377"/>
              <a:gd name="T2" fmla="*/ 203 w 477"/>
              <a:gd name="T3" fmla="*/ 164 h 1377"/>
              <a:gd name="T4" fmla="*/ 162 w 477"/>
              <a:gd name="T5" fmla="*/ 199 h 1377"/>
              <a:gd name="T6" fmla="*/ 87 w 477"/>
              <a:gd name="T7" fmla="*/ 238 h 1377"/>
              <a:gd name="T8" fmla="*/ 53 w 477"/>
              <a:gd name="T9" fmla="*/ 300 h 1377"/>
              <a:gd name="T10" fmla="*/ 4 w 477"/>
              <a:gd name="T11" fmla="*/ 432 h 1377"/>
              <a:gd name="T12" fmla="*/ 8 w 477"/>
              <a:gd name="T13" fmla="*/ 442 h 1377"/>
              <a:gd name="T14" fmla="*/ 1 w 477"/>
              <a:gd name="T15" fmla="*/ 492 h 1377"/>
              <a:gd name="T16" fmla="*/ 60 w 477"/>
              <a:gd name="T17" fmla="*/ 509 h 1377"/>
              <a:gd name="T18" fmla="*/ 15 w 477"/>
              <a:gd name="T19" fmla="*/ 634 h 1377"/>
              <a:gd name="T20" fmla="*/ 10 w 477"/>
              <a:gd name="T21" fmla="*/ 795 h 1377"/>
              <a:gd name="T22" fmla="*/ 22 w 477"/>
              <a:gd name="T23" fmla="*/ 882 h 1377"/>
              <a:gd name="T24" fmla="*/ 35 w 477"/>
              <a:gd name="T25" fmla="*/ 981 h 1377"/>
              <a:gd name="T26" fmla="*/ 68 w 477"/>
              <a:gd name="T27" fmla="*/ 1031 h 1377"/>
              <a:gd name="T28" fmla="*/ 111 w 477"/>
              <a:gd name="T29" fmla="*/ 1086 h 1377"/>
              <a:gd name="T30" fmla="*/ 127 w 477"/>
              <a:gd name="T31" fmla="*/ 1162 h 1377"/>
              <a:gd name="T32" fmla="*/ 143 w 477"/>
              <a:gd name="T33" fmla="*/ 1175 h 1377"/>
              <a:gd name="T34" fmla="*/ 163 w 477"/>
              <a:gd name="T35" fmla="*/ 1142 h 1377"/>
              <a:gd name="T36" fmla="*/ 162 w 477"/>
              <a:gd name="T37" fmla="*/ 1248 h 1377"/>
              <a:gd name="T38" fmla="*/ 154 w 477"/>
              <a:gd name="T39" fmla="*/ 1294 h 1377"/>
              <a:gd name="T40" fmla="*/ 149 w 477"/>
              <a:gd name="T41" fmla="*/ 1345 h 1377"/>
              <a:gd name="T42" fmla="*/ 144 w 477"/>
              <a:gd name="T43" fmla="*/ 1374 h 1377"/>
              <a:gd name="T44" fmla="*/ 200 w 477"/>
              <a:gd name="T45" fmla="*/ 1374 h 1377"/>
              <a:gd name="T46" fmla="*/ 225 w 477"/>
              <a:gd name="T47" fmla="*/ 1356 h 1377"/>
              <a:gd name="T48" fmla="*/ 268 w 477"/>
              <a:gd name="T49" fmla="*/ 1339 h 1377"/>
              <a:gd name="T50" fmla="*/ 269 w 477"/>
              <a:gd name="T51" fmla="*/ 1301 h 1377"/>
              <a:gd name="T52" fmla="*/ 239 w 477"/>
              <a:gd name="T53" fmla="*/ 1271 h 1377"/>
              <a:gd name="T54" fmla="*/ 222 w 477"/>
              <a:gd name="T55" fmla="*/ 1241 h 1377"/>
              <a:gd name="T56" fmla="*/ 259 w 477"/>
              <a:gd name="T57" fmla="*/ 1200 h 1377"/>
              <a:gd name="T58" fmla="*/ 296 w 477"/>
              <a:gd name="T59" fmla="*/ 1111 h 1377"/>
              <a:gd name="T60" fmla="*/ 278 w 477"/>
              <a:gd name="T61" fmla="*/ 879 h 1377"/>
              <a:gd name="T62" fmla="*/ 314 w 477"/>
              <a:gd name="T63" fmla="*/ 739 h 1377"/>
              <a:gd name="T64" fmla="*/ 346 w 477"/>
              <a:gd name="T65" fmla="*/ 639 h 1377"/>
              <a:gd name="T66" fmla="*/ 336 w 477"/>
              <a:gd name="T67" fmla="*/ 577 h 1377"/>
              <a:gd name="T68" fmla="*/ 399 w 477"/>
              <a:gd name="T69" fmla="*/ 438 h 1377"/>
              <a:gd name="T70" fmla="*/ 412 w 477"/>
              <a:gd name="T71" fmla="*/ 494 h 1377"/>
              <a:gd name="T72" fmla="*/ 425 w 477"/>
              <a:gd name="T73" fmla="*/ 517 h 1377"/>
              <a:gd name="T74" fmla="*/ 457 w 477"/>
              <a:gd name="T75" fmla="*/ 511 h 1377"/>
              <a:gd name="T76" fmla="*/ 470 w 477"/>
              <a:gd name="T77" fmla="*/ 486 h 1377"/>
              <a:gd name="T78" fmla="*/ 470 w 477"/>
              <a:gd name="T79" fmla="*/ 453 h 1377"/>
              <a:gd name="T80" fmla="*/ 471 w 477"/>
              <a:gd name="T81" fmla="*/ 440 h 1377"/>
              <a:gd name="T82" fmla="*/ 425 w 477"/>
              <a:gd name="T83" fmla="*/ 328 h 1377"/>
              <a:gd name="T84" fmla="*/ 429 w 477"/>
              <a:gd name="T85" fmla="*/ 239 h 1377"/>
              <a:gd name="T86" fmla="*/ 391 w 477"/>
              <a:gd name="T87" fmla="*/ 217 h 1377"/>
              <a:gd name="T88" fmla="*/ 329 w 477"/>
              <a:gd name="T89" fmla="*/ 197 h 1377"/>
              <a:gd name="T90" fmla="*/ 343 w 477"/>
              <a:gd name="T91" fmla="*/ 179 h 1377"/>
              <a:gd name="T92" fmla="*/ 354 w 477"/>
              <a:gd name="T93" fmla="*/ 141 h 1377"/>
              <a:gd name="T94" fmla="*/ 352 w 477"/>
              <a:gd name="T95" fmla="*/ 124 h 1377"/>
              <a:gd name="T96" fmla="*/ 353 w 477"/>
              <a:gd name="T97" fmla="*/ 102 h 1377"/>
              <a:gd name="T98" fmla="*/ 340 w 477"/>
              <a:gd name="T99" fmla="*/ 38 h 1377"/>
              <a:gd name="T100" fmla="*/ 311 w 477"/>
              <a:gd name="T101" fmla="*/ 9 h 1377"/>
              <a:gd name="T102" fmla="*/ 303 w 477"/>
              <a:gd name="T103" fmla="*/ 1 h 1377"/>
              <a:gd name="T104" fmla="*/ 270 w 477"/>
              <a:gd name="T105" fmla="*/ 12 h 1377"/>
              <a:gd name="T106" fmla="*/ 262 w 477"/>
              <a:gd name="T107" fmla="*/ 11 h 1377"/>
              <a:gd name="T108" fmla="*/ 253 w 477"/>
              <a:gd name="T109" fmla="*/ 15 h 1377"/>
              <a:gd name="T110" fmla="*/ 229 w 477"/>
              <a:gd name="T111" fmla="*/ 20 h 1377"/>
              <a:gd name="T112" fmla="*/ 203 w 477"/>
              <a:gd name="T113" fmla="*/ 46 h 1377"/>
              <a:gd name="T114" fmla="*/ 192 w 477"/>
              <a:gd name="T115" fmla="*/ 57 h 1377"/>
              <a:gd name="T116" fmla="*/ 185 w 477"/>
              <a:gd name="T117" fmla="*/ 72 h 1377"/>
              <a:gd name="T118" fmla="*/ 203 w 477"/>
              <a:gd name="T119" fmla="*/ 11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7" h="1377">
                <a:moveTo>
                  <a:pt x="207" y="130"/>
                </a:moveTo>
                <a:lnTo>
                  <a:pt x="207" y="130"/>
                </a:lnTo>
                <a:lnTo>
                  <a:pt x="207" y="130"/>
                </a:lnTo>
                <a:lnTo>
                  <a:pt x="206" y="128"/>
                </a:lnTo>
                <a:lnTo>
                  <a:pt x="205" y="128"/>
                </a:lnTo>
                <a:lnTo>
                  <a:pt x="200" y="130"/>
                </a:lnTo>
                <a:lnTo>
                  <a:pt x="200" y="130"/>
                </a:lnTo>
                <a:lnTo>
                  <a:pt x="197" y="134"/>
                </a:lnTo>
                <a:lnTo>
                  <a:pt x="197" y="139"/>
                </a:lnTo>
                <a:lnTo>
                  <a:pt x="200" y="149"/>
                </a:lnTo>
                <a:lnTo>
                  <a:pt x="202" y="158"/>
                </a:lnTo>
                <a:lnTo>
                  <a:pt x="203" y="164"/>
                </a:lnTo>
                <a:lnTo>
                  <a:pt x="203" y="164"/>
                </a:lnTo>
                <a:lnTo>
                  <a:pt x="199" y="177"/>
                </a:lnTo>
                <a:lnTo>
                  <a:pt x="196" y="183"/>
                </a:lnTo>
                <a:lnTo>
                  <a:pt x="203" y="186"/>
                </a:lnTo>
                <a:lnTo>
                  <a:pt x="203" y="186"/>
                </a:lnTo>
                <a:lnTo>
                  <a:pt x="162" y="199"/>
                </a:lnTo>
                <a:lnTo>
                  <a:pt x="132" y="210"/>
                </a:lnTo>
                <a:lnTo>
                  <a:pt x="119" y="214"/>
                </a:lnTo>
                <a:lnTo>
                  <a:pt x="111" y="219"/>
                </a:lnTo>
                <a:lnTo>
                  <a:pt x="111" y="219"/>
                </a:lnTo>
                <a:lnTo>
                  <a:pt x="99" y="228"/>
                </a:lnTo>
                <a:lnTo>
                  <a:pt x="87" y="238"/>
                </a:lnTo>
                <a:lnTo>
                  <a:pt x="79" y="242"/>
                </a:lnTo>
                <a:lnTo>
                  <a:pt x="73" y="250"/>
                </a:lnTo>
                <a:lnTo>
                  <a:pt x="68" y="258"/>
                </a:lnTo>
                <a:lnTo>
                  <a:pt x="63" y="268"/>
                </a:lnTo>
                <a:lnTo>
                  <a:pt x="63" y="268"/>
                </a:lnTo>
                <a:lnTo>
                  <a:pt x="53" y="300"/>
                </a:lnTo>
                <a:lnTo>
                  <a:pt x="38" y="343"/>
                </a:lnTo>
                <a:lnTo>
                  <a:pt x="25" y="384"/>
                </a:lnTo>
                <a:lnTo>
                  <a:pt x="15" y="409"/>
                </a:lnTo>
                <a:lnTo>
                  <a:pt x="15" y="409"/>
                </a:lnTo>
                <a:lnTo>
                  <a:pt x="6" y="427"/>
                </a:lnTo>
                <a:lnTo>
                  <a:pt x="4" y="432"/>
                </a:lnTo>
                <a:lnTo>
                  <a:pt x="4" y="435"/>
                </a:lnTo>
                <a:lnTo>
                  <a:pt x="4" y="435"/>
                </a:lnTo>
                <a:lnTo>
                  <a:pt x="5" y="436"/>
                </a:lnTo>
                <a:lnTo>
                  <a:pt x="6" y="438"/>
                </a:lnTo>
                <a:lnTo>
                  <a:pt x="8" y="442"/>
                </a:lnTo>
                <a:lnTo>
                  <a:pt x="8" y="442"/>
                </a:lnTo>
                <a:lnTo>
                  <a:pt x="4" y="463"/>
                </a:lnTo>
                <a:lnTo>
                  <a:pt x="0" y="478"/>
                </a:lnTo>
                <a:lnTo>
                  <a:pt x="0" y="485"/>
                </a:lnTo>
                <a:lnTo>
                  <a:pt x="0" y="489"/>
                </a:lnTo>
                <a:lnTo>
                  <a:pt x="0" y="489"/>
                </a:lnTo>
                <a:lnTo>
                  <a:pt x="1" y="492"/>
                </a:lnTo>
                <a:lnTo>
                  <a:pt x="4" y="494"/>
                </a:lnTo>
                <a:lnTo>
                  <a:pt x="10" y="497"/>
                </a:lnTo>
                <a:lnTo>
                  <a:pt x="20" y="500"/>
                </a:lnTo>
                <a:lnTo>
                  <a:pt x="31" y="503"/>
                </a:lnTo>
                <a:lnTo>
                  <a:pt x="50" y="506"/>
                </a:lnTo>
                <a:lnTo>
                  <a:pt x="60" y="509"/>
                </a:lnTo>
                <a:lnTo>
                  <a:pt x="60" y="509"/>
                </a:lnTo>
                <a:lnTo>
                  <a:pt x="40" y="567"/>
                </a:lnTo>
                <a:lnTo>
                  <a:pt x="26" y="610"/>
                </a:lnTo>
                <a:lnTo>
                  <a:pt x="20" y="626"/>
                </a:lnTo>
                <a:lnTo>
                  <a:pt x="15" y="634"/>
                </a:lnTo>
                <a:lnTo>
                  <a:pt x="15" y="634"/>
                </a:lnTo>
                <a:lnTo>
                  <a:pt x="6" y="645"/>
                </a:lnTo>
                <a:lnTo>
                  <a:pt x="4" y="649"/>
                </a:lnTo>
                <a:lnTo>
                  <a:pt x="18" y="660"/>
                </a:lnTo>
                <a:lnTo>
                  <a:pt x="18" y="660"/>
                </a:lnTo>
                <a:lnTo>
                  <a:pt x="14" y="738"/>
                </a:lnTo>
                <a:lnTo>
                  <a:pt x="10" y="795"/>
                </a:lnTo>
                <a:lnTo>
                  <a:pt x="10" y="816"/>
                </a:lnTo>
                <a:lnTo>
                  <a:pt x="11" y="826"/>
                </a:lnTo>
                <a:lnTo>
                  <a:pt x="11" y="826"/>
                </a:lnTo>
                <a:lnTo>
                  <a:pt x="15" y="840"/>
                </a:lnTo>
                <a:lnTo>
                  <a:pt x="18" y="856"/>
                </a:lnTo>
                <a:lnTo>
                  <a:pt x="22" y="882"/>
                </a:lnTo>
                <a:lnTo>
                  <a:pt x="22" y="882"/>
                </a:lnTo>
                <a:lnTo>
                  <a:pt x="23" y="901"/>
                </a:lnTo>
                <a:lnTo>
                  <a:pt x="26" y="931"/>
                </a:lnTo>
                <a:lnTo>
                  <a:pt x="28" y="948"/>
                </a:lnTo>
                <a:lnTo>
                  <a:pt x="31" y="965"/>
                </a:lnTo>
                <a:lnTo>
                  <a:pt x="35" y="981"/>
                </a:lnTo>
                <a:lnTo>
                  <a:pt x="38" y="987"/>
                </a:lnTo>
                <a:lnTo>
                  <a:pt x="40" y="993"/>
                </a:lnTo>
                <a:lnTo>
                  <a:pt x="40" y="993"/>
                </a:lnTo>
                <a:lnTo>
                  <a:pt x="53" y="1010"/>
                </a:lnTo>
                <a:lnTo>
                  <a:pt x="61" y="1021"/>
                </a:lnTo>
                <a:lnTo>
                  <a:pt x="68" y="1031"/>
                </a:lnTo>
                <a:lnTo>
                  <a:pt x="74" y="1042"/>
                </a:lnTo>
                <a:lnTo>
                  <a:pt x="74" y="1042"/>
                </a:lnTo>
                <a:lnTo>
                  <a:pt x="82" y="1055"/>
                </a:lnTo>
                <a:lnTo>
                  <a:pt x="90" y="1069"/>
                </a:lnTo>
                <a:lnTo>
                  <a:pt x="100" y="1082"/>
                </a:lnTo>
                <a:lnTo>
                  <a:pt x="111" y="1086"/>
                </a:lnTo>
                <a:lnTo>
                  <a:pt x="111" y="1086"/>
                </a:lnTo>
                <a:lnTo>
                  <a:pt x="112" y="1097"/>
                </a:lnTo>
                <a:lnTo>
                  <a:pt x="116" y="1122"/>
                </a:lnTo>
                <a:lnTo>
                  <a:pt x="118" y="1137"/>
                </a:lnTo>
                <a:lnTo>
                  <a:pt x="122" y="1151"/>
                </a:lnTo>
                <a:lnTo>
                  <a:pt x="127" y="1162"/>
                </a:lnTo>
                <a:lnTo>
                  <a:pt x="130" y="1167"/>
                </a:lnTo>
                <a:lnTo>
                  <a:pt x="133" y="1171"/>
                </a:lnTo>
                <a:lnTo>
                  <a:pt x="133" y="1171"/>
                </a:lnTo>
                <a:lnTo>
                  <a:pt x="136" y="1173"/>
                </a:lnTo>
                <a:lnTo>
                  <a:pt x="140" y="1175"/>
                </a:lnTo>
                <a:lnTo>
                  <a:pt x="143" y="1175"/>
                </a:lnTo>
                <a:lnTo>
                  <a:pt x="145" y="1173"/>
                </a:lnTo>
                <a:lnTo>
                  <a:pt x="150" y="1168"/>
                </a:lnTo>
                <a:lnTo>
                  <a:pt x="155" y="1162"/>
                </a:lnTo>
                <a:lnTo>
                  <a:pt x="158" y="1155"/>
                </a:lnTo>
                <a:lnTo>
                  <a:pt x="161" y="1148"/>
                </a:lnTo>
                <a:lnTo>
                  <a:pt x="163" y="1142"/>
                </a:lnTo>
                <a:lnTo>
                  <a:pt x="171" y="1223"/>
                </a:lnTo>
                <a:lnTo>
                  <a:pt x="167" y="1245"/>
                </a:lnTo>
                <a:lnTo>
                  <a:pt x="167" y="1245"/>
                </a:lnTo>
                <a:lnTo>
                  <a:pt x="166" y="1245"/>
                </a:lnTo>
                <a:lnTo>
                  <a:pt x="164" y="1245"/>
                </a:lnTo>
                <a:lnTo>
                  <a:pt x="162" y="1248"/>
                </a:lnTo>
                <a:lnTo>
                  <a:pt x="160" y="1252"/>
                </a:lnTo>
                <a:lnTo>
                  <a:pt x="160" y="1252"/>
                </a:lnTo>
                <a:lnTo>
                  <a:pt x="152" y="1282"/>
                </a:lnTo>
                <a:lnTo>
                  <a:pt x="152" y="1282"/>
                </a:lnTo>
                <a:lnTo>
                  <a:pt x="152" y="1288"/>
                </a:lnTo>
                <a:lnTo>
                  <a:pt x="154" y="1294"/>
                </a:lnTo>
                <a:lnTo>
                  <a:pt x="152" y="1301"/>
                </a:lnTo>
                <a:lnTo>
                  <a:pt x="152" y="1301"/>
                </a:lnTo>
                <a:lnTo>
                  <a:pt x="150" y="1312"/>
                </a:lnTo>
                <a:lnTo>
                  <a:pt x="150" y="1325"/>
                </a:lnTo>
                <a:lnTo>
                  <a:pt x="149" y="1338"/>
                </a:lnTo>
                <a:lnTo>
                  <a:pt x="149" y="1345"/>
                </a:lnTo>
                <a:lnTo>
                  <a:pt x="149" y="1345"/>
                </a:lnTo>
                <a:lnTo>
                  <a:pt x="146" y="1351"/>
                </a:lnTo>
                <a:lnTo>
                  <a:pt x="144" y="1361"/>
                </a:lnTo>
                <a:lnTo>
                  <a:pt x="143" y="1369"/>
                </a:lnTo>
                <a:lnTo>
                  <a:pt x="143" y="1373"/>
                </a:lnTo>
                <a:lnTo>
                  <a:pt x="144" y="1374"/>
                </a:lnTo>
                <a:lnTo>
                  <a:pt x="144" y="1374"/>
                </a:lnTo>
                <a:lnTo>
                  <a:pt x="154" y="1375"/>
                </a:lnTo>
                <a:lnTo>
                  <a:pt x="168" y="1377"/>
                </a:lnTo>
                <a:lnTo>
                  <a:pt x="185" y="1377"/>
                </a:lnTo>
                <a:lnTo>
                  <a:pt x="200" y="1374"/>
                </a:lnTo>
                <a:lnTo>
                  <a:pt x="200" y="1374"/>
                </a:lnTo>
                <a:lnTo>
                  <a:pt x="205" y="1373"/>
                </a:lnTo>
                <a:lnTo>
                  <a:pt x="208" y="1372"/>
                </a:lnTo>
                <a:lnTo>
                  <a:pt x="214" y="1367"/>
                </a:lnTo>
                <a:lnTo>
                  <a:pt x="219" y="1361"/>
                </a:lnTo>
                <a:lnTo>
                  <a:pt x="225" y="1356"/>
                </a:lnTo>
                <a:lnTo>
                  <a:pt x="225" y="1356"/>
                </a:lnTo>
                <a:lnTo>
                  <a:pt x="230" y="1353"/>
                </a:lnTo>
                <a:lnTo>
                  <a:pt x="236" y="1352"/>
                </a:lnTo>
                <a:lnTo>
                  <a:pt x="250" y="1347"/>
                </a:lnTo>
                <a:lnTo>
                  <a:pt x="257" y="1345"/>
                </a:lnTo>
                <a:lnTo>
                  <a:pt x="263" y="1342"/>
                </a:lnTo>
                <a:lnTo>
                  <a:pt x="268" y="1339"/>
                </a:lnTo>
                <a:lnTo>
                  <a:pt x="270" y="1334"/>
                </a:lnTo>
                <a:lnTo>
                  <a:pt x="270" y="1334"/>
                </a:lnTo>
                <a:lnTo>
                  <a:pt x="272" y="1323"/>
                </a:lnTo>
                <a:lnTo>
                  <a:pt x="273" y="1312"/>
                </a:lnTo>
                <a:lnTo>
                  <a:pt x="272" y="1307"/>
                </a:lnTo>
                <a:lnTo>
                  <a:pt x="269" y="1301"/>
                </a:lnTo>
                <a:lnTo>
                  <a:pt x="267" y="1295"/>
                </a:lnTo>
                <a:lnTo>
                  <a:pt x="263" y="1289"/>
                </a:lnTo>
                <a:lnTo>
                  <a:pt x="263" y="1289"/>
                </a:lnTo>
                <a:lnTo>
                  <a:pt x="253" y="1279"/>
                </a:lnTo>
                <a:lnTo>
                  <a:pt x="246" y="1273"/>
                </a:lnTo>
                <a:lnTo>
                  <a:pt x="239" y="1271"/>
                </a:lnTo>
                <a:lnTo>
                  <a:pt x="233" y="1271"/>
                </a:lnTo>
                <a:lnTo>
                  <a:pt x="233" y="1271"/>
                </a:lnTo>
                <a:lnTo>
                  <a:pt x="230" y="1269"/>
                </a:lnTo>
                <a:lnTo>
                  <a:pt x="229" y="1267"/>
                </a:lnTo>
                <a:lnTo>
                  <a:pt x="225" y="1256"/>
                </a:lnTo>
                <a:lnTo>
                  <a:pt x="222" y="1241"/>
                </a:lnTo>
                <a:lnTo>
                  <a:pt x="244" y="1207"/>
                </a:lnTo>
                <a:lnTo>
                  <a:pt x="244" y="1207"/>
                </a:lnTo>
                <a:lnTo>
                  <a:pt x="250" y="1206"/>
                </a:lnTo>
                <a:lnTo>
                  <a:pt x="253" y="1204"/>
                </a:lnTo>
                <a:lnTo>
                  <a:pt x="259" y="1200"/>
                </a:lnTo>
                <a:lnTo>
                  <a:pt x="259" y="1200"/>
                </a:lnTo>
                <a:lnTo>
                  <a:pt x="262" y="1196"/>
                </a:lnTo>
                <a:lnTo>
                  <a:pt x="267" y="1187"/>
                </a:lnTo>
                <a:lnTo>
                  <a:pt x="279" y="1161"/>
                </a:lnTo>
                <a:lnTo>
                  <a:pt x="290" y="1133"/>
                </a:lnTo>
                <a:lnTo>
                  <a:pt x="293" y="1121"/>
                </a:lnTo>
                <a:lnTo>
                  <a:pt x="296" y="1111"/>
                </a:lnTo>
                <a:lnTo>
                  <a:pt x="296" y="1111"/>
                </a:lnTo>
                <a:lnTo>
                  <a:pt x="296" y="1102"/>
                </a:lnTo>
                <a:lnTo>
                  <a:pt x="295" y="1088"/>
                </a:lnTo>
                <a:lnTo>
                  <a:pt x="289" y="1056"/>
                </a:lnTo>
                <a:lnTo>
                  <a:pt x="281" y="1015"/>
                </a:lnTo>
                <a:lnTo>
                  <a:pt x="278" y="879"/>
                </a:lnTo>
                <a:lnTo>
                  <a:pt x="278" y="879"/>
                </a:lnTo>
                <a:lnTo>
                  <a:pt x="284" y="862"/>
                </a:lnTo>
                <a:lnTo>
                  <a:pt x="290" y="841"/>
                </a:lnTo>
                <a:lnTo>
                  <a:pt x="296" y="816"/>
                </a:lnTo>
                <a:lnTo>
                  <a:pt x="296" y="816"/>
                </a:lnTo>
                <a:lnTo>
                  <a:pt x="314" y="739"/>
                </a:lnTo>
                <a:lnTo>
                  <a:pt x="325" y="690"/>
                </a:lnTo>
                <a:lnTo>
                  <a:pt x="325" y="690"/>
                </a:lnTo>
                <a:lnTo>
                  <a:pt x="330" y="682"/>
                </a:lnTo>
                <a:lnTo>
                  <a:pt x="338" y="663"/>
                </a:lnTo>
                <a:lnTo>
                  <a:pt x="342" y="651"/>
                </a:lnTo>
                <a:lnTo>
                  <a:pt x="346" y="639"/>
                </a:lnTo>
                <a:lnTo>
                  <a:pt x="348" y="627"/>
                </a:lnTo>
                <a:lnTo>
                  <a:pt x="347" y="616"/>
                </a:lnTo>
                <a:lnTo>
                  <a:pt x="347" y="616"/>
                </a:lnTo>
                <a:lnTo>
                  <a:pt x="346" y="606"/>
                </a:lnTo>
                <a:lnTo>
                  <a:pt x="342" y="595"/>
                </a:lnTo>
                <a:lnTo>
                  <a:pt x="336" y="577"/>
                </a:lnTo>
                <a:lnTo>
                  <a:pt x="331" y="564"/>
                </a:lnTo>
                <a:lnTo>
                  <a:pt x="329" y="556"/>
                </a:lnTo>
                <a:lnTo>
                  <a:pt x="329" y="556"/>
                </a:lnTo>
                <a:lnTo>
                  <a:pt x="377" y="413"/>
                </a:lnTo>
                <a:lnTo>
                  <a:pt x="392" y="386"/>
                </a:lnTo>
                <a:lnTo>
                  <a:pt x="399" y="438"/>
                </a:lnTo>
                <a:lnTo>
                  <a:pt x="399" y="438"/>
                </a:lnTo>
                <a:lnTo>
                  <a:pt x="398" y="454"/>
                </a:lnTo>
                <a:lnTo>
                  <a:pt x="398" y="468"/>
                </a:lnTo>
                <a:lnTo>
                  <a:pt x="399" y="475"/>
                </a:lnTo>
                <a:lnTo>
                  <a:pt x="399" y="475"/>
                </a:lnTo>
                <a:lnTo>
                  <a:pt x="412" y="494"/>
                </a:lnTo>
                <a:lnTo>
                  <a:pt x="421" y="509"/>
                </a:lnTo>
                <a:lnTo>
                  <a:pt x="421" y="509"/>
                </a:lnTo>
                <a:lnTo>
                  <a:pt x="421" y="510"/>
                </a:lnTo>
                <a:lnTo>
                  <a:pt x="422" y="514"/>
                </a:lnTo>
                <a:lnTo>
                  <a:pt x="424" y="516"/>
                </a:lnTo>
                <a:lnTo>
                  <a:pt x="425" y="517"/>
                </a:lnTo>
                <a:lnTo>
                  <a:pt x="429" y="519"/>
                </a:lnTo>
                <a:lnTo>
                  <a:pt x="432" y="520"/>
                </a:lnTo>
                <a:lnTo>
                  <a:pt x="432" y="520"/>
                </a:lnTo>
                <a:lnTo>
                  <a:pt x="442" y="519"/>
                </a:lnTo>
                <a:lnTo>
                  <a:pt x="449" y="516"/>
                </a:lnTo>
                <a:lnTo>
                  <a:pt x="457" y="511"/>
                </a:lnTo>
                <a:lnTo>
                  <a:pt x="463" y="505"/>
                </a:lnTo>
                <a:lnTo>
                  <a:pt x="463" y="505"/>
                </a:lnTo>
                <a:lnTo>
                  <a:pt x="466" y="498"/>
                </a:lnTo>
                <a:lnTo>
                  <a:pt x="469" y="493"/>
                </a:lnTo>
                <a:lnTo>
                  <a:pt x="470" y="486"/>
                </a:lnTo>
                <a:lnTo>
                  <a:pt x="470" y="486"/>
                </a:lnTo>
                <a:lnTo>
                  <a:pt x="474" y="464"/>
                </a:lnTo>
                <a:lnTo>
                  <a:pt x="474" y="464"/>
                </a:lnTo>
                <a:lnTo>
                  <a:pt x="474" y="461"/>
                </a:lnTo>
                <a:lnTo>
                  <a:pt x="471" y="458"/>
                </a:lnTo>
                <a:lnTo>
                  <a:pt x="470" y="453"/>
                </a:lnTo>
                <a:lnTo>
                  <a:pt x="470" y="453"/>
                </a:lnTo>
                <a:lnTo>
                  <a:pt x="475" y="448"/>
                </a:lnTo>
                <a:lnTo>
                  <a:pt x="477" y="444"/>
                </a:lnTo>
                <a:lnTo>
                  <a:pt x="477" y="443"/>
                </a:lnTo>
                <a:lnTo>
                  <a:pt x="477" y="442"/>
                </a:lnTo>
                <a:lnTo>
                  <a:pt x="477" y="442"/>
                </a:lnTo>
                <a:lnTo>
                  <a:pt x="471" y="440"/>
                </a:lnTo>
                <a:lnTo>
                  <a:pt x="463" y="437"/>
                </a:lnTo>
                <a:lnTo>
                  <a:pt x="447" y="435"/>
                </a:lnTo>
                <a:lnTo>
                  <a:pt x="447" y="435"/>
                </a:lnTo>
                <a:lnTo>
                  <a:pt x="439" y="432"/>
                </a:lnTo>
                <a:lnTo>
                  <a:pt x="436" y="431"/>
                </a:lnTo>
                <a:lnTo>
                  <a:pt x="425" y="328"/>
                </a:lnTo>
                <a:lnTo>
                  <a:pt x="425" y="328"/>
                </a:lnTo>
                <a:lnTo>
                  <a:pt x="429" y="290"/>
                </a:lnTo>
                <a:lnTo>
                  <a:pt x="430" y="261"/>
                </a:lnTo>
                <a:lnTo>
                  <a:pt x="430" y="248"/>
                </a:lnTo>
                <a:lnTo>
                  <a:pt x="429" y="239"/>
                </a:lnTo>
                <a:lnTo>
                  <a:pt x="429" y="239"/>
                </a:lnTo>
                <a:lnTo>
                  <a:pt x="427" y="235"/>
                </a:lnTo>
                <a:lnTo>
                  <a:pt x="426" y="231"/>
                </a:lnTo>
                <a:lnTo>
                  <a:pt x="420" y="227"/>
                </a:lnTo>
                <a:lnTo>
                  <a:pt x="413" y="223"/>
                </a:lnTo>
                <a:lnTo>
                  <a:pt x="405" y="219"/>
                </a:lnTo>
                <a:lnTo>
                  <a:pt x="391" y="217"/>
                </a:lnTo>
                <a:lnTo>
                  <a:pt x="385" y="216"/>
                </a:lnTo>
                <a:lnTo>
                  <a:pt x="336" y="205"/>
                </a:lnTo>
                <a:lnTo>
                  <a:pt x="329" y="201"/>
                </a:lnTo>
                <a:lnTo>
                  <a:pt x="329" y="201"/>
                </a:lnTo>
                <a:lnTo>
                  <a:pt x="329" y="197"/>
                </a:lnTo>
                <a:lnTo>
                  <a:pt x="329" y="197"/>
                </a:lnTo>
                <a:lnTo>
                  <a:pt x="331" y="195"/>
                </a:lnTo>
                <a:lnTo>
                  <a:pt x="336" y="191"/>
                </a:lnTo>
                <a:lnTo>
                  <a:pt x="341" y="186"/>
                </a:lnTo>
                <a:lnTo>
                  <a:pt x="342" y="183"/>
                </a:lnTo>
                <a:lnTo>
                  <a:pt x="343" y="179"/>
                </a:lnTo>
                <a:lnTo>
                  <a:pt x="343" y="179"/>
                </a:lnTo>
                <a:lnTo>
                  <a:pt x="347" y="164"/>
                </a:lnTo>
                <a:lnTo>
                  <a:pt x="347" y="164"/>
                </a:lnTo>
                <a:lnTo>
                  <a:pt x="348" y="163"/>
                </a:lnTo>
                <a:lnTo>
                  <a:pt x="352" y="157"/>
                </a:lnTo>
                <a:lnTo>
                  <a:pt x="352" y="157"/>
                </a:lnTo>
                <a:lnTo>
                  <a:pt x="354" y="141"/>
                </a:lnTo>
                <a:lnTo>
                  <a:pt x="356" y="133"/>
                </a:lnTo>
                <a:lnTo>
                  <a:pt x="356" y="129"/>
                </a:lnTo>
                <a:lnTo>
                  <a:pt x="356" y="127"/>
                </a:lnTo>
                <a:lnTo>
                  <a:pt x="356" y="127"/>
                </a:lnTo>
                <a:lnTo>
                  <a:pt x="353" y="126"/>
                </a:lnTo>
                <a:lnTo>
                  <a:pt x="352" y="124"/>
                </a:lnTo>
                <a:lnTo>
                  <a:pt x="352" y="124"/>
                </a:lnTo>
                <a:lnTo>
                  <a:pt x="352" y="123"/>
                </a:lnTo>
                <a:lnTo>
                  <a:pt x="352" y="123"/>
                </a:lnTo>
                <a:lnTo>
                  <a:pt x="352" y="101"/>
                </a:lnTo>
                <a:lnTo>
                  <a:pt x="352" y="101"/>
                </a:lnTo>
                <a:lnTo>
                  <a:pt x="353" y="102"/>
                </a:lnTo>
                <a:lnTo>
                  <a:pt x="354" y="101"/>
                </a:lnTo>
                <a:lnTo>
                  <a:pt x="356" y="98"/>
                </a:lnTo>
                <a:lnTo>
                  <a:pt x="356" y="98"/>
                </a:lnTo>
                <a:lnTo>
                  <a:pt x="352" y="65"/>
                </a:lnTo>
                <a:lnTo>
                  <a:pt x="352" y="65"/>
                </a:lnTo>
                <a:lnTo>
                  <a:pt x="340" y="38"/>
                </a:lnTo>
                <a:lnTo>
                  <a:pt x="340" y="38"/>
                </a:lnTo>
                <a:lnTo>
                  <a:pt x="335" y="29"/>
                </a:lnTo>
                <a:lnTo>
                  <a:pt x="330" y="25"/>
                </a:lnTo>
                <a:lnTo>
                  <a:pt x="325" y="20"/>
                </a:lnTo>
                <a:lnTo>
                  <a:pt x="325" y="20"/>
                </a:lnTo>
                <a:lnTo>
                  <a:pt x="311" y="9"/>
                </a:lnTo>
                <a:lnTo>
                  <a:pt x="311" y="9"/>
                </a:lnTo>
                <a:lnTo>
                  <a:pt x="308" y="3"/>
                </a:lnTo>
                <a:lnTo>
                  <a:pt x="306" y="0"/>
                </a:lnTo>
                <a:lnTo>
                  <a:pt x="304" y="0"/>
                </a:lnTo>
                <a:lnTo>
                  <a:pt x="303" y="1"/>
                </a:lnTo>
                <a:lnTo>
                  <a:pt x="303" y="1"/>
                </a:lnTo>
                <a:lnTo>
                  <a:pt x="298" y="9"/>
                </a:lnTo>
                <a:lnTo>
                  <a:pt x="296" y="12"/>
                </a:lnTo>
                <a:lnTo>
                  <a:pt x="285" y="1"/>
                </a:lnTo>
                <a:lnTo>
                  <a:pt x="289" y="9"/>
                </a:lnTo>
                <a:lnTo>
                  <a:pt x="278" y="1"/>
                </a:lnTo>
                <a:lnTo>
                  <a:pt x="270" y="12"/>
                </a:lnTo>
                <a:lnTo>
                  <a:pt x="270" y="12"/>
                </a:lnTo>
                <a:lnTo>
                  <a:pt x="267" y="10"/>
                </a:lnTo>
                <a:lnTo>
                  <a:pt x="264" y="9"/>
                </a:lnTo>
                <a:lnTo>
                  <a:pt x="263" y="9"/>
                </a:lnTo>
                <a:lnTo>
                  <a:pt x="263" y="9"/>
                </a:lnTo>
                <a:lnTo>
                  <a:pt x="262" y="11"/>
                </a:lnTo>
                <a:lnTo>
                  <a:pt x="261" y="14"/>
                </a:lnTo>
                <a:lnTo>
                  <a:pt x="261" y="16"/>
                </a:lnTo>
                <a:lnTo>
                  <a:pt x="259" y="16"/>
                </a:lnTo>
                <a:lnTo>
                  <a:pt x="259" y="16"/>
                </a:lnTo>
                <a:lnTo>
                  <a:pt x="259" y="16"/>
                </a:lnTo>
                <a:lnTo>
                  <a:pt x="253" y="15"/>
                </a:lnTo>
                <a:lnTo>
                  <a:pt x="244" y="14"/>
                </a:lnTo>
                <a:lnTo>
                  <a:pt x="229" y="12"/>
                </a:lnTo>
                <a:lnTo>
                  <a:pt x="229" y="12"/>
                </a:lnTo>
                <a:lnTo>
                  <a:pt x="230" y="15"/>
                </a:lnTo>
                <a:lnTo>
                  <a:pt x="230" y="17"/>
                </a:lnTo>
                <a:lnTo>
                  <a:pt x="229" y="20"/>
                </a:lnTo>
                <a:lnTo>
                  <a:pt x="229" y="20"/>
                </a:lnTo>
                <a:lnTo>
                  <a:pt x="224" y="25"/>
                </a:lnTo>
                <a:lnTo>
                  <a:pt x="214" y="31"/>
                </a:lnTo>
                <a:lnTo>
                  <a:pt x="200" y="38"/>
                </a:lnTo>
                <a:lnTo>
                  <a:pt x="203" y="46"/>
                </a:lnTo>
                <a:lnTo>
                  <a:pt x="203" y="46"/>
                </a:lnTo>
                <a:lnTo>
                  <a:pt x="197" y="49"/>
                </a:lnTo>
                <a:lnTo>
                  <a:pt x="194" y="51"/>
                </a:lnTo>
                <a:lnTo>
                  <a:pt x="192" y="54"/>
                </a:lnTo>
                <a:lnTo>
                  <a:pt x="192" y="54"/>
                </a:lnTo>
                <a:lnTo>
                  <a:pt x="192" y="55"/>
                </a:lnTo>
                <a:lnTo>
                  <a:pt x="192" y="57"/>
                </a:lnTo>
                <a:lnTo>
                  <a:pt x="192" y="57"/>
                </a:lnTo>
                <a:lnTo>
                  <a:pt x="191" y="59"/>
                </a:lnTo>
                <a:lnTo>
                  <a:pt x="189" y="61"/>
                </a:lnTo>
                <a:lnTo>
                  <a:pt x="185" y="66"/>
                </a:lnTo>
                <a:lnTo>
                  <a:pt x="185" y="68"/>
                </a:lnTo>
                <a:lnTo>
                  <a:pt x="185" y="72"/>
                </a:lnTo>
                <a:lnTo>
                  <a:pt x="185" y="72"/>
                </a:lnTo>
                <a:lnTo>
                  <a:pt x="186" y="79"/>
                </a:lnTo>
                <a:lnTo>
                  <a:pt x="189" y="87"/>
                </a:lnTo>
                <a:lnTo>
                  <a:pt x="192" y="94"/>
                </a:lnTo>
                <a:lnTo>
                  <a:pt x="196" y="105"/>
                </a:lnTo>
                <a:lnTo>
                  <a:pt x="203" y="116"/>
                </a:lnTo>
                <a:lnTo>
                  <a:pt x="207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0096DE9F-1A05-450A-9CB7-B25B0558D576}"/>
              </a:ext>
            </a:extLst>
          </p:cNvPr>
          <p:cNvSpPr>
            <a:spLocks/>
          </p:cNvSpPr>
          <p:nvPr/>
        </p:nvSpPr>
        <p:spPr bwMode="auto">
          <a:xfrm>
            <a:off x="6483170" y="2710619"/>
            <a:ext cx="881201" cy="1600811"/>
          </a:xfrm>
          <a:custGeom>
            <a:avLst/>
            <a:gdLst>
              <a:gd name="T0" fmla="*/ 212 w 758"/>
              <a:gd name="T1" fmla="*/ 105 h 1377"/>
              <a:gd name="T2" fmla="*/ 221 w 758"/>
              <a:gd name="T3" fmla="*/ 127 h 1377"/>
              <a:gd name="T4" fmla="*/ 222 w 758"/>
              <a:gd name="T5" fmla="*/ 156 h 1377"/>
              <a:gd name="T6" fmla="*/ 240 w 758"/>
              <a:gd name="T7" fmla="*/ 190 h 1377"/>
              <a:gd name="T8" fmla="*/ 244 w 758"/>
              <a:gd name="T9" fmla="*/ 230 h 1377"/>
              <a:gd name="T10" fmla="*/ 162 w 758"/>
              <a:gd name="T11" fmla="*/ 243 h 1377"/>
              <a:gd name="T12" fmla="*/ 62 w 758"/>
              <a:gd name="T13" fmla="*/ 313 h 1377"/>
              <a:gd name="T14" fmla="*/ 48 w 758"/>
              <a:gd name="T15" fmla="*/ 375 h 1377"/>
              <a:gd name="T16" fmla="*/ 72 w 758"/>
              <a:gd name="T17" fmla="*/ 465 h 1377"/>
              <a:gd name="T18" fmla="*/ 89 w 758"/>
              <a:gd name="T19" fmla="*/ 516 h 1377"/>
              <a:gd name="T20" fmla="*/ 122 w 758"/>
              <a:gd name="T21" fmla="*/ 524 h 1377"/>
              <a:gd name="T22" fmla="*/ 101 w 758"/>
              <a:gd name="T23" fmla="*/ 650 h 1377"/>
              <a:gd name="T24" fmla="*/ 68 w 758"/>
              <a:gd name="T25" fmla="*/ 779 h 1377"/>
              <a:gd name="T26" fmla="*/ 31 w 758"/>
              <a:gd name="T27" fmla="*/ 1065 h 1377"/>
              <a:gd name="T28" fmla="*/ 14 w 758"/>
              <a:gd name="T29" fmla="*/ 1161 h 1377"/>
              <a:gd name="T30" fmla="*/ 1 w 758"/>
              <a:gd name="T31" fmla="*/ 1264 h 1377"/>
              <a:gd name="T32" fmla="*/ 23 w 758"/>
              <a:gd name="T33" fmla="*/ 1323 h 1377"/>
              <a:gd name="T34" fmla="*/ 64 w 758"/>
              <a:gd name="T35" fmla="*/ 1315 h 1377"/>
              <a:gd name="T36" fmla="*/ 81 w 758"/>
              <a:gd name="T37" fmla="*/ 1231 h 1377"/>
              <a:gd name="T38" fmla="*/ 98 w 758"/>
              <a:gd name="T39" fmla="*/ 1120 h 1377"/>
              <a:gd name="T40" fmla="*/ 188 w 758"/>
              <a:gd name="T41" fmla="*/ 1012 h 1377"/>
              <a:gd name="T42" fmla="*/ 275 w 758"/>
              <a:gd name="T43" fmla="*/ 942 h 1377"/>
              <a:gd name="T44" fmla="*/ 286 w 758"/>
              <a:gd name="T45" fmla="*/ 1012 h 1377"/>
              <a:gd name="T46" fmla="*/ 262 w 758"/>
              <a:gd name="T47" fmla="*/ 1130 h 1377"/>
              <a:gd name="T48" fmla="*/ 262 w 758"/>
              <a:gd name="T49" fmla="*/ 1249 h 1377"/>
              <a:gd name="T50" fmla="*/ 252 w 758"/>
              <a:gd name="T51" fmla="*/ 1295 h 1377"/>
              <a:gd name="T52" fmla="*/ 238 w 758"/>
              <a:gd name="T53" fmla="*/ 1335 h 1377"/>
              <a:gd name="T54" fmla="*/ 275 w 758"/>
              <a:gd name="T55" fmla="*/ 1363 h 1377"/>
              <a:gd name="T56" fmla="*/ 320 w 758"/>
              <a:gd name="T57" fmla="*/ 1377 h 1377"/>
              <a:gd name="T58" fmla="*/ 376 w 758"/>
              <a:gd name="T59" fmla="*/ 1366 h 1377"/>
              <a:gd name="T60" fmla="*/ 356 w 758"/>
              <a:gd name="T61" fmla="*/ 1327 h 1377"/>
              <a:gd name="T62" fmla="*/ 360 w 758"/>
              <a:gd name="T63" fmla="*/ 1313 h 1377"/>
              <a:gd name="T64" fmla="*/ 314 w 758"/>
              <a:gd name="T65" fmla="*/ 1282 h 1377"/>
              <a:gd name="T66" fmla="*/ 385 w 758"/>
              <a:gd name="T67" fmla="*/ 1048 h 1377"/>
              <a:gd name="T68" fmla="*/ 393 w 758"/>
              <a:gd name="T69" fmla="*/ 991 h 1377"/>
              <a:gd name="T70" fmla="*/ 391 w 758"/>
              <a:gd name="T71" fmla="*/ 934 h 1377"/>
              <a:gd name="T72" fmla="*/ 413 w 758"/>
              <a:gd name="T73" fmla="*/ 818 h 1377"/>
              <a:gd name="T74" fmla="*/ 415 w 758"/>
              <a:gd name="T75" fmla="*/ 710 h 1377"/>
              <a:gd name="T76" fmla="*/ 443 w 758"/>
              <a:gd name="T77" fmla="*/ 701 h 1377"/>
              <a:gd name="T78" fmla="*/ 425 w 758"/>
              <a:gd name="T79" fmla="*/ 651 h 1377"/>
              <a:gd name="T80" fmla="*/ 412 w 758"/>
              <a:gd name="T81" fmla="*/ 572 h 1377"/>
              <a:gd name="T82" fmla="*/ 457 w 758"/>
              <a:gd name="T83" fmla="*/ 497 h 1377"/>
              <a:gd name="T84" fmla="*/ 533 w 758"/>
              <a:gd name="T85" fmla="*/ 581 h 1377"/>
              <a:gd name="T86" fmla="*/ 561 w 758"/>
              <a:gd name="T87" fmla="*/ 622 h 1377"/>
              <a:gd name="T88" fmla="*/ 549 w 758"/>
              <a:gd name="T89" fmla="*/ 633 h 1377"/>
              <a:gd name="T90" fmla="*/ 586 w 758"/>
              <a:gd name="T91" fmla="*/ 661 h 1377"/>
              <a:gd name="T92" fmla="*/ 599 w 758"/>
              <a:gd name="T93" fmla="*/ 671 h 1377"/>
              <a:gd name="T94" fmla="*/ 628 w 758"/>
              <a:gd name="T95" fmla="*/ 681 h 1377"/>
              <a:gd name="T96" fmla="*/ 758 w 758"/>
              <a:gd name="T97" fmla="*/ 721 h 1377"/>
              <a:gd name="T98" fmla="*/ 649 w 758"/>
              <a:gd name="T99" fmla="*/ 662 h 1377"/>
              <a:gd name="T100" fmla="*/ 634 w 758"/>
              <a:gd name="T101" fmla="*/ 626 h 1377"/>
              <a:gd name="T102" fmla="*/ 588 w 758"/>
              <a:gd name="T103" fmla="*/ 589 h 1377"/>
              <a:gd name="T104" fmla="*/ 522 w 758"/>
              <a:gd name="T105" fmla="*/ 458 h 1377"/>
              <a:gd name="T106" fmla="*/ 487 w 758"/>
              <a:gd name="T107" fmla="*/ 358 h 1377"/>
              <a:gd name="T108" fmla="*/ 444 w 758"/>
              <a:gd name="T109" fmla="*/ 279 h 1377"/>
              <a:gd name="T110" fmla="*/ 370 w 758"/>
              <a:gd name="T111" fmla="*/ 235 h 1377"/>
              <a:gd name="T112" fmla="*/ 407 w 758"/>
              <a:gd name="T113" fmla="*/ 166 h 1377"/>
              <a:gd name="T114" fmla="*/ 415 w 758"/>
              <a:gd name="T115" fmla="*/ 117 h 1377"/>
              <a:gd name="T116" fmla="*/ 420 w 758"/>
              <a:gd name="T117" fmla="*/ 77 h 1377"/>
              <a:gd name="T118" fmla="*/ 395 w 758"/>
              <a:gd name="T119" fmla="*/ 21 h 1377"/>
              <a:gd name="T120" fmla="*/ 347 w 758"/>
              <a:gd name="T121" fmla="*/ 0 h 1377"/>
              <a:gd name="T122" fmla="*/ 278 w 758"/>
              <a:gd name="T123" fmla="*/ 19 h 1377"/>
              <a:gd name="T124" fmla="*/ 245 w 758"/>
              <a:gd name="T125" fmla="*/ 7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8" h="1377">
                <a:moveTo>
                  <a:pt x="245" y="103"/>
                </a:moveTo>
                <a:lnTo>
                  <a:pt x="245" y="123"/>
                </a:lnTo>
                <a:lnTo>
                  <a:pt x="245" y="123"/>
                </a:lnTo>
                <a:lnTo>
                  <a:pt x="229" y="112"/>
                </a:lnTo>
                <a:lnTo>
                  <a:pt x="217" y="106"/>
                </a:lnTo>
                <a:lnTo>
                  <a:pt x="213" y="105"/>
                </a:lnTo>
                <a:lnTo>
                  <a:pt x="212" y="105"/>
                </a:lnTo>
                <a:lnTo>
                  <a:pt x="212" y="106"/>
                </a:lnTo>
                <a:lnTo>
                  <a:pt x="212" y="106"/>
                </a:lnTo>
                <a:lnTo>
                  <a:pt x="212" y="111"/>
                </a:lnTo>
                <a:lnTo>
                  <a:pt x="216" y="118"/>
                </a:lnTo>
                <a:lnTo>
                  <a:pt x="218" y="125"/>
                </a:lnTo>
                <a:lnTo>
                  <a:pt x="221" y="127"/>
                </a:lnTo>
                <a:lnTo>
                  <a:pt x="221" y="127"/>
                </a:lnTo>
                <a:lnTo>
                  <a:pt x="239" y="139"/>
                </a:lnTo>
                <a:lnTo>
                  <a:pt x="239" y="139"/>
                </a:lnTo>
                <a:lnTo>
                  <a:pt x="236" y="140"/>
                </a:lnTo>
                <a:lnTo>
                  <a:pt x="230" y="143"/>
                </a:lnTo>
                <a:lnTo>
                  <a:pt x="227" y="146"/>
                </a:lnTo>
                <a:lnTo>
                  <a:pt x="224" y="151"/>
                </a:lnTo>
                <a:lnTo>
                  <a:pt x="222" y="156"/>
                </a:lnTo>
                <a:lnTo>
                  <a:pt x="221" y="163"/>
                </a:lnTo>
                <a:lnTo>
                  <a:pt x="221" y="163"/>
                </a:lnTo>
                <a:lnTo>
                  <a:pt x="222" y="167"/>
                </a:lnTo>
                <a:lnTo>
                  <a:pt x="222" y="171"/>
                </a:lnTo>
                <a:lnTo>
                  <a:pt x="227" y="178"/>
                </a:lnTo>
                <a:lnTo>
                  <a:pt x="233" y="184"/>
                </a:lnTo>
                <a:lnTo>
                  <a:pt x="240" y="190"/>
                </a:lnTo>
                <a:lnTo>
                  <a:pt x="253" y="199"/>
                </a:lnTo>
                <a:lnTo>
                  <a:pt x="259" y="202"/>
                </a:lnTo>
                <a:lnTo>
                  <a:pt x="259" y="202"/>
                </a:lnTo>
                <a:lnTo>
                  <a:pt x="257" y="207"/>
                </a:lnTo>
                <a:lnTo>
                  <a:pt x="251" y="221"/>
                </a:lnTo>
                <a:lnTo>
                  <a:pt x="251" y="221"/>
                </a:lnTo>
                <a:lnTo>
                  <a:pt x="244" y="230"/>
                </a:lnTo>
                <a:lnTo>
                  <a:pt x="239" y="235"/>
                </a:lnTo>
                <a:lnTo>
                  <a:pt x="239" y="235"/>
                </a:lnTo>
                <a:lnTo>
                  <a:pt x="227" y="237"/>
                </a:lnTo>
                <a:lnTo>
                  <a:pt x="202" y="237"/>
                </a:lnTo>
                <a:lnTo>
                  <a:pt x="189" y="238"/>
                </a:lnTo>
                <a:lnTo>
                  <a:pt x="174" y="240"/>
                </a:lnTo>
                <a:lnTo>
                  <a:pt x="162" y="243"/>
                </a:lnTo>
                <a:lnTo>
                  <a:pt x="152" y="247"/>
                </a:lnTo>
                <a:lnTo>
                  <a:pt x="152" y="247"/>
                </a:lnTo>
                <a:lnTo>
                  <a:pt x="129" y="262"/>
                </a:lnTo>
                <a:lnTo>
                  <a:pt x="101" y="283"/>
                </a:lnTo>
                <a:lnTo>
                  <a:pt x="76" y="302"/>
                </a:lnTo>
                <a:lnTo>
                  <a:pt x="62" y="313"/>
                </a:lnTo>
                <a:lnTo>
                  <a:pt x="62" y="313"/>
                </a:lnTo>
                <a:lnTo>
                  <a:pt x="57" y="320"/>
                </a:lnTo>
                <a:lnTo>
                  <a:pt x="53" y="331"/>
                </a:lnTo>
                <a:lnTo>
                  <a:pt x="49" y="342"/>
                </a:lnTo>
                <a:lnTo>
                  <a:pt x="47" y="352"/>
                </a:lnTo>
                <a:lnTo>
                  <a:pt x="47" y="352"/>
                </a:lnTo>
                <a:lnTo>
                  <a:pt x="47" y="363"/>
                </a:lnTo>
                <a:lnTo>
                  <a:pt x="48" y="375"/>
                </a:lnTo>
                <a:lnTo>
                  <a:pt x="50" y="391"/>
                </a:lnTo>
                <a:lnTo>
                  <a:pt x="85" y="428"/>
                </a:lnTo>
                <a:lnTo>
                  <a:pt x="85" y="428"/>
                </a:lnTo>
                <a:lnTo>
                  <a:pt x="83" y="434"/>
                </a:lnTo>
                <a:lnTo>
                  <a:pt x="77" y="447"/>
                </a:lnTo>
                <a:lnTo>
                  <a:pt x="74" y="456"/>
                </a:lnTo>
                <a:lnTo>
                  <a:pt x="72" y="465"/>
                </a:lnTo>
                <a:lnTo>
                  <a:pt x="72" y="475"/>
                </a:lnTo>
                <a:lnTo>
                  <a:pt x="74" y="485"/>
                </a:lnTo>
                <a:lnTo>
                  <a:pt x="74" y="485"/>
                </a:lnTo>
                <a:lnTo>
                  <a:pt x="79" y="501"/>
                </a:lnTo>
                <a:lnTo>
                  <a:pt x="83" y="507"/>
                </a:lnTo>
                <a:lnTo>
                  <a:pt x="85" y="512"/>
                </a:lnTo>
                <a:lnTo>
                  <a:pt x="89" y="516"/>
                </a:lnTo>
                <a:lnTo>
                  <a:pt x="93" y="519"/>
                </a:lnTo>
                <a:lnTo>
                  <a:pt x="98" y="521"/>
                </a:lnTo>
                <a:lnTo>
                  <a:pt x="104" y="524"/>
                </a:lnTo>
                <a:lnTo>
                  <a:pt x="104" y="524"/>
                </a:lnTo>
                <a:lnTo>
                  <a:pt x="110" y="525"/>
                </a:lnTo>
                <a:lnTo>
                  <a:pt x="116" y="525"/>
                </a:lnTo>
                <a:lnTo>
                  <a:pt x="122" y="524"/>
                </a:lnTo>
                <a:lnTo>
                  <a:pt x="127" y="522"/>
                </a:lnTo>
                <a:lnTo>
                  <a:pt x="134" y="520"/>
                </a:lnTo>
                <a:lnTo>
                  <a:pt x="137" y="518"/>
                </a:lnTo>
                <a:lnTo>
                  <a:pt x="120" y="566"/>
                </a:lnTo>
                <a:lnTo>
                  <a:pt x="130" y="585"/>
                </a:lnTo>
                <a:lnTo>
                  <a:pt x="89" y="648"/>
                </a:lnTo>
                <a:lnTo>
                  <a:pt x="101" y="650"/>
                </a:lnTo>
                <a:lnTo>
                  <a:pt x="101" y="650"/>
                </a:lnTo>
                <a:lnTo>
                  <a:pt x="85" y="699"/>
                </a:lnTo>
                <a:lnTo>
                  <a:pt x="74" y="737"/>
                </a:lnTo>
                <a:lnTo>
                  <a:pt x="70" y="752"/>
                </a:lnTo>
                <a:lnTo>
                  <a:pt x="68" y="765"/>
                </a:lnTo>
                <a:lnTo>
                  <a:pt x="68" y="765"/>
                </a:lnTo>
                <a:lnTo>
                  <a:pt x="68" y="779"/>
                </a:lnTo>
                <a:lnTo>
                  <a:pt x="70" y="804"/>
                </a:lnTo>
                <a:lnTo>
                  <a:pt x="74" y="864"/>
                </a:lnTo>
                <a:lnTo>
                  <a:pt x="83" y="948"/>
                </a:lnTo>
                <a:lnTo>
                  <a:pt x="83" y="948"/>
                </a:lnTo>
                <a:lnTo>
                  <a:pt x="36" y="1053"/>
                </a:lnTo>
                <a:lnTo>
                  <a:pt x="36" y="1053"/>
                </a:lnTo>
                <a:lnTo>
                  <a:pt x="31" y="1065"/>
                </a:lnTo>
                <a:lnTo>
                  <a:pt x="27" y="1077"/>
                </a:lnTo>
                <a:lnTo>
                  <a:pt x="23" y="1090"/>
                </a:lnTo>
                <a:lnTo>
                  <a:pt x="32" y="1110"/>
                </a:lnTo>
                <a:lnTo>
                  <a:pt x="32" y="1110"/>
                </a:lnTo>
                <a:lnTo>
                  <a:pt x="26" y="1129"/>
                </a:lnTo>
                <a:lnTo>
                  <a:pt x="14" y="1161"/>
                </a:lnTo>
                <a:lnTo>
                  <a:pt x="14" y="1161"/>
                </a:lnTo>
                <a:lnTo>
                  <a:pt x="9" y="1176"/>
                </a:lnTo>
                <a:lnTo>
                  <a:pt x="6" y="1189"/>
                </a:lnTo>
                <a:lnTo>
                  <a:pt x="4" y="1204"/>
                </a:lnTo>
                <a:lnTo>
                  <a:pt x="3" y="1219"/>
                </a:lnTo>
                <a:lnTo>
                  <a:pt x="3" y="1219"/>
                </a:lnTo>
                <a:lnTo>
                  <a:pt x="0" y="1245"/>
                </a:lnTo>
                <a:lnTo>
                  <a:pt x="1" y="1264"/>
                </a:lnTo>
                <a:lnTo>
                  <a:pt x="3" y="1282"/>
                </a:lnTo>
                <a:lnTo>
                  <a:pt x="5" y="1290"/>
                </a:lnTo>
                <a:lnTo>
                  <a:pt x="6" y="1299"/>
                </a:lnTo>
                <a:lnTo>
                  <a:pt x="10" y="1307"/>
                </a:lnTo>
                <a:lnTo>
                  <a:pt x="14" y="1313"/>
                </a:lnTo>
                <a:lnTo>
                  <a:pt x="19" y="1320"/>
                </a:lnTo>
                <a:lnTo>
                  <a:pt x="23" y="1323"/>
                </a:lnTo>
                <a:lnTo>
                  <a:pt x="31" y="1327"/>
                </a:lnTo>
                <a:lnTo>
                  <a:pt x="38" y="1327"/>
                </a:lnTo>
                <a:lnTo>
                  <a:pt x="38" y="1327"/>
                </a:lnTo>
                <a:lnTo>
                  <a:pt x="45" y="1326"/>
                </a:lnTo>
                <a:lnTo>
                  <a:pt x="53" y="1323"/>
                </a:lnTo>
                <a:lnTo>
                  <a:pt x="59" y="1320"/>
                </a:lnTo>
                <a:lnTo>
                  <a:pt x="64" y="1315"/>
                </a:lnTo>
                <a:lnTo>
                  <a:pt x="67" y="1309"/>
                </a:lnTo>
                <a:lnTo>
                  <a:pt x="71" y="1301"/>
                </a:lnTo>
                <a:lnTo>
                  <a:pt x="76" y="1285"/>
                </a:lnTo>
                <a:lnTo>
                  <a:pt x="78" y="1270"/>
                </a:lnTo>
                <a:lnTo>
                  <a:pt x="79" y="1254"/>
                </a:lnTo>
                <a:lnTo>
                  <a:pt x="81" y="1231"/>
                </a:lnTo>
                <a:lnTo>
                  <a:pt x="81" y="1231"/>
                </a:lnTo>
                <a:lnTo>
                  <a:pt x="82" y="1205"/>
                </a:lnTo>
                <a:lnTo>
                  <a:pt x="83" y="1194"/>
                </a:lnTo>
                <a:lnTo>
                  <a:pt x="92" y="1138"/>
                </a:lnTo>
                <a:lnTo>
                  <a:pt x="92" y="1138"/>
                </a:lnTo>
                <a:lnTo>
                  <a:pt x="93" y="1133"/>
                </a:lnTo>
                <a:lnTo>
                  <a:pt x="94" y="1127"/>
                </a:lnTo>
                <a:lnTo>
                  <a:pt x="98" y="1120"/>
                </a:lnTo>
                <a:lnTo>
                  <a:pt x="98" y="1120"/>
                </a:lnTo>
                <a:lnTo>
                  <a:pt x="104" y="1113"/>
                </a:lnTo>
                <a:lnTo>
                  <a:pt x="113" y="1101"/>
                </a:lnTo>
                <a:lnTo>
                  <a:pt x="141" y="1070"/>
                </a:lnTo>
                <a:lnTo>
                  <a:pt x="171" y="1036"/>
                </a:lnTo>
                <a:lnTo>
                  <a:pt x="182" y="1023"/>
                </a:lnTo>
                <a:lnTo>
                  <a:pt x="188" y="1012"/>
                </a:lnTo>
                <a:lnTo>
                  <a:pt x="188" y="1012"/>
                </a:lnTo>
                <a:lnTo>
                  <a:pt x="199" y="984"/>
                </a:lnTo>
                <a:lnTo>
                  <a:pt x="211" y="947"/>
                </a:lnTo>
                <a:lnTo>
                  <a:pt x="227" y="897"/>
                </a:lnTo>
                <a:lnTo>
                  <a:pt x="227" y="897"/>
                </a:lnTo>
                <a:lnTo>
                  <a:pt x="245" y="849"/>
                </a:lnTo>
                <a:lnTo>
                  <a:pt x="275" y="942"/>
                </a:lnTo>
                <a:lnTo>
                  <a:pt x="275" y="942"/>
                </a:lnTo>
                <a:lnTo>
                  <a:pt x="274" y="947"/>
                </a:lnTo>
                <a:lnTo>
                  <a:pt x="274" y="952"/>
                </a:lnTo>
                <a:lnTo>
                  <a:pt x="275" y="961"/>
                </a:lnTo>
                <a:lnTo>
                  <a:pt x="275" y="961"/>
                </a:lnTo>
                <a:lnTo>
                  <a:pt x="281" y="990"/>
                </a:lnTo>
                <a:lnTo>
                  <a:pt x="286" y="1012"/>
                </a:lnTo>
                <a:lnTo>
                  <a:pt x="286" y="1012"/>
                </a:lnTo>
                <a:lnTo>
                  <a:pt x="275" y="1051"/>
                </a:lnTo>
                <a:lnTo>
                  <a:pt x="267" y="1083"/>
                </a:lnTo>
                <a:lnTo>
                  <a:pt x="264" y="1098"/>
                </a:lnTo>
                <a:lnTo>
                  <a:pt x="263" y="1110"/>
                </a:lnTo>
                <a:lnTo>
                  <a:pt x="263" y="1110"/>
                </a:lnTo>
                <a:lnTo>
                  <a:pt x="262" y="1130"/>
                </a:lnTo>
                <a:lnTo>
                  <a:pt x="259" y="1147"/>
                </a:lnTo>
                <a:lnTo>
                  <a:pt x="257" y="1161"/>
                </a:lnTo>
                <a:lnTo>
                  <a:pt x="269" y="1167"/>
                </a:lnTo>
                <a:lnTo>
                  <a:pt x="266" y="1212"/>
                </a:lnTo>
                <a:lnTo>
                  <a:pt x="266" y="1212"/>
                </a:lnTo>
                <a:lnTo>
                  <a:pt x="264" y="1233"/>
                </a:lnTo>
                <a:lnTo>
                  <a:pt x="262" y="1249"/>
                </a:lnTo>
                <a:lnTo>
                  <a:pt x="261" y="1254"/>
                </a:lnTo>
                <a:lnTo>
                  <a:pt x="259" y="1257"/>
                </a:lnTo>
                <a:lnTo>
                  <a:pt x="259" y="1257"/>
                </a:lnTo>
                <a:lnTo>
                  <a:pt x="258" y="1261"/>
                </a:lnTo>
                <a:lnTo>
                  <a:pt x="257" y="1266"/>
                </a:lnTo>
                <a:lnTo>
                  <a:pt x="255" y="1281"/>
                </a:lnTo>
                <a:lnTo>
                  <a:pt x="252" y="1295"/>
                </a:lnTo>
                <a:lnTo>
                  <a:pt x="250" y="1301"/>
                </a:lnTo>
                <a:lnTo>
                  <a:pt x="247" y="1306"/>
                </a:lnTo>
                <a:lnTo>
                  <a:pt x="247" y="1306"/>
                </a:lnTo>
                <a:lnTo>
                  <a:pt x="242" y="1315"/>
                </a:lnTo>
                <a:lnTo>
                  <a:pt x="239" y="1323"/>
                </a:lnTo>
                <a:lnTo>
                  <a:pt x="238" y="1332"/>
                </a:lnTo>
                <a:lnTo>
                  <a:pt x="238" y="1335"/>
                </a:lnTo>
                <a:lnTo>
                  <a:pt x="239" y="1339"/>
                </a:lnTo>
                <a:lnTo>
                  <a:pt x="239" y="1339"/>
                </a:lnTo>
                <a:lnTo>
                  <a:pt x="241" y="1343"/>
                </a:lnTo>
                <a:lnTo>
                  <a:pt x="246" y="1346"/>
                </a:lnTo>
                <a:lnTo>
                  <a:pt x="257" y="1352"/>
                </a:lnTo>
                <a:lnTo>
                  <a:pt x="268" y="1359"/>
                </a:lnTo>
                <a:lnTo>
                  <a:pt x="275" y="1363"/>
                </a:lnTo>
                <a:lnTo>
                  <a:pt x="275" y="1363"/>
                </a:lnTo>
                <a:lnTo>
                  <a:pt x="280" y="1367"/>
                </a:lnTo>
                <a:lnTo>
                  <a:pt x="289" y="1371"/>
                </a:lnTo>
                <a:lnTo>
                  <a:pt x="297" y="1374"/>
                </a:lnTo>
                <a:lnTo>
                  <a:pt x="304" y="1376"/>
                </a:lnTo>
                <a:lnTo>
                  <a:pt x="304" y="1376"/>
                </a:lnTo>
                <a:lnTo>
                  <a:pt x="320" y="1377"/>
                </a:lnTo>
                <a:lnTo>
                  <a:pt x="343" y="1377"/>
                </a:lnTo>
                <a:lnTo>
                  <a:pt x="354" y="1377"/>
                </a:lnTo>
                <a:lnTo>
                  <a:pt x="365" y="1374"/>
                </a:lnTo>
                <a:lnTo>
                  <a:pt x="373" y="1372"/>
                </a:lnTo>
                <a:lnTo>
                  <a:pt x="375" y="1369"/>
                </a:lnTo>
                <a:lnTo>
                  <a:pt x="376" y="1366"/>
                </a:lnTo>
                <a:lnTo>
                  <a:pt x="376" y="1366"/>
                </a:lnTo>
                <a:lnTo>
                  <a:pt x="377" y="1360"/>
                </a:lnTo>
                <a:lnTo>
                  <a:pt x="375" y="1354"/>
                </a:lnTo>
                <a:lnTo>
                  <a:pt x="371" y="1346"/>
                </a:lnTo>
                <a:lnTo>
                  <a:pt x="368" y="1340"/>
                </a:lnTo>
                <a:lnTo>
                  <a:pt x="359" y="1331"/>
                </a:lnTo>
                <a:lnTo>
                  <a:pt x="356" y="1327"/>
                </a:lnTo>
                <a:lnTo>
                  <a:pt x="356" y="1327"/>
                </a:lnTo>
                <a:lnTo>
                  <a:pt x="363" y="1323"/>
                </a:lnTo>
                <a:lnTo>
                  <a:pt x="367" y="1321"/>
                </a:lnTo>
                <a:lnTo>
                  <a:pt x="368" y="1320"/>
                </a:lnTo>
                <a:lnTo>
                  <a:pt x="368" y="1318"/>
                </a:lnTo>
                <a:lnTo>
                  <a:pt x="368" y="1318"/>
                </a:lnTo>
                <a:lnTo>
                  <a:pt x="365" y="1316"/>
                </a:lnTo>
                <a:lnTo>
                  <a:pt x="360" y="1313"/>
                </a:lnTo>
                <a:lnTo>
                  <a:pt x="356" y="1312"/>
                </a:lnTo>
                <a:lnTo>
                  <a:pt x="353" y="1312"/>
                </a:lnTo>
                <a:lnTo>
                  <a:pt x="353" y="1312"/>
                </a:lnTo>
                <a:lnTo>
                  <a:pt x="348" y="1311"/>
                </a:lnTo>
                <a:lnTo>
                  <a:pt x="341" y="1310"/>
                </a:lnTo>
                <a:lnTo>
                  <a:pt x="331" y="1306"/>
                </a:lnTo>
                <a:lnTo>
                  <a:pt x="314" y="1282"/>
                </a:lnTo>
                <a:lnTo>
                  <a:pt x="320" y="1257"/>
                </a:lnTo>
                <a:lnTo>
                  <a:pt x="350" y="1177"/>
                </a:lnTo>
                <a:lnTo>
                  <a:pt x="368" y="1174"/>
                </a:lnTo>
                <a:lnTo>
                  <a:pt x="368" y="1174"/>
                </a:lnTo>
                <a:lnTo>
                  <a:pt x="377" y="1110"/>
                </a:lnTo>
                <a:lnTo>
                  <a:pt x="384" y="1064"/>
                </a:lnTo>
                <a:lnTo>
                  <a:pt x="385" y="1048"/>
                </a:lnTo>
                <a:lnTo>
                  <a:pt x="386" y="1038"/>
                </a:lnTo>
                <a:lnTo>
                  <a:pt x="386" y="1038"/>
                </a:lnTo>
                <a:lnTo>
                  <a:pt x="386" y="1028"/>
                </a:lnTo>
                <a:lnTo>
                  <a:pt x="387" y="1014"/>
                </a:lnTo>
                <a:lnTo>
                  <a:pt x="388" y="1000"/>
                </a:lnTo>
                <a:lnTo>
                  <a:pt x="388" y="1000"/>
                </a:lnTo>
                <a:lnTo>
                  <a:pt x="393" y="991"/>
                </a:lnTo>
                <a:lnTo>
                  <a:pt x="397" y="984"/>
                </a:lnTo>
                <a:lnTo>
                  <a:pt x="398" y="978"/>
                </a:lnTo>
                <a:lnTo>
                  <a:pt x="398" y="978"/>
                </a:lnTo>
                <a:lnTo>
                  <a:pt x="393" y="962"/>
                </a:lnTo>
                <a:lnTo>
                  <a:pt x="388" y="948"/>
                </a:lnTo>
                <a:lnTo>
                  <a:pt x="388" y="948"/>
                </a:lnTo>
                <a:lnTo>
                  <a:pt x="391" y="934"/>
                </a:lnTo>
                <a:lnTo>
                  <a:pt x="395" y="919"/>
                </a:lnTo>
                <a:lnTo>
                  <a:pt x="398" y="906"/>
                </a:lnTo>
                <a:lnTo>
                  <a:pt x="398" y="906"/>
                </a:lnTo>
                <a:lnTo>
                  <a:pt x="402" y="886"/>
                </a:lnTo>
                <a:lnTo>
                  <a:pt x="407" y="858"/>
                </a:lnTo>
                <a:lnTo>
                  <a:pt x="410" y="832"/>
                </a:lnTo>
                <a:lnTo>
                  <a:pt x="413" y="818"/>
                </a:lnTo>
                <a:lnTo>
                  <a:pt x="413" y="818"/>
                </a:lnTo>
                <a:lnTo>
                  <a:pt x="415" y="804"/>
                </a:lnTo>
                <a:lnTo>
                  <a:pt x="418" y="774"/>
                </a:lnTo>
                <a:lnTo>
                  <a:pt x="421" y="734"/>
                </a:lnTo>
                <a:lnTo>
                  <a:pt x="427" y="726"/>
                </a:lnTo>
                <a:lnTo>
                  <a:pt x="415" y="710"/>
                </a:lnTo>
                <a:lnTo>
                  <a:pt x="415" y="710"/>
                </a:lnTo>
                <a:lnTo>
                  <a:pt x="420" y="711"/>
                </a:lnTo>
                <a:lnTo>
                  <a:pt x="430" y="712"/>
                </a:lnTo>
                <a:lnTo>
                  <a:pt x="435" y="712"/>
                </a:lnTo>
                <a:lnTo>
                  <a:pt x="438" y="710"/>
                </a:lnTo>
                <a:lnTo>
                  <a:pt x="442" y="707"/>
                </a:lnTo>
                <a:lnTo>
                  <a:pt x="443" y="701"/>
                </a:lnTo>
                <a:lnTo>
                  <a:pt x="443" y="701"/>
                </a:lnTo>
                <a:lnTo>
                  <a:pt x="442" y="695"/>
                </a:lnTo>
                <a:lnTo>
                  <a:pt x="440" y="688"/>
                </a:lnTo>
                <a:lnTo>
                  <a:pt x="433" y="676"/>
                </a:lnTo>
                <a:lnTo>
                  <a:pt x="427" y="666"/>
                </a:lnTo>
                <a:lnTo>
                  <a:pt x="425" y="659"/>
                </a:lnTo>
                <a:lnTo>
                  <a:pt x="425" y="659"/>
                </a:lnTo>
                <a:lnTo>
                  <a:pt x="425" y="651"/>
                </a:lnTo>
                <a:lnTo>
                  <a:pt x="426" y="638"/>
                </a:lnTo>
                <a:lnTo>
                  <a:pt x="425" y="622"/>
                </a:lnTo>
                <a:lnTo>
                  <a:pt x="424" y="614"/>
                </a:lnTo>
                <a:lnTo>
                  <a:pt x="421" y="605"/>
                </a:lnTo>
                <a:lnTo>
                  <a:pt x="421" y="605"/>
                </a:lnTo>
                <a:lnTo>
                  <a:pt x="416" y="588"/>
                </a:lnTo>
                <a:lnTo>
                  <a:pt x="412" y="572"/>
                </a:lnTo>
                <a:lnTo>
                  <a:pt x="407" y="554"/>
                </a:lnTo>
                <a:lnTo>
                  <a:pt x="407" y="554"/>
                </a:lnTo>
                <a:lnTo>
                  <a:pt x="412" y="540"/>
                </a:lnTo>
                <a:lnTo>
                  <a:pt x="423" y="510"/>
                </a:lnTo>
                <a:lnTo>
                  <a:pt x="440" y="470"/>
                </a:lnTo>
                <a:lnTo>
                  <a:pt x="440" y="470"/>
                </a:lnTo>
                <a:lnTo>
                  <a:pt x="457" y="497"/>
                </a:lnTo>
                <a:lnTo>
                  <a:pt x="471" y="519"/>
                </a:lnTo>
                <a:lnTo>
                  <a:pt x="485" y="536"/>
                </a:lnTo>
                <a:lnTo>
                  <a:pt x="485" y="536"/>
                </a:lnTo>
                <a:lnTo>
                  <a:pt x="491" y="543"/>
                </a:lnTo>
                <a:lnTo>
                  <a:pt x="499" y="550"/>
                </a:lnTo>
                <a:lnTo>
                  <a:pt x="517" y="566"/>
                </a:lnTo>
                <a:lnTo>
                  <a:pt x="533" y="581"/>
                </a:lnTo>
                <a:lnTo>
                  <a:pt x="541" y="588"/>
                </a:lnTo>
                <a:lnTo>
                  <a:pt x="544" y="593"/>
                </a:lnTo>
                <a:lnTo>
                  <a:pt x="544" y="593"/>
                </a:lnTo>
                <a:lnTo>
                  <a:pt x="560" y="617"/>
                </a:lnTo>
                <a:lnTo>
                  <a:pt x="562" y="623"/>
                </a:lnTo>
                <a:lnTo>
                  <a:pt x="562" y="623"/>
                </a:lnTo>
                <a:lnTo>
                  <a:pt x="561" y="622"/>
                </a:lnTo>
                <a:lnTo>
                  <a:pt x="556" y="621"/>
                </a:lnTo>
                <a:lnTo>
                  <a:pt x="552" y="622"/>
                </a:lnTo>
                <a:lnTo>
                  <a:pt x="549" y="623"/>
                </a:lnTo>
                <a:lnTo>
                  <a:pt x="548" y="626"/>
                </a:lnTo>
                <a:lnTo>
                  <a:pt x="548" y="626"/>
                </a:lnTo>
                <a:lnTo>
                  <a:pt x="548" y="630"/>
                </a:lnTo>
                <a:lnTo>
                  <a:pt x="549" y="633"/>
                </a:lnTo>
                <a:lnTo>
                  <a:pt x="553" y="637"/>
                </a:lnTo>
                <a:lnTo>
                  <a:pt x="556" y="639"/>
                </a:lnTo>
                <a:lnTo>
                  <a:pt x="565" y="645"/>
                </a:lnTo>
                <a:lnTo>
                  <a:pt x="569" y="648"/>
                </a:lnTo>
                <a:lnTo>
                  <a:pt x="593" y="659"/>
                </a:lnTo>
                <a:lnTo>
                  <a:pt x="593" y="659"/>
                </a:lnTo>
                <a:lnTo>
                  <a:pt x="586" y="661"/>
                </a:lnTo>
                <a:lnTo>
                  <a:pt x="581" y="664"/>
                </a:lnTo>
                <a:lnTo>
                  <a:pt x="579" y="665"/>
                </a:lnTo>
                <a:lnTo>
                  <a:pt x="581" y="665"/>
                </a:lnTo>
                <a:lnTo>
                  <a:pt x="581" y="665"/>
                </a:lnTo>
                <a:lnTo>
                  <a:pt x="590" y="670"/>
                </a:lnTo>
                <a:lnTo>
                  <a:pt x="599" y="671"/>
                </a:lnTo>
                <a:lnTo>
                  <a:pt x="599" y="671"/>
                </a:lnTo>
                <a:lnTo>
                  <a:pt x="609" y="682"/>
                </a:lnTo>
                <a:lnTo>
                  <a:pt x="617" y="688"/>
                </a:lnTo>
                <a:lnTo>
                  <a:pt x="621" y="689"/>
                </a:lnTo>
                <a:lnTo>
                  <a:pt x="622" y="689"/>
                </a:lnTo>
                <a:lnTo>
                  <a:pt x="622" y="689"/>
                </a:lnTo>
                <a:lnTo>
                  <a:pt x="627" y="683"/>
                </a:lnTo>
                <a:lnTo>
                  <a:pt x="628" y="681"/>
                </a:lnTo>
                <a:lnTo>
                  <a:pt x="743" y="732"/>
                </a:lnTo>
                <a:lnTo>
                  <a:pt x="743" y="732"/>
                </a:lnTo>
                <a:lnTo>
                  <a:pt x="749" y="729"/>
                </a:lnTo>
                <a:lnTo>
                  <a:pt x="754" y="727"/>
                </a:lnTo>
                <a:lnTo>
                  <a:pt x="757" y="722"/>
                </a:lnTo>
                <a:lnTo>
                  <a:pt x="757" y="722"/>
                </a:lnTo>
                <a:lnTo>
                  <a:pt x="758" y="721"/>
                </a:lnTo>
                <a:lnTo>
                  <a:pt x="758" y="718"/>
                </a:lnTo>
                <a:lnTo>
                  <a:pt x="756" y="715"/>
                </a:lnTo>
                <a:lnTo>
                  <a:pt x="751" y="710"/>
                </a:lnTo>
                <a:lnTo>
                  <a:pt x="751" y="710"/>
                </a:lnTo>
                <a:lnTo>
                  <a:pt x="735" y="703"/>
                </a:lnTo>
                <a:lnTo>
                  <a:pt x="700" y="686"/>
                </a:lnTo>
                <a:lnTo>
                  <a:pt x="649" y="662"/>
                </a:lnTo>
                <a:lnTo>
                  <a:pt x="649" y="662"/>
                </a:lnTo>
                <a:lnTo>
                  <a:pt x="649" y="659"/>
                </a:lnTo>
                <a:lnTo>
                  <a:pt x="649" y="655"/>
                </a:lnTo>
                <a:lnTo>
                  <a:pt x="646" y="650"/>
                </a:lnTo>
                <a:lnTo>
                  <a:pt x="646" y="650"/>
                </a:lnTo>
                <a:lnTo>
                  <a:pt x="639" y="634"/>
                </a:lnTo>
                <a:lnTo>
                  <a:pt x="634" y="626"/>
                </a:lnTo>
                <a:lnTo>
                  <a:pt x="632" y="622"/>
                </a:lnTo>
                <a:lnTo>
                  <a:pt x="628" y="620"/>
                </a:lnTo>
                <a:lnTo>
                  <a:pt x="628" y="620"/>
                </a:lnTo>
                <a:lnTo>
                  <a:pt x="620" y="615"/>
                </a:lnTo>
                <a:lnTo>
                  <a:pt x="606" y="605"/>
                </a:lnTo>
                <a:lnTo>
                  <a:pt x="593" y="594"/>
                </a:lnTo>
                <a:lnTo>
                  <a:pt x="588" y="589"/>
                </a:lnTo>
                <a:lnTo>
                  <a:pt x="583" y="585"/>
                </a:lnTo>
                <a:lnTo>
                  <a:pt x="583" y="585"/>
                </a:lnTo>
                <a:lnTo>
                  <a:pt x="572" y="564"/>
                </a:lnTo>
                <a:lnTo>
                  <a:pt x="556" y="530"/>
                </a:lnTo>
                <a:lnTo>
                  <a:pt x="527" y="467"/>
                </a:lnTo>
                <a:lnTo>
                  <a:pt x="527" y="467"/>
                </a:lnTo>
                <a:lnTo>
                  <a:pt x="522" y="458"/>
                </a:lnTo>
                <a:lnTo>
                  <a:pt x="517" y="449"/>
                </a:lnTo>
                <a:lnTo>
                  <a:pt x="506" y="434"/>
                </a:lnTo>
                <a:lnTo>
                  <a:pt x="493" y="419"/>
                </a:lnTo>
                <a:lnTo>
                  <a:pt x="493" y="419"/>
                </a:lnTo>
                <a:lnTo>
                  <a:pt x="491" y="391"/>
                </a:lnTo>
                <a:lnTo>
                  <a:pt x="487" y="358"/>
                </a:lnTo>
                <a:lnTo>
                  <a:pt x="487" y="358"/>
                </a:lnTo>
                <a:lnTo>
                  <a:pt x="485" y="348"/>
                </a:lnTo>
                <a:lnTo>
                  <a:pt x="478" y="336"/>
                </a:lnTo>
                <a:lnTo>
                  <a:pt x="470" y="319"/>
                </a:lnTo>
                <a:lnTo>
                  <a:pt x="466" y="311"/>
                </a:lnTo>
                <a:lnTo>
                  <a:pt x="466" y="311"/>
                </a:lnTo>
                <a:lnTo>
                  <a:pt x="454" y="292"/>
                </a:lnTo>
                <a:lnTo>
                  <a:pt x="444" y="279"/>
                </a:lnTo>
                <a:lnTo>
                  <a:pt x="437" y="272"/>
                </a:lnTo>
                <a:lnTo>
                  <a:pt x="437" y="272"/>
                </a:lnTo>
                <a:lnTo>
                  <a:pt x="424" y="263"/>
                </a:lnTo>
                <a:lnTo>
                  <a:pt x="415" y="260"/>
                </a:lnTo>
                <a:lnTo>
                  <a:pt x="415" y="260"/>
                </a:lnTo>
                <a:lnTo>
                  <a:pt x="370" y="235"/>
                </a:lnTo>
                <a:lnTo>
                  <a:pt x="370" y="235"/>
                </a:lnTo>
                <a:lnTo>
                  <a:pt x="384" y="219"/>
                </a:lnTo>
                <a:lnTo>
                  <a:pt x="392" y="207"/>
                </a:lnTo>
                <a:lnTo>
                  <a:pt x="398" y="199"/>
                </a:lnTo>
                <a:lnTo>
                  <a:pt x="398" y="199"/>
                </a:lnTo>
                <a:lnTo>
                  <a:pt x="403" y="183"/>
                </a:lnTo>
                <a:lnTo>
                  <a:pt x="405" y="173"/>
                </a:lnTo>
                <a:lnTo>
                  <a:pt x="407" y="166"/>
                </a:lnTo>
                <a:lnTo>
                  <a:pt x="407" y="166"/>
                </a:lnTo>
                <a:lnTo>
                  <a:pt x="408" y="155"/>
                </a:lnTo>
                <a:lnTo>
                  <a:pt x="409" y="142"/>
                </a:lnTo>
                <a:lnTo>
                  <a:pt x="409" y="142"/>
                </a:lnTo>
                <a:lnTo>
                  <a:pt x="412" y="132"/>
                </a:lnTo>
                <a:lnTo>
                  <a:pt x="415" y="117"/>
                </a:lnTo>
                <a:lnTo>
                  <a:pt x="415" y="117"/>
                </a:lnTo>
                <a:lnTo>
                  <a:pt x="416" y="112"/>
                </a:lnTo>
                <a:lnTo>
                  <a:pt x="418" y="106"/>
                </a:lnTo>
                <a:lnTo>
                  <a:pt x="418" y="94"/>
                </a:lnTo>
                <a:lnTo>
                  <a:pt x="415" y="82"/>
                </a:lnTo>
                <a:lnTo>
                  <a:pt x="415" y="82"/>
                </a:lnTo>
                <a:lnTo>
                  <a:pt x="419" y="80"/>
                </a:lnTo>
                <a:lnTo>
                  <a:pt x="420" y="77"/>
                </a:lnTo>
                <a:lnTo>
                  <a:pt x="421" y="72"/>
                </a:lnTo>
                <a:lnTo>
                  <a:pt x="421" y="72"/>
                </a:lnTo>
                <a:lnTo>
                  <a:pt x="421" y="66"/>
                </a:lnTo>
                <a:lnTo>
                  <a:pt x="419" y="56"/>
                </a:lnTo>
                <a:lnTo>
                  <a:pt x="415" y="45"/>
                </a:lnTo>
                <a:lnTo>
                  <a:pt x="415" y="45"/>
                </a:lnTo>
                <a:lnTo>
                  <a:pt x="395" y="21"/>
                </a:lnTo>
                <a:lnTo>
                  <a:pt x="395" y="21"/>
                </a:lnTo>
                <a:lnTo>
                  <a:pt x="390" y="16"/>
                </a:lnTo>
                <a:lnTo>
                  <a:pt x="385" y="13"/>
                </a:lnTo>
                <a:lnTo>
                  <a:pt x="379" y="9"/>
                </a:lnTo>
                <a:lnTo>
                  <a:pt x="371" y="7"/>
                </a:lnTo>
                <a:lnTo>
                  <a:pt x="358" y="2"/>
                </a:lnTo>
                <a:lnTo>
                  <a:pt x="347" y="0"/>
                </a:lnTo>
                <a:lnTo>
                  <a:pt x="347" y="0"/>
                </a:lnTo>
                <a:lnTo>
                  <a:pt x="341" y="0"/>
                </a:lnTo>
                <a:lnTo>
                  <a:pt x="332" y="2"/>
                </a:lnTo>
                <a:lnTo>
                  <a:pt x="312" y="7"/>
                </a:lnTo>
                <a:lnTo>
                  <a:pt x="291" y="13"/>
                </a:lnTo>
                <a:lnTo>
                  <a:pt x="284" y="15"/>
                </a:lnTo>
                <a:lnTo>
                  <a:pt x="278" y="19"/>
                </a:lnTo>
                <a:lnTo>
                  <a:pt x="278" y="19"/>
                </a:lnTo>
                <a:lnTo>
                  <a:pt x="273" y="24"/>
                </a:lnTo>
                <a:lnTo>
                  <a:pt x="268" y="31"/>
                </a:lnTo>
                <a:lnTo>
                  <a:pt x="258" y="49"/>
                </a:lnTo>
                <a:lnTo>
                  <a:pt x="249" y="67"/>
                </a:lnTo>
                <a:lnTo>
                  <a:pt x="245" y="76"/>
                </a:lnTo>
                <a:lnTo>
                  <a:pt x="245" y="76"/>
                </a:lnTo>
                <a:lnTo>
                  <a:pt x="245" y="77"/>
                </a:lnTo>
                <a:lnTo>
                  <a:pt x="245" y="80"/>
                </a:lnTo>
                <a:lnTo>
                  <a:pt x="245" y="84"/>
                </a:lnTo>
                <a:lnTo>
                  <a:pt x="242" y="97"/>
                </a:lnTo>
                <a:lnTo>
                  <a:pt x="245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6653EE63-60CB-47D3-83CA-DABC8175F042}"/>
              </a:ext>
            </a:extLst>
          </p:cNvPr>
          <p:cNvSpPr>
            <a:spLocks/>
          </p:cNvSpPr>
          <p:nvPr/>
        </p:nvSpPr>
        <p:spPr bwMode="auto">
          <a:xfrm>
            <a:off x="8058345" y="2708919"/>
            <a:ext cx="935841" cy="1596161"/>
          </a:xfrm>
          <a:custGeom>
            <a:avLst/>
            <a:gdLst>
              <a:gd name="T0" fmla="*/ 713 w 805"/>
              <a:gd name="T1" fmla="*/ 11 h 1373"/>
              <a:gd name="T2" fmla="*/ 625 w 805"/>
              <a:gd name="T3" fmla="*/ 5 h 1373"/>
              <a:gd name="T4" fmla="*/ 570 w 805"/>
              <a:gd name="T5" fmla="*/ 47 h 1373"/>
              <a:gd name="T6" fmla="*/ 565 w 805"/>
              <a:gd name="T7" fmla="*/ 115 h 1373"/>
              <a:gd name="T8" fmla="*/ 539 w 805"/>
              <a:gd name="T9" fmla="*/ 133 h 1373"/>
              <a:gd name="T10" fmla="*/ 554 w 805"/>
              <a:gd name="T11" fmla="*/ 155 h 1373"/>
              <a:gd name="T12" fmla="*/ 576 w 805"/>
              <a:gd name="T13" fmla="*/ 185 h 1373"/>
              <a:gd name="T14" fmla="*/ 537 w 805"/>
              <a:gd name="T15" fmla="*/ 193 h 1373"/>
              <a:gd name="T16" fmla="*/ 517 w 805"/>
              <a:gd name="T17" fmla="*/ 240 h 1373"/>
              <a:gd name="T18" fmla="*/ 463 w 805"/>
              <a:gd name="T19" fmla="*/ 340 h 1373"/>
              <a:gd name="T20" fmla="*/ 442 w 805"/>
              <a:gd name="T21" fmla="*/ 408 h 1373"/>
              <a:gd name="T22" fmla="*/ 406 w 805"/>
              <a:gd name="T23" fmla="*/ 550 h 1373"/>
              <a:gd name="T24" fmla="*/ 365 w 805"/>
              <a:gd name="T25" fmla="*/ 634 h 1373"/>
              <a:gd name="T26" fmla="*/ 334 w 805"/>
              <a:gd name="T27" fmla="*/ 740 h 1373"/>
              <a:gd name="T28" fmla="*/ 242 w 805"/>
              <a:gd name="T29" fmla="*/ 918 h 1373"/>
              <a:gd name="T30" fmla="*/ 73 w 805"/>
              <a:gd name="T31" fmla="*/ 1055 h 1373"/>
              <a:gd name="T32" fmla="*/ 32 w 805"/>
              <a:gd name="T33" fmla="*/ 1090 h 1373"/>
              <a:gd name="T34" fmla="*/ 1 w 805"/>
              <a:gd name="T35" fmla="*/ 1237 h 1373"/>
              <a:gd name="T36" fmla="*/ 43 w 805"/>
              <a:gd name="T37" fmla="*/ 1294 h 1373"/>
              <a:gd name="T38" fmla="*/ 83 w 805"/>
              <a:gd name="T39" fmla="*/ 1251 h 1373"/>
              <a:gd name="T40" fmla="*/ 104 w 805"/>
              <a:gd name="T41" fmla="*/ 1181 h 1373"/>
              <a:gd name="T42" fmla="*/ 171 w 805"/>
              <a:gd name="T43" fmla="*/ 1109 h 1373"/>
              <a:gd name="T44" fmla="*/ 312 w 805"/>
              <a:gd name="T45" fmla="*/ 1035 h 1373"/>
              <a:gd name="T46" fmla="*/ 463 w 805"/>
              <a:gd name="T47" fmla="*/ 864 h 1373"/>
              <a:gd name="T48" fmla="*/ 520 w 805"/>
              <a:gd name="T49" fmla="*/ 832 h 1373"/>
              <a:gd name="T50" fmla="*/ 597 w 805"/>
              <a:gd name="T51" fmla="*/ 961 h 1373"/>
              <a:gd name="T52" fmla="*/ 557 w 805"/>
              <a:gd name="T53" fmla="*/ 1094 h 1373"/>
              <a:gd name="T54" fmla="*/ 535 w 805"/>
              <a:gd name="T55" fmla="*/ 1254 h 1373"/>
              <a:gd name="T56" fmla="*/ 518 w 805"/>
              <a:gd name="T57" fmla="*/ 1288 h 1373"/>
              <a:gd name="T58" fmla="*/ 498 w 805"/>
              <a:gd name="T59" fmla="*/ 1359 h 1373"/>
              <a:gd name="T60" fmla="*/ 554 w 805"/>
              <a:gd name="T61" fmla="*/ 1373 h 1373"/>
              <a:gd name="T62" fmla="*/ 675 w 805"/>
              <a:gd name="T63" fmla="*/ 1350 h 1373"/>
              <a:gd name="T64" fmla="*/ 720 w 805"/>
              <a:gd name="T65" fmla="*/ 1317 h 1373"/>
              <a:gd name="T66" fmla="*/ 679 w 805"/>
              <a:gd name="T67" fmla="*/ 1294 h 1373"/>
              <a:gd name="T68" fmla="*/ 613 w 805"/>
              <a:gd name="T69" fmla="*/ 1272 h 1373"/>
              <a:gd name="T70" fmla="*/ 612 w 805"/>
              <a:gd name="T71" fmla="*/ 1254 h 1373"/>
              <a:gd name="T72" fmla="*/ 646 w 805"/>
              <a:gd name="T73" fmla="*/ 1138 h 1373"/>
              <a:gd name="T74" fmla="*/ 716 w 805"/>
              <a:gd name="T75" fmla="*/ 996 h 1373"/>
              <a:gd name="T76" fmla="*/ 724 w 805"/>
              <a:gd name="T77" fmla="*/ 907 h 1373"/>
              <a:gd name="T78" fmla="*/ 702 w 805"/>
              <a:gd name="T79" fmla="*/ 772 h 1373"/>
              <a:gd name="T80" fmla="*/ 707 w 805"/>
              <a:gd name="T81" fmla="*/ 684 h 1373"/>
              <a:gd name="T82" fmla="*/ 765 w 805"/>
              <a:gd name="T83" fmla="*/ 722 h 1373"/>
              <a:gd name="T84" fmla="*/ 780 w 805"/>
              <a:gd name="T85" fmla="*/ 704 h 1373"/>
              <a:gd name="T86" fmla="*/ 698 w 805"/>
              <a:gd name="T87" fmla="*/ 639 h 1373"/>
              <a:gd name="T88" fmla="*/ 677 w 805"/>
              <a:gd name="T89" fmla="*/ 613 h 1373"/>
              <a:gd name="T90" fmla="*/ 681 w 805"/>
              <a:gd name="T91" fmla="*/ 559 h 1373"/>
              <a:gd name="T92" fmla="*/ 703 w 805"/>
              <a:gd name="T93" fmla="*/ 441 h 1373"/>
              <a:gd name="T94" fmla="*/ 778 w 805"/>
              <a:gd name="T95" fmla="*/ 403 h 1373"/>
              <a:gd name="T96" fmla="*/ 803 w 805"/>
              <a:gd name="T97" fmla="*/ 363 h 1373"/>
              <a:gd name="T98" fmla="*/ 780 w 805"/>
              <a:gd name="T99" fmla="*/ 327 h 1373"/>
              <a:gd name="T100" fmla="*/ 743 w 805"/>
              <a:gd name="T101" fmla="*/ 316 h 1373"/>
              <a:gd name="T102" fmla="*/ 707 w 805"/>
              <a:gd name="T103" fmla="*/ 334 h 1373"/>
              <a:gd name="T104" fmla="*/ 705 w 805"/>
              <a:gd name="T105" fmla="*/ 312 h 1373"/>
              <a:gd name="T106" fmla="*/ 689 w 805"/>
              <a:gd name="T107" fmla="*/ 256 h 1373"/>
              <a:gd name="T108" fmla="*/ 679 w 805"/>
              <a:gd name="T109" fmla="*/ 228 h 1373"/>
              <a:gd name="T110" fmla="*/ 699 w 805"/>
              <a:gd name="T111" fmla="*/ 217 h 1373"/>
              <a:gd name="T112" fmla="*/ 721 w 805"/>
              <a:gd name="T113" fmla="*/ 184 h 1373"/>
              <a:gd name="T114" fmla="*/ 739 w 805"/>
              <a:gd name="T115" fmla="*/ 126 h 1373"/>
              <a:gd name="T116" fmla="*/ 745 w 805"/>
              <a:gd name="T117" fmla="*/ 75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5" h="1373">
                <a:moveTo>
                  <a:pt x="739" y="52"/>
                </a:moveTo>
                <a:lnTo>
                  <a:pt x="739" y="52"/>
                </a:lnTo>
                <a:lnTo>
                  <a:pt x="737" y="41"/>
                </a:lnTo>
                <a:lnTo>
                  <a:pt x="735" y="31"/>
                </a:lnTo>
                <a:lnTo>
                  <a:pt x="733" y="27"/>
                </a:lnTo>
                <a:lnTo>
                  <a:pt x="731" y="25"/>
                </a:lnTo>
                <a:lnTo>
                  <a:pt x="731" y="25"/>
                </a:lnTo>
                <a:lnTo>
                  <a:pt x="724" y="19"/>
                </a:lnTo>
                <a:lnTo>
                  <a:pt x="713" y="11"/>
                </a:lnTo>
                <a:lnTo>
                  <a:pt x="697" y="3"/>
                </a:lnTo>
                <a:lnTo>
                  <a:pt x="697" y="3"/>
                </a:lnTo>
                <a:lnTo>
                  <a:pt x="692" y="2"/>
                </a:lnTo>
                <a:lnTo>
                  <a:pt x="688" y="0"/>
                </a:lnTo>
                <a:lnTo>
                  <a:pt x="687" y="0"/>
                </a:lnTo>
                <a:lnTo>
                  <a:pt x="687" y="5"/>
                </a:lnTo>
                <a:lnTo>
                  <a:pt x="687" y="5"/>
                </a:lnTo>
                <a:lnTo>
                  <a:pt x="658" y="4"/>
                </a:lnTo>
                <a:lnTo>
                  <a:pt x="625" y="5"/>
                </a:lnTo>
                <a:lnTo>
                  <a:pt x="625" y="5"/>
                </a:lnTo>
                <a:lnTo>
                  <a:pt x="620" y="7"/>
                </a:lnTo>
                <a:lnTo>
                  <a:pt x="614" y="10"/>
                </a:lnTo>
                <a:lnTo>
                  <a:pt x="609" y="15"/>
                </a:lnTo>
                <a:lnTo>
                  <a:pt x="585" y="28"/>
                </a:lnTo>
                <a:lnTo>
                  <a:pt x="585" y="28"/>
                </a:lnTo>
                <a:lnTo>
                  <a:pt x="578" y="38"/>
                </a:lnTo>
                <a:lnTo>
                  <a:pt x="570" y="47"/>
                </a:lnTo>
                <a:lnTo>
                  <a:pt x="570" y="47"/>
                </a:lnTo>
                <a:lnTo>
                  <a:pt x="571" y="54"/>
                </a:lnTo>
                <a:lnTo>
                  <a:pt x="571" y="60"/>
                </a:lnTo>
                <a:lnTo>
                  <a:pt x="570" y="64"/>
                </a:lnTo>
                <a:lnTo>
                  <a:pt x="570" y="64"/>
                </a:lnTo>
                <a:lnTo>
                  <a:pt x="559" y="81"/>
                </a:lnTo>
                <a:lnTo>
                  <a:pt x="565" y="92"/>
                </a:lnTo>
                <a:lnTo>
                  <a:pt x="570" y="99"/>
                </a:lnTo>
                <a:lnTo>
                  <a:pt x="567" y="109"/>
                </a:lnTo>
                <a:lnTo>
                  <a:pt x="565" y="115"/>
                </a:lnTo>
                <a:lnTo>
                  <a:pt x="565" y="115"/>
                </a:lnTo>
                <a:lnTo>
                  <a:pt x="568" y="116"/>
                </a:lnTo>
                <a:lnTo>
                  <a:pt x="568" y="117"/>
                </a:lnTo>
                <a:lnTo>
                  <a:pt x="568" y="118"/>
                </a:lnTo>
                <a:lnTo>
                  <a:pt x="565" y="121"/>
                </a:lnTo>
                <a:lnTo>
                  <a:pt x="565" y="121"/>
                </a:lnTo>
                <a:lnTo>
                  <a:pt x="557" y="126"/>
                </a:lnTo>
                <a:lnTo>
                  <a:pt x="548" y="129"/>
                </a:lnTo>
                <a:lnTo>
                  <a:pt x="539" y="133"/>
                </a:lnTo>
                <a:lnTo>
                  <a:pt x="539" y="133"/>
                </a:lnTo>
                <a:lnTo>
                  <a:pt x="567" y="139"/>
                </a:lnTo>
                <a:lnTo>
                  <a:pt x="567" y="139"/>
                </a:lnTo>
                <a:lnTo>
                  <a:pt x="568" y="143"/>
                </a:lnTo>
                <a:lnTo>
                  <a:pt x="568" y="146"/>
                </a:lnTo>
                <a:lnTo>
                  <a:pt x="565" y="149"/>
                </a:lnTo>
                <a:lnTo>
                  <a:pt x="565" y="149"/>
                </a:lnTo>
                <a:lnTo>
                  <a:pt x="559" y="153"/>
                </a:lnTo>
                <a:lnTo>
                  <a:pt x="554" y="155"/>
                </a:lnTo>
                <a:lnTo>
                  <a:pt x="552" y="156"/>
                </a:lnTo>
                <a:lnTo>
                  <a:pt x="551" y="157"/>
                </a:lnTo>
                <a:lnTo>
                  <a:pt x="551" y="157"/>
                </a:lnTo>
                <a:lnTo>
                  <a:pt x="570" y="160"/>
                </a:lnTo>
                <a:lnTo>
                  <a:pt x="565" y="167"/>
                </a:lnTo>
                <a:lnTo>
                  <a:pt x="573" y="176"/>
                </a:lnTo>
                <a:lnTo>
                  <a:pt x="573" y="176"/>
                </a:lnTo>
                <a:lnTo>
                  <a:pt x="575" y="182"/>
                </a:lnTo>
                <a:lnTo>
                  <a:pt x="576" y="185"/>
                </a:lnTo>
                <a:lnTo>
                  <a:pt x="576" y="188"/>
                </a:lnTo>
                <a:lnTo>
                  <a:pt x="576" y="188"/>
                </a:lnTo>
                <a:lnTo>
                  <a:pt x="575" y="188"/>
                </a:lnTo>
                <a:lnTo>
                  <a:pt x="574" y="190"/>
                </a:lnTo>
                <a:lnTo>
                  <a:pt x="573" y="194"/>
                </a:lnTo>
                <a:lnTo>
                  <a:pt x="573" y="194"/>
                </a:lnTo>
                <a:lnTo>
                  <a:pt x="554" y="193"/>
                </a:lnTo>
                <a:lnTo>
                  <a:pt x="541" y="193"/>
                </a:lnTo>
                <a:lnTo>
                  <a:pt x="537" y="193"/>
                </a:lnTo>
                <a:lnTo>
                  <a:pt x="535" y="194"/>
                </a:lnTo>
                <a:lnTo>
                  <a:pt x="535" y="194"/>
                </a:lnTo>
                <a:lnTo>
                  <a:pt x="534" y="199"/>
                </a:lnTo>
                <a:lnTo>
                  <a:pt x="535" y="205"/>
                </a:lnTo>
                <a:lnTo>
                  <a:pt x="536" y="213"/>
                </a:lnTo>
                <a:lnTo>
                  <a:pt x="536" y="213"/>
                </a:lnTo>
                <a:lnTo>
                  <a:pt x="529" y="224"/>
                </a:lnTo>
                <a:lnTo>
                  <a:pt x="523" y="234"/>
                </a:lnTo>
                <a:lnTo>
                  <a:pt x="517" y="240"/>
                </a:lnTo>
                <a:lnTo>
                  <a:pt x="517" y="240"/>
                </a:lnTo>
                <a:lnTo>
                  <a:pt x="513" y="244"/>
                </a:lnTo>
                <a:lnTo>
                  <a:pt x="508" y="251"/>
                </a:lnTo>
                <a:lnTo>
                  <a:pt x="496" y="272"/>
                </a:lnTo>
                <a:lnTo>
                  <a:pt x="477" y="308"/>
                </a:lnTo>
                <a:lnTo>
                  <a:pt x="477" y="308"/>
                </a:lnTo>
                <a:lnTo>
                  <a:pt x="472" y="317"/>
                </a:lnTo>
                <a:lnTo>
                  <a:pt x="468" y="327"/>
                </a:lnTo>
                <a:lnTo>
                  <a:pt x="463" y="340"/>
                </a:lnTo>
                <a:lnTo>
                  <a:pt x="463" y="340"/>
                </a:lnTo>
                <a:lnTo>
                  <a:pt x="462" y="348"/>
                </a:lnTo>
                <a:lnTo>
                  <a:pt x="461" y="362"/>
                </a:lnTo>
                <a:lnTo>
                  <a:pt x="459" y="375"/>
                </a:lnTo>
                <a:lnTo>
                  <a:pt x="458" y="383"/>
                </a:lnTo>
                <a:lnTo>
                  <a:pt x="458" y="383"/>
                </a:lnTo>
                <a:lnTo>
                  <a:pt x="450" y="393"/>
                </a:lnTo>
                <a:lnTo>
                  <a:pt x="445" y="402"/>
                </a:lnTo>
                <a:lnTo>
                  <a:pt x="442" y="408"/>
                </a:lnTo>
                <a:lnTo>
                  <a:pt x="442" y="408"/>
                </a:lnTo>
                <a:lnTo>
                  <a:pt x="436" y="465"/>
                </a:lnTo>
                <a:lnTo>
                  <a:pt x="436" y="465"/>
                </a:lnTo>
                <a:lnTo>
                  <a:pt x="425" y="490"/>
                </a:lnTo>
                <a:lnTo>
                  <a:pt x="417" y="507"/>
                </a:lnTo>
                <a:lnTo>
                  <a:pt x="412" y="518"/>
                </a:lnTo>
                <a:lnTo>
                  <a:pt x="412" y="518"/>
                </a:lnTo>
                <a:lnTo>
                  <a:pt x="408" y="538"/>
                </a:lnTo>
                <a:lnTo>
                  <a:pt x="406" y="550"/>
                </a:lnTo>
                <a:lnTo>
                  <a:pt x="405" y="558"/>
                </a:lnTo>
                <a:lnTo>
                  <a:pt x="405" y="558"/>
                </a:lnTo>
                <a:lnTo>
                  <a:pt x="362" y="623"/>
                </a:lnTo>
                <a:lnTo>
                  <a:pt x="362" y="623"/>
                </a:lnTo>
                <a:lnTo>
                  <a:pt x="363" y="625"/>
                </a:lnTo>
                <a:lnTo>
                  <a:pt x="366" y="628"/>
                </a:lnTo>
                <a:lnTo>
                  <a:pt x="371" y="632"/>
                </a:lnTo>
                <a:lnTo>
                  <a:pt x="371" y="632"/>
                </a:lnTo>
                <a:lnTo>
                  <a:pt x="365" y="634"/>
                </a:lnTo>
                <a:lnTo>
                  <a:pt x="358" y="639"/>
                </a:lnTo>
                <a:lnTo>
                  <a:pt x="352" y="645"/>
                </a:lnTo>
                <a:lnTo>
                  <a:pt x="345" y="653"/>
                </a:lnTo>
                <a:lnTo>
                  <a:pt x="340" y="661"/>
                </a:lnTo>
                <a:lnTo>
                  <a:pt x="335" y="672"/>
                </a:lnTo>
                <a:lnTo>
                  <a:pt x="335" y="678"/>
                </a:lnTo>
                <a:lnTo>
                  <a:pt x="334" y="684"/>
                </a:lnTo>
                <a:lnTo>
                  <a:pt x="334" y="684"/>
                </a:lnTo>
                <a:lnTo>
                  <a:pt x="334" y="740"/>
                </a:lnTo>
                <a:lnTo>
                  <a:pt x="333" y="765"/>
                </a:lnTo>
                <a:lnTo>
                  <a:pt x="333" y="780"/>
                </a:lnTo>
                <a:lnTo>
                  <a:pt x="333" y="780"/>
                </a:lnTo>
                <a:lnTo>
                  <a:pt x="329" y="788"/>
                </a:lnTo>
                <a:lnTo>
                  <a:pt x="321" y="802"/>
                </a:lnTo>
                <a:lnTo>
                  <a:pt x="296" y="840"/>
                </a:lnTo>
                <a:lnTo>
                  <a:pt x="260" y="892"/>
                </a:lnTo>
                <a:lnTo>
                  <a:pt x="260" y="892"/>
                </a:lnTo>
                <a:lnTo>
                  <a:pt x="242" y="918"/>
                </a:lnTo>
                <a:lnTo>
                  <a:pt x="226" y="937"/>
                </a:lnTo>
                <a:lnTo>
                  <a:pt x="212" y="953"/>
                </a:lnTo>
                <a:lnTo>
                  <a:pt x="212" y="953"/>
                </a:lnTo>
                <a:lnTo>
                  <a:pt x="197" y="967"/>
                </a:lnTo>
                <a:lnTo>
                  <a:pt x="178" y="981"/>
                </a:lnTo>
                <a:lnTo>
                  <a:pt x="154" y="1000"/>
                </a:lnTo>
                <a:lnTo>
                  <a:pt x="154" y="1000"/>
                </a:lnTo>
                <a:lnTo>
                  <a:pt x="73" y="1055"/>
                </a:lnTo>
                <a:lnTo>
                  <a:pt x="73" y="1055"/>
                </a:lnTo>
                <a:lnTo>
                  <a:pt x="65" y="1054"/>
                </a:lnTo>
                <a:lnTo>
                  <a:pt x="58" y="1054"/>
                </a:lnTo>
                <a:lnTo>
                  <a:pt x="52" y="1055"/>
                </a:lnTo>
                <a:lnTo>
                  <a:pt x="52" y="1055"/>
                </a:lnTo>
                <a:lnTo>
                  <a:pt x="49" y="1057"/>
                </a:lnTo>
                <a:lnTo>
                  <a:pt x="47" y="1060"/>
                </a:lnTo>
                <a:lnTo>
                  <a:pt x="42" y="1069"/>
                </a:lnTo>
                <a:lnTo>
                  <a:pt x="32" y="1090"/>
                </a:lnTo>
                <a:lnTo>
                  <a:pt x="32" y="1090"/>
                </a:lnTo>
                <a:lnTo>
                  <a:pt x="26" y="1105"/>
                </a:lnTo>
                <a:lnTo>
                  <a:pt x="19" y="1127"/>
                </a:lnTo>
                <a:lnTo>
                  <a:pt x="8" y="1160"/>
                </a:lnTo>
                <a:lnTo>
                  <a:pt x="8" y="1160"/>
                </a:lnTo>
                <a:lnTo>
                  <a:pt x="4" y="1176"/>
                </a:lnTo>
                <a:lnTo>
                  <a:pt x="2" y="1189"/>
                </a:lnTo>
                <a:lnTo>
                  <a:pt x="1" y="1205"/>
                </a:lnTo>
                <a:lnTo>
                  <a:pt x="0" y="1221"/>
                </a:lnTo>
                <a:lnTo>
                  <a:pt x="1" y="1237"/>
                </a:lnTo>
                <a:lnTo>
                  <a:pt x="3" y="1251"/>
                </a:lnTo>
                <a:lnTo>
                  <a:pt x="6" y="1257"/>
                </a:lnTo>
                <a:lnTo>
                  <a:pt x="8" y="1262"/>
                </a:lnTo>
                <a:lnTo>
                  <a:pt x="8" y="1262"/>
                </a:lnTo>
                <a:lnTo>
                  <a:pt x="14" y="1271"/>
                </a:lnTo>
                <a:lnTo>
                  <a:pt x="21" y="1279"/>
                </a:lnTo>
                <a:lnTo>
                  <a:pt x="29" y="1285"/>
                </a:lnTo>
                <a:lnTo>
                  <a:pt x="36" y="1290"/>
                </a:lnTo>
                <a:lnTo>
                  <a:pt x="43" y="1294"/>
                </a:lnTo>
                <a:lnTo>
                  <a:pt x="51" y="1295"/>
                </a:lnTo>
                <a:lnTo>
                  <a:pt x="59" y="1294"/>
                </a:lnTo>
                <a:lnTo>
                  <a:pt x="66" y="1290"/>
                </a:lnTo>
                <a:lnTo>
                  <a:pt x="66" y="1290"/>
                </a:lnTo>
                <a:lnTo>
                  <a:pt x="70" y="1288"/>
                </a:lnTo>
                <a:lnTo>
                  <a:pt x="73" y="1284"/>
                </a:lnTo>
                <a:lnTo>
                  <a:pt x="77" y="1275"/>
                </a:lnTo>
                <a:lnTo>
                  <a:pt x="81" y="1264"/>
                </a:lnTo>
                <a:lnTo>
                  <a:pt x="83" y="1251"/>
                </a:lnTo>
                <a:lnTo>
                  <a:pt x="87" y="1228"/>
                </a:lnTo>
                <a:lnTo>
                  <a:pt x="88" y="1219"/>
                </a:lnTo>
                <a:lnTo>
                  <a:pt x="91" y="1212"/>
                </a:lnTo>
                <a:lnTo>
                  <a:pt x="91" y="1212"/>
                </a:lnTo>
                <a:lnTo>
                  <a:pt x="93" y="1202"/>
                </a:lnTo>
                <a:lnTo>
                  <a:pt x="96" y="1193"/>
                </a:lnTo>
                <a:lnTo>
                  <a:pt x="98" y="1188"/>
                </a:lnTo>
                <a:lnTo>
                  <a:pt x="101" y="1184"/>
                </a:lnTo>
                <a:lnTo>
                  <a:pt x="104" y="1181"/>
                </a:lnTo>
                <a:lnTo>
                  <a:pt x="108" y="1178"/>
                </a:lnTo>
                <a:lnTo>
                  <a:pt x="108" y="1178"/>
                </a:lnTo>
                <a:lnTo>
                  <a:pt x="121" y="1169"/>
                </a:lnTo>
                <a:lnTo>
                  <a:pt x="136" y="1155"/>
                </a:lnTo>
                <a:lnTo>
                  <a:pt x="149" y="1142"/>
                </a:lnTo>
                <a:lnTo>
                  <a:pt x="158" y="1132"/>
                </a:lnTo>
                <a:lnTo>
                  <a:pt x="158" y="1132"/>
                </a:lnTo>
                <a:lnTo>
                  <a:pt x="164" y="1122"/>
                </a:lnTo>
                <a:lnTo>
                  <a:pt x="171" y="1109"/>
                </a:lnTo>
                <a:lnTo>
                  <a:pt x="176" y="1103"/>
                </a:lnTo>
                <a:lnTo>
                  <a:pt x="182" y="1097"/>
                </a:lnTo>
                <a:lnTo>
                  <a:pt x="188" y="1092"/>
                </a:lnTo>
                <a:lnTo>
                  <a:pt x="197" y="1087"/>
                </a:lnTo>
                <a:lnTo>
                  <a:pt x="197" y="1087"/>
                </a:lnTo>
                <a:lnTo>
                  <a:pt x="220" y="1077"/>
                </a:lnTo>
                <a:lnTo>
                  <a:pt x="251" y="1063"/>
                </a:lnTo>
                <a:lnTo>
                  <a:pt x="312" y="1035"/>
                </a:lnTo>
                <a:lnTo>
                  <a:pt x="312" y="1035"/>
                </a:lnTo>
                <a:lnTo>
                  <a:pt x="332" y="1026"/>
                </a:lnTo>
                <a:lnTo>
                  <a:pt x="345" y="1020"/>
                </a:lnTo>
                <a:lnTo>
                  <a:pt x="355" y="1013"/>
                </a:lnTo>
                <a:lnTo>
                  <a:pt x="365" y="1006"/>
                </a:lnTo>
                <a:lnTo>
                  <a:pt x="365" y="1006"/>
                </a:lnTo>
                <a:lnTo>
                  <a:pt x="373" y="996"/>
                </a:lnTo>
                <a:lnTo>
                  <a:pt x="386" y="978"/>
                </a:lnTo>
                <a:lnTo>
                  <a:pt x="419" y="930"/>
                </a:lnTo>
                <a:lnTo>
                  <a:pt x="463" y="864"/>
                </a:lnTo>
                <a:lnTo>
                  <a:pt x="463" y="864"/>
                </a:lnTo>
                <a:lnTo>
                  <a:pt x="484" y="840"/>
                </a:lnTo>
                <a:lnTo>
                  <a:pt x="498" y="824"/>
                </a:lnTo>
                <a:lnTo>
                  <a:pt x="505" y="819"/>
                </a:lnTo>
                <a:lnTo>
                  <a:pt x="507" y="818"/>
                </a:lnTo>
                <a:lnTo>
                  <a:pt x="508" y="818"/>
                </a:lnTo>
                <a:lnTo>
                  <a:pt x="508" y="818"/>
                </a:lnTo>
                <a:lnTo>
                  <a:pt x="513" y="822"/>
                </a:lnTo>
                <a:lnTo>
                  <a:pt x="520" y="832"/>
                </a:lnTo>
                <a:lnTo>
                  <a:pt x="539" y="857"/>
                </a:lnTo>
                <a:lnTo>
                  <a:pt x="556" y="883"/>
                </a:lnTo>
                <a:lnTo>
                  <a:pt x="563" y="895"/>
                </a:lnTo>
                <a:lnTo>
                  <a:pt x="563" y="895"/>
                </a:lnTo>
                <a:lnTo>
                  <a:pt x="580" y="922"/>
                </a:lnTo>
                <a:lnTo>
                  <a:pt x="586" y="931"/>
                </a:lnTo>
                <a:lnTo>
                  <a:pt x="591" y="942"/>
                </a:lnTo>
                <a:lnTo>
                  <a:pt x="595" y="952"/>
                </a:lnTo>
                <a:lnTo>
                  <a:pt x="597" y="961"/>
                </a:lnTo>
                <a:lnTo>
                  <a:pt x="597" y="961"/>
                </a:lnTo>
                <a:lnTo>
                  <a:pt x="597" y="968"/>
                </a:lnTo>
                <a:lnTo>
                  <a:pt x="596" y="975"/>
                </a:lnTo>
                <a:lnTo>
                  <a:pt x="592" y="986"/>
                </a:lnTo>
                <a:lnTo>
                  <a:pt x="587" y="997"/>
                </a:lnTo>
                <a:lnTo>
                  <a:pt x="582" y="1009"/>
                </a:lnTo>
                <a:lnTo>
                  <a:pt x="582" y="1009"/>
                </a:lnTo>
                <a:lnTo>
                  <a:pt x="567" y="1062"/>
                </a:lnTo>
                <a:lnTo>
                  <a:pt x="557" y="1094"/>
                </a:lnTo>
                <a:lnTo>
                  <a:pt x="551" y="1118"/>
                </a:lnTo>
                <a:lnTo>
                  <a:pt x="551" y="1118"/>
                </a:lnTo>
                <a:lnTo>
                  <a:pt x="546" y="1144"/>
                </a:lnTo>
                <a:lnTo>
                  <a:pt x="540" y="1182"/>
                </a:lnTo>
                <a:lnTo>
                  <a:pt x="533" y="1232"/>
                </a:lnTo>
                <a:lnTo>
                  <a:pt x="533" y="1232"/>
                </a:lnTo>
                <a:lnTo>
                  <a:pt x="531" y="1253"/>
                </a:lnTo>
                <a:lnTo>
                  <a:pt x="531" y="1253"/>
                </a:lnTo>
                <a:lnTo>
                  <a:pt x="535" y="1254"/>
                </a:lnTo>
                <a:lnTo>
                  <a:pt x="539" y="1256"/>
                </a:lnTo>
                <a:lnTo>
                  <a:pt x="539" y="1256"/>
                </a:lnTo>
                <a:lnTo>
                  <a:pt x="536" y="1268"/>
                </a:lnTo>
                <a:lnTo>
                  <a:pt x="533" y="1282"/>
                </a:lnTo>
                <a:lnTo>
                  <a:pt x="533" y="1282"/>
                </a:lnTo>
                <a:lnTo>
                  <a:pt x="530" y="1284"/>
                </a:lnTo>
                <a:lnTo>
                  <a:pt x="524" y="1285"/>
                </a:lnTo>
                <a:lnTo>
                  <a:pt x="519" y="1287"/>
                </a:lnTo>
                <a:lnTo>
                  <a:pt x="518" y="1288"/>
                </a:lnTo>
                <a:lnTo>
                  <a:pt x="517" y="1288"/>
                </a:lnTo>
                <a:lnTo>
                  <a:pt x="517" y="1288"/>
                </a:lnTo>
                <a:lnTo>
                  <a:pt x="501" y="1334"/>
                </a:lnTo>
                <a:lnTo>
                  <a:pt x="501" y="1334"/>
                </a:lnTo>
                <a:lnTo>
                  <a:pt x="498" y="1340"/>
                </a:lnTo>
                <a:lnTo>
                  <a:pt x="497" y="1346"/>
                </a:lnTo>
                <a:lnTo>
                  <a:pt x="497" y="1352"/>
                </a:lnTo>
                <a:lnTo>
                  <a:pt x="498" y="1359"/>
                </a:lnTo>
                <a:lnTo>
                  <a:pt x="498" y="1359"/>
                </a:lnTo>
                <a:lnTo>
                  <a:pt x="501" y="1362"/>
                </a:lnTo>
                <a:lnTo>
                  <a:pt x="506" y="1365"/>
                </a:lnTo>
                <a:lnTo>
                  <a:pt x="512" y="1368"/>
                </a:lnTo>
                <a:lnTo>
                  <a:pt x="520" y="1371"/>
                </a:lnTo>
                <a:lnTo>
                  <a:pt x="529" y="1372"/>
                </a:lnTo>
                <a:lnTo>
                  <a:pt x="537" y="1373"/>
                </a:lnTo>
                <a:lnTo>
                  <a:pt x="546" y="1373"/>
                </a:lnTo>
                <a:lnTo>
                  <a:pt x="554" y="1373"/>
                </a:lnTo>
                <a:lnTo>
                  <a:pt x="554" y="1373"/>
                </a:lnTo>
                <a:lnTo>
                  <a:pt x="569" y="1369"/>
                </a:lnTo>
                <a:lnTo>
                  <a:pt x="581" y="1367"/>
                </a:lnTo>
                <a:lnTo>
                  <a:pt x="597" y="1363"/>
                </a:lnTo>
                <a:lnTo>
                  <a:pt x="621" y="1362"/>
                </a:lnTo>
                <a:lnTo>
                  <a:pt x="621" y="1362"/>
                </a:lnTo>
                <a:lnTo>
                  <a:pt x="635" y="1362"/>
                </a:lnTo>
                <a:lnTo>
                  <a:pt x="649" y="1359"/>
                </a:lnTo>
                <a:lnTo>
                  <a:pt x="663" y="1355"/>
                </a:lnTo>
                <a:lnTo>
                  <a:pt x="675" y="1350"/>
                </a:lnTo>
                <a:lnTo>
                  <a:pt x="685" y="1344"/>
                </a:lnTo>
                <a:lnTo>
                  <a:pt x="693" y="1339"/>
                </a:lnTo>
                <a:lnTo>
                  <a:pt x="700" y="1333"/>
                </a:lnTo>
                <a:lnTo>
                  <a:pt x="705" y="1328"/>
                </a:lnTo>
                <a:lnTo>
                  <a:pt x="705" y="1328"/>
                </a:lnTo>
                <a:lnTo>
                  <a:pt x="708" y="1324"/>
                </a:lnTo>
                <a:lnTo>
                  <a:pt x="711" y="1322"/>
                </a:lnTo>
                <a:lnTo>
                  <a:pt x="717" y="1318"/>
                </a:lnTo>
                <a:lnTo>
                  <a:pt x="720" y="1317"/>
                </a:lnTo>
                <a:lnTo>
                  <a:pt x="720" y="1315"/>
                </a:lnTo>
                <a:lnTo>
                  <a:pt x="720" y="1313"/>
                </a:lnTo>
                <a:lnTo>
                  <a:pt x="719" y="1311"/>
                </a:lnTo>
                <a:lnTo>
                  <a:pt x="719" y="1311"/>
                </a:lnTo>
                <a:lnTo>
                  <a:pt x="716" y="1307"/>
                </a:lnTo>
                <a:lnTo>
                  <a:pt x="711" y="1305"/>
                </a:lnTo>
                <a:lnTo>
                  <a:pt x="702" y="1300"/>
                </a:lnTo>
                <a:lnTo>
                  <a:pt x="689" y="1296"/>
                </a:lnTo>
                <a:lnTo>
                  <a:pt x="679" y="1294"/>
                </a:lnTo>
                <a:lnTo>
                  <a:pt x="679" y="1294"/>
                </a:lnTo>
                <a:lnTo>
                  <a:pt x="660" y="1294"/>
                </a:lnTo>
                <a:lnTo>
                  <a:pt x="649" y="1294"/>
                </a:lnTo>
                <a:lnTo>
                  <a:pt x="649" y="1294"/>
                </a:lnTo>
                <a:lnTo>
                  <a:pt x="641" y="1293"/>
                </a:lnTo>
                <a:lnTo>
                  <a:pt x="635" y="1290"/>
                </a:lnTo>
                <a:lnTo>
                  <a:pt x="635" y="1290"/>
                </a:lnTo>
                <a:lnTo>
                  <a:pt x="613" y="1272"/>
                </a:lnTo>
                <a:lnTo>
                  <a:pt x="613" y="1272"/>
                </a:lnTo>
                <a:lnTo>
                  <a:pt x="615" y="1270"/>
                </a:lnTo>
                <a:lnTo>
                  <a:pt x="616" y="1267"/>
                </a:lnTo>
                <a:lnTo>
                  <a:pt x="616" y="1266"/>
                </a:lnTo>
                <a:lnTo>
                  <a:pt x="615" y="1265"/>
                </a:lnTo>
                <a:lnTo>
                  <a:pt x="615" y="1265"/>
                </a:lnTo>
                <a:lnTo>
                  <a:pt x="607" y="1257"/>
                </a:lnTo>
                <a:lnTo>
                  <a:pt x="601" y="1254"/>
                </a:lnTo>
                <a:lnTo>
                  <a:pt x="601" y="1254"/>
                </a:lnTo>
                <a:lnTo>
                  <a:pt x="612" y="1254"/>
                </a:lnTo>
                <a:lnTo>
                  <a:pt x="619" y="1254"/>
                </a:lnTo>
                <a:lnTo>
                  <a:pt x="621" y="1253"/>
                </a:lnTo>
                <a:lnTo>
                  <a:pt x="623" y="1253"/>
                </a:lnTo>
                <a:lnTo>
                  <a:pt x="623" y="1253"/>
                </a:lnTo>
                <a:lnTo>
                  <a:pt x="625" y="1232"/>
                </a:lnTo>
                <a:lnTo>
                  <a:pt x="625" y="1232"/>
                </a:lnTo>
                <a:lnTo>
                  <a:pt x="635" y="1187"/>
                </a:lnTo>
                <a:lnTo>
                  <a:pt x="642" y="1152"/>
                </a:lnTo>
                <a:lnTo>
                  <a:pt x="646" y="1138"/>
                </a:lnTo>
                <a:lnTo>
                  <a:pt x="649" y="1130"/>
                </a:lnTo>
                <a:lnTo>
                  <a:pt x="649" y="1130"/>
                </a:lnTo>
                <a:lnTo>
                  <a:pt x="660" y="1107"/>
                </a:lnTo>
                <a:lnTo>
                  <a:pt x="681" y="1069"/>
                </a:lnTo>
                <a:lnTo>
                  <a:pt x="700" y="1032"/>
                </a:lnTo>
                <a:lnTo>
                  <a:pt x="708" y="1018"/>
                </a:lnTo>
                <a:lnTo>
                  <a:pt x="711" y="1009"/>
                </a:lnTo>
                <a:lnTo>
                  <a:pt x="711" y="1009"/>
                </a:lnTo>
                <a:lnTo>
                  <a:pt x="716" y="996"/>
                </a:lnTo>
                <a:lnTo>
                  <a:pt x="722" y="979"/>
                </a:lnTo>
                <a:lnTo>
                  <a:pt x="727" y="963"/>
                </a:lnTo>
                <a:lnTo>
                  <a:pt x="728" y="956"/>
                </a:lnTo>
                <a:lnTo>
                  <a:pt x="728" y="951"/>
                </a:lnTo>
                <a:lnTo>
                  <a:pt x="728" y="951"/>
                </a:lnTo>
                <a:lnTo>
                  <a:pt x="725" y="929"/>
                </a:lnTo>
                <a:lnTo>
                  <a:pt x="724" y="917"/>
                </a:lnTo>
                <a:lnTo>
                  <a:pt x="724" y="907"/>
                </a:lnTo>
                <a:lnTo>
                  <a:pt x="724" y="907"/>
                </a:lnTo>
                <a:lnTo>
                  <a:pt x="722" y="897"/>
                </a:lnTo>
                <a:lnTo>
                  <a:pt x="722" y="886"/>
                </a:lnTo>
                <a:lnTo>
                  <a:pt x="721" y="873"/>
                </a:lnTo>
                <a:lnTo>
                  <a:pt x="721" y="873"/>
                </a:lnTo>
                <a:lnTo>
                  <a:pt x="713" y="830"/>
                </a:lnTo>
                <a:lnTo>
                  <a:pt x="707" y="800"/>
                </a:lnTo>
                <a:lnTo>
                  <a:pt x="703" y="782"/>
                </a:lnTo>
                <a:lnTo>
                  <a:pt x="703" y="782"/>
                </a:lnTo>
                <a:lnTo>
                  <a:pt x="702" y="772"/>
                </a:lnTo>
                <a:lnTo>
                  <a:pt x="698" y="759"/>
                </a:lnTo>
                <a:lnTo>
                  <a:pt x="694" y="745"/>
                </a:lnTo>
                <a:lnTo>
                  <a:pt x="691" y="735"/>
                </a:lnTo>
                <a:lnTo>
                  <a:pt x="691" y="735"/>
                </a:lnTo>
                <a:lnTo>
                  <a:pt x="666" y="694"/>
                </a:lnTo>
                <a:lnTo>
                  <a:pt x="687" y="666"/>
                </a:lnTo>
                <a:lnTo>
                  <a:pt x="687" y="666"/>
                </a:lnTo>
                <a:lnTo>
                  <a:pt x="696" y="673"/>
                </a:lnTo>
                <a:lnTo>
                  <a:pt x="707" y="684"/>
                </a:lnTo>
                <a:lnTo>
                  <a:pt x="707" y="684"/>
                </a:lnTo>
                <a:lnTo>
                  <a:pt x="710" y="689"/>
                </a:lnTo>
                <a:lnTo>
                  <a:pt x="711" y="692"/>
                </a:lnTo>
                <a:lnTo>
                  <a:pt x="713" y="694"/>
                </a:lnTo>
                <a:lnTo>
                  <a:pt x="713" y="694"/>
                </a:lnTo>
                <a:lnTo>
                  <a:pt x="720" y="695"/>
                </a:lnTo>
                <a:lnTo>
                  <a:pt x="725" y="695"/>
                </a:lnTo>
                <a:lnTo>
                  <a:pt x="765" y="722"/>
                </a:lnTo>
                <a:lnTo>
                  <a:pt x="765" y="722"/>
                </a:lnTo>
                <a:lnTo>
                  <a:pt x="767" y="722"/>
                </a:lnTo>
                <a:lnTo>
                  <a:pt x="771" y="721"/>
                </a:lnTo>
                <a:lnTo>
                  <a:pt x="775" y="718"/>
                </a:lnTo>
                <a:lnTo>
                  <a:pt x="775" y="718"/>
                </a:lnTo>
                <a:lnTo>
                  <a:pt x="781" y="711"/>
                </a:lnTo>
                <a:lnTo>
                  <a:pt x="781" y="707"/>
                </a:lnTo>
                <a:lnTo>
                  <a:pt x="781" y="706"/>
                </a:lnTo>
                <a:lnTo>
                  <a:pt x="781" y="706"/>
                </a:lnTo>
                <a:lnTo>
                  <a:pt x="780" y="704"/>
                </a:lnTo>
                <a:lnTo>
                  <a:pt x="777" y="703"/>
                </a:lnTo>
                <a:lnTo>
                  <a:pt x="773" y="700"/>
                </a:lnTo>
                <a:lnTo>
                  <a:pt x="773" y="700"/>
                </a:lnTo>
                <a:lnTo>
                  <a:pt x="755" y="688"/>
                </a:lnTo>
                <a:lnTo>
                  <a:pt x="735" y="673"/>
                </a:lnTo>
                <a:lnTo>
                  <a:pt x="735" y="673"/>
                </a:lnTo>
                <a:lnTo>
                  <a:pt x="707" y="654"/>
                </a:lnTo>
                <a:lnTo>
                  <a:pt x="707" y="654"/>
                </a:lnTo>
                <a:lnTo>
                  <a:pt x="698" y="639"/>
                </a:lnTo>
                <a:lnTo>
                  <a:pt x="692" y="630"/>
                </a:lnTo>
                <a:lnTo>
                  <a:pt x="689" y="623"/>
                </a:lnTo>
                <a:lnTo>
                  <a:pt x="689" y="623"/>
                </a:lnTo>
                <a:lnTo>
                  <a:pt x="688" y="621"/>
                </a:lnTo>
                <a:lnTo>
                  <a:pt x="686" y="617"/>
                </a:lnTo>
                <a:lnTo>
                  <a:pt x="683" y="615"/>
                </a:lnTo>
                <a:lnTo>
                  <a:pt x="679" y="614"/>
                </a:lnTo>
                <a:lnTo>
                  <a:pt x="679" y="614"/>
                </a:lnTo>
                <a:lnTo>
                  <a:pt x="677" y="613"/>
                </a:lnTo>
                <a:lnTo>
                  <a:pt x="675" y="611"/>
                </a:lnTo>
                <a:lnTo>
                  <a:pt x="672" y="609"/>
                </a:lnTo>
                <a:lnTo>
                  <a:pt x="671" y="602"/>
                </a:lnTo>
                <a:lnTo>
                  <a:pt x="671" y="602"/>
                </a:lnTo>
                <a:lnTo>
                  <a:pt x="671" y="595"/>
                </a:lnTo>
                <a:lnTo>
                  <a:pt x="675" y="585"/>
                </a:lnTo>
                <a:lnTo>
                  <a:pt x="679" y="571"/>
                </a:lnTo>
                <a:lnTo>
                  <a:pt x="681" y="559"/>
                </a:lnTo>
                <a:lnTo>
                  <a:pt x="681" y="559"/>
                </a:lnTo>
                <a:lnTo>
                  <a:pt x="686" y="515"/>
                </a:lnTo>
                <a:lnTo>
                  <a:pt x="688" y="490"/>
                </a:lnTo>
                <a:lnTo>
                  <a:pt x="689" y="475"/>
                </a:lnTo>
                <a:lnTo>
                  <a:pt x="689" y="475"/>
                </a:lnTo>
                <a:lnTo>
                  <a:pt x="689" y="471"/>
                </a:lnTo>
                <a:lnTo>
                  <a:pt x="691" y="467"/>
                </a:lnTo>
                <a:lnTo>
                  <a:pt x="694" y="456"/>
                </a:lnTo>
                <a:lnTo>
                  <a:pt x="703" y="441"/>
                </a:lnTo>
                <a:lnTo>
                  <a:pt x="703" y="441"/>
                </a:lnTo>
                <a:lnTo>
                  <a:pt x="710" y="435"/>
                </a:lnTo>
                <a:lnTo>
                  <a:pt x="724" y="424"/>
                </a:lnTo>
                <a:lnTo>
                  <a:pt x="743" y="408"/>
                </a:lnTo>
                <a:lnTo>
                  <a:pt x="743" y="408"/>
                </a:lnTo>
                <a:lnTo>
                  <a:pt x="765" y="407"/>
                </a:lnTo>
                <a:lnTo>
                  <a:pt x="765" y="407"/>
                </a:lnTo>
                <a:lnTo>
                  <a:pt x="772" y="406"/>
                </a:lnTo>
                <a:lnTo>
                  <a:pt x="777" y="404"/>
                </a:lnTo>
                <a:lnTo>
                  <a:pt x="778" y="403"/>
                </a:lnTo>
                <a:lnTo>
                  <a:pt x="780" y="398"/>
                </a:lnTo>
                <a:lnTo>
                  <a:pt x="780" y="398"/>
                </a:lnTo>
                <a:lnTo>
                  <a:pt x="780" y="392"/>
                </a:lnTo>
                <a:lnTo>
                  <a:pt x="782" y="385"/>
                </a:lnTo>
                <a:lnTo>
                  <a:pt x="786" y="379"/>
                </a:lnTo>
                <a:lnTo>
                  <a:pt x="786" y="379"/>
                </a:lnTo>
                <a:lnTo>
                  <a:pt x="788" y="376"/>
                </a:lnTo>
                <a:lnTo>
                  <a:pt x="795" y="370"/>
                </a:lnTo>
                <a:lnTo>
                  <a:pt x="803" y="363"/>
                </a:lnTo>
                <a:lnTo>
                  <a:pt x="804" y="358"/>
                </a:lnTo>
                <a:lnTo>
                  <a:pt x="805" y="355"/>
                </a:lnTo>
                <a:lnTo>
                  <a:pt x="805" y="355"/>
                </a:lnTo>
                <a:lnTo>
                  <a:pt x="804" y="351"/>
                </a:lnTo>
                <a:lnTo>
                  <a:pt x="803" y="347"/>
                </a:lnTo>
                <a:lnTo>
                  <a:pt x="798" y="342"/>
                </a:lnTo>
                <a:lnTo>
                  <a:pt x="789" y="336"/>
                </a:lnTo>
                <a:lnTo>
                  <a:pt x="789" y="336"/>
                </a:lnTo>
                <a:lnTo>
                  <a:pt x="780" y="327"/>
                </a:lnTo>
                <a:lnTo>
                  <a:pt x="767" y="314"/>
                </a:lnTo>
                <a:lnTo>
                  <a:pt x="767" y="314"/>
                </a:lnTo>
                <a:lnTo>
                  <a:pt x="761" y="311"/>
                </a:lnTo>
                <a:lnTo>
                  <a:pt x="756" y="310"/>
                </a:lnTo>
                <a:lnTo>
                  <a:pt x="753" y="308"/>
                </a:lnTo>
                <a:lnTo>
                  <a:pt x="749" y="311"/>
                </a:lnTo>
                <a:lnTo>
                  <a:pt x="749" y="311"/>
                </a:lnTo>
                <a:lnTo>
                  <a:pt x="745" y="313"/>
                </a:lnTo>
                <a:lnTo>
                  <a:pt x="743" y="316"/>
                </a:lnTo>
                <a:lnTo>
                  <a:pt x="741" y="320"/>
                </a:lnTo>
                <a:lnTo>
                  <a:pt x="741" y="320"/>
                </a:lnTo>
                <a:lnTo>
                  <a:pt x="736" y="319"/>
                </a:lnTo>
                <a:lnTo>
                  <a:pt x="728" y="320"/>
                </a:lnTo>
                <a:lnTo>
                  <a:pt x="728" y="320"/>
                </a:lnTo>
                <a:lnTo>
                  <a:pt x="725" y="324"/>
                </a:lnTo>
                <a:lnTo>
                  <a:pt x="724" y="328"/>
                </a:lnTo>
                <a:lnTo>
                  <a:pt x="719" y="339"/>
                </a:lnTo>
                <a:lnTo>
                  <a:pt x="707" y="334"/>
                </a:lnTo>
                <a:lnTo>
                  <a:pt x="685" y="342"/>
                </a:lnTo>
                <a:lnTo>
                  <a:pt x="687" y="328"/>
                </a:lnTo>
                <a:lnTo>
                  <a:pt x="687" y="328"/>
                </a:lnTo>
                <a:lnTo>
                  <a:pt x="689" y="328"/>
                </a:lnTo>
                <a:lnTo>
                  <a:pt x="696" y="327"/>
                </a:lnTo>
                <a:lnTo>
                  <a:pt x="698" y="324"/>
                </a:lnTo>
                <a:lnTo>
                  <a:pt x="702" y="322"/>
                </a:lnTo>
                <a:lnTo>
                  <a:pt x="703" y="318"/>
                </a:lnTo>
                <a:lnTo>
                  <a:pt x="705" y="312"/>
                </a:lnTo>
                <a:lnTo>
                  <a:pt x="705" y="312"/>
                </a:lnTo>
                <a:lnTo>
                  <a:pt x="708" y="290"/>
                </a:lnTo>
                <a:lnTo>
                  <a:pt x="709" y="280"/>
                </a:lnTo>
                <a:lnTo>
                  <a:pt x="709" y="280"/>
                </a:lnTo>
                <a:lnTo>
                  <a:pt x="700" y="273"/>
                </a:lnTo>
                <a:lnTo>
                  <a:pt x="696" y="267"/>
                </a:lnTo>
                <a:lnTo>
                  <a:pt x="693" y="264"/>
                </a:lnTo>
                <a:lnTo>
                  <a:pt x="693" y="264"/>
                </a:lnTo>
                <a:lnTo>
                  <a:pt x="689" y="256"/>
                </a:lnTo>
                <a:lnTo>
                  <a:pt x="685" y="250"/>
                </a:lnTo>
                <a:lnTo>
                  <a:pt x="685" y="250"/>
                </a:lnTo>
                <a:lnTo>
                  <a:pt x="687" y="244"/>
                </a:lnTo>
                <a:lnTo>
                  <a:pt x="689" y="239"/>
                </a:lnTo>
                <a:lnTo>
                  <a:pt x="689" y="235"/>
                </a:lnTo>
                <a:lnTo>
                  <a:pt x="689" y="235"/>
                </a:lnTo>
                <a:lnTo>
                  <a:pt x="683" y="232"/>
                </a:lnTo>
                <a:lnTo>
                  <a:pt x="679" y="228"/>
                </a:lnTo>
                <a:lnTo>
                  <a:pt x="679" y="228"/>
                </a:lnTo>
                <a:lnTo>
                  <a:pt x="671" y="227"/>
                </a:lnTo>
                <a:lnTo>
                  <a:pt x="663" y="226"/>
                </a:lnTo>
                <a:lnTo>
                  <a:pt x="665" y="216"/>
                </a:lnTo>
                <a:lnTo>
                  <a:pt x="665" y="216"/>
                </a:lnTo>
                <a:lnTo>
                  <a:pt x="669" y="217"/>
                </a:lnTo>
                <a:lnTo>
                  <a:pt x="679" y="219"/>
                </a:lnTo>
                <a:lnTo>
                  <a:pt x="686" y="219"/>
                </a:lnTo>
                <a:lnTo>
                  <a:pt x="692" y="219"/>
                </a:lnTo>
                <a:lnTo>
                  <a:pt x="699" y="217"/>
                </a:lnTo>
                <a:lnTo>
                  <a:pt x="705" y="213"/>
                </a:lnTo>
                <a:lnTo>
                  <a:pt x="705" y="213"/>
                </a:lnTo>
                <a:lnTo>
                  <a:pt x="710" y="210"/>
                </a:lnTo>
                <a:lnTo>
                  <a:pt x="714" y="205"/>
                </a:lnTo>
                <a:lnTo>
                  <a:pt x="716" y="201"/>
                </a:lnTo>
                <a:lnTo>
                  <a:pt x="717" y="198"/>
                </a:lnTo>
                <a:lnTo>
                  <a:pt x="719" y="190"/>
                </a:lnTo>
                <a:lnTo>
                  <a:pt x="721" y="184"/>
                </a:lnTo>
                <a:lnTo>
                  <a:pt x="721" y="184"/>
                </a:lnTo>
                <a:lnTo>
                  <a:pt x="731" y="166"/>
                </a:lnTo>
                <a:lnTo>
                  <a:pt x="731" y="166"/>
                </a:lnTo>
                <a:lnTo>
                  <a:pt x="737" y="153"/>
                </a:lnTo>
                <a:lnTo>
                  <a:pt x="741" y="145"/>
                </a:lnTo>
                <a:lnTo>
                  <a:pt x="741" y="139"/>
                </a:lnTo>
                <a:lnTo>
                  <a:pt x="741" y="139"/>
                </a:lnTo>
                <a:lnTo>
                  <a:pt x="739" y="132"/>
                </a:lnTo>
                <a:lnTo>
                  <a:pt x="738" y="128"/>
                </a:lnTo>
                <a:lnTo>
                  <a:pt x="739" y="126"/>
                </a:lnTo>
                <a:lnTo>
                  <a:pt x="739" y="126"/>
                </a:lnTo>
                <a:lnTo>
                  <a:pt x="743" y="116"/>
                </a:lnTo>
                <a:lnTo>
                  <a:pt x="747" y="108"/>
                </a:lnTo>
                <a:lnTo>
                  <a:pt x="747" y="108"/>
                </a:lnTo>
                <a:lnTo>
                  <a:pt x="745" y="87"/>
                </a:lnTo>
                <a:lnTo>
                  <a:pt x="745" y="87"/>
                </a:lnTo>
                <a:lnTo>
                  <a:pt x="744" y="82"/>
                </a:lnTo>
                <a:lnTo>
                  <a:pt x="745" y="75"/>
                </a:lnTo>
                <a:lnTo>
                  <a:pt x="745" y="75"/>
                </a:lnTo>
                <a:lnTo>
                  <a:pt x="744" y="71"/>
                </a:lnTo>
                <a:lnTo>
                  <a:pt x="743" y="65"/>
                </a:lnTo>
                <a:lnTo>
                  <a:pt x="741" y="58"/>
                </a:lnTo>
                <a:lnTo>
                  <a:pt x="739" y="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9B780741-E6D1-445E-AACB-E0F28A5AA2A6}"/>
              </a:ext>
            </a:extLst>
          </p:cNvPr>
          <p:cNvSpPr>
            <a:spLocks noEditPoints="1"/>
          </p:cNvSpPr>
          <p:nvPr/>
        </p:nvSpPr>
        <p:spPr bwMode="auto">
          <a:xfrm>
            <a:off x="4624632" y="752463"/>
            <a:ext cx="562167" cy="1687735"/>
          </a:xfrm>
          <a:custGeom>
            <a:avLst/>
            <a:gdLst>
              <a:gd name="T0" fmla="*/ 170 w 456"/>
              <a:gd name="T1" fmla="*/ 3 h 1369"/>
              <a:gd name="T2" fmla="*/ 136 w 456"/>
              <a:gd name="T3" fmla="*/ 43 h 1369"/>
              <a:gd name="T4" fmla="*/ 128 w 456"/>
              <a:gd name="T5" fmla="*/ 157 h 1369"/>
              <a:gd name="T6" fmla="*/ 137 w 456"/>
              <a:gd name="T7" fmla="*/ 193 h 1369"/>
              <a:gd name="T8" fmla="*/ 134 w 456"/>
              <a:gd name="T9" fmla="*/ 229 h 1369"/>
              <a:gd name="T10" fmla="*/ 128 w 456"/>
              <a:gd name="T11" fmla="*/ 254 h 1369"/>
              <a:gd name="T12" fmla="*/ 46 w 456"/>
              <a:gd name="T13" fmla="*/ 290 h 1369"/>
              <a:gd name="T14" fmla="*/ 13 w 456"/>
              <a:gd name="T15" fmla="*/ 386 h 1369"/>
              <a:gd name="T16" fmla="*/ 4 w 456"/>
              <a:gd name="T17" fmla="*/ 417 h 1369"/>
              <a:gd name="T18" fmla="*/ 0 w 456"/>
              <a:gd name="T19" fmla="*/ 460 h 1369"/>
              <a:gd name="T20" fmla="*/ 35 w 456"/>
              <a:gd name="T21" fmla="*/ 525 h 1369"/>
              <a:gd name="T22" fmla="*/ 71 w 456"/>
              <a:gd name="T23" fmla="*/ 545 h 1369"/>
              <a:gd name="T24" fmla="*/ 104 w 456"/>
              <a:gd name="T25" fmla="*/ 537 h 1369"/>
              <a:gd name="T26" fmla="*/ 92 w 456"/>
              <a:gd name="T27" fmla="*/ 745 h 1369"/>
              <a:gd name="T28" fmla="*/ 102 w 456"/>
              <a:gd name="T29" fmla="*/ 757 h 1369"/>
              <a:gd name="T30" fmla="*/ 131 w 456"/>
              <a:gd name="T31" fmla="*/ 874 h 1369"/>
              <a:gd name="T32" fmla="*/ 184 w 456"/>
              <a:gd name="T33" fmla="*/ 1021 h 1369"/>
              <a:gd name="T34" fmla="*/ 213 w 456"/>
              <a:gd name="T35" fmla="*/ 1066 h 1369"/>
              <a:gd name="T36" fmla="*/ 247 w 456"/>
              <a:gd name="T37" fmla="*/ 1178 h 1369"/>
              <a:gd name="T38" fmla="*/ 229 w 456"/>
              <a:gd name="T39" fmla="*/ 1261 h 1369"/>
              <a:gd name="T40" fmla="*/ 222 w 456"/>
              <a:gd name="T41" fmla="*/ 1299 h 1369"/>
              <a:gd name="T42" fmla="*/ 215 w 456"/>
              <a:gd name="T43" fmla="*/ 1361 h 1369"/>
              <a:gd name="T44" fmla="*/ 250 w 456"/>
              <a:gd name="T45" fmla="*/ 1369 h 1369"/>
              <a:gd name="T46" fmla="*/ 290 w 456"/>
              <a:gd name="T47" fmla="*/ 1354 h 1369"/>
              <a:gd name="T48" fmla="*/ 298 w 456"/>
              <a:gd name="T49" fmla="*/ 1325 h 1369"/>
              <a:gd name="T50" fmla="*/ 283 w 456"/>
              <a:gd name="T51" fmla="*/ 1295 h 1369"/>
              <a:gd name="T52" fmla="*/ 282 w 456"/>
              <a:gd name="T53" fmla="*/ 1264 h 1369"/>
              <a:gd name="T54" fmla="*/ 293 w 456"/>
              <a:gd name="T55" fmla="*/ 1202 h 1369"/>
              <a:gd name="T56" fmla="*/ 312 w 456"/>
              <a:gd name="T57" fmla="*/ 1206 h 1369"/>
              <a:gd name="T58" fmla="*/ 325 w 456"/>
              <a:gd name="T59" fmla="*/ 1139 h 1369"/>
              <a:gd name="T60" fmla="*/ 327 w 456"/>
              <a:gd name="T61" fmla="*/ 1113 h 1369"/>
              <a:gd name="T62" fmla="*/ 327 w 456"/>
              <a:gd name="T63" fmla="*/ 1076 h 1369"/>
              <a:gd name="T64" fmla="*/ 341 w 456"/>
              <a:gd name="T65" fmla="*/ 1011 h 1369"/>
              <a:gd name="T66" fmla="*/ 351 w 456"/>
              <a:gd name="T67" fmla="*/ 861 h 1369"/>
              <a:gd name="T68" fmla="*/ 372 w 456"/>
              <a:gd name="T69" fmla="*/ 639 h 1369"/>
              <a:gd name="T70" fmla="*/ 391 w 456"/>
              <a:gd name="T71" fmla="*/ 583 h 1369"/>
              <a:gd name="T72" fmla="*/ 394 w 456"/>
              <a:gd name="T73" fmla="*/ 571 h 1369"/>
              <a:gd name="T74" fmla="*/ 436 w 456"/>
              <a:gd name="T75" fmla="*/ 559 h 1369"/>
              <a:gd name="T76" fmla="*/ 454 w 456"/>
              <a:gd name="T77" fmla="*/ 452 h 1369"/>
              <a:gd name="T78" fmla="*/ 434 w 456"/>
              <a:gd name="T79" fmla="*/ 387 h 1369"/>
              <a:gd name="T80" fmla="*/ 371 w 456"/>
              <a:gd name="T81" fmla="*/ 293 h 1369"/>
              <a:gd name="T82" fmla="*/ 303 w 456"/>
              <a:gd name="T83" fmla="*/ 258 h 1369"/>
              <a:gd name="T84" fmla="*/ 276 w 456"/>
              <a:gd name="T85" fmla="*/ 234 h 1369"/>
              <a:gd name="T86" fmla="*/ 270 w 456"/>
              <a:gd name="T87" fmla="*/ 215 h 1369"/>
              <a:gd name="T88" fmla="*/ 288 w 456"/>
              <a:gd name="T89" fmla="*/ 135 h 1369"/>
              <a:gd name="T90" fmla="*/ 295 w 456"/>
              <a:gd name="T91" fmla="*/ 120 h 1369"/>
              <a:gd name="T92" fmla="*/ 324 w 456"/>
              <a:gd name="T93" fmla="*/ 81 h 1369"/>
              <a:gd name="T94" fmla="*/ 335 w 456"/>
              <a:gd name="T95" fmla="*/ 53 h 1369"/>
              <a:gd name="T96" fmla="*/ 333 w 456"/>
              <a:gd name="T97" fmla="*/ 44 h 1369"/>
              <a:gd name="T98" fmla="*/ 306 w 456"/>
              <a:gd name="T99" fmla="*/ 57 h 1369"/>
              <a:gd name="T100" fmla="*/ 263 w 456"/>
              <a:gd name="T101" fmla="*/ 26 h 1369"/>
              <a:gd name="T102" fmla="*/ 206 w 456"/>
              <a:gd name="T103" fmla="*/ 17 h 1369"/>
              <a:gd name="T104" fmla="*/ 368 w 456"/>
              <a:gd name="T105" fmla="*/ 439 h 1369"/>
              <a:gd name="T106" fmla="*/ 381 w 456"/>
              <a:gd name="T107" fmla="*/ 477 h 1369"/>
              <a:gd name="T108" fmla="*/ 360 w 456"/>
              <a:gd name="T109" fmla="*/ 516 h 1369"/>
              <a:gd name="T110" fmla="*/ 357 w 456"/>
              <a:gd name="T111" fmla="*/ 456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1369">
                <a:moveTo>
                  <a:pt x="195" y="20"/>
                </a:moveTo>
                <a:lnTo>
                  <a:pt x="204" y="6"/>
                </a:lnTo>
                <a:lnTo>
                  <a:pt x="177" y="15"/>
                </a:lnTo>
                <a:lnTo>
                  <a:pt x="175" y="0"/>
                </a:lnTo>
                <a:lnTo>
                  <a:pt x="175" y="0"/>
                </a:lnTo>
                <a:lnTo>
                  <a:pt x="170" y="3"/>
                </a:lnTo>
                <a:lnTo>
                  <a:pt x="159" y="12"/>
                </a:lnTo>
                <a:lnTo>
                  <a:pt x="152" y="19"/>
                </a:lnTo>
                <a:lnTo>
                  <a:pt x="146" y="26"/>
                </a:lnTo>
                <a:lnTo>
                  <a:pt x="140" y="34"/>
                </a:lnTo>
                <a:lnTo>
                  <a:pt x="136" y="43"/>
                </a:lnTo>
                <a:lnTo>
                  <a:pt x="136" y="43"/>
                </a:lnTo>
                <a:lnTo>
                  <a:pt x="129" y="63"/>
                </a:lnTo>
                <a:lnTo>
                  <a:pt x="124" y="82"/>
                </a:lnTo>
                <a:lnTo>
                  <a:pt x="119" y="103"/>
                </a:lnTo>
                <a:lnTo>
                  <a:pt x="119" y="103"/>
                </a:lnTo>
                <a:lnTo>
                  <a:pt x="124" y="134"/>
                </a:lnTo>
                <a:lnTo>
                  <a:pt x="128" y="157"/>
                </a:lnTo>
                <a:lnTo>
                  <a:pt x="130" y="167"/>
                </a:lnTo>
                <a:lnTo>
                  <a:pt x="131" y="172"/>
                </a:lnTo>
                <a:lnTo>
                  <a:pt x="131" y="172"/>
                </a:lnTo>
                <a:lnTo>
                  <a:pt x="134" y="178"/>
                </a:lnTo>
                <a:lnTo>
                  <a:pt x="135" y="184"/>
                </a:lnTo>
                <a:lnTo>
                  <a:pt x="137" y="193"/>
                </a:lnTo>
                <a:lnTo>
                  <a:pt x="137" y="193"/>
                </a:lnTo>
                <a:lnTo>
                  <a:pt x="141" y="204"/>
                </a:lnTo>
                <a:lnTo>
                  <a:pt x="142" y="209"/>
                </a:lnTo>
                <a:lnTo>
                  <a:pt x="142" y="209"/>
                </a:lnTo>
                <a:lnTo>
                  <a:pt x="137" y="220"/>
                </a:lnTo>
                <a:lnTo>
                  <a:pt x="134" y="229"/>
                </a:lnTo>
                <a:lnTo>
                  <a:pt x="130" y="235"/>
                </a:lnTo>
                <a:lnTo>
                  <a:pt x="130" y="235"/>
                </a:lnTo>
                <a:lnTo>
                  <a:pt x="128" y="242"/>
                </a:lnTo>
                <a:lnTo>
                  <a:pt x="128" y="248"/>
                </a:lnTo>
                <a:lnTo>
                  <a:pt x="128" y="254"/>
                </a:lnTo>
                <a:lnTo>
                  <a:pt x="128" y="254"/>
                </a:lnTo>
                <a:lnTo>
                  <a:pt x="116" y="258"/>
                </a:lnTo>
                <a:lnTo>
                  <a:pt x="89" y="268"/>
                </a:lnTo>
                <a:lnTo>
                  <a:pt x="75" y="274"/>
                </a:lnTo>
                <a:lnTo>
                  <a:pt x="60" y="280"/>
                </a:lnTo>
                <a:lnTo>
                  <a:pt x="49" y="287"/>
                </a:lnTo>
                <a:lnTo>
                  <a:pt x="46" y="290"/>
                </a:lnTo>
                <a:lnTo>
                  <a:pt x="43" y="293"/>
                </a:lnTo>
                <a:lnTo>
                  <a:pt x="43" y="293"/>
                </a:lnTo>
                <a:lnTo>
                  <a:pt x="39" y="301"/>
                </a:lnTo>
                <a:lnTo>
                  <a:pt x="35" y="310"/>
                </a:lnTo>
                <a:lnTo>
                  <a:pt x="26" y="337"/>
                </a:lnTo>
                <a:lnTo>
                  <a:pt x="13" y="386"/>
                </a:lnTo>
                <a:lnTo>
                  <a:pt x="13" y="386"/>
                </a:lnTo>
                <a:lnTo>
                  <a:pt x="10" y="398"/>
                </a:lnTo>
                <a:lnTo>
                  <a:pt x="6" y="403"/>
                </a:lnTo>
                <a:lnTo>
                  <a:pt x="5" y="408"/>
                </a:lnTo>
                <a:lnTo>
                  <a:pt x="4" y="417"/>
                </a:lnTo>
                <a:lnTo>
                  <a:pt x="4" y="417"/>
                </a:lnTo>
                <a:lnTo>
                  <a:pt x="4" y="437"/>
                </a:lnTo>
                <a:lnTo>
                  <a:pt x="4" y="443"/>
                </a:lnTo>
                <a:lnTo>
                  <a:pt x="1" y="450"/>
                </a:lnTo>
                <a:lnTo>
                  <a:pt x="1" y="450"/>
                </a:lnTo>
                <a:lnTo>
                  <a:pt x="0" y="454"/>
                </a:lnTo>
                <a:lnTo>
                  <a:pt x="0" y="460"/>
                </a:lnTo>
                <a:lnTo>
                  <a:pt x="2" y="474"/>
                </a:lnTo>
                <a:lnTo>
                  <a:pt x="8" y="489"/>
                </a:lnTo>
                <a:lnTo>
                  <a:pt x="14" y="501"/>
                </a:lnTo>
                <a:lnTo>
                  <a:pt x="14" y="501"/>
                </a:lnTo>
                <a:lnTo>
                  <a:pt x="23" y="512"/>
                </a:lnTo>
                <a:lnTo>
                  <a:pt x="35" y="525"/>
                </a:lnTo>
                <a:lnTo>
                  <a:pt x="41" y="532"/>
                </a:lnTo>
                <a:lnTo>
                  <a:pt x="48" y="537"/>
                </a:lnTo>
                <a:lnTo>
                  <a:pt x="57" y="542"/>
                </a:lnTo>
                <a:lnTo>
                  <a:pt x="64" y="544"/>
                </a:lnTo>
                <a:lnTo>
                  <a:pt x="64" y="544"/>
                </a:lnTo>
                <a:lnTo>
                  <a:pt x="71" y="545"/>
                </a:lnTo>
                <a:lnTo>
                  <a:pt x="76" y="544"/>
                </a:lnTo>
                <a:lnTo>
                  <a:pt x="81" y="543"/>
                </a:lnTo>
                <a:lnTo>
                  <a:pt x="84" y="540"/>
                </a:lnTo>
                <a:lnTo>
                  <a:pt x="88" y="534"/>
                </a:lnTo>
                <a:lnTo>
                  <a:pt x="90" y="532"/>
                </a:lnTo>
                <a:lnTo>
                  <a:pt x="104" y="537"/>
                </a:lnTo>
                <a:lnTo>
                  <a:pt x="104" y="537"/>
                </a:lnTo>
                <a:lnTo>
                  <a:pt x="98" y="621"/>
                </a:lnTo>
                <a:lnTo>
                  <a:pt x="90" y="728"/>
                </a:lnTo>
                <a:lnTo>
                  <a:pt x="90" y="728"/>
                </a:lnTo>
                <a:lnTo>
                  <a:pt x="90" y="738"/>
                </a:lnTo>
                <a:lnTo>
                  <a:pt x="92" y="745"/>
                </a:lnTo>
                <a:lnTo>
                  <a:pt x="93" y="750"/>
                </a:lnTo>
                <a:lnTo>
                  <a:pt x="95" y="754"/>
                </a:lnTo>
                <a:lnTo>
                  <a:pt x="98" y="756"/>
                </a:lnTo>
                <a:lnTo>
                  <a:pt x="100" y="757"/>
                </a:lnTo>
                <a:lnTo>
                  <a:pt x="102" y="757"/>
                </a:lnTo>
                <a:lnTo>
                  <a:pt x="102" y="757"/>
                </a:lnTo>
                <a:lnTo>
                  <a:pt x="105" y="789"/>
                </a:lnTo>
                <a:lnTo>
                  <a:pt x="108" y="814"/>
                </a:lnTo>
                <a:lnTo>
                  <a:pt x="111" y="825"/>
                </a:lnTo>
                <a:lnTo>
                  <a:pt x="113" y="833"/>
                </a:lnTo>
                <a:lnTo>
                  <a:pt x="113" y="833"/>
                </a:lnTo>
                <a:lnTo>
                  <a:pt x="131" y="874"/>
                </a:lnTo>
                <a:lnTo>
                  <a:pt x="158" y="941"/>
                </a:lnTo>
                <a:lnTo>
                  <a:pt x="158" y="941"/>
                </a:lnTo>
                <a:lnTo>
                  <a:pt x="164" y="957"/>
                </a:lnTo>
                <a:lnTo>
                  <a:pt x="170" y="976"/>
                </a:lnTo>
                <a:lnTo>
                  <a:pt x="180" y="1007"/>
                </a:lnTo>
                <a:lnTo>
                  <a:pt x="184" y="1021"/>
                </a:lnTo>
                <a:lnTo>
                  <a:pt x="189" y="1033"/>
                </a:lnTo>
                <a:lnTo>
                  <a:pt x="194" y="1044"/>
                </a:lnTo>
                <a:lnTo>
                  <a:pt x="201" y="1054"/>
                </a:lnTo>
                <a:lnTo>
                  <a:pt x="201" y="1054"/>
                </a:lnTo>
                <a:lnTo>
                  <a:pt x="207" y="1061"/>
                </a:lnTo>
                <a:lnTo>
                  <a:pt x="213" y="1066"/>
                </a:lnTo>
                <a:lnTo>
                  <a:pt x="218" y="1070"/>
                </a:lnTo>
                <a:lnTo>
                  <a:pt x="223" y="1072"/>
                </a:lnTo>
                <a:lnTo>
                  <a:pt x="229" y="1074"/>
                </a:lnTo>
                <a:lnTo>
                  <a:pt x="231" y="1074"/>
                </a:lnTo>
                <a:lnTo>
                  <a:pt x="230" y="1173"/>
                </a:lnTo>
                <a:lnTo>
                  <a:pt x="247" y="1178"/>
                </a:lnTo>
                <a:lnTo>
                  <a:pt x="240" y="1255"/>
                </a:lnTo>
                <a:lnTo>
                  <a:pt x="240" y="1255"/>
                </a:lnTo>
                <a:lnTo>
                  <a:pt x="236" y="1258"/>
                </a:lnTo>
                <a:lnTo>
                  <a:pt x="233" y="1259"/>
                </a:lnTo>
                <a:lnTo>
                  <a:pt x="229" y="1261"/>
                </a:lnTo>
                <a:lnTo>
                  <a:pt x="229" y="1261"/>
                </a:lnTo>
                <a:lnTo>
                  <a:pt x="227" y="1267"/>
                </a:lnTo>
                <a:lnTo>
                  <a:pt x="224" y="1274"/>
                </a:lnTo>
                <a:lnTo>
                  <a:pt x="223" y="1284"/>
                </a:lnTo>
                <a:lnTo>
                  <a:pt x="223" y="1293"/>
                </a:lnTo>
                <a:lnTo>
                  <a:pt x="223" y="1293"/>
                </a:lnTo>
                <a:lnTo>
                  <a:pt x="222" y="1299"/>
                </a:lnTo>
                <a:lnTo>
                  <a:pt x="219" y="1307"/>
                </a:lnTo>
                <a:lnTo>
                  <a:pt x="215" y="1329"/>
                </a:lnTo>
                <a:lnTo>
                  <a:pt x="212" y="1340"/>
                </a:lnTo>
                <a:lnTo>
                  <a:pt x="211" y="1349"/>
                </a:lnTo>
                <a:lnTo>
                  <a:pt x="212" y="1358"/>
                </a:lnTo>
                <a:lnTo>
                  <a:pt x="215" y="1361"/>
                </a:lnTo>
                <a:lnTo>
                  <a:pt x="217" y="1362"/>
                </a:lnTo>
                <a:lnTo>
                  <a:pt x="217" y="1362"/>
                </a:lnTo>
                <a:lnTo>
                  <a:pt x="223" y="1366"/>
                </a:lnTo>
                <a:lnTo>
                  <a:pt x="230" y="1367"/>
                </a:lnTo>
                <a:lnTo>
                  <a:pt x="240" y="1369"/>
                </a:lnTo>
                <a:lnTo>
                  <a:pt x="250" y="1369"/>
                </a:lnTo>
                <a:lnTo>
                  <a:pt x="259" y="1367"/>
                </a:lnTo>
                <a:lnTo>
                  <a:pt x="269" y="1366"/>
                </a:lnTo>
                <a:lnTo>
                  <a:pt x="277" y="1362"/>
                </a:lnTo>
                <a:lnTo>
                  <a:pt x="284" y="1359"/>
                </a:lnTo>
                <a:lnTo>
                  <a:pt x="284" y="1359"/>
                </a:lnTo>
                <a:lnTo>
                  <a:pt x="290" y="1354"/>
                </a:lnTo>
                <a:lnTo>
                  <a:pt x="294" y="1350"/>
                </a:lnTo>
                <a:lnTo>
                  <a:pt x="298" y="1346"/>
                </a:lnTo>
                <a:lnTo>
                  <a:pt x="299" y="1341"/>
                </a:lnTo>
                <a:lnTo>
                  <a:pt x="300" y="1337"/>
                </a:lnTo>
                <a:lnTo>
                  <a:pt x="300" y="1332"/>
                </a:lnTo>
                <a:lnTo>
                  <a:pt x="298" y="1325"/>
                </a:lnTo>
                <a:lnTo>
                  <a:pt x="298" y="1325"/>
                </a:lnTo>
                <a:lnTo>
                  <a:pt x="294" y="1318"/>
                </a:lnTo>
                <a:lnTo>
                  <a:pt x="289" y="1309"/>
                </a:lnTo>
                <a:lnTo>
                  <a:pt x="284" y="1302"/>
                </a:lnTo>
                <a:lnTo>
                  <a:pt x="283" y="1299"/>
                </a:lnTo>
                <a:lnTo>
                  <a:pt x="283" y="1295"/>
                </a:lnTo>
                <a:lnTo>
                  <a:pt x="283" y="1295"/>
                </a:lnTo>
                <a:lnTo>
                  <a:pt x="284" y="1285"/>
                </a:lnTo>
                <a:lnTo>
                  <a:pt x="284" y="1278"/>
                </a:lnTo>
                <a:lnTo>
                  <a:pt x="284" y="1278"/>
                </a:lnTo>
                <a:lnTo>
                  <a:pt x="283" y="1270"/>
                </a:lnTo>
                <a:lnTo>
                  <a:pt x="282" y="1264"/>
                </a:lnTo>
                <a:lnTo>
                  <a:pt x="282" y="1264"/>
                </a:lnTo>
                <a:lnTo>
                  <a:pt x="283" y="1252"/>
                </a:lnTo>
                <a:lnTo>
                  <a:pt x="286" y="1230"/>
                </a:lnTo>
                <a:lnTo>
                  <a:pt x="292" y="1201"/>
                </a:lnTo>
                <a:lnTo>
                  <a:pt x="292" y="1201"/>
                </a:lnTo>
                <a:lnTo>
                  <a:pt x="293" y="1202"/>
                </a:lnTo>
                <a:lnTo>
                  <a:pt x="298" y="1206"/>
                </a:lnTo>
                <a:lnTo>
                  <a:pt x="301" y="1208"/>
                </a:lnTo>
                <a:lnTo>
                  <a:pt x="305" y="1208"/>
                </a:lnTo>
                <a:lnTo>
                  <a:pt x="309" y="1208"/>
                </a:lnTo>
                <a:lnTo>
                  <a:pt x="312" y="1206"/>
                </a:lnTo>
                <a:lnTo>
                  <a:pt x="312" y="1206"/>
                </a:lnTo>
                <a:lnTo>
                  <a:pt x="316" y="1201"/>
                </a:lnTo>
                <a:lnTo>
                  <a:pt x="318" y="1193"/>
                </a:lnTo>
                <a:lnTo>
                  <a:pt x="321" y="1183"/>
                </a:lnTo>
                <a:lnTo>
                  <a:pt x="323" y="1171"/>
                </a:lnTo>
                <a:lnTo>
                  <a:pt x="325" y="1150"/>
                </a:lnTo>
                <a:lnTo>
                  <a:pt x="325" y="1139"/>
                </a:lnTo>
                <a:lnTo>
                  <a:pt x="325" y="1139"/>
                </a:lnTo>
                <a:lnTo>
                  <a:pt x="324" y="1138"/>
                </a:lnTo>
                <a:lnTo>
                  <a:pt x="325" y="1135"/>
                </a:lnTo>
                <a:lnTo>
                  <a:pt x="327" y="1123"/>
                </a:lnTo>
                <a:lnTo>
                  <a:pt x="327" y="1123"/>
                </a:lnTo>
                <a:lnTo>
                  <a:pt x="327" y="1113"/>
                </a:lnTo>
                <a:lnTo>
                  <a:pt x="324" y="1106"/>
                </a:lnTo>
                <a:lnTo>
                  <a:pt x="322" y="1097"/>
                </a:lnTo>
                <a:lnTo>
                  <a:pt x="331" y="1070"/>
                </a:lnTo>
                <a:lnTo>
                  <a:pt x="331" y="1070"/>
                </a:lnTo>
                <a:lnTo>
                  <a:pt x="330" y="1072"/>
                </a:lnTo>
                <a:lnTo>
                  <a:pt x="327" y="1076"/>
                </a:lnTo>
                <a:lnTo>
                  <a:pt x="327" y="1076"/>
                </a:lnTo>
                <a:lnTo>
                  <a:pt x="327" y="1072"/>
                </a:lnTo>
                <a:lnTo>
                  <a:pt x="333" y="1053"/>
                </a:lnTo>
                <a:lnTo>
                  <a:pt x="333" y="1053"/>
                </a:lnTo>
                <a:lnTo>
                  <a:pt x="338" y="1033"/>
                </a:lnTo>
                <a:lnTo>
                  <a:pt x="341" y="1011"/>
                </a:lnTo>
                <a:lnTo>
                  <a:pt x="344" y="984"/>
                </a:lnTo>
                <a:lnTo>
                  <a:pt x="345" y="957"/>
                </a:lnTo>
                <a:lnTo>
                  <a:pt x="347" y="910"/>
                </a:lnTo>
                <a:lnTo>
                  <a:pt x="347" y="886"/>
                </a:lnTo>
                <a:lnTo>
                  <a:pt x="347" y="886"/>
                </a:lnTo>
                <a:lnTo>
                  <a:pt x="351" y="861"/>
                </a:lnTo>
                <a:lnTo>
                  <a:pt x="358" y="812"/>
                </a:lnTo>
                <a:lnTo>
                  <a:pt x="368" y="743"/>
                </a:lnTo>
                <a:lnTo>
                  <a:pt x="382" y="733"/>
                </a:lnTo>
                <a:lnTo>
                  <a:pt x="382" y="733"/>
                </a:lnTo>
                <a:lnTo>
                  <a:pt x="372" y="639"/>
                </a:lnTo>
                <a:lnTo>
                  <a:pt x="372" y="639"/>
                </a:lnTo>
                <a:lnTo>
                  <a:pt x="369" y="610"/>
                </a:lnTo>
                <a:lnTo>
                  <a:pt x="366" y="596"/>
                </a:lnTo>
                <a:lnTo>
                  <a:pt x="366" y="596"/>
                </a:lnTo>
                <a:lnTo>
                  <a:pt x="385" y="587"/>
                </a:lnTo>
                <a:lnTo>
                  <a:pt x="385" y="587"/>
                </a:lnTo>
                <a:lnTo>
                  <a:pt x="391" y="583"/>
                </a:lnTo>
                <a:lnTo>
                  <a:pt x="393" y="581"/>
                </a:lnTo>
                <a:lnTo>
                  <a:pt x="393" y="581"/>
                </a:lnTo>
                <a:lnTo>
                  <a:pt x="392" y="579"/>
                </a:lnTo>
                <a:lnTo>
                  <a:pt x="392" y="574"/>
                </a:lnTo>
                <a:lnTo>
                  <a:pt x="393" y="572"/>
                </a:lnTo>
                <a:lnTo>
                  <a:pt x="394" y="571"/>
                </a:lnTo>
                <a:lnTo>
                  <a:pt x="399" y="568"/>
                </a:lnTo>
                <a:lnTo>
                  <a:pt x="405" y="568"/>
                </a:lnTo>
                <a:lnTo>
                  <a:pt x="405" y="568"/>
                </a:lnTo>
                <a:lnTo>
                  <a:pt x="417" y="566"/>
                </a:lnTo>
                <a:lnTo>
                  <a:pt x="428" y="563"/>
                </a:lnTo>
                <a:lnTo>
                  <a:pt x="436" y="559"/>
                </a:lnTo>
                <a:lnTo>
                  <a:pt x="441" y="554"/>
                </a:lnTo>
                <a:lnTo>
                  <a:pt x="441" y="554"/>
                </a:lnTo>
                <a:lnTo>
                  <a:pt x="444" y="546"/>
                </a:lnTo>
                <a:lnTo>
                  <a:pt x="446" y="532"/>
                </a:lnTo>
                <a:lnTo>
                  <a:pt x="451" y="492"/>
                </a:lnTo>
                <a:lnTo>
                  <a:pt x="454" y="452"/>
                </a:lnTo>
                <a:lnTo>
                  <a:pt x="456" y="430"/>
                </a:lnTo>
                <a:lnTo>
                  <a:pt x="456" y="430"/>
                </a:lnTo>
                <a:lnTo>
                  <a:pt x="454" y="424"/>
                </a:lnTo>
                <a:lnTo>
                  <a:pt x="452" y="417"/>
                </a:lnTo>
                <a:lnTo>
                  <a:pt x="445" y="403"/>
                </a:lnTo>
                <a:lnTo>
                  <a:pt x="434" y="387"/>
                </a:lnTo>
                <a:lnTo>
                  <a:pt x="426" y="373"/>
                </a:lnTo>
                <a:lnTo>
                  <a:pt x="426" y="373"/>
                </a:lnTo>
                <a:lnTo>
                  <a:pt x="413" y="355"/>
                </a:lnTo>
                <a:lnTo>
                  <a:pt x="398" y="329"/>
                </a:lnTo>
                <a:lnTo>
                  <a:pt x="371" y="293"/>
                </a:lnTo>
                <a:lnTo>
                  <a:pt x="371" y="293"/>
                </a:lnTo>
                <a:lnTo>
                  <a:pt x="368" y="289"/>
                </a:lnTo>
                <a:lnTo>
                  <a:pt x="360" y="284"/>
                </a:lnTo>
                <a:lnTo>
                  <a:pt x="342" y="274"/>
                </a:lnTo>
                <a:lnTo>
                  <a:pt x="321" y="264"/>
                </a:lnTo>
                <a:lnTo>
                  <a:pt x="303" y="258"/>
                </a:lnTo>
                <a:lnTo>
                  <a:pt x="303" y="258"/>
                </a:lnTo>
                <a:lnTo>
                  <a:pt x="297" y="256"/>
                </a:lnTo>
                <a:lnTo>
                  <a:pt x="290" y="252"/>
                </a:lnTo>
                <a:lnTo>
                  <a:pt x="286" y="249"/>
                </a:lnTo>
                <a:lnTo>
                  <a:pt x="282" y="244"/>
                </a:lnTo>
                <a:lnTo>
                  <a:pt x="277" y="238"/>
                </a:lnTo>
                <a:lnTo>
                  <a:pt x="276" y="234"/>
                </a:lnTo>
                <a:lnTo>
                  <a:pt x="276" y="234"/>
                </a:lnTo>
                <a:lnTo>
                  <a:pt x="277" y="231"/>
                </a:lnTo>
                <a:lnTo>
                  <a:pt x="276" y="226"/>
                </a:lnTo>
                <a:lnTo>
                  <a:pt x="274" y="220"/>
                </a:lnTo>
                <a:lnTo>
                  <a:pt x="274" y="220"/>
                </a:lnTo>
                <a:lnTo>
                  <a:pt x="270" y="215"/>
                </a:lnTo>
                <a:lnTo>
                  <a:pt x="265" y="211"/>
                </a:lnTo>
                <a:lnTo>
                  <a:pt x="260" y="208"/>
                </a:lnTo>
                <a:lnTo>
                  <a:pt x="263" y="190"/>
                </a:lnTo>
                <a:lnTo>
                  <a:pt x="263" y="190"/>
                </a:lnTo>
                <a:lnTo>
                  <a:pt x="288" y="135"/>
                </a:lnTo>
                <a:lnTo>
                  <a:pt x="288" y="135"/>
                </a:lnTo>
                <a:lnTo>
                  <a:pt x="292" y="127"/>
                </a:lnTo>
                <a:lnTo>
                  <a:pt x="293" y="123"/>
                </a:lnTo>
                <a:lnTo>
                  <a:pt x="293" y="122"/>
                </a:lnTo>
                <a:lnTo>
                  <a:pt x="293" y="121"/>
                </a:lnTo>
                <a:lnTo>
                  <a:pt x="293" y="121"/>
                </a:lnTo>
                <a:lnTo>
                  <a:pt x="295" y="120"/>
                </a:lnTo>
                <a:lnTo>
                  <a:pt x="300" y="116"/>
                </a:lnTo>
                <a:lnTo>
                  <a:pt x="313" y="102"/>
                </a:lnTo>
                <a:lnTo>
                  <a:pt x="313" y="102"/>
                </a:lnTo>
                <a:lnTo>
                  <a:pt x="317" y="97"/>
                </a:lnTo>
                <a:lnTo>
                  <a:pt x="319" y="92"/>
                </a:lnTo>
                <a:lnTo>
                  <a:pt x="324" y="81"/>
                </a:lnTo>
                <a:lnTo>
                  <a:pt x="325" y="74"/>
                </a:lnTo>
                <a:lnTo>
                  <a:pt x="327" y="70"/>
                </a:lnTo>
                <a:lnTo>
                  <a:pt x="327" y="70"/>
                </a:lnTo>
                <a:lnTo>
                  <a:pt x="329" y="66"/>
                </a:lnTo>
                <a:lnTo>
                  <a:pt x="333" y="61"/>
                </a:lnTo>
                <a:lnTo>
                  <a:pt x="335" y="53"/>
                </a:lnTo>
                <a:lnTo>
                  <a:pt x="335" y="53"/>
                </a:lnTo>
                <a:lnTo>
                  <a:pt x="336" y="45"/>
                </a:lnTo>
                <a:lnTo>
                  <a:pt x="338" y="40"/>
                </a:lnTo>
                <a:lnTo>
                  <a:pt x="336" y="35"/>
                </a:lnTo>
                <a:lnTo>
                  <a:pt x="336" y="35"/>
                </a:lnTo>
                <a:lnTo>
                  <a:pt x="333" y="44"/>
                </a:lnTo>
                <a:lnTo>
                  <a:pt x="327" y="51"/>
                </a:lnTo>
                <a:lnTo>
                  <a:pt x="324" y="53"/>
                </a:lnTo>
                <a:lnTo>
                  <a:pt x="321" y="56"/>
                </a:lnTo>
                <a:lnTo>
                  <a:pt x="321" y="56"/>
                </a:lnTo>
                <a:lnTo>
                  <a:pt x="313" y="57"/>
                </a:lnTo>
                <a:lnTo>
                  <a:pt x="306" y="57"/>
                </a:lnTo>
                <a:lnTo>
                  <a:pt x="299" y="57"/>
                </a:lnTo>
                <a:lnTo>
                  <a:pt x="299" y="57"/>
                </a:lnTo>
                <a:lnTo>
                  <a:pt x="288" y="45"/>
                </a:lnTo>
                <a:lnTo>
                  <a:pt x="276" y="35"/>
                </a:lnTo>
                <a:lnTo>
                  <a:pt x="263" y="26"/>
                </a:lnTo>
                <a:lnTo>
                  <a:pt x="263" y="26"/>
                </a:lnTo>
                <a:lnTo>
                  <a:pt x="250" y="19"/>
                </a:lnTo>
                <a:lnTo>
                  <a:pt x="237" y="15"/>
                </a:lnTo>
                <a:lnTo>
                  <a:pt x="230" y="15"/>
                </a:lnTo>
                <a:lnTo>
                  <a:pt x="224" y="15"/>
                </a:lnTo>
                <a:lnTo>
                  <a:pt x="224" y="15"/>
                </a:lnTo>
                <a:lnTo>
                  <a:pt x="206" y="17"/>
                </a:lnTo>
                <a:lnTo>
                  <a:pt x="218" y="4"/>
                </a:lnTo>
                <a:lnTo>
                  <a:pt x="195" y="20"/>
                </a:lnTo>
                <a:close/>
                <a:moveTo>
                  <a:pt x="357" y="414"/>
                </a:moveTo>
                <a:lnTo>
                  <a:pt x="357" y="414"/>
                </a:lnTo>
                <a:lnTo>
                  <a:pt x="363" y="428"/>
                </a:lnTo>
                <a:lnTo>
                  <a:pt x="368" y="439"/>
                </a:lnTo>
                <a:lnTo>
                  <a:pt x="372" y="446"/>
                </a:lnTo>
                <a:lnTo>
                  <a:pt x="372" y="446"/>
                </a:lnTo>
                <a:lnTo>
                  <a:pt x="375" y="452"/>
                </a:lnTo>
                <a:lnTo>
                  <a:pt x="378" y="461"/>
                </a:lnTo>
                <a:lnTo>
                  <a:pt x="380" y="469"/>
                </a:lnTo>
                <a:lnTo>
                  <a:pt x="381" y="477"/>
                </a:lnTo>
                <a:lnTo>
                  <a:pt x="381" y="477"/>
                </a:lnTo>
                <a:lnTo>
                  <a:pt x="368" y="543"/>
                </a:lnTo>
                <a:lnTo>
                  <a:pt x="360" y="536"/>
                </a:lnTo>
                <a:lnTo>
                  <a:pt x="360" y="536"/>
                </a:lnTo>
                <a:lnTo>
                  <a:pt x="360" y="525"/>
                </a:lnTo>
                <a:lnTo>
                  <a:pt x="360" y="516"/>
                </a:lnTo>
                <a:lnTo>
                  <a:pt x="359" y="510"/>
                </a:lnTo>
                <a:lnTo>
                  <a:pt x="359" y="510"/>
                </a:lnTo>
                <a:lnTo>
                  <a:pt x="358" y="501"/>
                </a:lnTo>
                <a:lnTo>
                  <a:pt x="357" y="486"/>
                </a:lnTo>
                <a:lnTo>
                  <a:pt x="357" y="469"/>
                </a:lnTo>
                <a:lnTo>
                  <a:pt x="357" y="456"/>
                </a:lnTo>
                <a:lnTo>
                  <a:pt x="357" y="456"/>
                </a:lnTo>
                <a:lnTo>
                  <a:pt x="358" y="430"/>
                </a:lnTo>
                <a:lnTo>
                  <a:pt x="357" y="414"/>
                </a:lnTo>
                <a:lnTo>
                  <a:pt x="357" y="4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66288EE6-716C-4DD1-92E8-2EEFCF9EC0BB}"/>
              </a:ext>
            </a:extLst>
          </p:cNvPr>
          <p:cNvSpPr>
            <a:spLocks noEditPoints="1"/>
          </p:cNvSpPr>
          <p:nvPr/>
        </p:nvSpPr>
        <p:spPr bwMode="auto">
          <a:xfrm>
            <a:off x="6580618" y="785039"/>
            <a:ext cx="547373" cy="1651983"/>
          </a:xfrm>
          <a:custGeom>
            <a:avLst/>
            <a:gdLst>
              <a:gd name="T0" fmla="*/ 99 w 444"/>
              <a:gd name="T1" fmla="*/ 258 h 1340"/>
              <a:gd name="T2" fmla="*/ 87 w 444"/>
              <a:gd name="T3" fmla="*/ 304 h 1340"/>
              <a:gd name="T4" fmla="*/ 109 w 444"/>
              <a:gd name="T5" fmla="*/ 411 h 1340"/>
              <a:gd name="T6" fmla="*/ 48 w 444"/>
              <a:gd name="T7" fmla="*/ 440 h 1340"/>
              <a:gd name="T8" fmla="*/ 6 w 444"/>
              <a:gd name="T9" fmla="*/ 442 h 1340"/>
              <a:gd name="T10" fmla="*/ 1 w 444"/>
              <a:gd name="T11" fmla="*/ 478 h 1340"/>
              <a:gd name="T12" fmla="*/ 22 w 444"/>
              <a:gd name="T13" fmla="*/ 493 h 1340"/>
              <a:gd name="T14" fmla="*/ 45 w 444"/>
              <a:gd name="T15" fmla="*/ 487 h 1340"/>
              <a:gd name="T16" fmla="*/ 68 w 444"/>
              <a:gd name="T17" fmla="*/ 504 h 1340"/>
              <a:gd name="T18" fmla="*/ 115 w 444"/>
              <a:gd name="T19" fmla="*/ 518 h 1340"/>
              <a:gd name="T20" fmla="*/ 86 w 444"/>
              <a:gd name="T21" fmla="*/ 694 h 1340"/>
              <a:gd name="T22" fmla="*/ 70 w 444"/>
              <a:gd name="T23" fmla="*/ 714 h 1340"/>
              <a:gd name="T24" fmla="*/ 85 w 444"/>
              <a:gd name="T25" fmla="*/ 799 h 1340"/>
              <a:gd name="T26" fmla="*/ 122 w 444"/>
              <a:gd name="T27" fmla="*/ 877 h 1340"/>
              <a:gd name="T28" fmla="*/ 135 w 444"/>
              <a:gd name="T29" fmla="*/ 959 h 1340"/>
              <a:gd name="T30" fmla="*/ 130 w 444"/>
              <a:gd name="T31" fmla="*/ 1045 h 1340"/>
              <a:gd name="T32" fmla="*/ 138 w 444"/>
              <a:gd name="T33" fmla="*/ 1132 h 1340"/>
              <a:gd name="T34" fmla="*/ 148 w 444"/>
              <a:gd name="T35" fmla="*/ 1155 h 1340"/>
              <a:gd name="T36" fmla="*/ 155 w 444"/>
              <a:gd name="T37" fmla="*/ 1156 h 1340"/>
              <a:gd name="T38" fmla="*/ 175 w 444"/>
              <a:gd name="T39" fmla="*/ 1233 h 1340"/>
              <a:gd name="T40" fmla="*/ 168 w 444"/>
              <a:gd name="T41" fmla="*/ 1281 h 1340"/>
              <a:gd name="T42" fmla="*/ 153 w 444"/>
              <a:gd name="T43" fmla="*/ 1317 h 1340"/>
              <a:gd name="T44" fmla="*/ 182 w 444"/>
              <a:gd name="T45" fmla="*/ 1340 h 1340"/>
              <a:gd name="T46" fmla="*/ 230 w 444"/>
              <a:gd name="T47" fmla="*/ 1333 h 1340"/>
              <a:gd name="T48" fmla="*/ 228 w 444"/>
              <a:gd name="T49" fmla="*/ 1293 h 1340"/>
              <a:gd name="T50" fmla="*/ 228 w 444"/>
              <a:gd name="T51" fmla="*/ 1260 h 1340"/>
              <a:gd name="T52" fmla="*/ 211 w 444"/>
              <a:gd name="T53" fmla="*/ 1186 h 1340"/>
              <a:gd name="T54" fmla="*/ 221 w 444"/>
              <a:gd name="T55" fmla="*/ 1040 h 1340"/>
              <a:gd name="T56" fmla="*/ 252 w 444"/>
              <a:gd name="T57" fmla="*/ 953 h 1340"/>
              <a:gd name="T58" fmla="*/ 292 w 444"/>
              <a:gd name="T59" fmla="*/ 1017 h 1340"/>
              <a:gd name="T60" fmla="*/ 310 w 444"/>
              <a:gd name="T61" fmla="*/ 1085 h 1340"/>
              <a:gd name="T62" fmla="*/ 302 w 444"/>
              <a:gd name="T63" fmla="*/ 1161 h 1340"/>
              <a:gd name="T64" fmla="*/ 298 w 444"/>
              <a:gd name="T65" fmla="*/ 1185 h 1340"/>
              <a:gd name="T66" fmla="*/ 339 w 444"/>
              <a:gd name="T67" fmla="*/ 1199 h 1340"/>
              <a:gd name="T68" fmla="*/ 372 w 444"/>
              <a:gd name="T69" fmla="*/ 1163 h 1340"/>
              <a:gd name="T70" fmla="*/ 361 w 444"/>
              <a:gd name="T71" fmla="*/ 1088 h 1340"/>
              <a:gd name="T72" fmla="*/ 361 w 444"/>
              <a:gd name="T73" fmla="*/ 953 h 1340"/>
              <a:gd name="T74" fmla="*/ 370 w 444"/>
              <a:gd name="T75" fmla="*/ 811 h 1340"/>
              <a:gd name="T76" fmla="*/ 374 w 444"/>
              <a:gd name="T77" fmla="*/ 626 h 1340"/>
              <a:gd name="T78" fmla="*/ 382 w 444"/>
              <a:gd name="T79" fmla="*/ 553 h 1340"/>
              <a:gd name="T80" fmla="*/ 438 w 444"/>
              <a:gd name="T81" fmla="*/ 519 h 1340"/>
              <a:gd name="T82" fmla="*/ 440 w 444"/>
              <a:gd name="T83" fmla="*/ 447 h 1340"/>
              <a:gd name="T84" fmla="*/ 404 w 444"/>
              <a:gd name="T85" fmla="*/ 305 h 1340"/>
              <a:gd name="T86" fmla="*/ 355 w 444"/>
              <a:gd name="T87" fmla="*/ 262 h 1340"/>
              <a:gd name="T88" fmla="*/ 285 w 444"/>
              <a:gd name="T89" fmla="*/ 155 h 1340"/>
              <a:gd name="T90" fmla="*/ 308 w 444"/>
              <a:gd name="T91" fmla="*/ 94 h 1340"/>
              <a:gd name="T92" fmla="*/ 315 w 444"/>
              <a:gd name="T93" fmla="*/ 61 h 1340"/>
              <a:gd name="T94" fmla="*/ 303 w 444"/>
              <a:gd name="T95" fmla="*/ 46 h 1340"/>
              <a:gd name="T96" fmla="*/ 261 w 444"/>
              <a:gd name="T97" fmla="*/ 8 h 1340"/>
              <a:gd name="T98" fmla="*/ 217 w 444"/>
              <a:gd name="T99" fmla="*/ 6 h 1340"/>
              <a:gd name="T100" fmla="*/ 182 w 444"/>
              <a:gd name="T101" fmla="*/ 10 h 1340"/>
              <a:gd name="T102" fmla="*/ 146 w 444"/>
              <a:gd name="T103" fmla="*/ 52 h 1340"/>
              <a:gd name="T104" fmla="*/ 144 w 444"/>
              <a:gd name="T105" fmla="*/ 87 h 1340"/>
              <a:gd name="T106" fmla="*/ 147 w 444"/>
              <a:gd name="T107" fmla="*/ 148 h 1340"/>
              <a:gd name="T108" fmla="*/ 174 w 444"/>
              <a:gd name="T109" fmla="*/ 199 h 1340"/>
              <a:gd name="T110" fmla="*/ 373 w 444"/>
              <a:gd name="T111" fmla="*/ 447 h 1340"/>
              <a:gd name="T112" fmla="*/ 358 w 444"/>
              <a:gd name="T113" fmla="*/ 468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4" h="1340">
                <a:moveTo>
                  <a:pt x="174" y="199"/>
                </a:moveTo>
                <a:lnTo>
                  <a:pt x="169" y="225"/>
                </a:lnTo>
                <a:lnTo>
                  <a:pt x="169" y="225"/>
                </a:lnTo>
                <a:lnTo>
                  <a:pt x="135" y="237"/>
                </a:lnTo>
                <a:lnTo>
                  <a:pt x="111" y="248"/>
                </a:lnTo>
                <a:lnTo>
                  <a:pt x="103" y="253"/>
                </a:lnTo>
                <a:lnTo>
                  <a:pt x="99" y="258"/>
                </a:lnTo>
                <a:lnTo>
                  <a:pt x="99" y="258"/>
                </a:lnTo>
                <a:lnTo>
                  <a:pt x="94" y="265"/>
                </a:lnTo>
                <a:lnTo>
                  <a:pt x="88" y="276"/>
                </a:lnTo>
                <a:lnTo>
                  <a:pt x="86" y="282"/>
                </a:lnTo>
                <a:lnTo>
                  <a:pt x="85" y="289"/>
                </a:lnTo>
                <a:lnTo>
                  <a:pt x="85" y="295"/>
                </a:lnTo>
                <a:lnTo>
                  <a:pt x="87" y="304"/>
                </a:lnTo>
                <a:lnTo>
                  <a:pt x="87" y="304"/>
                </a:lnTo>
                <a:lnTo>
                  <a:pt x="91" y="313"/>
                </a:lnTo>
                <a:lnTo>
                  <a:pt x="95" y="325"/>
                </a:lnTo>
                <a:lnTo>
                  <a:pt x="103" y="357"/>
                </a:lnTo>
                <a:lnTo>
                  <a:pt x="112" y="394"/>
                </a:lnTo>
                <a:lnTo>
                  <a:pt x="109" y="411"/>
                </a:lnTo>
                <a:lnTo>
                  <a:pt x="109" y="411"/>
                </a:lnTo>
                <a:lnTo>
                  <a:pt x="101" y="418"/>
                </a:lnTo>
                <a:lnTo>
                  <a:pt x="94" y="424"/>
                </a:lnTo>
                <a:lnTo>
                  <a:pt x="89" y="427"/>
                </a:lnTo>
                <a:lnTo>
                  <a:pt x="85" y="429"/>
                </a:lnTo>
                <a:lnTo>
                  <a:pt x="85" y="429"/>
                </a:lnTo>
                <a:lnTo>
                  <a:pt x="62" y="436"/>
                </a:lnTo>
                <a:lnTo>
                  <a:pt x="48" y="440"/>
                </a:lnTo>
                <a:lnTo>
                  <a:pt x="48" y="440"/>
                </a:lnTo>
                <a:lnTo>
                  <a:pt x="33" y="440"/>
                </a:lnTo>
                <a:lnTo>
                  <a:pt x="21" y="440"/>
                </a:lnTo>
                <a:lnTo>
                  <a:pt x="13" y="440"/>
                </a:lnTo>
                <a:lnTo>
                  <a:pt x="13" y="440"/>
                </a:lnTo>
                <a:lnTo>
                  <a:pt x="10" y="440"/>
                </a:lnTo>
                <a:lnTo>
                  <a:pt x="6" y="442"/>
                </a:lnTo>
                <a:lnTo>
                  <a:pt x="4" y="447"/>
                </a:lnTo>
                <a:lnTo>
                  <a:pt x="3" y="456"/>
                </a:lnTo>
                <a:lnTo>
                  <a:pt x="3" y="456"/>
                </a:lnTo>
                <a:lnTo>
                  <a:pt x="1" y="463"/>
                </a:lnTo>
                <a:lnTo>
                  <a:pt x="0" y="470"/>
                </a:lnTo>
                <a:lnTo>
                  <a:pt x="0" y="475"/>
                </a:lnTo>
                <a:lnTo>
                  <a:pt x="1" y="478"/>
                </a:lnTo>
                <a:lnTo>
                  <a:pt x="3" y="481"/>
                </a:lnTo>
                <a:lnTo>
                  <a:pt x="3" y="481"/>
                </a:lnTo>
                <a:lnTo>
                  <a:pt x="6" y="486"/>
                </a:lnTo>
                <a:lnTo>
                  <a:pt x="11" y="489"/>
                </a:lnTo>
                <a:lnTo>
                  <a:pt x="16" y="492"/>
                </a:lnTo>
                <a:lnTo>
                  <a:pt x="22" y="493"/>
                </a:lnTo>
                <a:lnTo>
                  <a:pt x="22" y="493"/>
                </a:lnTo>
                <a:lnTo>
                  <a:pt x="26" y="493"/>
                </a:lnTo>
                <a:lnTo>
                  <a:pt x="29" y="493"/>
                </a:lnTo>
                <a:lnTo>
                  <a:pt x="33" y="491"/>
                </a:lnTo>
                <a:lnTo>
                  <a:pt x="35" y="488"/>
                </a:lnTo>
                <a:lnTo>
                  <a:pt x="36" y="487"/>
                </a:lnTo>
                <a:lnTo>
                  <a:pt x="36" y="487"/>
                </a:lnTo>
                <a:lnTo>
                  <a:pt x="45" y="487"/>
                </a:lnTo>
                <a:lnTo>
                  <a:pt x="53" y="489"/>
                </a:lnTo>
                <a:lnTo>
                  <a:pt x="53" y="489"/>
                </a:lnTo>
                <a:lnTo>
                  <a:pt x="59" y="497"/>
                </a:lnTo>
                <a:lnTo>
                  <a:pt x="64" y="501"/>
                </a:lnTo>
                <a:lnTo>
                  <a:pt x="67" y="504"/>
                </a:lnTo>
                <a:lnTo>
                  <a:pt x="68" y="504"/>
                </a:lnTo>
                <a:lnTo>
                  <a:pt x="68" y="504"/>
                </a:lnTo>
                <a:lnTo>
                  <a:pt x="80" y="506"/>
                </a:lnTo>
                <a:lnTo>
                  <a:pt x="89" y="507"/>
                </a:lnTo>
                <a:lnTo>
                  <a:pt x="89" y="507"/>
                </a:lnTo>
                <a:lnTo>
                  <a:pt x="104" y="501"/>
                </a:lnTo>
                <a:lnTo>
                  <a:pt x="117" y="494"/>
                </a:lnTo>
                <a:lnTo>
                  <a:pt x="117" y="494"/>
                </a:lnTo>
                <a:lnTo>
                  <a:pt x="115" y="518"/>
                </a:lnTo>
                <a:lnTo>
                  <a:pt x="111" y="539"/>
                </a:lnTo>
                <a:lnTo>
                  <a:pt x="107" y="558"/>
                </a:lnTo>
                <a:lnTo>
                  <a:pt x="107" y="558"/>
                </a:lnTo>
                <a:lnTo>
                  <a:pt x="105" y="570"/>
                </a:lnTo>
                <a:lnTo>
                  <a:pt x="101" y="589"/>
                </a:lnTo>
                <a:lnTo>
                  <a:pt x="94" y="635"/>
                </a:lnTo>
                <a:lnTo>
                  <a:pt x="86" y="694"/>
                </a:lnTo>
                <a:lnTo>
                  <a:pt x="86" y="694"/>
                </a:lnTo>
                <a:lnTo>
                  <a:pt x="82" y="695"/>
                </a:lnTo>
                <a:lnTo>
                  <a:pt x="75" y="700"/>
                </a:lnTo>
                <a:lnTo>
                  <a:pt x="70" y="707"/>
                </a:lnTo>
                <a:lnTo>
                  <a:pt x="69" y="711"/>
                </a:lnTo>
                <a:lnTo>
                  <a:pt x="70" y="714"/>
                </a:lnTo>
                <a:lnTo>
                  <a:pt x="70" y="714"/>
                </a:lnTo>
                <a:lnTo>
                  <a:pt x="74" y="716"/>
                </a:lnTo>
                <a:lnTo>
                  <a:pt x="77" y="718"/>
                </a:lnTo>
                <a:lnTo>
                  <a:pt x="82" y="720"/>
                </a:lnTo>
                <a:lnTo>
                  <a:pt x="82" y="720"/>
                </a:lnTo>
                <a:lnTo>
                  <a:pt x="81" y="736"/>
                </a:lnTo>
                <a:lnTo>
                  <a:pt x="82" y="776"/>
                </a:lnTo>
                <a:lnTo>
                  <a:pt x="85" y="799"/>
                </a:lnTo>
                <a:lnTo>
                  <a:pt x="87" y="820"/>
                </a:lnTo>
                <a:lnTo>
                  <a:pt x="91" y="836"/>
                </a:lnTo>
                <a:lnTo>
                  <a:pt x="93" y="842"/>
                </a:lnTo>
                <a:lnTo>
                  <a:pt x="95" y="847"/>
                </a:lnTo>
                <a:lnTo>
                  <a:pt x="95" y="847"/>
                </a:lnTo>
                <a:lnTo>
                  <a:pt x="109" y="862"/>
                </a:lnTo>
                <a:lnTo>
                  <a:pt x="122" y="877"/>
                </a:lnTo>
                <a:lnTo>
                  <a:pt x="127" y="885"/>
                </a:lnTo>
                <a:lnTo>
                  <a:pt x="132" y="892"/>
                </a:lnTo>
                <a:lnTo>
                  <a:pt x="134" y="899"/>
                </a:lnTo>
                <a:lnTo>
                  <a:pt x="134" y="905"/>
                </a:lnTo>
                <a:lnTo>
                  <a:pt x="134" y="905"/>
                </a:lnTo>
                <a:lnTo>
                  <a:pt x="134" y="927"/>
                </a:lnTo>
                <a:lnTo>
                  <a:pt x="135" y="959"/>
                </a:lnTo>
                <a:lnTo>
                  <a:pt x="136" y="990"/>
                </a:lnTo>
                <a:lnTo>
                  <a:pt x="136" y="1000"/>
                </a:lnTo>
                <a:lnTo>
                  <a:pt x="135" y="1005"/>
                </a:lnTo>
                <a:lnTo>
                  <a:pt x="135" y="1005"/>
                </a:lnTo>
                <a:lnTo>
                  <a:pt x="134" y="1010"/>
                </a:lnTo>
                <a:lnTo>
                  <a:pt x="133" y="1018"/>
                </a:lnTo>
                <a:lnTo>
                  <a:pt x="130" y="1045"/>
                </a:lnTo>
                <a:lnTo>
                  <a:pt x="129" y="1074"/>
                </a:lnTo>
                <a:lnTo>
                  <a:pt x="129" y="1085"/>
                </a:lnTo>
                <a:lnTo>
                  <a:pt x="130" y="1091"/>
                </a:lnTo>
                <a:lnTo>
                  <a:pt x="130" y="1091"/>
                </a:lnTo>
                <a:lnTo>
                  <a:pt x="135" y="1111"/>
                </a:lnTo>
                <a:lnTo>
                  <a:pt x="136" y="1122"/>
                </a:lnTo>
                <a:lnTo>
                  <a:pt x="138" y="1132"/>
                </a:lnTo>
                <a:lnTo>
                  <a:pt x="138" y="1132"/>
                </a:lnTo>
                <a:lnTo>
                  <a:pt x="138" y="1140"/>
                </a:lnTo>
                <a:lnTo>
                  <a:pt x="140" y="1146"/>
                </a:lnTo>
                <a:lnTo>
                  <a:pt x="144" y="1152"/>
                </a:lnTo>
                <a:lnTo>
                  <a:pt x="146" y="1155"/>
                </a:lnTo>
                <a:lnTo>
                  <a:pt x="146" y="1155"/>
                </a:lnTo>
                <a:lnTo>
                  <a:pt x="148" y="1155"/>
                </a:lnTo>
                <a:lnTo>
                  <a:pt x="150" y="1155"/>
                </a:lnTo>
                <a:lnTo>
                  <a:pt x="150" y="1155"/>
                </a:lnTo>
                <a:lnTo>
                  <a:pt x="151" y="1155"/>
                </a:lnTo>
                <a:lnTo>
                  <a:pt x="151" y="1155"/>
                </a:lnTo>
                <a:lnTo>
                  <a:pt x="152" y="1156"/>
                </a:lnTo>
                <a:lnTo>
                  <a:pt x="153" y="1156"/>
                </a:lnTo>
                <a:lnTo>
                  <a:pt x="155" y="1156"/>
                </a:lnTo>
                <a:lnTo>
                  <a:pt x="155" y="1156"/>
                </a:lnTo>
                <a:lnTo>
                  <a:pt x="159" y="1182"/>
                </a:lnTo>
                <a:lnTo>
                  <a:pt x="163" y="1203"/>
                </a:lnTo>
                <a:lnTo>
                  <a:pt x="167" y="1219"/>
                </a:lnTo>
                <a:lnTo>
                  <a:pt x="167" y="1219"/>
                </a:lnTo>
                <a:lnTo>
                  <a:pt x="171" y="1227"/>
                </a:lnTo>
                <a:lnTo>
                  <a:pt x="175" y="1233"/>
                </a:lnTo>
                <a:lnTo>
                  <a:pt x="181" y="1238"/>
                </a:lnTo>
                <a:lnTo>
                  <a:pt x="181" y="1238"/>
                </a:lnTo>
                <a:lnTo>
                  <a:pt x="179" y="1243"/>
                </a:lnTo>
                <a:lnTo>
                  <a:pt x="174" y="1255"/>
                </a:lnTo>
                <a:lnTo>
                  <a:pt x="174" y="1255"/>
                </a:lnTo>
                <a:lnTo>
                  <a:pt x="170" y="1273"/>
                </a:lnTo>
                <a:lnTo>
                  <a:pt x="168" y="1281"/>
                </a:lnTo>
                <a:lnTo>
                  <a:pt x="165" y="1285"/>
                </a:lnTo>
                <a:lnTo>
                  <a:pt x="164" y="1287"/>
                </a:lnTo>
                <a:lnTo>
                  <a:pt x="164" y="1287"/>
                </a:lnTo>
                <a:lnTo>
                  <a:pt x="162" y="1291"/>
                </a:lnTo>
                <a:lnTo>
                  <a:pt x="159" y="1296"/>
                </a:lnTo>
                <a:lnTo>
                  <a:pt x="155" y="1309"/>
                </a:lnTo>
                <a:lnTo>
                  <a:pt x="153" y="1317"/>
                </a:lnTo>
                <a:lnTo>
                  <a:pt x="153" y="1323"/>
                </a:lnTo>
                <a:lnTo>
                  <a:pt x="155" y="1329"/>
                </a:lnTo>
                <a:lnTo>
                  <a:pt x="157" y="1334"/>
                </a:lnTo>
                <a:lnTo>
                  <a:pt x="157" y="1334"/>
                </a:lnTo>
                <a:lnTo>
                  <a:pt x="162" y="1337"/>
                </a:lnTo>
                <a:lnTo>
                  <a:pt x="171" y="1339"/>
                </a:lnTo>
                <a:lnTo>
                  <a:pt x="182" y="1340"/>
                </a:lnTo>
                <a:lnTo>
                  <a:pt x="194" y="1340"/>
                </a:lnTo>
                <a:lnTo>
                  <a:pt x="206" y="1339"/>
                </a:lnTo>
                <a:lnTo>
                  <a:pt x="217" y="1338"/>
                </a:lnTo>
                <a:lnTo>
                  <a:pt x="226" y="1335"/>
                </a:lnTo>
                <a:lnTo>
                  <a:pt x="229" y="1334"/>
                </a:lnTo>
                <a:lnTo>
                  <a:pt x="230" y="1333"/>
                </a:lnTo>
                <a:lnTo>
                  <a:pt x="230" y="1333"/>
                </a:lnTo>
                <a:lnTo>
                  <a:pt x="233" y="1328"/>
                </a:lnTo>
                <a:lnTo>
                  <a:pt x="233" y="1322"/>
                </a:lnTo>
                <a:lnTo>
                  <a:pt x="233" y="1316"/>
                </a:lnTo>
                <a:lnTo>
                  <a:pt x="233" y="1310"/>
                </a:lnTo>
                <a:lnTo>
                  <a:pt x="230" y="1299"/>
                </a:lnTo>
                <a:lnTo>
                  <a:pt x="228" y="1293"/>
                </a:lnTo>
                <a:lnTo>
                  <a:pt x="228" y="1293"/>
                </a:lnTo>
                <a:lnTo>
                  <a:pt x="229" y="1291"/>
                </a:lnTo>
                <a:lnTo>
                  <a:pt x="230" y="1287"/>
                </a:lnTo>
                <a:lnTo>
                  <a:pt x="232" y="1281"/>
                </a:lnTo>
                <a:lnTo>
                  <a:pt x="232" y="1272"/>
                </a:lnTo>
                <a:lnTo>
                  <a:pt x="232" y="1272"/>
                </a:lnTo>
                <a:lnTo>
                  <a:pt x="230" y="1266"/>
                </a:lnTo>
                <a:lnTo>
                  <a:pt x="228" y="1260"/>
                </a:lnTo>
                <a:lnTo>
                  <a:pt x="221" y="1246"/>
                </a:lnTo>
                <a:lnTo>
                  <a:pt x="215" y="1235"/>
                </a:lnTo>
                <a:lnTo>
                  <a:pt x="212" y="1232"/>
                </a:lnTo>
                <a:lnTo>
                  <a:pt x="212" y="1229"/>
                </a:lnTo>
                <a:lnTo>
                  <a:pt x="212" y="1229"/>
                </a:lnTo>
                <a:lnTo>
                  <a:pt x="212" y="1216"/>
                </a:lnTo>
                <a:lnTo>
                  <a:pt x="211" y="1186"/>
                </a:lnTo>
                <a:lnTo>
                  <a:pt x="209" y="1143"/>
                </a:lnTo>
                <a:lnTo>
                  <a:pt x="223" y="1132"/>
                </a:lnTo>
                <a:lnTo>
                  <a:pt x="223" y="1132"/>
                </a:lnTo>
                <a:lnTo>
                  <a:pt x="221" y="1096"/>
                </a:lnTo>
                <a:lnTo>
                  <a:pt x="220" y="1065"/>
                </a:lnTo>
                <a:lnTo>
                  <a:pt x="220" y="1051"/>
                </a:lnTo>
                <a:lnTo>
                  <a:pt x="221" y="1040"/>
                </a:lnTo>
                <a:lnTo>
                  <a:pt x="230" y="985"/>
                </a:lnTo>
                <a:lnTo>
                  <a:pt x="222" y="818"/>
                </a:lnTo>
                <a:lnTo>
                  <a:pt x="222" y="818"/>
                </a:lnTo>
                <a:lnTo>
                  <a:pt x="234" y="880"/>
                </a:lnTo>
                <a:lnTo>
                  <a:pt x="245" y="926"/>
                </a:lnTo>
                <a:lnTo>
                  <a:pt x="249" y="944"/>
                </a:lnTo>
                <a:lnTo>
                  <a:pt x="252" y="953"/>
                </a:lnTo>
                <a:lnTo>
                  <a:pt x="252" y="953"/>
                </a:lnTo>
                <a:lnTo>
                  <a:pt x="262" y="970"/>
                </a:lnTo>
                <a:lnTo>
                  <a:pt x="275" y="990"/>
                </a:lnTo>
                <a:lnTo>
                  <a:pt x="286" y="1005"/>
                </a:lnTo>
                <a:lnTo>
                  <a:pt x="291" y="1012"/>
                </a:lnTo>
                <a:lnTo>
                  <a:pt x="291" y="1012"/>
                </a:lnTo>
                <a:lnTo>
                  <a:pt x="292" y="1017"/>
                </a:lnTo>
                <a:lnTo>
                  <a:pt x="294" y="1028"/>
                </a:lnTo>
                <a:lnTo>
                  <a:pt x="299" y="1044"/>
                </a:lnTo>
                <a:lnTo>
                  <a:pt x="299" y="1044"/>
                </a:lnTo>
                <a:lnTo>
                  <a:pt x="305" y="1064"/>
                </a:lnTo>
                <a:lnTo>
                  <a:pt x="309" y="1078"/>
                </a:lnTo>
                <a:lnTo>
                  <a:pt x="310" y="1085"/>
                </a:lnTo>
                <a:lnTo>
                  <a:pt x="310" y="1085"/>
                </a:lnTo>
                <a:lnTo>
                  <a:pt x="310" y="1090"/>
                </a:lnTo>
                <a:lnTo>
                  <a:pt x="311" y="1099"/>
                </a:lnTo>
                <a:lnTo>
                  <a:pt x="314" y="1115"/>
                </a:lnTo>
                <a:lnTo>
                  <a:pt x="314" y="1115"/>
                </a:lnTo>
                <a:lnTo>
                  <a:pt x="306" y="1137"/>
                </a:lnTo>
                <a:lnTo>
                  <a:pt x="303" y="1153"/>
                </a:lnTo>
                <a:lnTo>
                  <a:pt x="302" y="1161"/>
                </a:lnTo>
                <a:lnTo>
                  <a:pt x="300" y="1166"/>
                </a:lnTo>
                <a:lnTo>
                  <a:pt x="300" y="1166"/>
                </a:lnTo>
                <a:lnTo>
                  <a:pt x="300" y="1169"/>
                </a:lnTo>
                <a:lnTo>
                  <a:pt x="299" y="1173"/>
                </a:lnTo>
                <a:lnTo>
                  <a:pt x="298" y="1178"/>
                </a:lnTo>
                <a:lnTo>
                  <a:pt x="298" y="1181"/>
                </a:lnTo>
                <a:lnTo>
                  <a:pt x="298" y="1185"/>
                </a:lnTo>
                <a:lnTo>
                  <a:pt x="300" y="1190"/>
                </a:lnTo>
                <a:lnTo>
                  <a:pt x="305" y="1193"/>
                </a:lnTo>
                <a:lnTo>
                  <a:pt x="314" y="1198"/>
                </a:lnTo>
                <a:lnTo>
                  <a:pt x="314" y="1198"/>
                </a:lnTo>
                <a:lnTo>
                  <a:pt x="322" y="1200"/>
                </a:lnTo>
                <a:lnTo>
                  <a:pt x="332" y="1202"/>
                </a:lnTo>
                <a:lnTo>
                  <a:pt x="339" y="1199"/>
                </a:lnTo>
                <a:lnTo>
                  <a:pt x="347" y="1196"/>
                </a:lnTo>
                <a:lnTo>
                  <a:pt x="353" y="1190"/>
                </a:lnTo>
                <a:lnTo>
                  <a:pt x="361" y="1184"/>
                </a:lnTo>
                <a:lnTo>
                  <a:pt x="365" y="1175"/>
                </a:lnTo>
                <a:lnTo>
                  <a:pt x="370" y="1168"/>
                </a:lnTo>
                <a:lnTo>
                  <a:pt x="370" y="1168"/>
                </a:lnTo>
                <a:lnTo>
                  <a:pt x="372" y="1163"/>
                </a:lnTo>
                <a:lnTo>
                  <a:pt x="373" y="1158"/>
                </a:lnTo>
                <a:lnTo>
                  <a:pt x="373" y="1146"/>
                </a:lnTo>
                <a:lnTo>
                  <a:pt x="372" y="1134"/>
                </a:lnTo>
                <a:lnTo>
                  <a:pt x="369" y="1122"/>
                </a:lnTo>
                <a:lnTo>
                  <a:pt x="364" y="1100"/>
                </a:lnTo>
                <a:lnTo>
                  <a:pt x="361" y="1088"/>
                </a:lnTo>
                <a:lnTo>
                  <a:pt x="361" y="1088"/>
                </a:lnTo>
                <a:lnTo>
                  <a:pt x="359" y="1076"/>
                </a:lnTo>
                <a:lnTo>
                  <a:pt x="355" y="1058"/>
                </a:lnTo>
                <a:lnTo>
                  <a:pt x="347" y="1034"/>
                </a:lnTo>
                <a:lnTo>
                  <a:pt x="347" y="1034"/>
                </a:lnTo>
                <a:lnTo>
                  <a:pt x="353" y="999"/>
                </a:lnTo>
                <a:lnTo>
                  <a:pt x="361" y="953"/>
                </a:lnTo>
                <a:lnTo>
                  <a:pt x="361" y="953"/>
                </a:lnTo>
                <a:lnTo>
                  <a:pt x="363" y="943"/>
                </a:lnTo>
                <a:lnTo>
                  <a:pt x="363" y="933"/>
                </a:lnTo>
                <a:lnTo>
                  <a:pt x="362" y="918"/>
                </a:lnTo>
                <a:lnTo>
                  <a:pt x="362" y="918"/>
                </a:lnTo>
                <a:lnTo>
                  <a:pt x="367" y="873"/>
                </a:lnTo>
                <a:lnTo>
                  <a:pt x="369" y="839"/>
                </a:lnTo>
                <a:lnTo>
                  <a:pt x="370" y="811"/>
                </a:lnTo>
                <a:lnTo>
                  <a:pt x="370" y="811"/>
                </a:lnTo>
                <a:lnTo>
                  <a:pt x="373" y="775"/>
                </a:lnTo>
                <a:lnTo>
                  <a:pt x="375" y="720"/>
                </a:lnTo>
                <a:lnTo>
                  <a:pt x="376" y="664"/>
                </a:lnTo>
                <a:lnTo>
                  <a:pt x="376" y="641"/>
                </a:lnTo>
                <a:lnTo>
                  <a:pt x="374" y="626"/>
                </a:lnTo>
                <a:lnTo>
                  <a:pt x="374" y="626"/>
                </a:lnTo>
                <a:lnTo>
                  <a:pt x="373" y="613"/>
                </a:lnTo>
                <a:lnTo>
                  <a:pt x="372" y="601"/>
                </a:lnTo>
                <a:lnTo>
                  <a:pt x="372" y="579"/>
                </a:lnTo>
                <a:lnTo>
                  <a:pt x="372" y="562"/>
                </a:lnTo>
                <a:lnTo>
                  <a:pt x="373" y="556"/>
                </a:lnTo>
                <a:lnTo>
                  <a:pt x="373" y="556"/>
                </a:lnTo>
                <a:lnTo>
                  <a:pt x="382" y="553"/>
                </a:lnTo>
                <a:lnTo>
                  <a:pt x="392" y="550"/>
                </a:lnTo>
                <a:lnTo>
                  <a:pt x="404" y="545"/>
                </a:lnTo>
                <a:lnTo>
                  <a:pt x="416" y="539"/>
                </a:lnTo>
                <a:lnTo>
                  <a:pt x="427" y="532"/>
                </a:lnTo>
                <a:lnTo>
                  <a:pt x="432" y="528"/>
                </a:lnTo>
                <a:lnTo>
                  <a:pt x="435" y="523"/>
                </a:lnTo>
                <a:lnTo>
                  <a:pt x="438" y="519"/>
                </a:lnTo>
                <a:lnTo>
                  <a:pt x="440" y="513"/>
                </a:lnTo>
                <a:lnTo>
                  <a:pt x="440" y="513"/>
                </a:lnTo>
                <a:lnTo>
                  <a:pt x="443" y="494"/>
                </a:lnTo>
                <a:lnTo>
                  <a:pt x="444" y="483"/>
                </a:lnTo>
                <a:lnTo>
                  <a:pt x="444" y="471"/>
                </a:lnTo>
                <a:lnTo>
                  <a:pt x="443" y="459"/>
                </a:lnTo>
                <a:lnTo>
                  <a:pt x="440" y="447"/>
                </a:lnTo>
                <a:lnTo>
                  <a:pt x="438" y="433"/>
                </a:lnTo>
                <a:lnTo>
                  <a:pt x="434" y="417"/>
                </a:lnTo>
                <a:lnTo>
                  <a:pt x="434" y="417"/>
                </a:lnTo>
                <a:lnTo>
                  <a:pt x="425" y="384"/>
                </a:lnTo>
                <a:lnTo>
                  <a:pt x="416" y="351"/>
                </a:lnTo>
                <a:lnTo>
                  <a:pt x="410" y="323"/>
                </a:lnTo>
                <a:lnTo>
                  <a:pt x="404" y="305"/>
                </a:lnTo>
                <a:lnTo>
                  <a:pt x="404" y="305"/>
                </a:lnTo>
                <a:lnTo>
                  <a:pt x="400" y="298"/>
                </a:lnTo>
                <a:lnTo>
                  <a:pt x="394" y="292"/>
                </a:lnTo>
                <a:lnTo>
                  <a:pt x="388" y="284"/>
                </a:lnTo>
                <a:lnTo>
                  <a:pt x="380" y="278"/>
                </a:lnTo>
                <a:lnTo>
                  <a:pt x="365" y="268"/>
                </a:lnTo>
                <a:lnTo>
                  <a:pt x="355" y="262"/>
                </a:lnTo>
                <a:lnTo>
                  <a:pt x="355" y="262"/>
                </a:lnTo>
                <a:lnTo>
                  <a:pt x="345" y="258"/>
                </a:lnTo>
                <a:lnTo>
                  <a:pt x="334" y="252"/>
                </a:lnTo>
                <a:lnTo>
                  <a:pt x="322" y="245"/>
                </a:lnTo>
                <a:lnTo>
                  <a:pt x="303" y="176"/>
                </a:lnTo>
                <a:lnTo>
                  <a:pt x="285" y="155"/>
                </a:lnTo>
                <a:lnTo>
                  <a:pt x="285" y="155"/>
                </a:lnTo>
                <a:lnTo>
                  <a:pt x="291" y="142"/>
                </a:lnTo>
                <a:lnTo>
                  <a:pt x="298" y="123"/>
                </a:lnTo>
                <a:lnTo>
                  <a:pt x="298" y="123"/>
                </a:lnTo>
                <a:lnTo>
                  <a:pt x="304" y="108"/>
                </a:lnTo>
                <a:lnTo>
                  <a:pt x="306" y="100"/>
                </a:lnTo>
                <a:lnTo>
                  <a:pt x="308" y="94"/>
                </a:lnTo>
                <a:lnTo>
                  <a:pt x="308" y="94"/>
                </a:lnTo>
                <a:lnTo>
                  <a:pt x="309" y="92"/>
                </a:lnTo>
                <a:lnTo>
                  <a:pt x="310" y="89"/>
                </a:lnTo>
                <a:lnTo>
                  <a:pt x="316" y="83"/>
                </a:lnTo>
                <a:lnTo>
                  <a:pt x="323" y="75"/>
                </a:lnTo>
                <a:lnTo>
                  <a:pt x="316" y="70"/>
                </a:lnTo>
                <a:lnTo>
                  <a:pt x="316" y="70"/>
                </a:lnTo>
                <a:lnTo>
                  <a:pt x="315" y="61"/>
                </a:lnTo>
                <a:lnTo>
                  <a:pt x="314" y="55"/>
                </a:lnTo>
                <a:lnTo>
                  <a:pt x="315" y="52"/>
                </a:lnTo>
                <a:lnTo>
                  <a:pt x="315" y="52"/>
                </a:lnTo>
                <a:lnTo>
                  <a:pt x="314" y="51"/>
                </a:lnTo>
                <a:lnTo>
                  <a:pt x="312" y="49"/>
                </a:lnTo>
                <a:lnTo>
                  <a:pt x="309" y="48"/>
                </a:lnTo>
                <a:lnTo>
                  <a:pt x="303" y="46"/>
                </a:lnTo>
                <a:lnTo>
                  <a:pt x="288" y="22"/>
                </a:lnTo>
                <a:lnTo>
                  <a:pt x="268" y="18"/>
                </a:lnTo>
                <a:lnTo>
                  <a:pt x="268" y="18"/>
                </a:lnTo>
                <a:lnTo>
                  <a:pt x="265" y="14"/>
                </a:lnTo>
                <a:lnTo>
                  <a:pt x="263" y="11"/>
                </a:lnTo>
                <a:lnTo>
                  <a:pt x="261" y="8"/>
                </a:lnTo>
                <a:lnTo>
                  <a:pt x="261" y="8"/>
                </a:lnTo>
                <a:lnTo>
                  <a:pt x="255" y="8"/>
                </a:lnTo>
                <a:lnTo>
                  <a:pt x="247" y="8"/>
                </a:lnTo>
                <a:lnTo>
                  <a:pt x="234" y="10"/>
                </a:lnTo>
                <a:lnTo>
                  <a:pt x="234" y="10"/>
                </a:lnTo>
                <a:lnTo>
                  <a:pt x="226" y="8"/>
                </a:lnTo>
                <a:lnTo>
                  <a:pt x="217" y="6"/>
                </a:lnTo>
                <a:lnTo>
                  <a:pt x="217" y="6"/>
                </a:lnTo>
                <a:lnTo>
                  <a:pt x="214" y="4"/>
                </a:lnTo>
                <a:lnTo>
                  <a:pt x="205" y="0"/>
                </a:lnTo>
                <a:lnTo>
                  <a:pt x="205" y="0"/>
                </a:lnTo>
                <a:lnTo>
                  <a:pt x="200" y="0"/>
                </a:lnTo>
                <a:lnTo>
                  <a:pt x="194" y="2"/>
                </a:lnTo>
                <a:lnTo>
                  <a:pt x="188" y="6"/>
                </a:lnTo>
                <a:lnTo>
                  <a:pt x="182" y="10"/>
                </a:lnTo>
                <a:lnTo>
                  <a:pt x="182" y="10"/>
                </a:lnTo>
                <a:lnTo>
                  <a:pt x="169" y="17"/>
                </a:lnTo>
                <a:lnTo>
                  <a:pt x="163" y="22"/>
                </a:lnTo>
                <a:lnTo>
                  <a:pt x="158" y="28"/>
                </a:lnTo>
                <a:lnTo>
                  <a:pt x="158" y="28"/>
                </a:lnTo>
                <a:lnTo>
                  <a:pt x="152" y="37"/>
                </a:lnTo>
                <a:lnTo>
                  <a:pt x="146" y="52"/>
                </a:lnTo>
                <a:lnTo>
                  <a:pt x="142" y="65"/>
                </a:lnTo>
                <a:lnTo>
                  <a:pt x="141" y="70"/>
                </a:lnTo>
                <a:lnTo>
                  <a:pt x="141" y="72"/>
                </a:lnTo>
                <a:lnTo>
                  <a:pt x="141" y="72"/>
                </a:lnTo>
                <a:lnTo>
                  <a:pt x="142" y="76"/>
                </a:lnTo>
                <a:lnTo>
                  <a:pt x="144" y="80"/>
                </a:lnTo>
                <a:lnTo>
                  <a:pt x="144" y="87"/>
                </a:lnTo>
                <a:lnTo>
                  <a:pt x="144" y="87"/>
                </a:lnTo>
                <a:lnTo>
                  <a:pt x="146" y="106"/>
                </a:lnTo>
                <a:lnTo>
                  <a:pt x="146" y="119"/>
                </a:lnTo>
                <a:lnTo>
                  <a:pt x="146" y="130"/>
                </a:lnTo>
                <a:lnTo>
                  <a:pt x="146" y="130"/>
                </a:lnTo>
                <a:lnTo>
                  <a:pt x="146" y="139"/>
                </a:lnTo>
                <a:lnTo>
                  <a:pt x="147" y="148"/>
                </a:lnTo>
                <a:lnTo>
                  <a:pt x="151" y="158"/>
                </a:lnTo>
                <a:lnTo>
                  <a:pt x="157" y="171"/>
                </a:lnTo>
                <a:lnTo>
                  <a:pt x="157" y="171"/>
                </a:lnTo>
                <a:lnTo>
                  <a:pt x="162" y="183"/>
                </a:lnTo>
                <a:lnTo>
                  <a:pt x="168" y="192"/>
                </a:lnTo>
                <a:lnTo>
                  <a:pt x="174" y="199"/>
                </a:lnTo>
                <a:lnTo>
                  <a:pt x="174" y="199"/>
                </a:lnTo>
                <a:close/>
                <a:moveTo>
                  <a:pt x="350" y="427"/>
                </a:moveTo>
                <a:lnTo>
                  <a:pt x="350" y="427"/>
                </a:lnTo>
                <a:lnTo>
                  <a:pt x="359" y="436"/>
                </a:lnTo>
                <a:lnTo>
                  <a:pt x="367" y="444"/>
                </a:lnTo>
                <a:lnTo>
                  <a:pt x="370" y="446"/>
                </a:lnTo>
                <a:lnTo>
                  <a:pt x="373" y="447"/>
                </a:lnTo>
                <a:lnTo>
                  <a:pt x="373" y="447"/>
                </a:lnTo>
                <a:lnTo>
                  <a:pt x="374" y="448"/>
                </a:lnTo>
                <a:lnTo>
                  <a:pt x="374" y="450"/>
                </a:lnTo>
                <a:lnTo>
                  <a:pt x="372" y="454"/>
                </a:lnTo>
                <a:lnTo>
                  <a:pt x="365" y="464"/>
                </a:lnTo>
                <a:lnTo>
                  <a:pt x="365" y="464"/>
                </a:lnTo>
                <a:lnTo>
                  <a:pt x="363" y="465"/>
                </a:lnTo>
                <a:lnTo>
                  <a:pt x="358" y="468"/>
                </a:lnTo>
                <a:lnTo>
                  <a:pt x="355" y="469"/>
                </a:lnTo>
                <a:lnTo>
                  <a:pt x="352" y="468"/>
                </a:lnTo>
                <a:lnTo>
                  <a:pt x="352" y="465"/>
                </a:lnTo>
                <a:lnTo>
                  <a:pt x="352" y="465"/>
                </a:lnTo>
                <a:lnTo>
                  <a:pt x="350" y="427"/>
                </a:lnTo>
                <a:lnTo>
                  <a:pt x="350" y="4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A5A34D2A-79D5-4651-B2A0-EEDED203BEB7}"/>
              </a:ext>
            </a:extLst>
          </p:cNvPr>
          <p:cNvSpPr>
            <a:spLocks/>
          </p:cNvSpPr>
          <p:nvPr/>
        </p:nvSpPr>
        <p:spPr bwMode="auto">
          <a:xfrm>
            <a:off x="4482283" y="4724835"/>
            <a:ext cx="726277" cy="1655125"/>
          </a:xfrm>
          <a:custGeom>
            <a:avLst/>
            <a:gdLst>
              <a:gd name="T0" fmla="*/ 590 w 925"/>
              <a:gd name="T1" fmla="*/ 291 h 2108"/>
              <a:gd name="T2" fmla="*/ 507 w 925"/>
              <a:gd name="T3" fmla="*/ 367 h 2108"/>
              <a:gd name="T4" fmla="*/ 389 w 925"/>
              <a:gd name="T5" fmla="*/ 584 h 2108"/>
              <a:gd name="T6" fmla="*/ 372 w 925"/>
              <a:gd name="T7" fmla="*/ 680 h 2108"/>
              <a:gd name="T8" fmla="*/ 454 w 925"/>
              <a:gd name="T9" fmla="*/ 717 h 2108"/>
              <a:gd name="T10" fmla="*/ 404 w 925"/>
              <a:gd name="T11" fmla="*/ 1087 h 2108"/>
              <a:gd name="T12" fmla="*/ 317 w 925"/>
              <a:gd name="T13" fmla="*/ 1450 h 2108"/>
              <a:gd name="T14" fmla="*/ 105 w 925"/>
              <a:gd name="T15" fmla="*/ 1847 h 2108"/>
              <a:gd name="T16" fmla="*/ 6 w 925"/>
              <a:gd name="T17" fmla="*/ 1946 h 2108"/>
              <a:gd name="T18" fmla="*/ 20 w 925"/>
              <a:gd name="T19" fmla="*/ 1994 h 2108"/>
              <a:gd name="T20" fmla="*/ 96 w 925"/>
              <a:gd name="T21" fmla="*/ 2055 h 2108"/>
              <a:gd name="T22" fmla="*/ 218 w 925"/>
              <a:gd name="T23" fmla="*/ 2106 h 2108"/>
              <a:gd name="T24" fmla="*/ 289 w 925"/>
              <a:gd name="T25" fmla="*/ 2086 h 2108"/>
              <a:gd name="T26" fmla="*/ 256 w 925"/>
              <a:gd name="T27" fmla="*/ 2053 h 2108"/>
              <a:gd name="T28" fmla="*/ 214 w 925"/>
              <a:gd name="T29" fmla="*/ 1904 h 2108"/>
              <a:gd name="T30" fmla="*/ 332 w 925"/>
              <a:gd name="T31" fmla="*/ 1705 h 2108"/>
              <a:gd name="T32" fmla="*/ 498 w 925"/>
              <a:gd name="T33" fmla="*/ 1489 h 2108"/>
              <a:gd name="T34" fmla="*/ 662 w 925"/>
              <a:gd name="T35" fmla="*/ 1447 h 2108"/>
              <a:gd name="T36" fmla="*/ 686 w 925"/>
              <a:gd name="T37" fmla="*/ 1509 h 2108"/>
              <a:gd name="T38" fmla="*/ 643 w 925"/>
              <a:gd name="T39" fmla="*/ 1771 h 2108"/>
              <a:gd name="T40" fmla="*/ 608 w 925"/>
              <a:gd name="T41" fmla="*/ 1946 h 2108"/>
              <a:gd name="T42" fmla="*/ 595 w 925"/>
              <a:gd name="T43" fmla="*/ 1959 h 2108"/>
              <a:gd name="T44" fmla="*/ 592 w 925"/>
              <a:gd name="T45" fmla="*/ 2031 h 2108"/>
              <a:gd name="T46" fmla="*/ 623 w 925"/>
              <a:gd name="T47" fmla="*/ 2059 h 2108"/>
              <a:gd name="T48" fmla="*/ 807 w 925"/>
              <a:gd name="T49" fmla="*/ 2040 h 2108"/>
              <a:gd name="T50" fmla="*/ 916 w 925"/>
              <a:gd name="T51" fmla="*/ 2000 h 2108"/>
              <a:gd name="T52" fmla="*/ 914 w 925"/>
              <a:gd name="T53" fmla="*/ 1965 h 2108"/>
              <a:gd name="T54" fmla="*/ 831 w 925"/>
              <a:gd name="T55" fmla="*/ 1950 h 2108"/>
              <a:gd name="T56" fmla="*/ 750 w 925"/>
              <a:gd name="T57" fmla="*/ 1902 h 2108"/>
              <a:gd name="T58" fmla="*/ 769 w 925"/>
              <a:gd name="T59" fmla="*/ 1780 h 2108"/>
              <a:gd name="T60" fmla="*/ 822 w 925"/>
              <a:gd name="T61" fmla="*/ 1589 h 2108"/>
              <a:gd name="T62" fmla="*/ 850 w 925"/>
              <a:gd name="T63" fmla="*/ 1408 h 2108"/>
              <a:gd name="T64" fmla="*/ 771 w 925"/>
              <a:gd name="T65" fmla="*/ 1084 h 2108"/>
              <a:gd name="T66" fmla="*/ 789 w 925"/>
              <a:gd name="T67" fmla="*/ 929 h 2108"/>
              <a:gd name="T68" fmla="*/ 802 w 925"/>
              <a:gd name="T69" fmla="*/ 840 h 2108"/>
              <a:gd name="T70" fmla="*/ 841 w 925"/>
              <a:gd name="T71" fmla="*/ 671 h 2108"/>
              <a:gd name="T72" fmla="*/ 859 w 925"/>
              <a:gd name="T73" fmla="*/ 615 h 2108"/>
              <a:gd name="T74" fmla="*/ 841 w 925"/>
              <a:gd name="T75" fmla="*/ 586 h 2108"/>
              <a:gd name="T76" fmla="*/ 793 w 925"/>
              <a:gd name="T77" fmla="*/ 603 h 2108"/>
              <a:gd name="T78" fmla="*/ 783 w 925"/>
              <a:gd name="T79" fmla="*/ 575 h 2108"/>
              <a:gd name="T80" fmla="*/ 765 w 925"/>
              <a:gd name="T81" fmla="*/ 411 h 2108"/>
              <a:gd name="T82" fmla="*/ 765 w 925"/>
              <a:gd name="T83" fmla="*/ 348 h 2108"/>
              <a:gd name="T84" fmla="*/ 826 w 925"/>
              <a:gd name="T85" fmla="*/ 321 h 2108"/>
              <a:gd name="T86" fmla="*/ 865 w 925"/>
              <a:gd name="T87" fmla="*/ 240 h 2108"/>
              <a:gd name="T88" fmla="*/ 874 w 925"/>
              <a:gd name="T89" fmla="*/ 208 h 2108"/>
              <a:gd name="T90" fmla="*/ 877 w 925"/>
              <a:gd name="T91" fmla="*/ 85 h 2108"/>
              <a:gd name="T92" fmla="*/ 842 w 925"/>
              <a:gd name="T93" fmla="*/ 33 h 2108"/>
              <a:gd name="T94" fmla="*/ 750 w 925"/>
              <a:gd name="T95" fmla="*/ 5 h 2108"/>
              <a:gd name="T96" fmla="*/ 671 w 925"/>
              <a:gd name="T97" fmla="*/ 9 h 2108"/>
              <a:gd name="T98" fmla="*/ 654 w 925"/>
              <a:gd name="T99" fmla="*/ 24 h 2108"/>
              <a:gd name="T100" fmla="*/ 619 w 925"/>
              <a:gd name="T101" fmla="*/ 52 h 2108"/>
              <a:gd name="T102" fmla="*/ 605 w 925"/>
              <a:gd name="T103" fmla="*/ 98 h 2108"/>
              <a:gd name="T104" fmla="*/ 590 w 925"/>
              <a:gd name="T105" fmla="*/ 168 h 2108"/>
              <a:gd name="T106" fmla="*/ 599 w 925"/>
              <a:gd name="T107" fmla="*/ 197 h 2108"/>
              <a:gd name="T108" fmla="*/ 595 w 925"/>
              <a:gd name="T109" fmla="*/ 221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5" h="2108">
                <a:moveTo>
                  <a:pt x="642" y="260"/>
                </a:moveTo>
                <a:lnTo>
                  <a:pt x="629" y="287"/>
                </a:lnTo>
                <a:lnTo>
                  <a:pt x="629" y="287"/>
                </a:lnTo>
                <a:lnTo>
                  <a:pt x="621" y="287"/>
                </a:lnTo>
                <a:lnTo>
                  <a:pt x="607" y="287"/>
                </a:lnTo>
                <a:lnTo>
                  <a:pt x="597" y="289"/>
                </a:lnTo>
                <a:lnTo>
                  <a:pt x="590" y="291"/>
                </a:lnTo>
                <a:lnTo>
                  <a:pt x="583" y="297"/>
                </a:lnTo>
                <a:lnTo>
                  <a:pt x="577" y="302"/>
                </a:lnTo>
                <a:lnTo>
                  <a:pt x="577" y="302"/>
                </a:lnTo>
                <a:lnTo>
                  <a:pt x="568" y="310"/>
                </a:lnTo>
                <a:lnTo>
                  <a:pt x="557" y="321"/>
                </a:lnTo>
                <a:lnTo>
                  <a:pt x="524" y="350"/>
                </a:lnTo>
                <a:lnTo>
                  <a:pt x="507" y="367"/>
                </a:lnTo>
                <a:lnTo>
                  <a:pt x="490" y="383"/>
                </a:lnTo>
                <a:lnTo>
                  <a:pt x="478" y="400"/>
                </a:lnTo>
                <a:lnTo>
                  <a:pt x="468" y="415"/>
                </a:lnTo>
                <a:lnTo>
                  <a:pt x="468" y="415"/>
                </a:lnTo>
                <a:lnTo>
                  <a:pt x="442" y="466"/>
                </a:lnTo>
                <a:lnTo>
                  <a:pt x="406" y="544"/>
                </a:lnTo>
                <a:lnTo>
                  <a:pt x="389" y="584"/>
                </a:lnTo>
                <a:lnTo>
                  <a:pt x="376" y="621"/>
                </a:lnTo>
                <a:lnTo>
                  <a:pt x="371" y="638"/>
                </a:lnTo>
                <a:lnTo>
                  <a:pt x="369" y="652"/>
                </a:lnTo>
                <a:lnTo>
                  <a:pt x="367" y="665"/>
                </a:lnTo>
                <a:lnTo>
                  <a:pt x="369" y="674"/>
                </a:lnTo>
                <a:lnTo>
                  <a:pt x="369" y="674"/>
                </a:lnTo>
                <a:lnTo>
                  <a:pt x="372" y="680"/>
                </a:lnTo>
                <a:lnTo>
                  <a:pt x="378" y="687"/>
                </a:lnTo>
                <a:lnTo>
                  <a:pt x="389" y="698"/>
                </a:lnTo>
                <a:lnTo>
                  <a:pt x="402" y="706"/>
                </a:lnTo>
                <a:lnTo>
                  <a:pt x="417" y="709"/>
                </a:lnTo>
                <a:lnTo>
                  <a:pt x="431" y="713"/>
                </a:lnTo>
                <a:lnTo>
                  <a:pt x="442" y="715"/>
                </a:lnTo>
                <a:lnTo>
                  <a:pt x="454" y="717"/>
                </a:lnTo>
                <a:lnTo>
                  <a:pt x="454" y="717"/>
                </a:lnTo>
                <a:lnTo>
                  <a:pt x="417" y="951"/>
                </a:lnTo>
                <a:lnTo>
                  <a:pt x="417" y="951"/>
                </a:lnTo>
                <a:lnTo>
                  <a:pt x="407" y="1006"/>
                </a:lnTo>
                <a:lnTo>
                  <a:pt x="404" y="1049"/>
                </a:lnTo>
                <a:lnTo>
                  <a:pt x="402" y="1078"/>
                </a:lnTo>
                <a:lnTo>
                  <a:pt x="404" y="1087"/>
                </a:lnTo>
                <a:lnTo>
                  <a:pt x="407" y="1093"/>
                </a:lnTo>
                <a:lnTo>
                  <a:pt x="407" y="1093"/>
                </a:lnTo>
                <a:lnTo>
                  <a:pt x="415" y="1104"/>
                </a:lnTo>
                <a:lnTo>
                  <a:pt x="422" y="1117"/>
                </a:lnTo>
                <a:lnTo>
                  <a:pt x="430" y="1132"/>
                </a:lnTo>
                <a:lnTo>
                  <a:pt x="299" y="1432"/>
                </a:lnTo>
                <a:lnTo>
                  <a:pt x="317" y="1450"/>
                </a:lnTo>
                <a:lnTo>
                  <a:pt x="317" y="1450"/>
                </a:lnTo>
                <a:lnTo>
                  <a:pt x="280" y="1515"/>
                </a:lnTo>
                <a:lnTo>
                  <a:pt x="247" y="1576"/>
                </a:lnTo>
                <a:lnTo>
                  <a:pt x="214" y="1640"/>
                </a:lnTo>
                <a:lnTo>
                  <a:pt x="214" y="1640"/>
                </a:lnTo>
                <a:lnTo>
                  <a:pt x="144" y="1775"/>
                </a:lnTo>
                <a:lnTo>
                  <a:pt x="105" y="1847"/>
                </a:lnTo>
                <a:lnTo>
                  <a:pt x="105" y="1847"/>
                </a:lnTo>
                <a:lnTo>
                  <a:pt x="78" y="1872"/>
                </a:lnTo>
                <a:lnTo>
                  <a:pt x="35" y="1913"/>
                </a:lnTo>
                <a:lnTo>
                  <a:pt x="35" y="1913"/>
                </a:lnTo>
                <a:lnTo>
                  <a:pt x="20" y="1928"/>
                </a:lnTo>
                <a:lnTo>
                  <a:pt x="9" y="1941"/>
                </a:lnTo>
                <a:lnTo>
                  <a:pt x="6" y="1946"/>
                </a:lnTo>
                <a:lnTo>
                  <a:pt x="2" y="1954"/>
                </a:lnTo>
                <a:lnTo>
                  <a:pt x="0" y="1961"/>
                </a:lnTo>
                <a:lnTo>
                  <a:pt x="2" y="1970"/>
                </a:lnTo>
                <a:lnTo>
                  <a:pt x="2" y="1970"/>
                </a:lnTo>
                <a:lnTo>
                  <a:pt x="4" y="1977"/>
                </a:lnTo>
                <a:lnTo>
                  <a:pt x="11" y="1987"/>
                </a:lnTo>
                <a:lnTo>
                  <a:pt x="20" y="1994"/>
                </a:lnTo>
                <a:lnTo>
                  <a:pt x="30" y="2003"/>
                </a:lnTo>
                <a:lnTo>
                  <a:pt x="54" y="2018"/>
                </a:lnTo>
                <a:lnTo>
                  <a:pt x="63" y="2027"/>
                </a:lnTo>
                <a:lnTo>
                  <a:pt x="72" y="2035"/>
                </a:lnTo>
                <a:lnTo>
                  <a:pt x="72" y="2035"/>
                </a:lnTo>
                <a:lnTo>
                  <a:pt x="81" y="2046"/>
                </a:lnTo>
                <a:lnTo>
                  <a:pt x="96" y="2055"/>
                </a:lnTo>
                <a:lnTo>
                  <a:pt x="114" y="2066"/>
                </a:lnTo>
                <a:lnTo>
                  <a:pt x="135" y="2075"/>
                </a:lnTo>
                <a:lnTo>
                  <a:pt x="155" y="2086"/>
                </a:lnTo>
                <a:lnTo>
                  <a:pt x="177" y="2094"/>
                </a:lnTo>
                <a:lnTo>
                  <a:pt x="197" y="2101"/>
                </a:lnTo>
                <a:lnTo>
                  <a:pt x="218" y="2106"/>
                </a:lnTo>
                <a:lnTo>
                  <a:pt x="218" y="2106"/>
                </a:lnTo>
                <a:lnTo>
                  <a:pt x="236" y="2108"/>
                </a:lnTo>
                <a:lnTo>
                  <a:pt x="251" y="2108"/>
                </a:lnTo>
                <a:lnTo>
                  <a:pt x="264" y="2106"/>
                </a:lnTo>
                <a:lnTo>
                  <a:pt x="275" y="2103"/>
                </a:lnTo>
                <a:lnTo>
                  <a:pt x="282" y="2097"/>
                </a:lnTo>
                <a:lnTo>
                  <a:pt x="288" y="2092"/>
                </a:lnTo>
                <a:lnTo>
                  <a:pt x="289" y="2086"/>
                </a:lnTo>
                <a:lnTo>
                  <a:pt x="289" y="2083"/>
                </a:lnTo>
                <a:lnTo>
                  <a:pt x="289" y="2083"/>
                </a:lnTo>
                <a:lnTo>
                  <a:pt x="286" y="2079"/>
                </a:lnTo>
                <a:lnTo>
                  <a:pt x="282" y="2075"/>
                </a:lnTo>
                <a:lnTo>
                  <a:pt x="269" y="2068"/>
                </a:lnTo>
                <a:lnTo>
                  <a:pt x="262" y="2062"/>
                </a:lnTo>
                <a:lnTo>
                  <a:pt x="256" y="2053"/>
                </a:lnTo>
                <a:lnTo>
                  <a:pt x="251" y="2042"/>
                </a:lnTo>
                <a:lnTo>
                  <a:pt x="247" y="2025"/>
                </a:lnTo>
                <a:lnTo>
                  <a:pt x="247" y="2025"/>
                </a:lnTo>
                <a:lnTo>
                  <a:pt x="238" y="1992"/>
                </a:lnTo>
                <a:lnTo>
                  <a:pt x="231" y="1963"/>
                </a:lnTo>
                <a:lnTo>
                  <a:pt x="223" y="1937"/>
                </a:lnTo>
                <a:lnTo>
                  <a:pt x="214" y="1904"/>
                </a:lnTo>
                <a:lnTo>
                  <a:pt x="214" y="1904"/>
                </a:lnTo>
                <a:lnTo>
                  <a:pt x="219" y="1891"/>
                </a:lnTo>
                <a:lnTo>
                  <a:pt x="240" y="1852"/>
                </a:lnTo>
                <a:lnTo>
                  <a:pt x="275" y="1789"/>
                </a:lnTo>
                <a:lnTo>
                  <a:pt x="301" y="1751"/>
                </a:lnTo>
                <a:lnTo>
                  <a:pt x="332" y="1705"/>
                </a:lnTo>
                <a:lnTo>
                  <a:pt x="332" y="1705"/>
                </a:lnTo>
                <a:lnTo>
                  <a:pt x="363" y="1660"/>
                </a:lnTo>
                <a:lnTo>
                  <a:pt x="393" y="1622"/>
                </a:lnTo>
                <a:lnTo>
                  <a:pt x="442" y="1559"/>
                </a:lnTo>
                <a:lnTo>
                  <a:pt x="476" y="1517"/>
                </a:lnTo>
                <a:lnTo>
                  <a:pt x="492" y="1498"/>
                </a:lnTo>
                <a:lnTo>
                  <a:pt x="492" y="1498"/>
                </a:lnTo>
                <a:lnTo>
                  <a:pt x="498" y="1489"/>
                </a:lnTo>
                <a:lnTo>
                  <a:pt x="505" y="1482"/>
                </a:lnTo>
                <a:lnTo>
                  <a:pt x="514" y="1474"/>
                </a:lnTo>
                <a:lnTo>
                  <a:pt x="572" y="1375"/>
                </a:lnTo>
                <a:lnTo>
                  <a:pt x="629" y="1465"/>
                </a:lnTo>
                <a:lnTo>
                  <a:pt x="629" y="1465"/>
                </a:lnTo>
                <a:lnTo>
                  <a:pt x="647" y="1454"/>
                </a:lnTo>
                <a:lnTo>
                  <a:pt x="662" y="1447"/>
                </a:lnTo>
                <a:lnTo>
                  <a:pt x="675" y="1441"/>
                </a:lnTo>
                <a:lnTo>
                  <a:pt x="675" y="1441"/>
                </a:lnTo>
                <a:lnTo>
                  <a:pt x="699" y="1441"/>
                </a:lnTo>
                <a:lnTo>
                  <a:pt x="713" y="1441"/>
                </a:lnTo>
                <a:lnTo>
                  <a:pt x="713" y="1441"/>
                </a:lnTo>
                <a:lnTo>
                  <a:pt x="704" y="1461"/>
                </a:lnTo>
                <a:lnTo>
                  <a:pt x="686" y="1509"/>
                </a:lnTo>
                <a:lnTo>
                  <a:pt x="675" y="1541"/>
                </a:lnTo>
                <a:lnTo>
                  <a:pt x="666" y="1576"/>
                </a:lnTo>
                <a:lnTo>
                  <a:pt x="656" y="1611"/>
                </a:lnTo>
                <a:lnTo>
                  <a:pt x="653" y="1644"/>
                </a:lnTo>
                <a:lnTo>
                  <a:pt x="653" y="1644"/>
                </a:lnTo>
                <a:lnTo>
                  <a:pt x="647" y="1710"/>
                </a:lnTo>
                <a:lnTo>
                  <a:pt x="643" y="1771"/>
                </a:lnTo>
                <a:lnTo>
                  <a:pt x="640" y="1824"/>
                </a:lnTo>
                <a:lnTo>
                  <a:pt x="638" y="1861"/>
                </a:lnTo>
                <a:lnTo>
                  <a:pt x="638" y="1861"/>
                </a:lnTo>
                <a:lnTo>
                  <a:pt x="634" y="1876"/>
                </a:lnTo>
                <a:lnTo>
                  <a:pt x="630" y="1891"/>
                </a:lnTo>
                <a:lnTo>
                  <a:pt x="621" y="1917"/>
                </a:lnTo>
                <a:lnTo>
                  <a:pt x="608" y="1946"/>
                </a:lnTo>
                <a:lnTo>
                  <a:pt x="608" y="1946"/>
                </a:lnTo>
                <a:lnTo>
                  <a:pt x="607" y="1944"/>
                </a:lnTo>
                <a:lnTo>
                  <a:pt x="605" y="1944"/>
                </a:lnTo>
                <a:lnTo>
                  <a:pt x="601" y="1946"/>
                </a:lnTo>
                <a:lnTo>
                  <a:pt x="597" y="1948"/>
                </a:lnTo>
                <a:lnTo>
                  <a:pt x="595" y="1952"/>
                </a:lnTo>
                <a:lnTo>
                  <a:pt x="595" y="1959"/>
                </a:lnTo>
                <a:lnTo>
                  <a:pt x="595" y="1970"/>
                </a:lnTo>
                <a:lnTo>
                  <a:pt x="595" y="1970"/>
                </a:lnTo>
                <a:lnTo>
                  <a:pt x="595" y="1981"/>
                </a:lnTo>
                <a:lnTo>
                  <a:pt x="594" y="1994"/>
                </a:lnTo>
                <a:lnTo>
                  <a:pt x="592" y="2007"/>
                </a:lnTo>
                <a:lnTo>
                  <a:pt x="590" y="2020"/>
                </a:lnTo>
                <a:lnTo>
                  <a:pt x="592" y="2031"/>
                </a:lnTo>
                <a:lnTo>
                  <a:pt x="594" y="2036"/>
                </a:lnTo>
                <a:lnTo>
                  <a:pt x="597" y="2042"/>
                </a:lnTo>
                <a:lnTo>
                  <a:pt x="601" y="2046"/>
                </a:lnTo>
                <a:lnTo>
                  <a:pt x="607" y="2051"/>
                </a:lnTo>
                <a:lnTo>
                  <a:pt x="614" y="2055"/>
                </a:lnTo>
                <a:lnTo>
                  <a:pt x="623" y="2059"/>
                </a:lnTo>
                <a:lnTo>
                  <a:pt x="623" y="2059"/>
                </a:lnTo>
                <a:lnTo>
                  <a:pt x="634" y="2062"/>
                </a:lnTo>
                <a:lnTo>
                  <a:pt x="645" y="2064"/>
                </a:lnTo>
                <a:lnTo>
                  <a:pt x="669" y="2064"/>
                </a:lnTo>
                <a:lnTo>
                  <a:pt x="693" y="2062"/>
                </a:lnTo>
                <a:lnTo>
                  <a:pt x="719" y="2059"/>
                </a:lnTo>
                <a:lnTo>
                  <a:pt x="769" y="2047"/>
                </a:lnTo>
                <a:lnTo>
                  <a:pt x="807" y="2040"/>
                </a:lnTo>
                <a:lnTo>
                  <a:pt x="807" y="2040"/>
                </a:lnTo>
                <a:lnTo>
                  <a:pt x="824" y="2036"/>
                </a:lnTo>
                <a:lnTo>
                  <a:pt x="844" y="2033"/>
                </a:lnTo>
                <a:lnTo>
                  <a:pt x="865" y="2025"/>
                </a:lnTo>
                <a:lnTo>
                  <a:pt x="885" y="2018"/>
                </a:lnTo>
                <a:lnTo>
                  <a:pt x="901" y="2009"/>
                </a:lnTo>
                <a:lnTo>
                  <a:pt x="916" y="2000"/>
                </a:lnTo>
                <a:lnTo>
                  <a:pt x="920" y="1996"/>
                </a:lnTo>
                <a:lnTo>
                  <a:pt x="924" y="1990"/>
                </a:lnTo>
                <a:lnTo>
                  <a:pt x="925" y="1985"/>
                </a:lnTo>
                <a:lnTo>
                  <a:pt x="925" y="1979"/>
                </a:lnTo>
                <a:lnTo>
                  <a:pt x="925" y="1979"/>
                </a:lnTo>
                <a:lnTo>
                  <a:pt x="922" y="1970"/>
                </a:lnTo>
                <a:lnTo>
                  <a:pt x="914" y="1965"/>
                </a:lnTo>
                <a:lnTo>
                  <a:pt x="907" y="1961"/>
                </a:lnTo>
                <a:lnTo>
                  <a:pt x="896" y="1961"/>
                </a:lnTo>
                <a:lnTo>
                  <a:pt x="872" y="1961"/>
                </a:lnTo>
                <a:lnTo>
                  <a:pt x="859" y="1959"/>
                </a:lnTo>
                <a:lnTo>
                  <a:pt x="844" y="1955"/>
                </a:lnTo>
                <a:lnTo>
                  <a:pt x="844" y="1955"/>
                </a:lnTo>
                <a:lnTo>
                  <a:pt x="831" y="1950"/>
                </a:lnTo>
                <a:lnTo>
                  <a:pt x="820" y="1944"/>
                </a:lnTo>
                <a:lnTo>
                  <a:pt x="798" y="1930"/>
                </a:lnTo>
                <a:lnTo>
                  <a:pt x="782" y="1917"/>
                </a:lnTo>
                <a:lnTo>
                  <a:pt x="769" y="1907"/>
                </a:lnTo>
                <a:lnTo>
                  <a:pt x="769" y="1907"/>
                </a:lnTo>
                <a:lnTo>
                  <a:pt x="760" y="1904"/>
                </a:lnTo>
                <a:lnTo>
                  <a:pt x="750" y="1902"/>
                </a:lnTo>
                <a:lnTo>
                  <a:pt x="741" y="1898"/>
                </a:lnTo>
                <a:lnTo>
                  <a:pt x="741" y="1898"/>
                </a:lnTo>
                <a:lnTo>
                  <a:pt x="743" y="1887"/>
                </a:lnTo>
                <a:lnTo>
                  <a:pt x="748" y="1854"/>
                </a:lnTo>
                <a:lnTo>
                  <a:pt x="752" y="1832"/>
                </a:lnTo>
                <a:lnTo>
                  <a:pt x="760" y="1808"/>
                </a:lnTo>
                <a:lnTo>
                  <a:pt x="769" y="1780"/>
                </a:lnTo>
                <a:lnTo>
                  <a:pt x="780" y="1753"/>
                </a:lnTo>
                <a:lnTo>
                  <a:pt x="780" y="1753"/>
                </a:lnTo>
                <a:lnTo>
                  <a:pt x="791" y="1725"/>
                </a:lnTo>
                <a:lnTo>
                  <a:pt x="800" y="1695"/>
                </a:lnTo>
                <a:lnTo>
                  <a:pt x="807" y="1668"/>
                </a:lnTo>
                <a:lnTo>
                  <a:pt x="813" y="1640"/>
                </a:lnTo>
                <a:lnTo>
                  <a:pt x="822" y="1589"/>
                </a:lnTo>
                <a:lnTo>
                  <a:pt x="826" y="1541"/>
                </a:lnTo>
                <a:lnTo>
                  <a:pt x="826" y="1541"/>
                </a:lnTo>
                <a:lnTo>
                  <a:pt x="830" y="1498"/>
                </a:lnTo>
                <a:lnTo>
                  <a:pt x="835" y="1465"/>
                </a:lnTo>
                <a:lnTo>
                  <a:pt x="841" y="1432"/>
                </a:lnTo>
                <a:lnTo>
                  <a:pt x="850" y="1408"/>
                </a:lnTo>
                <a:lnTo>
                  <a:pt x="850" y="1408"/>
                </a:lnTo>
                <a:lnTo>
                  <a:pt x="831" y="1312"/>
                </a:lnTo>
                <a:lnTo>
                  <a:pt x="817" y="1242"/>
                </a:lnTo>
                <a:lnTo>
                  <a:pt x="807" y="1202"/>
                </a:lnTo>
                <a:lnTo>
                  <a:pt x="807" y="1202"/>
                </a:lnTo>
                <a:lnTo>
                  <a:pt x="765" y="1093"/>
                </a:lnTo>
                <a:lnTo>
                  <a:pt x="765" y="1093"/>
                </a:lnTo>
                <a:lnTo>
                  <a:pt x="771" y="1084"/>
                </a:lnTo>
                <a:lnTo>
                  <a:pt x="776" y="1073"/>
                </a:lnTo>
                <a:lnTo>
                  <a:pt x="780" y="1060"/>
                </a:lnTo>
                <a:lnTo>
                  <a:pt x="780" y="1060"/>
                </a:lnTo>
                <a:lnTo>
                  <a:pt x="780" y="997"/>
                </a:lnTo>
                <a:lnTo>
                  <a:pt x="782" y="958"/>
                </a:lnTo>
                <a:lnTo>
                  <a:pt x="785" y="940"/>
                </a:lnTo>
                <a:lnTo>
                  <a:pt x="789" y="929"/>
                </a:lnTo>
                <a:lnTo>
                  <a:pt x="789" y="929"/>
                </a:lnTo>
                <a:lnTo>
                  <a:pt x="795" y="912"/>
                </a:lnTo>
                <a:lnTo>
                  <a:pt x="798" y="903"/>
                </a:lnTo>
                <a:lnTo>
                  <a:pt x="800" y="888"/>
                </a:lnTo>
                <a:lnTo>
                  <a:pt x="802" y="862"/>
                </a:lnTo>
                <a:lnTo>
                  <a:pt x="802" y="862"/>
                </a:lnTo>
                <a:lnTo>
                  <a:pt x="802" y="840"/>
                </a:lnTo>
                <a:lnTo>
                  <a:pt x="802" y="813"/>
                </a:lnTo>
                <a:lnTo>
                  <a:pt x="796" y="748"/>
                </a:lnTo>
                <a:lnTo>
                  <a:pt x="789" y="669"/>
                </a:lnTo>
                <a:lnTo>
                  <a:pt x="789" y="669"/>
                </a:lnTo>
                <a:lnTo>
                  <a:pt x="813" y="671"/>
                </a:lnTo>
                <a:lnTo>
                  <a:pt x="833" y="671"/>
                </a:lnTo>
                <a:lnTo>
                  <a:pt x="841" y="671"/>
                </a:lnTo>
                <a:lnTo>
                  <a:pt x="844" y="669"/>
                </a:lnTo>
                <a:lnTo>
                  <a:pt x="844" y="669"/>
                </a:lnTo>
                <a:lnTo>
                  <a:pt x="848" y="665"/>
                </a:lnTo>
                <a:lnTo>
                  <a:pt x="852" y="658"/>
                </a:lnTo>
                <a:lnTo>
                  <a:pt x="857" y="636"/>
                </a:lnTo>
                <a:lnTo>
                  <a:pt x="859" y="627"/>
                </a:lnTo>
                <a:lnTo>
                  <a:pt x="859" y="615"/>
                </a:lnTo>
                <a:lnTo>
                  <a:pt x="857" y="608"/>
                </a:lnTo>
                <a:lnTo>
                  <a:pt x="854" y="603"/>
                </a:lnTo>
                <a:lnTo>
                  <a:pt x="854" y="603"/>
                </a:lnTo>
                <a:lnTo>
                  <a:pt x="850" y="599"/>
                </a:lnTo>
                <a:lnTo>
                  <a:pt x="848" y="595"/>
                </a:lnTo>
                <a:lnTo>
                  <a:pt x="842" y="588"/>
                </a:lnTo>
                <a:lnTo>
                  <a:pt x="841" y="586"/>
                </a:lnTo>
                <a:lnTo>
                  <a:pt x="837" y="584"/>
                </a:lnTo>
                <a:lnTo>
                  <a:pt x="831" y="582"/>
                </a:lnTo>
                <a:lnTo>
                  <a:pt x="826" y="584"/>
                </a:lnTo>
                <a:lnTo>
                  <a:pt x="826" y="584"/>
                </a:lnTo>
                <a:lnTo>
                  <a:pt x="807" y="592"/>
                </a:lnTo>
                <a:lnTo>
                  <a:pt x="802" y="593"/>
                </a:lnTo>
                <a:lnTo>
                  <a:pt x="793" y="603"/>
                </a:lnTo>
                <a:lnTo>
                  <a:pt x="793" y="603"/>
                </a:lnTo>
                <a:lnTo>
                  <a:pt x="793" y="604"/>
                </a:lnTo>
                <a:lnTo>
                  <a:pt x="791" y="604"/>
                </a:lnTo>
                <a:lnTo>
                  <a:pt x="789" y="604"/>
                </a:lnTo>
                <a:lnTo>
                  <a:pt x="787" y="595"/>
                </a:lnTo>
                <a:lnTo>
                  <a:pt x="783" y="575"/>
                </a:lnTo>
                <a:lnTo>
                  <a:pt x="783" y="575"/>
                </a:lnTo>
                <a:lnTo>
                  <a:pt x="782" y="558"/>
                </a:lnTo>
                <a:lnTo>
                  <a:pt x="778" y="536"/>
                </a:lnTo>
                <a:lnTo>
                  <a:pt x="767" y="492"/>
                </a:lnTo>
                <a:lnTo>
                  <a:pt x="750" y="439"/>
                </a:lnTo>
                <a:lnTo>
                  <a:pt x="750" y="439"/>
                </a:lnTo>
                <a:lnTo>
                  <a:pt x="758" y="422"/>
                </a:lnTo>
                <a:lnTo>
                  <a:pt x="765" y="411"/>
                </a:lnTo>
                <a:lnTo>
                  <a:pt x="769" y="405"/>
                </a:lnTo>
                <a:lnTo>
                  <a:pt x="774" y="400"/>
                </a:lnTo>
                <a:lnTo>
                  <a:pt x="774" y="400"/>
                </a:lnTo>
                <a:lnTo>
                  <a:pt x="785" y="391"/>
                </a:lnTo>
                <a:lnTo>
                  <a:pt x="796" y="380"/>
                </a:lnTo>
                <a:lnTo>
                  <a:pt x="807" y="367"/>
                </a:lnTo>
                <a:lnTo>
                  <a:pt x="765" y="348"/>
                </a:lnTo>
                <a:lnTo>
                  <a:pt x="780" y="330"/>
                </a:lnTo>
                <a:lnTo>
                  <a:pt x="780" y="330"/>
                </a:lnTo>
                <a:lnTo>
                  <a:pt x="798" y="330"/>
                </a:lnTo>
                <a:lnTo>
                  <a:pt x="815" y="326"/>
                </a:lnTo>
                <a:lnTo>
                  <a:pt x="820" y="324"/>
                </a:lnTo>
                <a:lnTo>
                  <a:pt x="826" y="321"/>
                </a:lnTo>
                <a:lnTo>
                  <a:pt x="826" y="321"/>
                </a:lnTo>
                <a:lnTo>
                  <a:pt x="835" y="308"/>
                </a:lnTo>
                <a:lnTo>
                  <a:pt x="841" y="293"/>
                </a:lnTo>
                <a:lnTo>
                  <a:pt x="850" y="269"/>
                </a:lnTo>
                <a:lnTo>
                  <a:pt x="850" y="269"/>
                </a:lnTo>
                <a:lnTo>
                  <a:pt x="857" y="252"/>
                </a:lnTo>
                <a:lnTo>
                  <a:pt x="865" y="240"/>
                </a:lnTo>
                <a:lnTo>
                  <a:pt x="865" y="240"/>
                </a:lnTo>
                <a:lnTo>
                  <a:pt x="874" y="238"/>
                </a:lnTo>
                <a:lnTo>
                  <a:pt x="881" y="234"/>
                </a:lnTo>
                <a:lnTo>
                  <a:pt x="883" y="232"/>
                </a:lnTo>
                <a:lnTo>
                  <a:pt x="883" y="230"/>
                </a:lnTo>
                <a:lnTo>
                  <a:pt x="883" y="230"/>
                </a:lnTo>
                <a:lnTo>
                  <a:pt x="877" y="217"/>
                </a:lnTo>
                <a:lnTo>
                  <a:pt x="874" y="208"/>
                </a:lnTo>
                <a:lnTo>
                  <a:pt x="874" y="197"/>
                </a:lnTo>
                <a:lnTo>
                  <a:pt x="874" y="197"/>
                </a:lnTo>
                <a:lnTo>
                  <a:pt x="868" y="103"/>
                </a:lnTo>
                <a:lnTo>
                  <a:pt x="868" y="103"/>
                </a:lnTo>
                <a:lnTo>
                  <a:pt x="874" y="96"/>
                </a:lnTo>
                <a:lnTo>
                  <a:pt x="876" y="90"/>
                </a:lnTo>
                <a:lnTo>
                  <a:pt x="877" y="85"/>
                </a:lnTo>
                <a:lnTo>
                  <a:pt x="877" y="85"/>
                </a:lnTo>
                <a:lnTo>
                  <a:pt x="876" y="77"/>
                </a:lnTo>
                <a:lnTo>
                  <a:pt x="868" y="66"/>
                </a:lnTo>
                <a:lnTo>
                  <a:pt x="854" y="48"/>
                </a:lnTo>
                <a:lnTo>
                  <a:pt x="854" y="48"/>
                </a:lnTo>
                <a:lnTo>
                  <a:pt x="850" y="40"/>
                </a:lnTo>
                <a:lnTo>
                  <a:pt x="842" y="33"/>
                </a:lnTo>
                <a:lnTo>
                  <a:pt x="831" y="26"/>
                </a:lnTo>
                <a:lnTo>
                  <a:pt x="817" y="18"/>
                </a:lnTo>
                <a:lnTo>
                  <a:pt x="817" y="18"/>
                </a:lnTo>
                <a:lnTo>
                  <a:pt x="798" y="13"/>
                </a:lnTo>
                <a:lnTo>
                  <a:pt x="782" y="9"/>
                </a:lnTo>
                <a:lnTo>
                  <a:pt x="750" y="5"/>
                </a:lnTo>
                <a:lnTo>
                  <a:pt x="750" y="5"/>
                </a:lnTo>
                <a:lnTo>
                  <a:pt x="736" y="2"/>
                </a:lnTo>
                <a:lnTo>
                  <a:pt x="721" y="0"/>
                </a:lnTo>
                <a:lnTo>
                  <a:pt x="704" y="0"/>
                </a:lnTo>
                <a:lnTo>
                  <a:pt x="704" y="0"/>
                </a:lnTo>
                <a:lnTo>
                  <a:pt x="689" y="5"/>
                </a:lnTo>
                <a:lnTo>
                  <a:pt x="671" y="9"/>
                </a:lnTo>
                <a:lnTo>
                  <a:pt x="671" y="9"/>
                </a:lnTo>
                <a:lnTo>
                  <a:pt x="667" y="9"/>
                </a:lnTo>
                <a:lnTo>
                  <a:pt x="664" y="11"/>
                </a:lnTo>
                <a:lnTo>
                  <a:pt x="660" y="15"/>
                </a:lnTo>
                <a:lnTo>
                  <a:pt x="656" y="18"/>
                </a:lnTo>
                <a:lnTo>
                  <a:pt x="656" y="18"/>
                </a:lnTo>
                <a:lnTo>
                  <a:pt x="654" y="22"/>
                </a:lnTo>
                <a:lnTo>
                  <a:pt x="654" y="24"/>
                </a:lnTo>
                <a:lnTo>
                  <a:pt x="654" y="26"/>
                </a:lnTo>
                <a:lnTo>
                  <a:pt x="647" y="33"/>
                </a:lnTo>
                <a:lnTo>
                  <a:pt x="647" y="33"/>
                </a:lnTo>
                <a:lnTo>
                  <a:pt x="636" y="40"/>
                </a:lnTo>
                <a:lnTo>
                  <a:pt x="629" y="44"/>
                </a:lnTo>
                <a:lnTo>
                  <a:pt x="621" y="50"/>
                </a:lnTo>
                <a:lnTo>
                  <a:pt x="619" y="52"/>
                </a:lnTo>
                <a:lnTo>
                  <a:pt x="619" y="57"/>
                </a:lnTo>
                <a:lnTo>
                  <a:pt x="619" y="57"/>
                </a:lnTo>
                <a:lnTo>
                  <a:pt x="618" y="64"/>
                </a:lnTo>
                <a:lnTo>
                  <a:pt x="614" y="70"/>
                </a:lnTo>
                <a:lnTo>
                  <a:pt x="608" y="85"/>
                </a:lnTo>
                <a:lnTo>
                  <a:pt x="608" y="85"/>
                </a:lnTo>
                <a:lnTo>
                  <a:pt x="605" y="98"/>
                </a:lnTo>
                <a:lnTo>
                  <a:pt x="595" y="116"/>
                </a:lnTo>
                <a:lnTo>
                  <a:pt x="586" y="136"/>
                </a:lnTo>
                <a:lnTo>
                  <a:pt x="586" y="136"/>
                </a:lnTo>
                <a:lnTo>
                  <a:pt x="595" y="155"/>
                </a:lnTo>
                <a:lnTo>
                  <a:pt x="595" y="155"/>
                </a:lnTo>
                <a:lnTo>
                  <a:pt x="594" y="160"/>
                </a:lnTo>
                <a:lnTo>
                  <a:pt x="590" y="168"/>
                </a:lnTo>
                <a:lnTo>
                  <a:pt x="586" y="177"/>
                </a:lnTo>
                <a:lnTo>
                  <a:pt x="584" y="181"/>
                </a:lnTo>
                <a:lnTo>
                  <a:pt x="586" y="184"/>
                </a:lnTo>
                <a:lnTo>
                  <a:pt x="586" y="184"/>
                </a:lnTo>
                <a:lnTo>
                  <a:pt x="590" y="188"/>
                </a:lnTo>
                <a:lnTo>
                  <a:pt x="594" y="193"/>
                </a:lnTo>
                <a:lnTo>
                  <a:pt x="599" y="197"/>
                </a:lnTo>
                <a:lnTo>
                  <a:pt x="599" y="197"/>
                </a:lnTo>
                <a:lnTo>
                  <a:pt x="599" y="203"/>
                </a:lnTo>
                <a:lnTo>
                  <a:pt x="595" y="208"/>
                </a:lnTo>
                <a:lnTo>
                  <a:pt x="594" y="216"/>
                </a:lnTo>
                <a:lnTo>
                  <a:pt x="594" y="219"/>
                </a:lnTo>
                <a:lnTo>
                  <a:pt x="595" y="221"/>
                </a:lnTo>
                <a:lnTo>
                  <a:pt x="595" y="221"/>
                </a:lnTo>
                <a:lnTo>
                  <a:pt x="599" y="225"/>
                </a:lnTo>
                <a:lnTo>
                  <a:pt x="607" y="228"/>
                </a:lnTo>
                <a:lnTo>
                  <a:pt x="614" y="230"/>
                </a:lnTo>
                <a:lnTo>
                  <a:pt x="614" y="240"/>
                </a:lnTo>
                <a:lnTo>
                  <a:pt x="642" y="26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B49F07F1-AFA4-4861-9F98-074257500DF5}"/>
              </a:ext>
            </a:extLst>
          </p:cNvPr>
          <p:cNvSpPr>
            <a:spLocks/>
          </p:cNvSpPr>
          <p:nvPr/>
        </p:nvSpPr>
        <p:spPr bwMode="auto">
          <a:xfrm>
            <a:off x="2660327" y="4815448"/>
            <a:ext cx="895872" cy="1483174"/>
          </a:xfrm>
          <a:custGeom>
            <a:avLst/>
            <a:gdLst>
              <a:gd name="T0" fmla="*/ 614 w 1141"/>
              <a:gd name="T1" fmla="*/ 321 h 1889"/>
              <a:gd name="T2" fmla="*/ 531 w 1141"/>
              <a:gd name="T3" fmla="*/ 420 h 1889"/>
              <a:gd name="T4" fmla="*/ 457 w 1141"/>
              <a:gd name="T5" fmla="*/ 739 h 1889"/>
              <a:gd name="T6" fmla="*/ 448 w 1141"/>
              <a:gd name="T7" fmla="*/ 817 h 1889"/>
              <a:gd name="T8" fmla="*/ 400 w 1141"/>
              <a:gd name="T9" fmla="*/ 914 h 1889"/>
              <a:gd name="T10" fmla="*/ 400 w 1141"/>
              <a:gd name="T11" fmla="*/ 999 h 1889"/>
              <a:gd name="T12" fmla="*/ 375 w 1141"/>
              <a:gd name="T13" fmla="*/ 1052 h 1889"/>
              <a:gd name="T14" fmla="*/ 371 w 1141"/>
              <a:gd name="T15" fmla="*/ 1089 h 1889"/>
              <a:gd name="T16" fmla="*/ 400 w 1141"/>
              <a:gd name="T17" fmla="*/ 1117 h 1889"/>
              <a:gd name="T18" fmla="*/ 293 w 1141"/>
              <a:gd name="T19" fmla="*/ 1255 h 1889"/>
              <a:gd name="T20" fmla="*/ 277 w 1141"/>
              <a:gd name="T21" fmla="*/ 1305 h 1889"/>
              <a:gd name="T22" fmla="*/ 382 w 1141"/>
              <a:gd name="T23" fmla="*/ 1371 h 1889"/>
              <a:gd name="T24" fmla="*/ 122 w 1141"/>
              <a:gd name="T25" fmla="*/ 1574 h 1889"/>
              <a:gd name="T26" fmla="*/ 48 w 1141"/>
              <a:gd name="T27" fmla="*/ 1576 h 1889"/>
              <a:gd name="T28" fmla="*/ 11 w 1141"/>
              <a:gd name="T29" fmla="*/ 1607 h 1889"/>
              <a:gd name="T30" fmla="*/ 2 w 1141"/>
              <a:gd name="T31" fmla="*/ 1661 h 1889"/>
              <a:gd name="T32" fmla="*/ 32 w 1141"/>
              <a:gd name="T33" fmla="*/ 1753 h 1889"/>
              <a:gd name="T34" fmla="*/ 105 w 1141"/>
              <a:gd name="T35" fmla="*/ 1873 h 1889"/>
              <a:gd name="T36" fmla="*/ 133 w 1141"/>
              <a:gd name="T37" fmla="*/ 1849 h 1889"/>
              <a:gd name="T38" fmla="*/ 135 w 1141"/>
              <a:gd name="T39" fmla="*/ 1771 h 1889"/>
              <a:gd name="T40" fmla="*/ 229 w 1141"/>
              <a:gd name="T41" fmla="*/ 1616 h 1889"/>
              <a:gd name="T42" fmla="*/ 349 w 1141"/>
              <a:gd name="T43" fmla="*/ 1546 h 1889"/>
              <a:gd name="T44" fmla="*/ 839 w 1141"/>
              <a:gd name="T45" fmla="*/ 1395 h 1889"/>
              <a:gd name="T46" fmla="*/ 843 w 1141"/>
              <a:gd name="T47" fmla="*/ 1511 h 1889"/>
              <a:gd name="T48" fmla="*/ 830 w 1141"/>
              <a:gd name="T49" fmla="*/ 1762 h 1889"/>
              <a:gd name="T50" fmla="*/ 815 w 1141"/>
              <a:gd name="T51" fmla="*/ 1836 h 1889"/>
              <a:gd name="T52" fmla="*/ 846 w 1141"/>
              <a:gd name="T53" fmla="*/ 1874 h 1889"/>
              <a:gd name="T54" fmla="*/ 915 w 1141"/>
              <a:gd name="T55" fmla="*/ 1889 h 1889"/>
              <a:gd name="T56" fmla="*/ 1132 w 1141"/>
              <a:gd name="T57" fmla="*/ 1862 h 1889"/>
              <a:gd name="T58" fmla="*/ 1136 w 1141"/>
              <a:gd name="T59" fmla="*/ 1827 h 1889"/>
              <a:gd name="T60" fmla="*/ 968 w 1141"/>
              <a:gd name="T61" fmla="*/ 1736 h 1889"/>
              <a:gd name="T62" fmla="*/ 963 w 1141"/>
              <a:gd name="T63" fmla="*/ 1603 h 1889"/>
              <a:gd name="T64" fmla="*/ 987 w 1141"/>
              <a:gd name="T65" fmla="*/ 1473 h 1889"/>
              <a:gd name="T66" fmla="*/ 1045 w 1141"/>
              <a:gd name="T67" fmla="*/ 1371 h 1889"/>
              <a:gd name="T68" fmla="*/ 900 w 1141"/>
              <a:gd name="T69" fmla="*/ 1008 h 1889"/>
              <a:gd name="T70" fmla="*/ 839 w 1141"/>
              <a:gd name="T71" fmla="*/ 899 h 1889"/>
              <a:gd name="T72" fmla="*/ 883 w 1141"/>
              <a:gd name="T73" fmla="*/ 861 h 1889"/>
              <a:gd name="T74" fmla="*/ 974 w 1141"/>
              <a:gd name="T75" fmla="*/ 874 h 1889"/>
              <a:gd name="T76" fmla="*/ 1049 w 1141"/>
              <a:gd name="T77" fmla="*/ 901 h 1889"/>
              <a:gd name="T78" fmla="*/ 1097 w 1141"/>
              <a:gd name="T79" fmla="*/ 903 h 1889"/>
              <a:gd name="T80" fmla="*/ 1121 w 1141"/>
              <a:gd name="T81" fmla="*/ 868 h 1889"/>
              <a:gd name="T82" fmla="*/ 1121 w 1141"/>
              <a:gd name="T83" fmla="*/ 844 h 1889"/>
              <a:gd name="T84" fmla="*/ 1097 w 1141"/>
              <a:gd name="T85" fmla="*/ 818 h 1889"/>
              <a:gd name="T86" fmla="*/ 1057 w 1141"/>
              <a:gd name="T87" fmla="*/ 807 h 1889"/>
              <a:gd name="T88" fmla="*/ 946 w 1141"/>
              <a:gd name="T89" fmla="*/ 778 h 1889"/>
              <a:gd name="T90" fmla="*/ 867 w 1141"/>
              <a:gd name="T91" fmla="*/ 739 h 1889"/>
              <a:gd name="T92" fmla="*/ 850 w 1141"/>
              <a:gd name="T93" fmla="*/ 536 h 1889"/>
              <a:gd name="T94" fmla="*/ 806 w 1141"/>
              <a:gd name="T95" fmla="*/ 415 h 1889"/>
              <a:gd name="T96" fmla="*/ 859 w 1141"/>
              <a:gd name="T97" fmla="*/ 319 h 1889"/>
              <a:gd name="T98" fmla="*/ 904 w 1141"/>
              <a:gd name="T99" fmla="*/ 302 h 1889"/>
              <a:gd name="T100" fmla="*/ 918 w 1141"/>
              <a:gd name="T101" fmla="*/ 221 h 1889"/>
              <a:gd name="T102" fmla="*/ 935 w 1141"/>
              <a:gd name="T103" fmla="*/ 212 h 1889"/>
              <a:gd name="T104" fmla="*/ 915 w 1141"/>
              <a:gd name="T105" fmla="*/ 135 h 1889"/>
              <a:gd name="T106" fmla="*/ 935 w 1141"/>
              <a:gd name="T107" fmla="*/ 89 h 1889"/>
              <a:gd name="T108" fmla="*/ 894 w 1141"/>
              <a:gd name="T109" fmla="*/ 33 h 1889"/>
              <a:gd name="T110" fmla="*/ 822 w 1141"/>
              <a:gd name="T111" fmla="*/ 0 h 1889"/>
              <a:gd name="T112" fmla="*/ 736 w 1141"/>
              <a:gd name="T113" fmla="*/ 15 h 1889"/>
              <a:gd name="T114" fmla="*/ 679 w 1141"/>
              <a:gd name="T115" fmla="*/ 72 h 1889"/>
              <a:gd name="T116" fmla="*/ 679 w 1141"/>
              <a:gd name="T117" fmla="*/ 125 h 1889"/>
              <a:gd name="T118" fmla="*/ 679 w 1141"/>
              <a:gd name="T119" fmla="*/ 166 h 1889"/>
              <a:gd name="T120" fmla="*/ 712 w 1141"/>
              <a:gd name="T121" fmla="*/ 251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1" h="1889">
                <a:moveTo>
                  <a:pt x="712" y="251"/>
                </a:moveTo>
                <a:lnTo>
                  <a:pt x="679" y="288"/>
                </a:lnTo>
                <a:lnTo>
                  <a:pt x="658" y="288"/>
                </a:lnTo>
                <a:lnTo>
                  <a:pt x="627" y="312"/>
                </a:lnTo>
                <a:lnTo>
                  <a:pt x="627" y="312"/>
                </a:lnTo>
                <a:lnTo>
                  <a:pt x="614" y="321"/>
                </a:lnTo>
                <a:lnTo>
                  <a:pt x="585" y="347"/>
                </a:lnTo>
                <a:lnTo>
                  <a:pt x="568" y="363"/>
                </a:lnTo>
                <a:lnTo>
                  <a:pt x="553" y="382"/>
                </a:lnTo>
                <a:lnTo>
                  <a:pt x="540" y="400"/>
                </a:lnTo>
                <a:lnTo>
                  <a:pt x="535" y="411"/>
                </a:lnTo>
                <a:lnTo>
                  <a:pt x="531" y="420"/>
                </a:lnTo>
                <a:lnTo>
                  <a:pt x="531" y="420"/>
                </a:lnTo>
                <a:lnTo>
                  <a:pt x="515" y="485"/>
                </a:lnTo>
                <a:lnTo>
                  <a:pt x="491" y="582"/>
                </a:lnTo>
                <a:lnTo>
                  <a:pt x="469" y="680"/>
                </a:lnTo>
                <a:lnTo>
                  <a:pt x="457" y="739"/>
                </a:lnTo>
                <a:lnTo>
                  <a:pt x="457" y="739"/>
                </a:lnTo>
                <a:lnTo>
                  <a:pt x="456" y="754"/>
                </a:lnTo>
                <a:lnTo>
                  <a:pt x="454" y="767"/>
                </a:lnTo>
                <a:lnTo>
                  <a:pt x="456" y="787"/>
                </a:lnTo>
                <a:lnTo>
                  <a:pt x="454" y="796"/>
                </a:lnTo>
                <a:lnTo>
                  <a:pt x="452" y="805"/>
                </a:lnTo>
                <a:lnTo>
                  <a:pt x="448" y="817"/>
                </a:lnTo>
                <a:lnTo>
                  <a:pt x="443" y="829"/>
                </a:lnTo>
                <a:lnTo>
                  <a:pt x="443" y="829"/>
                </a:lnTo>
                <a:lnTo>
                  <a:pt x="415" y="876"/>
                </a:lnTo>
                <a:lnTo>
                  <a:pt x="406" y="894"/>
                </a:lnTo>
                <a:lnTo>
                  <a:pt x="400" y="914"/>
                </a:lnTo>
                <a:lnTo>
                  <a:pt x="400" y="914"/>
                </a:lnTo>
                <a:lnTo>
                  <a:pt x="393" y="951"/>
                </a:lnTo>
                <a:lnTo>
                  <a:pt x="391" y="975"/>
                </a:lnTo>
                <a:lnTo>
                  <a:pt x="391" y="975"/>
                </a:lnTo>
                <a:lnTo>
                  <a:pt x="393" y="984"/>
                </a:lnTo>
                <a:lnTo>
                  <a:pt x="395" y="992"/>
                </a:lnTo>
                <a:lnTo>
                  <a:pt x="400" y="999"/>
                </a:lnTo>
                <a:lnTo>
                  <a:pt x="400" y="999"/>
                </a:lnTo>
                <a:lnTo>
                  <a:pt x="389" y="1016"/>
                </a:lnTo>
                <a:lnTo>
                  <a:pt x="382" y="1030"/>
                </a:lnTo>
                <a:lnTo>
                  <a:pt x="376" y="1047"/>
                </a:lnTo>
                <a:lnTo>
                  <a:pt x="376" y="1047"/>
                </a:lnTo>
                <a:lnTo>
                  <a:pt x="375" y="1052"/>
                </a:lnTo>
                <a:lnTo>
                  <a:pt x="371" y="1058"/>
                </a:lnTo>
                <a:lnTo>
                  <a:pt x="367" y="1065"/>
                </a:lnTo>
                <a:lnTo>
                  <a:pt x="365" y="1071"/>
                </a:lnTo>
                <a:lnTo>
                  <a:pt x="365" y="1075"/>
                </a:lnTo>
                <a:lnTo>
                  <a:pt x="367" y="1080"/>
                </a:lnTo>
                <a:lnTo>
                  <a:pt x="371" y="1089"/>
                </a:lnTo>
                <a:lnTo>
                  <a:pt x="371" y="1089"/>
                </a:lnTo>
                <a:lnTo>
                  <a:pt x="382" y="1102"/>
                </a:lnTo>
                <a:lnTo>
                  <a:pt x="391" y="1111"/>
                </a:lnTo>
                <a:lnTo>
                  <a:pt x="398" y="1115"/>
                </a:lnTo>
                <a:lnTo>
                  <a:pt x="400" y="1117"/>
                </a:lnTo>
                <a:lnTo>
                  <a:pt x="400" y="1117"/>
                </a:lnTo>
                <a:lnTo>
                  <a:pt x="380" y="1150"/>
                </a:lnTo>
                <a:lnTo>
                  <a:pt x="362" y="1178"/>
                </a:lnTo>
                <a:lnTo>
                  <a:pt x="343" y="1202"/>
                </a:lnTo>
                <a:lnTo>
                  <a:pt x="343" y="1202"/>
                </a:lnTo>
                <a:lnTo>
                  <a:pt x="321" y="1226"/>
                </a:lnTo>
                <a:lnTo>
                  <a:pt x="293" y="1255"/>
                </a:lnTo>
                <a:lnTo>
                  <a:pt x="282" y="1270"/>
                </a:lnTo>
                <a:lnTo>
                  <a:pt x="275" y="1283"/>
                </a:lnTo>
                <a:lnTo>
                  <a:pt x="273" y="1290"/>
                </a:lnTo>
                <a:lnTo>
                  <a:pt x="273" y="1296"/>
                </a:lnTo>
                <a:lnTo>
                  <a:pt x="275" y="1301"/>
                </a:lnTo>
                <a:lnTo>
                  <a:pt x="277" y="1305"/>
                </a:lnTo>
                <a:lnTo>
                  <a:pt x="277" y="1305"/>
                </a:lnTo>
                <a:lnTo>
                  <a:pt x="288" y="1314"/>
                </a:lnTo>
                <a:lnTo>
                  <a:pt x="303" y="1325"/>
                </a:lnTo>
                <a:lnTo>
                  <a:pt x="338" y="1347"/>
                </a:lnTo>
                <a:lnTo>
                  <a:pt x="382" y="1371"/>
                </a:lnTo>
                <a:lnTo>
                  <a:pt x="382" y="1371"/>
                </a:lnTo>
                <a:lnTo>
                  <a:pt x="159" y="1550"/>
                </a:lnTo>
                <a:lnTo>
                  <a:pt x="159" y="1550"/>
                </a:lnTo>
                <a:lnTo>
                  <a:pt x="144" y="1561"/>
                </a:lnTo>
                <a:lnTo>
                  <a:pt x="133" y="1568"/>
                </a:lnTo>
                <a:lnTo>
                  <a:pt x="126" y="1570"/>
                </a:lnTo>
                <a:lnTo>
                  <a:pt x="122" y="1574"/>
                </a:lnTo>
                <a:lnTo>
                  <a:pt x="122" y="1574"/>
                </a:lnTo>
                <a:lnTo>
                  <a:pt x="118" y="1576"/>
                </a:lnTo>
                <a:lnTo>
                  <a:pt x="111" y="1576"/>
                </a:lnTo>
                <a:lnTo>
                  <a:pt x="87" y="1574"/>
                </a:lnTo>
                <a:lnTo>
                  <a:pt x="61" y="1574"/>
                </a:lnTo>
                <a:lnTo>
                  <a:pt x="48" y="1576"/>
                </a:lnTo>
                <a:lnTo>
                  <a:pt x="37" y="1578"/>
                </a:lnTo>
                <a:lnTo>
                  <a:pt x="37" y="1578"/>
                </a:lnTo>
                <a:lnTo>
                  <a:pt x="28" y="1583"/>
                </a:lnTo>
                <a:lnTo>
                  <a:pt x="21" y="1591"/>
                </a:lnTo>
                <a:lnTo>
                  <a:pt x="15" y="1598"/>
                </a:lnTo>
                <a:lnTo>
                  <a:pt x="11" y="1607"/>
                </a:lnTo>
                <a:lnTo>
                  <a:pt x="8" y="1618"/>
                </a:lnTo>
                <a:lnTo>
                  <a:pt x="6" y="1629"/>
                </a:lnTo>
                <a:lnTo>
                  <a:pt x="4" y="1650"/>
                </a:lnTo>
                <a:lnTo>
                  <a:pt x="4" y="1650"/>
                </a:lnTo>
                <a:lnTo>
                  <a:pt x="4" y="1657"/>
                </a:lnTo>
                <a:lnTo>
                  <a:pt x="2" y="1661"/>
                </a:lnTo>
                <a:lnTo>
                  <a:pt x="0" y="1664"/>
                </a:lnTo>
                <a:lnTo>
                  <a:pt x="0" y="1668"/>
                </a:lnTo>
                <a:lnTo>
                  <a:pt x="2" y="1677"/>
                </a:lnTo>
                <a:lnTo>
                  <a:pt x="8" y="1694"/>
                </a:lnTo>
                <a:lnTo>
                  <a:pt x="32" y="1753"/>
                </a:lnTo>
                <a:lnTo>
                  <a:pt x="32" y="1753"/>
                </a:lnTo>
                <a:lnTo>
                  <a:pt x="50" y="1790"/>
                </a:lnTo>
                <a:lnTo>
                  <a:pt x="63" y="1821"/>
                </a:lnTo>
                <a:lnTo>
                  <a:pt x="76" y="1843"/>
                </a:lnTo>
                <a:lnTo>
                  <a:pt x="87" y="1858"/>
                </a:lnTo>
                <a:lnTo>
                  <a:pt x="96" y="1869"/>
                </a:lnTo>
                <a:lnTo>
                  <a:pt x="105" y="1873"/>
                </a:lnTo>
                <a:lnTo>
                  <a:pt x="115" y="1874"/>
                </a:lnTo>
                <a:lnTo>
                  <a:pt x="122" y="1871"/>
                </a:lnTo>
                <a:lnTo>
                  <a:pt x="122" y="1871"/>
                </a:lnTo>
                <a:lnTo>
                  <a:pt x="128" y="1865"/>
                </a:lnTo>
                <a:lnTo>
                  <a:pt x="131" y="1858"/>
                </a:lnTo>
                <a:lnTo>
                  <a:pt x="133" y="1849"/>
                </a:lnTo>
                <a:lnTo>
                  <a:pt x="131" y="1838"/>
                </a:lnTo>
                <a:lnTo>
                  <a:pt x="128" y="1817"/>
                </a:lnTo>
                <a:lnTo>
                  <a:pt x="126" y="1808"/>
                </a:lnTo>
                <a:lnTo>
                  <a:pt x="128" y="1801"/>
                </a:lnTo>
                <a:lnTo>
                  <a:pt x="128" y="1801"/>
                </a:lnTo>
                <a:lnTo>
                  <a:pt x="135" y="1771"/>
                </a:lnTo>
                <a:lnTo>
                  <a:pt x="151" y="1729"/>
                </a:lnTo>
                <a:lnTo>
                  <a:pt x="174" y="1668"/>
                </a:lnTo>
                <a:lnTo>
                  <a:pt x="174" y="1668"/>
                </a:lnTo>
                <a:lnTo>
                  <a:pt x="185" y="1655"/>
                </a:lnTo>
                <a:lnTo>
                  <a:pt x="212" y="1631"/>
                </a:lnTo>
                <a:lnTo>
                  <a:pt x="229" y="1616"/>
                </a:lnTo>
                <a:lnTo>
                  <a:pt x="247" y="1602"/>
                </a:lnTo>
                <a:lnTo>
                  <a:pt x="268" y="1589"/>
                </a:lnTo>
                <a:lnTo>
                  <a:pt x="286" y="1578"/>
                </a:lnTo>
                <a:lnTo>
                  <a:pt x="286" y="1578"/>
                </a:lnTo>
                <a:lnTo>
                  <a:pt x="312" y="1565"/>
                </a:lnTo>
                <a:lnTo>
                  <a:pt x="349" y="1546"/>
                </a:lnTo>
                <a:lnTo>
                  <a:pt x="434" y="1498"/>
                </a:lnTo>
                <a:lnTo>
                  <a:pt x="542" y="1438"/>
                </a:lnTo>
                <a:lnTo>
                  <a:pt x="574" y="1441"/>
                </a:lnTo>
                <a:lnTo>
                  <a:pt x="679" y="1292"/>
                </a:lnTo>
                <a:lnTo>
                  <a:pt x="758" y="1441"/>
                </a:lnTo>
                <a:lnTo>
                  <a:pt x="839" y="1395"/>
                </a:lnTo>
                <a:lnTo>
                  <a:pt x="867" y="1408"/>
                </a:lnTo>
                <a:lnTo>
                  <a:pt x="867" y="1408"/>
                </a:lnTo>
                <a:lnTo>
                  <a:pt x="863" y="1423"/>
                </a:lnTo>
                <a:lnTo>
                  <a:pt x="854" y="1454"/>
                </a:lnTo>
                <a:lnTo>
                  <a:pt x="845" y="1493"/>
                </a:lnTo>
                <a:lnTo>
                  <a:pt x="843" y="1511"/>
                </a:lnTo>
                <a:lnTo>
                  <a:pt x="843" y="1526"/>
                </a:lnTo>
                <a:lnTo>
                  <a:pt x="843" y="1526"/>
                </a:lnTo>
                <a:lnTo>
                  <a:pt x="857" y="1668"/>
                </a:lnTo>
                <a:lnTo>
                  <a:pt x="857" y="1668"/>
                </a:lnTo>
                <a:lnTo>
                  <a:pt x="843" y="1720"/>
                </a:lnTo>
                <a:lnTo>
                  <a:pt x="830" y="1762"/>
                </a:lnTo>
                <a:lnTo>
                  <a:pt x="824" y="1790"/>
                </a:lnTo>
                <a:lnTo>
                  <a:pt x="824" y="1790"/>
                </a:lnTo>
                <a:lnTo>
                  <a:pt x="821" y="1806"/>
                </a:lnTo>
                <a:lnTo>
                  <a:pt x="817" y="1821"/>
                </a:lnTo>
                <a:lnTo>
                  <a:pt x="815" y="1828"/>
                </a:lnTo>
                <a:lnTo>
                  <a:pt x="815" y="1836"/>
                </a:lnTo>
                <a:lnTo>
                  <a:pt x="815" y="1843"/>
                </a:lnTo>
                <a:lnTo>
                  <a:pt x="819" y="1852"/>
                </a:lnTo>
                <a:lnTo>
                  <a:pt x="819" y="1852"/>
                </a:lnTo>
                <a:lnTo>
                  <a:pt x="826" y="1860"/>
                </a:lnTo>
                <a:lnTo>
                  <a:pt x="835" y="1867"/>
                </a:lnTo>
                <a:lnTo>
                  <a:pt x="846" y="1874"/>
                </a:lnTo>
                <a:lnTo>
                  <a:pt x="859" y="1880"/>
                </a:lnTo>
                <a:lnTo>
                  <a:pt x="874" y="1884"/>
                </a:lnTo>
                <a:lnTo>
                  <a:pt x="889" y="1887"/>
                </a:lnTo>
                <a:lnTo>
                  <a:pt x="902" y="1889"/>
                </a:lnTo>
                <a:lnTo>
                  <a:pt x="915" y="1889"/>
                </a:lnTo>
                <a:lnTo>
                  <a:pt x="915" y="1889"/>
                </a:lnTo>
                <a:lnTo>
                  <a:pt x="1023" y="1884"/>
                </a:lnTo>
                <a:lnTo>
                  <a:pt x="1086" y="1878"/>
                </a:lnTo>
                <a:lnTo>
                  <a:pt x="1108" y="1874"/>
                </a:lnTo>
                <a:lnTo>
                  <a:pt x="1121" y="1871"/>
                </a:lnTo>
                <a:lnTo>
                  <a:pt x="1121" y="1871"/>
                </a:lnTo>
                <a:lnTo>
                  <a:pt x="1132" y="1862"/>
                </a:lnTo>
                <a:lnTo>
                  <a:pt x="1139" y="1852"/>
                </a:lnTo>
                <a:lnTo>
                  <a:pt x="1141" y="1841"/>
                </a:lnTo>
                <a:lnTo>
                  <a:pt x="1141" y="1838"/>
                </a:lnTo>
                <a:lnTo>
                  <a:pt x="1139" y="1834"/>
                </a:lnTo>
                <a:lnTo>
                  <a:pt x="1139" y="1834"/>
                </a:lnTo>
                <a:lnTo>
                  <a:pt x="1136" y="1827"/>
                </a:lnTo>
                <a:lnTo>
                  <a:pt x="1128" y="1821"/>
                </a:lnTo>
                <a:lnTo>
                  <a:pt x="1079" y="1801"/>
                </a:lnTo>
                <a:lnTo>
                  <a:pt x="1079" y="1801"/>
                </a:lnTo>
                <a:lnTo>
                  <a:pt x="1036" y="1779"/>
                </a:lnTo>
                <a:lnTo>
                  <a:pt x="998" y="1756"/>
                </a:lnTo>
                <a:lnTo>
                  <a:pt x="968" y="1736"/>
                </a:lnTo>
                <a:lnTo>
                  <a:pt x="961" y="1729"/>
                </a:lnTo>
                <a:lnTo>
                  <a:pt x="957" y="1725"/>
                </a:lnTo>
                <a:lnTo>
                  <a:pt x="957" y="1725"/>
                </a:lnTo>
                <a:lnTo>
                  <a:pt x="955" y="1701"/>
                </a:lnTo>
                <a:lnTo>
                  <a:pt x="959" y="1655"/>
                </a:lnTo>
                <a:lnTo>
                  <a:pt x="963" y="1603"/>
                </a:lnTo>
                <a:lnTo>
                  <a:pt x="966" y="1581"/>
                </a:lnTo>
                <a:lnTo>
                  <a:pt x="970" y="1565"/>
                </a:lnTo>
                <a:lnTo>
                  <a:pt x="970" y="1565"/>
                </a:lnTo>
                <a:lnTo>
                  <a:pt x="975" y="1548"/>
                </a:lnTo>
                <a:lnTo>
                  <a:pt x="979" y="1524"/>
                </a:lnTo>
                <a:lnTo>
                  <a:pt x="987" y="1473"/>
                </a:lnTo>
                <a:lnTo>
                  <a:pt x="994" y="1408"/>
                </a:lnTo>
                <a:lnTo>
                  <a:pt x="994" y="1408"/>
                </a:lnTo>
                <a:lnTo>
                  <a:pt x="1020" y="1395"/>
                </a:lnTo>
                <a:lnTo>
                  <a:pt x="1038" y="1382"/>
                </a:lnTo>
                <a:lnTo>
                  <a:pt x="1044" y="1377"/>
                </a:lnTo>
                <a:lnTo>
                  <a:pt x="1045" y="1371"/>
                </a:lnTo>
                <a:lnTo>
                  <a:pt x="1045" y="1371"/>
                </a:lnTo>
                <a:lnTo>
                  <a:pt x="1038" y="1353"/>
                </a:lnTo>
                <a:lnTo>
                  <a:pt x="1020" y="1312"/>
                </a:lnTo>
                <a:lnTo>
                  <a:pt x="961" y="1193"/>
                </a:lnTo>
                <a:lnTo>
                  <a:pt x="876" y="1023"/>
                </a:lnTo>
                <a:lnTo>
                  <a:pt x="900" y="1008"/>
                </a:lnTo>
                <a:lnTo>
                  <a:pt x="900" y="1008"/>
                </a:lnTo>
                <a:lnTo>
                  <a:pt x="867" y="958"/>
                </a:lnTo>
                <a:lnTo>
                  <a:pt x="846" y="922"/>
                </a:lnTo>
                <a:lnTo>
                  <a:pt x="839" y="909"/>
                </a:lnTo>
                <a:lnTo>
                  <a:pt x="839" y="903"/>
                </a:lnTo>
                <a:lnTo>
                  <a:pt x="839" y="899"/>
                </a:lnTo>
                <a:lnTo>
                  <a:pt x="839" y="899"/>
                </a:lnTo>
                <a:lnTo>
                  <a:pt x="841" y="887"/>
                </a:lnTo>
                <a:lnTo>
                  <a:pt x="843" y="870"/>
                </a:lnTo>
                <a:lnTo>
                  <a:pt x="843" y="848"/>
                </a:lnTo>
                <a:lnTo>
                  <a:pt x="843" y="848"/>
                </a:lnTo>
                <a:lnTo>
                  <a:pt x="883" y="861"/>
                </a:lnTo>
                <a:lnTo>
                  <a:pt x="915" y="870"/>
                </a:lnTo>
                <a:lnTo>
                  <a:pt x="942" y="877"/>
                </a:lnTo>
                <a:lnTo>
                  <a:pt x="942" y="877"/>
                </a:lnTo>
                <a:lnTo>
                  <a:pt x="959" y="877"/>
                </a:lnTo>
                <a:lnTo>
                  <a:pt x="968" y="876"/>
                </a:lnTo>
                <a:lnTo>
                  <a:pt x="974" y="874"/>
                </a:lnTo>
                <a:lnTo>
                  <a:pt x="975" y="872"/>
                </a:lnTo>
                <a:lnTo>
                  <a:pt x="975" y="872"/>
                </a:lnTo>
                <a:lnTo>
                  <a:pt x="1022" y="887"/>
                </a:lnTo>
                <a:lnTo>
                  <a:pt x="1022" y="887"/>
                </a:lnTo>
                <a:lnTo>
                  <a:pt x="1034" y="892"/>
                </a:lnTo>
                <a:lnTo>
                  <a:pt x="1049" y="901"/>
                </a:lnTo>
                <a:lnTo>
                  <a:pt x="1068" y="909"/>
                </a:lnTo>
                <a:lnTo>
                  <a:pt x="1075" y="911"/>
                </a:lnTo>
                <a:lnTo>
                  <a:pt x="1084" y="909"/>
                </a:lnTo>
                <a:lnTo>
                  <a:pt x="1084" y="909"/>
                </a:lnTo>
                <a:lnTo>
                  <a:pt x="1090" y="907"/>
                </a:lnTo>
                <a:lnTo>
                  <a:pt x="1097" y="903"/>
                </a:lnTo>
                <a:lnTo>
                  <a:pt x="1101" y="898"/>
                </a:lnTo>
                <a:lnTo>
                  <a:pt x="1106" y="890"/>
                </a:lnTo>
                <a:lnTo>
                  <a:pt x="1112" y="879"/>
                </a:lnTo>
                <a:lnTo>
                  <a:pt x="1117" y="872"/>
                </a:lnTo>
                <a:lnTo>
                  <a:pt x="1117" y="872"/>
                </a:lnTo>
                <a:lnTo>
                  <a:pt x="1121" y="868"/>
                </a:lnTo>
                <a:lnTo>
                  <a:pt x="1127" y="863"/>
                </a:lnTo>
                <a:lnTo>
                  <a:pt x="1127" y="859"/>
                </a:lnTo>
                <a:lnTo>
                  <a:pt x="1127" y="855"/>
                </a:lnTo>
                <a:lnTo>
                  <a:pt x="1125" y="850"/>
                </a:lnTo>
                <a:lnTo>
                  <a:pt x="1121" y="844"/>
                </a:lnTo>
                <a:lnTo>
                  <a:pt x="1121" y="844"/>
                </a:lnTo>
                <a:lnTo>
                  <a:pt x="1114" y="833"/>
                </a:lnTo>
                <a:lnTo>
                  <a:pt x="1108" y="826"/>
                </a:lnTo>
                <a:lnTo>
                  <a:pt x="1106" y="822"/>
                </a:lnTo>
                <a:lnTo>
                  <a:pt x="1103" y="820"/>
                </a:lnTo>
                <a:lnTo>
                  <a:pt x="1103" y="820"/>
                </a:lnTo>
                <a:lnTo>
                  <a:pt x="1097" y="818"/>
                </a:lnTo>
                <a:lnTo>
                  <a:pt x="1090" y="813"/>
                </a:lnTo>
                <a:lnTo>
                  <a:pt x="1082" y="809"/>
                </a:lnTo>
                <a:lnTo>
                  <a:pt x="1073" y="805"/>
                </a:lnTo>
                <a:lnTo>
                  <a:pt x="1073" y="805"/>
                </a:lnTo>
                <a:lnTo>
                  <a:pt x="1066" y="805"/>
                </a:lnTo>
                <a:lnTo>
                  <a:pt x="1057" y="807"/>
                </a:lnTo>
                <a:lnTo>
                  <a:pt x="1045" y="811"/>
                </a:lnTo>
                <a:lnTo>
                  <a:pt x="999" y="796"/>
                </a:lnTo>
                <a:lnTo>
                  <a:pt x="994" y="782"/>
                </a:lnTo>
                <a:lnTo>
                  <a:pt x="994" y="782"/>
                </a:lnTo>
                <a:lnTo>
                  <a:pt x="970" y="780"/>
                </a:lnTo>
                <a:lnTo>
                  <a:pt x="946" y="778"/>
                </a:lnTo>
                <a:lnTo>
                  <a:pt x="924" y="772"/>
                </a:lnTo>
                <a:lnTo>
                  <a:pt x="924" y="772"/>
                </a:lnTo>
                <a:lnTo>
                  <a:pt x="913" y="769"/>
                </a:lnTo>
                <a:lnTo>
                  <a:pt x="902" y="765"/>
                </a:lnTo>
                <a:lnTo>
                  <a:pt x="885" y="754"/>
                </a:lnTo>
                <a:lnTo>
                  <a:pt x="867" y="739"/>
                </a:lnTo>
                <a:lnTo>
                  <a:pt x="867" y="739"/>
                </a:lnTo>
                <a:lnTo>
                  <a:pt x="863" y="684"/>
                </a:lnTo>
                <a:lnTo>
                  <a:pt x="857" y="579"/>
                </a:lnTo>
                <a:lnTo>
                  <a:pt x="857" y="579"/>
                </a:lnTo>
                <a:lnTo>
                  <a:pt x="856" y="557"/>
                </a:lnTo>
                <a:lnTo>
                  <a:pt x="850" y="536"/>
                </a:lnTo>
                <a:lnTo>
                  <a:pt x="846" y="516"/>
                </a:lnTo>
                <a:lnTo>
                  <a:pt x="841" y="500"/>
                </a:lnTo>
                <a:lnTo>
                  <a:pt x="830" y="470"/>
                </a:lnTo>
                <a:lnTo>
                  <a:pt x="819" y="448"/>
                </a:lnTo>
                <a:lnTo>
                  <a:pt x="819" y="448"/>
                </a:lnTo>
                <a:lnTo>
                  <a:pt x="806" y="415"/>
                </a:lnTo>
                <a:lnTo>
                  <a:pt x="800" y="400"/>
                </a:lnTo>
                <a:lnTo>
                  <a:pt x="800" y="372"/>
                </a:lnTo>
                <a:lnTo>
                  <a:pt x="797" y="354"/>
                </a:lnTo>
                <a:lnTo>
                  <a:pt x="834" y="321"/>
                </a:lnTo>
                <a:lnTo>
                  <a:pt x="834" y="321"/>
                </a:lnTo>
                <a:lnTo>
                  <a:pt x="859" y="319"/>
                </a:lnTo>
                <a:lnTo>
                  <a:pt x="880" y="315"/>
                </a:lnTo>
                <a:lnTo>
                  <a:pt x="889" y="313"/>
                </a:lnTo>
                <a:lnTo>
                  <a:pt x="894" y="312"/>
                </a:lnTo>
                <a:lnTo>
                  <a:pt x="894" y="312"/>
                </a:lnTo>
                <a:lnTo>
                  <a:pt x="900" y="308"/>
                </a:lnTo>
                <a:lnTo>
                  <a:pt x="904" y="302"/>
                </a:lnTo>
                <a:lnTo>
                  <a:pt x="909" y="291"/>
                </a:lnTo>
                <a:lnTo>
                  <a:pt x="913" y="277"/>
                </a:lnTo>
                <a:lnTo>
                  <a:pt x="915" y="264"/>
                </a:lnTo>
                <a:lnTo>
                  <a:pt x="915" y="264"/>
                </a:lnTo>
                <a:lnTo>
                  <a:pt x="918" y="221"/>
                </a:lnTo>
                <a:lnTo>
                  <a:pt x="918" y="221"/>
                </a:lnTo>
                <a:lnTo>
                  <a:pt x="928" y="221"/>
                </a:lnTo>
                <a:lnTo>
                  <a:pt x="935" y="219"/>
                </a:lnTo>
                <a:lnTo>
                  <a:pt x="937" y="219"/>
                </a:lnTo>
                <a:lnTo>
                  <a:pt x="937" y="218"/>
                </a:lnTo>
                <a:lnTo>
                  <a:pt x="937" y="218"/>
                </a:lnTo>
                <a:lnTo>
                  <a:pt x="935" y="212"/>
                </a:lnTo>
                <a:lnTo>
                  <a:pt x="929" y="203"/>
                </a:lnTo>
                <a:lnTo>
                  <a:pt x="924" y="190"/>
                </a:lnTo>
                <a:lnTo>
                  <a:pt x="918" y="175"/>
                </a:lnTo>
                <a:lnTo>
                  <a:pt x="918" y="175"/>
                </a:lnTo>
                <a:lnTo>
                  <a:pt x="916" y="155"/>
                </a:lnTo>
                <a:lnTo>
                  <a:pt x="915" y="135"/>
                </a:lnTo>
                <a:lnTo>
                  <a:pt x="915" y="113"/>
                </a:lnTo>
                <a:lnTo>
                  <a:pt x="915" y="113"/>
                </a:lnTo>
                <a:lnTo>
                  <a:pt x="918" y="111"/>
                </a:lnTo>
                <a:lnTo>
                  <a:pt x="928" y="101"/>
                </a:lnTo>
                <a:lnTo>
                  <a:pt x="931" y="96"/>
                </a:lnTo>
                <a:lnTo>
                  <a:pt x="935" y="89"/>
                </a:lnTo>
                <a:lnTo>
                  <a:pt x="935" y="81"/>
                </a:lnTo>
                <a:lnTo>
                  <a:pt x="933" y="76"/>
                </a:lnTo>
                <a:lnTo>
                  <a:pt x="933" y="76"/>
                </a:lnTo>
                <a:lnTo>
                  <a:pt x="922" y="61"/>
                </a:lnTo>
                <a:lnTo>
                  <a:pt x="909" y="48"/>
                </a:lnTo>
                <a:lnTo>
                  <a:pt x="894" y="33"/>
                </a:lnTo>
                <a:lnTo>
                  <a:pt x="881" y="24"/>
                </a:lnTo>
                <a:lnTo>
                  <a:pt x="881" y="24"/>
                </a:lnTo>
                <a:lnTo>
                  <a:pt x="865" y="15"/>
                </a:lnTo>
                <a:lnTo>
                  <a:pt x="845" y="7"/>
                </a:lnTo>
                <a:lnTo>
                  <a:pt x="834" y="4"/>
                </a:lnTo>
                <a:lnTo>
                  <a:pt x="822" y="0"/>
                </a:lnTo>
                <a:lnTo>
                  <a:pt x="810" y="0"/>
                </a:lnTo>
                <a:lnTo>
                  <a:pt x="797" y="0"/>
                </a:lnTo>
                <a:lnTo>
                  <a:pt x="797" y="0"/>
                </a:lnTo>
                <a:lnTo>
                  <a:pt x="771" y="4"/>
                </a:lnTo>
                <a:lnTo>
                  <a:pt x="752" y="9"/>
                </a:lnTo>
                <a:lnTo>
                  <a:pt x="736" y="15"/>
                </a:lnTo>
                <a:lnTo>
                  <a:pt x="721" y="24"/>
                </a:lnTo>
                <a:lnTo>
                  <a:pt x="721" y="24"/>
                </a:lnTo>
                <a:lnTo>
                  <a:pt x="706" y="35"/>
                </a:lnTo>
                <a:lnTo>
                  <a:pt x="692" y="52"/>
                </a:lnTo>
                <a:lnTo>
                  <a:pt x="682" y="65"/>
                </a:lnTo>
                <a:lnTo>
                  <a:pt x="679" y="72"/>
                </a:lnTo>
                <a:lnTo>
                  <a:pt x="679" y="76"/>
                </a:lnTo>
                <a:lnTo>
                  <a:pt x="679" y="76"/>
                </a:lnTo>
                <a:lnTo>
                  <a:pt x="679" y="90"/>
                </a:lnTo>
                <a:lnTo>
                  <a:pt x="679" y="109"/>
                </a:lnTo>
                <a:lnTo>
                  <a:pt x="679" y="109"/>
                </a:lnTo>
                <a:lnTo>
                  <a:pt x="679" y="125"/>
                </a:lnTo>
                <a:lnTo>
                  <a:pt x="679" y="133"/>
                </a:lnTo>
                <a:lnTo>
                  <a:pt x="679" y="142"/>
                </a:lnTo>
                <a:lnTo>
                  <a:pt x="679" y="142"/>
                </a:lnTo>
                <a:lnTo>
                  <a:pt x="677" y="153"/>
                </a:lnTo>
                <a:lnTo>
                  <a:pt x="679" y="166"/>
                </a:lnTo>
                <a:lnTo>
                  <a:pt x="679" y="166"/>
                </a:lnTo>
                <a:lnTo>
                  <a:pt x="682" y="186"/>
                </a:lnTo>
                <a:lnTo>
                  <a:pt x="688" y="203"/>
                </a:lnTo>
                <a:lnTo>
                  <a:pt x="688" y="203"/>
                </a:lnTo>
                <a:lnTo>
                  <a:pt x="692" y="221"/>
                </a:lnTo>
                <a:lnTo>
                  <a:pt x="692" y="236"/>
                </a:lnTo>
                <a:lnTo>
                  <a:pt x="712" y="25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A7B9E1D9-4437-4B90-9715-7876A586C2FE}"/>
              </a:ext>
            </a:extLst>
          </p:cNvPr>
          <p:cNvSpPr>
            <a:spLocks/>
          </p:cNvSpPr>
          <p:nvPr/>
        </p:nvSpPr>
        <p:spPr bwMode="auto">
          <a:xfrm>
            <a:off x="899789" y="4782842"/>
            <a:ext cx="818926" cy="1500448"/>
          </a:xfrm>
          <a:custGeom>
            <a:avLst/>
            <a:gdLst>
              <a:gd name="T0" fmla="*/ 462 w 1043"/>
              <a:gd name="T1" fmla="*/ 2 h 1911"/>
              <a:gd name="T2" fmla="*/ 413 w 1043"/>
              <a:gd name="T3" fmla="*/ 50 h 1911"/>
              <a:gd name="T4" fmla="*/ 370 w 1043"/>
              <a:gd name="T5" fmla="*/ 125 h 1911"/>
              <a:gd name="T6" fmla="*/ 402 w 1043"/>
              <a:gd name="T7" fmla="*/ 219 h 1911"/>
              <a:gd name="T8" fmla="*/ 444 w 1043"/>
              <a:gd name="T9" fmla="*/ 265 h 1911"/>
              <a:gd name="T10" fmla="*/ 466 w 1043"/>
              <a:gd name="T11" fmla="*/ 324 h 1911"/>
              <a:gd name="T12" fmla="*/ 409 w 1043"/>
              <a:gd name="T13" fmla="*/ 601 h 1911"/>
              <a:gd name="T14" fmla="*/ 320 w 1043"/>
              <a:gd name="T15" fmla="*/ 895 h 1911"/>
              <a:gd name="T16" fmla="*/ 271 w 1043"/>
              <a:gd name="T17" fmla="*/ 1006 h 1911"/>
              <a:gd name="T18" fmla="*/ 289 w 1043"/>
              <a:gd name="T19" fmla="*/ 1058 h 1911"/>
              <a:gd name="T20" fmla="*/ 309 w 1043"/>
              <a:gd name="T21" fmla="*/ 1061 h 1911"/>
              <a:gd name="T22" fmla="*/ 344 w 1043"/>
              <a:gd name="T23" fmla="*/ 1048 h 1911"/>
              <a:gd name="T24" fmla="*/ 361 w 1043"/>
              <a:gd name="T25" fmla="*/ 1047 h 1911"/>
              <a:gd name="T26" fmla="*/ 387 w 1043"/>
              <a:gd name="T27" fmla="*/ 1006 h 1911"/>
              <a:gd name="T28" fmla="*/ 387 w 1043"/>
              <a:gd name="T29" fmla="*/ 940 h 1911"/>
              <a:gd name="T30" fmla="*/ 429 w 1043"/>
              <a:gd name="T31" fmla="*/ 1002 h 1911"/>
              <a:gd name="T32" fmla="*/ 435 w 1043"/>
              <a:gd name="T33" fmla="*/ 1190 h 1911"/>
              <a:gd name="T34" fmla="*/ 390 w 1043"/>
              <a:gd name="T35" fmla="*/ 1319 h 1911"/>
              <a:gd name="T36" fmla="*/ 287 w 1043"/>
              <a:gd name="T37" fmla="*/ 1437 h 1911"/>
              <a:gd name="T38" fmla="*/ 175 w 1043"/>
              <a:gd name="T39" fmla="*/ 1596 h 1911"/>
              <a:gd name="T40" fmla="*/ 61 w 1043"/>
              <a:gd name="T41" fmla="*/ 1653 h 1911"/>
              <a:gd name="T42" fmla="*/ 0 w 1043"/>
              <a:gd name="T43" fmla="*/ 1701 h 1911"/>
              <a:gd name="T44" fmla="*/ 75 w 1043"/>
              <a:gd name="T45" fmla="*/ 1826 h 1911"/>
              <a:gd name="T46" fmla="*/ 134 w 1043"/>
              <a:gd name="T47" fmla="*/ 1893 h 1911"/>
              <a:gd name="T48" fmla="*/ 206 w 1043"/>
              <a:gd name="T49" fmla="*/ 1900 h 1911"/>
              <a:gd name="T50" fmla="*/ 193 w 1043"/>
              <a:gd name="T51" fmla="*/ 1852 h 1911"/>
              <a:gd name="T52" fmla="*/ 171 w 1043"/>
              <a:gd name="T53" fmla="*/ 1775 h 1911"/>
              <a:gd name="T54" fmla="*/ 239 w 1043"/>
              <a:gd name="T55" fmla="*/ 1658 h 1911"/>
              <a:gd name="T56" fmla="*/ 453 w 1043"/>
              <a:gd name="T57" fmla="*/ 1480 h 1911"/>
              <a:gd name="T58" fmla="*/ 614 w 1043"/>
              <a:gd name="T59" fmla="*/ 1332 h 1911"/>
              <a:gd name="T60" fmla="*/ 641 w 1043"/>
              <a:gd name="T61" fmla="*/ 1423 h 1911"/>
              <a:gd name="T62" fmla="*/ 689 w 1043"/>
              <a:gd name="T63" fmla="*/ 1467 h 1911"/>
              <a:gd name="T64" fmla="*/ 765 w 1043"/>
              <a:gd name="T65" fmla="*/ 1784 h 1911"/>
              <a:gd name="T66" fmla="*/ 748 w 1043"/>
              <a:gd name="T67" fmla="*/ 1839 h 1911"/>
              <a:gd name="T68" fmla="*/ 755 w 1043"/>
              <a:gd name="T69" fmla="*/ 1902 h 1911"/>
              <a:gd name="T70" fmla="*/ 951 w 1043"/>
              <a:gd name="T71" fmla="*/ 1911 h 1911"/>
              <a:gd name="T72" fmla="*/ 1043 w 1043"/>
              <a:gd name="T73" fmla="*/ 1878 h 1911"/>
              <a:gd name="T74" fmla="*/ 995 w 1043"/>
              <a:gd name="T75" fmla="*/ 1846 h 1911"/>
              <a:gd name="T76" fmla="*/ 907 w 1043"/>
              <a:gd name="T77" fmla="*/ 1778 h 1911"/>
              <a:gd name="T78" fmla="*/ 868 w 1043"/>
              <a:gd name="T79" fmla="*/ 1599 h 1911"/>
              <a:gd name="T80" fmla="*/ 864 w 1043"/>
              <a:gd name="T81" fmla="*/ 1369 h 1911"/>
              <a:gd name="T82" fmla="*/ 750 w 1043"/>
              <a:gd name="T83" fmla="*/ 1012 h 1911"/>
              <a:gd name="T84" fmla="*/ 735 w 1043"/>
              <a:gd name="T85" fmla="*/ 689 h 1911"/>
              <a:gd name="T86" fmla="*/ 925 w 1043"/>
              <a:gd name="T87" fmla="*/ 695 h 1911"/>
              <a:gd name="T88" fmla="*/ 991 w 1043"/>
              <a:gd name="T89" fmla="*/ 700 h 1911"/>
              <a:gd name="T90" fmla="*/ 1012 w 1043"/>
              <a:gd name="T91" fmla="*/ 652 h 1911"/>
              <a:gd name="T92" fmla="*/ 982 w 1043"/>
              <a:gd name="T93" fmla="*/ 612 h 1911"/>
              <a:gd name="T94" fmla="*/ 925 w 1043"/>
              <a:gd name="T95" fmla="*/ 625 h 1911"/>
              <a:gd name="T96" fmla="*/ 881 w 1043"/>
              <a:gd name="T97" fmla="*/ 630 h 1911"/>
              <a:gd name="T98" fmla="*/ 802 w 1043"/>
              <a:gd name="T99" fmla="*/ 621 h 1911"/>
              <a:gd name="T100" fmla="*/ 759 w 1043"/>
              <a:gd name="T101" fmla="*/ 573 h 1911"/>
              <a:gd name="T102" fmla="*/ 715 w 1043"/>
              <a:gd name="T103" fmla="*/ 519 h 1911"/>
              <a:gd name="T104" fmla="*/ 695 w 1043"/>
              <a:gd name="T105" fmla="*/ 389 h 1911"/>
              <a:gd name="T106" fmla="*/ 639 w 1043"/>
              <a:gd name="T107" fmla="*/ 333 h 1911"/>
              <a:gd name="T108" fmla="*/ 636 w 1043"/>
              <a:gd name="T109" fmla="*/ 298 h 1911"/>
              <a:gd name="T110" fmla="*/ 669 w 1043"/>
              <a:gd name="T111" fmla="*/ 274 h 1911"/>
              <a:gd name="T112" fmla="*/ 661 w 1043"/>
              <a:gd name="T113" fmla="*/ 186 h 1911"/>
              <a:gd name="T114" fmla="*/ 671 w 1043"/>
              <a:gd name="T115" fmla="*/ 158 h 1911"/>
              <a:gd name="T116" fmla="*/ 639 w 1043"/>
              <a:gd name="T117" fmla="*/ 114 h 1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3" h="1911">
                <a:moveTo>
                  <a:pt x="614" y="31"/>
                </a:moveTo>
                <a:lnTo>
                  <a:pt x="614" y="31"/>
                </a:lnTo>
                <a:lnTo>
                  <a:pt x="514" y="7"/>
                </a:lnTo>
                <a:lnTo>
                  <a:pt x="514" y="7"/>
                </a:lnTo>
                <a:lnTo>
                  <a:pt x="488" y="2"/>
                </a:lnTo>
                <a:lnTo>
                  <a:pt x="470" y="0"/>
                </a:lnTo>
                <a:lnTo>
                  <a:pt x="462" y="2"/>
                </a:lnTo>
                <a:lnTo>
                  <a:pt x="455" y="3"/>
                </a:lnTo>
                <a:lnTo>
                  <a:pt x="438" y="13"/>
                </a:lnTo>
                <a:lnTo>
                  <a:pt x="438" y="13"/>
                </a:lnTo>
                <a:lnTo>
                  <a:pt x="431" y="18"/>
                </a:lnTo>
                <a:lnTo>
                  <a:pt x="425" y="24"/>
                </a:lnTo>
                <a:lnTo>
                  <a:pt x="418" y="37"/>
                </a:lnTo>
                <a:lnTo>
                  <a:pt x="413" y="50"/>
                </a:lnTo>
                <a:lnTo>
                  <a:pt x="405" y="59"/>
                </a:lnTo>
                <a:lnTo>
                  <a:pt x="405" y="59"/>
                </a:lnTo>
                <a:lnTo>
                  <a:pt x="396" y="73"/>
                </a:lnTo>
                <a:lnTo>
                  <a:pt x="383" y="92"/>
                </a:lnTo>
                <a:lnTo>
                  <a:pt x="378" y="103"/>
                </a:lnTo>
                <a:lnTo>
                  <a:pt x="374" y="114"/>
                </a:lnTo>
                <a:lnTo>
                  <a:pt x="370" y="125"/>
                </a:lnTo>
                <a:lnTo>
                  <a:pt x="368" y="134"/>
                </a:lnTo>
                <a:lnTo>
                  <a:pt x="368" y="134"/>
                </a:lnTo>
                <a:lnTo>
                  <a:pt x="370" y="145"/>
                </a:lnTo>
                <a:lnTo>
                  <a:pt x="372" y="158"/>
                </a:lnTo>
                <a:lnTo>
                  <a:pt x="383" y="184"/>
                </a:lnTo>
                <a:lnTo>
                  <a:pt x="394" y="208"/>
                </a:lnTo>
                <a:lnTo>
                  <a:pt x="402" y="219"/>
                </a:lnTo>
                <a:lnTo>
                  <a:pt x="402" y="219"/>
                </a:lnTo>
                <a:lnTo>
                  <a:pt x="420" y="239"/>
                </a:lnTo>
                <a:lnTo>
                  <a:pt x="429" y="249"/>
                </a:lnTo>
                <a:lnTo>
                  <a:pt x="435" y="252"/>
                </a:lnTo>
                <a:lnTo>
                  <a:pt x="435" y="252"/>
                </a:lnTo>
                <a:lnTo>
                  <a:pt x="438" y="256"/>
                </a:lnTo>
                <a:lnTo>
                  <a:pt x="444" y="265"/>
                </a:lnTo>
                <a:lnTo>
                  <a:pt x="453" y="282"/>
                </a:lnTo>
                <a:lnTo>
                  <a:pt x="453" y="282"/>
                </a:lnTo>
                <a:lnTo>
                  <a:pt x="462" y="296"/>
                </a:lnTo>
                <a:lnTo>
                  <a:pt x="466" y="304"/>
                </a:lnTo>
                <a:lnTo>
                  <a:pt x="468" y="309"/>
                </a:lnTo>
                <a:lnTo>
                  <a:pt x="468" y="309"/>
                </a:lnTo>
                <a:lnTo>
                  <a:pt x="466" y="324"/>
                </a:lnTo>
                <a:lnTo>
                  <a:pt x="468" y="337"/>
                </a:lnTo>
                <a:lnTo>
                  <a:pt x="468" y="337"/>
                </a:lnTo>
                <a:lnTo>
                  <a:pt x="448" y="437"/>
                </a:lnTo>
                <a:lnTo>
                  <a:pt x="431" y="512"/>
                </a:lnTo>
                <a:lnTo>
                  <a:pt x="420" y="564"/>
                </a:lnTo>
                <a:lnTo>
                  <a:pt x="420" y="564"/>
                </a:lnTo>
                <a:lnTo>
                  <a:pt x="409" y="601"/>
                </a:lnTo>
                <a:lnTo>
                  <a:pt x="390" y="645"/>
                </a:lnTo>
                <a:lnTo>
                  <a:pt x="368" y="700"/>
                </a:lnTo>
                <a:lnTo>
                  <a:pt x="378" y="709"/>
                </a:lnTo>
                <a:lnTo>
                  <a:pt x="378" y="709"/>
                </a:lnTo>
                <a:lnTo>
                  <a:pt x="352" y="798"/>
                </a:lnTo>
                <a:lnTo>
                  <a:pt x="330" y="866"/>
                </a:lnTo>
                <a:lnTo>
                  <a:pt x="320" y="895"/>
                </a:lnTo>
                <a:lnTo>
                  <a:pt x="311" y="918"/>
                </a:lnTo>
                <a:lnTo>
                  <a:pt x="311" y="918"/>
                </a:lnTo>
                <a:lnTo>
                  <a:pt x="284" y="978"/>
                </a:lnTo>
                <a:lnTo>
                  <a:pt x="284" y="978"/>
                </a:lnTo>
                <a:lnTo>
                  <a:pt x="278" y="989"/>
                </a:lnTo>
                <a:lnTo>
                  <a:pt x="272" y="997"/>
                </a:lnTo>
                <a:lnTo>
                  <a:pt x="271" y="1006"/>
                </a:lnTo>
                <a:lnTo>
                  <a:pt x="269" y="1021"/>
                </a:lnTo>
                <a:lnTo>
                  <a:pt x="269" y="1021"/>
                </a:lnTo>
                <a:lnTo>
                  <a:pt x="271" y="1030"/>
                </a:lnTo>
                <a:lnTo>
                  <a:pt x="272" y="1037"/>
                </a:lnTo>
                <a:lnTo>
                  <a:pt x="280" y="1048"/>
                </a:lnTo>
                <a:lnTo>
                  <a:pt x="285" y="1056"/>
                </a:lnTo>
                <a:lnTo>
                  <a:pt x="289" y="1058"/>
                </a:lnTo>
                <a:lnTo>
                  <a:pt x="289" y="1058"/>
                </a:lnTo>
                <a:lnTo>
                  <a:pt x="289" y="1058"/>
                </a:lnTo>
                <a:lnTo>
                  <a:pt x="291" y="1056"/>
                </a:lnTo>
                <a:lnTo>
                  <a:pt x="296" y="1056"/>
                </a:lnTo>
                <a:lnTo>
                  <a:pt x="302" y="1058"/>
                </a:lnTo>
                <a:lnTo>
                  <a:pt x="302" y="1058"/>
                </a:lnTo>
                <a:lnTo>
                  <a:pt x="309" y="1061"/>
                </a:lnTo>
                <a:lnTo>
                  <a:pt x="317" y="1065"/>
                </a:lnTo>
                <a:lnTo>
                  <a:pt x="322" y="1065"/>
                </a:lnTo>
                <a:lnTo>
                  <a:pt x="331" y="1063"/>
                </a:lnTo>
                <a:lnTo>
                  <a:pt x="331" y="1063"/>
                </a:lnTo>
                <a:lnTo>
                  <a:pt x="335" y="1061"/>
                </a:lnTo>
                <a:lnTo>
                  <a:pt x="339" y="1058"/>
                </a:lnTo>
                <a:lnTo>
                  <a:pt x="344" y="1048"/>
                </a:lnTo>
                <a:lnTo>
                  <a:pt x="350" y="1036"/>
                </a:lnTo>
                <a:lnTo>
                  <a:pt x="350" y="1036"/>
                </a:lnTo>
                <a:lnTo>
                  <a:pt x="348" y="1037"/>
                </a:lnTo>
                <a:lnTo>
                  <a:pt x="350" y="1043"/>
                </a:lnTo>
                <a:lnTo>
                  <a:pt x="352" y="1045"/>
                </a:lnTo>
                <a:lnTo>
                  <a:pt x="355" y="1047"/>
                </a:lnTo>
                <a:lnTo>
                  <a:pt x="361" y="1047"/>
                </a:lnTo>
                <a:lnTo>
                  <a:pt x="368" y="1045"/>
                </a:lnTo>
                <a:lnTo>
                  <a:pt x="368" y="1045"/>
                </a:lnTo>
                <a:lnTo>
                  <a:pt x="376" y="1041"/>
                </a:lnTo>
                <a:lnTo>
                  <a:pt x="381" y="1036"/>
                </a:lnTo>
                <a:lnTo>
                  <a:pt x="385" y="1030"/>
                </a:lnTo>
                <a:lnTo>
                  <a:pt x="387" y="1023"/>
                </a:lnTo>
                <a:lnTo>
                  <a:pt x="387" y="1006"/>
                </a:lnTo>
                <a:lnTo>
                  <a:pt x="387" y="988"/>
                </a:lnTo>
                <a:lnTo>
                  <a:pt x="387" y="988"/>
                </a:lnTo>
                <a:lnTo>
                  <a:pt x="387" y="971"/>
                </a:lnTo>
                <a:lnTo>
                  <a:pt x="387" y="958"/>
                </a:lnTo>
                <a:lnTo>
                  <a:pt x="387" y="949"/>
                </a:lnTo>
                <a:lnTo>
                  <a:pt x="387" y="940"/>
                </a:lnTo>
                <a:lnTo>
                  <a:pt x="387" y="940"/>
                </a:lnTo>
                <a:lnTo>
                  <a:pt x="435" y="800"/>
                </a:lnTo>
                <a:lnTo>
                  <a:pt x="435" y="800"/>
                </a:lnTo>
                <a:lnTo>
                  <a:pt x="431" y="879"/>
                </a:lnTo>
                <a:lnTo>
                  <a:pt x="429" y="945"/>
                </a:lnTo>
                <a:lnTo>
                  <a:pt x="429" y="977"/>
                </a:lnTo>
                <a:lnTo>
                  <a:pt x="429" y="1002"/>
                </a:lnTo>
                <a:lnTo>
                  <a:pt x="429" y="1002"/>
                </a:lnTo>
                <a:lnTo>
                  <a:pt x="437" y="1071"/>
                </a:lnTo>
                <a:lnTo>
                  <a:pt x="438" y="1093"/>
                </a:lnTo>
                <a:lnTo>
                  <a:pt x="438" y="1109"/>
                </a:lnTo>
                <a:lnTo>
                  <a:pt x="438" y="1109"/>
                </a:lnTo>
                <a:lnTo>
                  <a:pt x="440" y="1150"/>
                </a:lnTo>
                <a:lnTo>
                  <a:pt x="438" y="1172"/>
                </a:lnTo>
                <a:lnTo>
                  <a:pt x="435" y="1190"/>
                </a:lnTo>
                <a:lnTo>
                  <a:pt x="435" y="1190"/>
                </a:lnTo>
                <a:lnTo>
                  <a:pt x="422" y="1240"/>
                </a:lnTo>
                <a:lnTo>
                  <a:pt x="414" y="1270"/>
                </a:lnTo>
                <a:lnTo>
                  <a:pt x="405" y="1294"/>
                </a:lnTo>
                <a:lnTo>
                  <a:pt x="405" y="1294"/>
                </a:lnTo>
                <a:lnTo>
                  <a:pt x="400" y="1306"/>
                </a:lnTo>
                <a:lnTo>
                  <a:pt x="390" y="1319"/>
                </a:lnTo>
                <a:lnTo>
                  <a:pt x="367" y="1353"/>
                </a:lnTo>
                <a:lnTo>
                  <a:pt x="335" y="1393"/>
                </a:lnTo>
                <a:lnTo>
                  <a:pt x="335" y="1393"/>
                </a:lnTo>
                <a:lnTo>
                  <a:pt x="330" y="1397"/>
                </a:lnTo>
                <a:lnTo>
                  <a:pt x="317" y="1408"/>
                </a:lnTo>
                <a:lnTo>
                  <a:pt x="298" y="1424"/>
                </a:lnTo>
                <a:lnTo>
                  <a:pt x="287" y="1437"/>
                </a:lnTo>
                <a:lnTo>
                  <a:pt x="278" y="1450"/>
                </a:lnTo>
                <a:lnTo>
                  <a:pt x="278" y="1450"/>
                </a:lnTo>
                <a:lnTo>
                  <a:pt x="236" y="1520"/>
                </a:lnTo>
                <a:lnTo>
                  <a:pt x="208" y="1559"/>
                </a:lnTo>
                <a:lnTo>
                  <a:pt x="191" y="1577"/>
                </a:lnTo>
                <a:lnTo>
                  <a:pt x="175" y="1596"/>
                </a:lnTo>
                <a:lnTo>
                  <a:pt x="175" y="1596"/>
                </a:lnTo>
                <a:lnTo>
                  <a:pt x="145" y="1623"/>
                </a:lnTo>
                <a:lnTo>
                  <a:pt x="125" y="1640"/>
                </a:lnTo>
                <a:lnTo>
                  <a:pt x="108" y="1651"/>
                </a:lnTo>
                <a:lnTo>
                  <a:pt x="108" y="1651"/>
                </a:lnTo>
                <a:lnTo>
                  <a:pt x="90" y="1651"/>
                </a:lnTo>
                <a:lnTo>
                  <a:pt x="72" y="1651"/>
                </a:lnTo>
                <a:lnTo>
                  <a:pt x="61" y="1653"/>
                </a:lnTo>
                <a:lnTo>
                  <a:pt x="53" y="1657"/>
                </a:lnTo>
                <a:lnTo>
                  <a:pt x="53" y="1657"/>
                </a:lnTo>
                <a:lnTo>
                  <a:pt x="35" y="1666"/>
                </a:lnTo>
                <a:lnTo>
                  <a:pt x="16" y="1679"/>
                </a:lnTo>
                <a:lnTo>
                  <a:pt x="7" y="1686"/>
                </a:lnTo>
                <a:lnTo>
                  <a:pt x="2" y="1693"/>
                </a:lnTo>
                <a:lnTo>
                  <a:pt x="0" y="1701"/>
                </a:lnTo>
                <a:lnTo>
                  <a:pt x="2" y="1708"/>
                </a:lnTo>
                <a:lnTo>
                  <a:pt x="2" y="1708"/>
                </a:lnTo>
                <a:lnTo>
                  <a:pt x="14" y="1730"/>
                </a:lnTo>
                <a:lnTo>
                  <a:pt x="35" y="1762"/>
                </a:lnTo>
                <a:lnTo>
                  <a:pt x="59" y="1797"/>
                </a:lnTo>
                <a:lnTo>
                  <a:pt x="68" y="1811"/>
                </a:lnTo>
                <a:lnTo>
                  <a:pt x="75" y="1826"/>
                </a:lnTo>
                <a:lnTo>
                  <a:pt x="75" y="1826"/>
                </a:lnTo>
                <a:lnTo>
                  <a:pt x="83" y="1839"/>
                </a:lnTo>
                <a:lnTo>
                  <a:pt x="92" y="1852"/>
                </a:lnTo>
                <a:lnTo>
                  <a:pt x="101" y="1865"/>
                </a:lnTo>
                <a:lnTo>
                  <a:pt x="112" y="1876"/>
                </a:lnTo>
                <a:lnTo>
                  <a:pt x="123" y="1885"/>
                </a:lnTo>
                <a:lnTo>
                  <a:pt x="134" y="1893"/>
                </a:lnTo>
                <a:lnTo>
                  <a:pt x="143" y="1898"/>
                </a:lnTo>
                <a:lnTo>
                  <a:pt x="151" y="1902"/>
                </a:lnTo>
                <a:lnTo>
                  <a:pt x="151" y="1902"/>
                </a:lnTo>
                <a:lnTo>
                  <a:pt x="169" y="1904"/>
                </a:lnTo>
                <a:lnTo>
                  <a:pt x="190" y="1904"/>
                </a:lnTo>
                <a:lnTo>
                  <a:pt x="199" y="1904"/>
                </a:lnTo>
                <a:lnTo>
                  <a:pt x="206" y="1900"/>
                </a:lnTo>
                <a:lnTo>
                  <a:pt x="212" y="1898"/>
                </a:lnTo>
                <a:lnTo>
                  <a:pt x="214" y="1893"/>
                </a:lnTo>
                <a:lnTo>
                  <a:pt x="214" y="1893"/>
                </a:lnTo>
                <a:lnTo>
                  <a:pt x="212" y="1887"/>
                </a:lnTo>
                <a:lnTo>
                  <a:pt x="210" y="1880"/>
                </a:lnTo>
                <a:lnTo>
                  <a:pt x="202" y="1867"/>
                </a:lnTo>
                <a:lnTo>
                  <a:pt x="193" y="1852"/>
                </a:lnTo>
                <a:lnTo>
                  <a:pt x="184" y="1835"/>
                </a:lnTo>
                <a:lnTo>
                  <a:pt x="184" y="1835"/>
                </a:lnTo>
                <a:lnTo>
                  <a:pt x="177" y="1821"/>
                </a:lnTo>
                <a:lnTo>
                  <a:pt x="171" y="1806"/>
                </a:lnTo>
                <a:lnTo>
                  <a:pt x="169" y="1791"/>
                </a:lnTo>
                <a:lnTo>
                  <a:pt x="169" y="1784"/>
                </a:lnTo>
                <a:lnTo>
                  <a:pt x="171" y="1775"/>
                </a:lnTo>
                <a:lnTo>
                  <a:pt x="171" y="1775"/>
                </a:lnTo>
                <a:lnTo>
                  <a:pt x="177" y="1747"/>
                </a:lnTo>
                <a:lnTo>
                  <a:pt x="180" y="1732"/>
                </a:lnTo>
                <a:lnTo>
                  <a:pt x="180" y="1732"/>
                </a:lnTo>
                <a:lnTo>
                  <a:pt x="188" y="1721"/>
                </a:lnTo>
                <a:lnTo>
                  <a:pt x="206" y="1695"/>
                </a:lnTo>
                <a:lnTo>
                  <a:pt x="239" y="1658"/>
                </a:lnTo>
                <a:lnTo>
                  <a:pt x="284" y="1609"/>
                </a:lnTo>
                <a:lnTo>
                  <a:pt x="284" y="1609"/>
                </a:lnTo>
                <a:lnTo>
                  <a:pt x="311" y="1583"/>
                </a:lnTo>
                <a:lnTo>
                  <a:pt x="343" y="1557"/>
                </a:lnTo>
                <a:lnTo>
                  <a:pt x="374" y="1533"/>
                </a:lnTo>
                <a:lnTo>
                  <a:pt x="403" y="1513"/>
                </a:lnTo>
                <a:lnTo>
                  <a:pt x="453" y="1480"/>
                </a:lnTo>
                <a:lnTo>
                  <a:pt x="472" y="1469"/>
                </a:lnTo>
                <a:lnTo>
                  <a:pt x="514" y="1472"/>
                </a:lnTo>
                <a:lnTo>
                  <a:pt x="514" y="1472"/>
                </a:lnTo>
                <a:lnTo>
                  <a:pt x="562" y="1402"/>
                </a:lnTo>
                <a:lnTo>
                  <a:pt x="597" y="1353"/>
                </a:lnTo>
                <a:lnTo>
                  <a:pt x="608" y="1338"/>
                </a:lnTo>
                <a:lnTo>
                  <a:pt x="614" y="1332"/>
                </a:lnTo>
                <a:lnTo>
                  <a:pt x="614" y="1332"/>
                </a:lnTo>
                <a:lnTo>
                  <a:pt x="617" y="1338"/>
                </a:lnTo>
                <a:lnTo>
                  <a:pt x="625" y="1353"/>
                </a:lnTo>
                <a:lnTo>
                  <a:pt x="632" y="1373"/>
                </a:lnTo>
                <a:lnTo>
                  <a:pt x="637" y="1397"/>
                </a:lnTo>
                <a:lnTo>
                  <a:pt x="637" y="1397"/>
                </a:lnTo>
                <a:lnTo>
                  <a:pt x="641" y="1423"/>
                </a:lnTo>
                <a:lnTo>
                  <a:pt x="643" y="1443"/>
                </a:lnTo>
                <a:lnTo>
                  <a:pt x="643" y="1458"/>
                </a:lnTo>
                <a:lnTo>
                  <a:pt x="645" y="1461"/>
                </a:lnTo>
                <a:lnTo>
                  <a:pt x="647" y="1463"/>
                </a:lnTo>
                <a:lnTo>
                  <a:pt x="647" y="1463"/>
                </a:lnTo>
                <a:lnTo>
                  <a:pt x="661" y="1465"/>
                </a:lnTo>
                <a:lnTo>
                  <a:pt x="689" y="1467"/>
                </a:lnTo>
                <a:lnTo>
                  <a:pt x="726" y="1469"/>
                </a:lnTo>
                <a:lnTo>
                  <a:pt x="746" y="1638"/>
                </a:lnTo>
                <a:lnTo>
                  <a:pt x="746" y="1638"/>
                </a:lnTo>
                <a:lnTo>
                  <a:pt x="757" y="1728"/>
                </a:lnTo>
                <a:lnTo>
                  <a:pt x="763" y="1765"/>
                </a:lnTo>
                <a:lnTo>
                  <a:pt x="765" y="1784"/>
                </a:lnTo>
                <a:lnTo>
                  <a:pt x="765" y="1784"/>
                </a:lnTo>
                <a:lnTo>
                  <a:pt x="765" y="1789"/>
                </a:lnTo>
                <a:lnTo>
                  <a:pt x="765" y="1795"/>
                </a:lnTo>
                <a:lnTo>
                  <a:pt x="763" y="1802"/>
                </a:lnTo>
                <a:lnTo>
                  <a:pt x="755" y="1817"/>
                </a:lnTo>
                <a:lnTo>
                  <a:pt x="755" y="1817"/>
                </a:lnTo>
                <a:lnTo>
                  <a:pt x="750" y="1828"/>
                </a:lnTo>
                <a:lnTo>
                  <a:pt x="748" y="1839"/>
                </a:lnTo>
                <a:lnTo>
                  <a:pt x="746" y="1852"/>
                </a:lnTo>
                <a:lnTo>
                  <a:pt x="746" y="1865"/>
                </a:lnTo>
                <a:lnTo>
                  <a:pt x="746" y="1878"/>
                </a:lnTo>
                <a:lnTo>
                  <a:pt x="748" y="1889"/>
                </a:lnTo>
                <a:lnTo>
                  <a:pt x="752" y="1896"/>
                </a:lnTo>
                <a:lnTo>
                  <a:pt x="755" y="1902"/>
                </a:lnTo>
                <a:lnTo>
                  <a:pt x="755" y="1902"/>
                </a:lnTo>
                <a:lnTo>
                  <a:pt x="763" y="1904"/>
                </a:lnTo>
                <a:lnTo>
                  <a:pt x="778" y="1905"/>
                </a:lnTo>
                <a:lnTo>
                  <a:pt x="820" y="1909"/>
                </a:lnTo>
                <a:lnTo>
                  <a:pt x="892" y="1911"/>
                </a:lnTo>
                <a:lnTo>
                  <a:pt x="892" y="1911"/>
                </a:lnTo>
                <a:lnTo>
                  <a:pt x="925" y="1911"/>
                </a:lnTo>
                <a:lnTo>
                  <a:pt x="951" y="1911"/>
                </a:lnTo>
                <a:lnTo>
                  <a:pt x="978" y="1907"/>
                </a:lnTo>
                <a:lnTo>
                  <a:pt x="1004" y="1904"/>
                </a:lnTo>
                <a:lnTo>
                  <a:pt x="1026" y="1898"/>
                </a:lnTo>
                <a:lnTo>
                  <a:pt x="1034" y="1894"/>
                </a:lnTo>
                <a:lnTo>
                  <a:pt x="1039" y="1889"/>
                </a:lnTo>
                <a:lnTo>
                  <a:pt x="1043" y="1883"/>
                </a:lnTo>
                <a:lnTo>
                  <a:pt x="1043" y="1878"/>
                </a:lnTo>
                <a:lnTo>
                  <a:pt x="1043" y="1878"/>
                </a:lnTo>
                <a:lnTo>
                  <a:pt x="1037" y="1869"/>
                </a:lnTo>
                <a:lnTo>
                  <a:pt x="1034" y="1861"/>
                </a:lnTo>
                <a:lnTo>
                  <a:pt x="1028" y="1858"/>
                </a:lnTo>
                <a:lnTo>
                  <a:pt x="1023" y="1856"/>
                </a:lnTo>
                <a:lnTo>
                  <a:pt x="1006" y="1850"/>
                </a:lnTo>
                <a:lnTo>
                  <a:pt x="995" y="1846"/>
                </a:lnTo>
                <a:lnTo>
                  <a:pt x="980" y="1841"/>
                </a:lnTo>
                <a:lnTo>
                  <a:pt x="980" y="1841"/>
                </a:lnTo>
                <a:lnTo>
                  <a:pt x="955" y="1824"/>
                </a:lnTo>
                <a:lnTo>
                  <a:pt x="932" y="1808"/>
                </a:lnTo>
                <a:lnTo>
                  <a:pt x="918" y="1791"/>
                </a:lnTo>
                <a:lnTo>
                  <a:pt x="907" y="1778"/>
                </a:lnTo>
                <a:lnTo>
                  <a:pt x="907" y="1778"/>
                </a:lnTo>
                <a:lnTo>
                  <a:pt x="894" y="1769"/>
                </a:lnTo>
                <a:lnTo>
                  <a:pt x="883" y="1760"/>
                </a:lnTo>
                <a:lnTo>
                  <a:pt x="868" y="1751"/>
                </a:lnTo>
                <a:lnTo>
                  <a:pt x="868" y="1751"/>
                </a:lnTo>
                <a:lnTo>
                  <a:pt x="866" y="1682"/>
                </a:lnTo>
                <a:lnTo>
                  <a:pt x="866" y="1633"/>
                </a:lnTo>
                <a:lnTo>
                  <a:pt x="868" y="1599"/>
                </a:lnTo>
                <a:lnTo>
                  <a:pt x="868" y="1599"/>
                </a:lnTo>
                <a:lnTo>
                  <a:pt x="868" y="1570"/>
                </a:lnTo>
                <a:lnTo>
                  <a:pt x="866" y="1524"/>
                </a:lnTo>
                <a:lnTo>
                  <a:pt x="864" y="1463"/>
                </a:lnTo>
                <a:lnTo>
                  <a:pt x="883" y="1459"/>
                </a:lnTo>
                <a:lnTo>
                  <a:pt x="883" y="1459"/>
                </a:lnTo>
                <a:lnTo>
                  <a:pt x="864" y="1369"/>
                </a:lnTo>
                <a:lnTo>
                  <a:pt x="840" y="1247"/>
                </a:lnTo>
                <a:lnTo>
                  <a:pt x="840" y="1247"/>
                </a:lnTo>
                <a:lnTo>
                  <a:pt x="833" y="1225"/>
                </a:lnTo>
                <a:lnTo>
                  <a:pt x="822" y="1194"/>
                </a:lnTo>
                <a:lnTo>
                  <a:pt x="792" y="1120"/>
                </a:lnTo>
                <a:lnTo>
                  <a:pt x="761" y="1043"/>
                </a:lnTo>
                <a:lnTo>
                  <a:pt x="750" y="1012"/>
                </a:lnTo>
                <a:lnTo>
                  <a:pt x="748" y="999"/>
                </a:lnTo>
                <a:lnTo>
                  <a:pt x="746" y="988"/>
                </a:lnTo>
                <a:lnTo>
                  <a:pt x="746" y="988"/>
                </a:lnTo>
                <a:lnTo>
                  <a:pt x="735" y="818"/>
                </a:lnTo>
                <a:lnTo>
                  <a:pt x="726" y="685"/>
                </a:lnTo>
                <a:lnTo>
                  <a:pt x="726" y="685"/>
                </a:lnTo>
                <a:lnTo>
                  <a:pt x="735" y="689"/>
                </a:lnTo>
                <a:lnTo>
                  <a:pt x="761" y="695"/>
                </a:lnTo>
                <a:lnTo>
                  <a:pt x="796" y="698"/>
                </a:lnTo>
                <a:lnTo>
                  <a:pt x="814" y="700"/>
                </a:lnTo>
                <a:lnTo>
                  <a:pt x="835" y="700"/>
                </a:lnTo>
                <a:lnTo>
                  <a:pt x="835" y="700"/>
                </a:lnTo>
                <a:lnTo>
                  <a:pt x="899" y="696"/>
                </a:lnTo>
                <a:lnTo>
                  <a:pt x="925" y="695"/>
                </a:lnTo>
                <a:lnTo>
                  <a:pt x="925" y="695"/>
                </a:lnTo>
                <a:lnTo>
                  <a:pt x="934" y="698"/>
                </a:lnTo>
                <a:lnTo>
                  <a:pt x="947" y="700"/>
                </a:lnTo>
                <a:lnTo>
                  <a:pt x="962" y="700"/>
                </a:lnTo>
                <a:lnTo>
                  <a:pt x="962" y="700"/>
                </a:lnTo>
                <a:lnTo>
                  <a:pt x="978" y="700"/>
                </a:lnTo>
                <a:lnTo>
                  <a:pt x="991" y="700"/>
                </a:lnTo>
                <a:lnTo>
                  <a:pt x="995" y="698"/>
                </a:lnTo>
                <a:lnTo>
                  <a:pt x="999" y="696"/>
                </a:lnTo>
                <a:lnTo>
                  <a:pt x="1002" y="691"/>
                </a:lnTo>
                <a:lnTo>
                  <a:pt x="1004" y="685"/>
                </a:lnTo>
                <a:lnTo>
                  <a:pt x="1004" y="685"/>
                </a:lnTo>
                <a:lnTo>
                  <a:pt x="1010" y="671"/>
                </a:lnTo>
                <a:lnTo>
                  <a:pt x="1012" y="652"/>
                </a:lnTo>
                <a:lnTo>
                  <a:pt x="1012" y="643"/>
                </a:lnTo>
                <a:lnTo>
                  <a:pt x="1010" y="634"/>
                </a:lnTo>
                <a:lnTo>
                  <a:pt x="1006" y="626"/>
                </a:lnTo>
                <a:lnTo>
                  <a:pt x="1001" y="621"/>
                </a:lnTo>
                <a:lnTo>
                  <a:pt x="1001" y="621"/>
                </a:lnTo>
                <a:lnTo>
                  <a:pt x="991" y="615"/>
                </a:lnTo>
                <a:lnTo>
                  <a:pt x="982" y="612"/>
                </a:lnTo>
                <a:lnTo>
                  <a:pt x="967" y="610"/>
                </a:lnTo>
                <a:lnTo>
                  <a:pt x="955" y="610"/>
                </a:lnTo>
                <a:lnTo>
                  <a:pt x="949" y="610"/>
                </a:lnTo>
                <a:lnTo>
                  <a:pt x="949" y="610"/>
                </a:lnTo>
                <a:lnTo>
                  <a:pt x="943" y="613"/>
                </a:lnTo>
                <a:lnTo>
                  <a:pt x="936" y="617"/>
                </a:lnTo>
                <a:lnTo>
                  <a:pt x="925" y="625"/>
                </a:lnTo>
                <a:lnTo>
                  <a:pt x="925" y="625"/>
                </a:lnTo>
                <a:lnTo>
                  <a:pt x="923" y="626"/>
                </a:lnTo>
                <a:lnTo>
                  <a:pt x="921" y="626"/>
                </a:lnTo>
                <a:lnTo>
                  <a:pt x="910" y="628"/>
                </a:lnTo>
                <a:lnTo>
                  <a:pt x="892" y="630"/>
                </a:lnTo>
                <a:lnTo>
                  <a:pt x="892" y="630"/>
                </a:lnTo>
                <a:lnTo>
                  <a:pt x="881" y="630"/>
                </a:lnTo>
                <a:lnTo>
                  <a:pt x="872" y="632"/>
                </a:lnTo>
                <a:lnTo>
                  <a:pt x="853" y="634"/>
                </a:lnTo>
                <a:lnTo>
                  <a:pt x="844" y="634"/>
                </a:lnTo>
                <a:lnTo>
                  <a:pt x="833" y="632"/>
                </a:lnTo>
                <a:lnTo>
                  <a:pt x="820" y="628"/>
                </a:lnTo>
                <a:lnTo>
                  <a:pt x="802" y="621"/>
                </a:lnTo>
                <a:lnTo>
                  <a:pt x="802" y="621"/>
                </a:lnTo>
                <a:lnTo>
                  <a:pt x="776" y="606"/>
                </a:lnTo>
                <a:lnTo>
                  <a:pt x="766" y="599"/>
                </a:lnTo>
                <a:lnTo>
                  <a:pt x="766" y="597"/>
                </a:lnTo>
                <a:lnTo>
                  <a:pt x="766" y="597"/>
                </a:lnTo>
                <a:lnTo>
                  <a:pt x="768" y="597"/>
                </a:lnTo>
                <a:lnTo>
                  <a:pt x="759" y="573"/>
                </a:lnTo>
                <a:lnTo>
                  <a:pt x="759" y="573"/>
                </a:lnTo>
                <a:lnTo>
                  <a:pt x="750" y="567"/>
                </a:lnTo>
                <a:lnTo>
                  <a:pt x="739" y="562"/>
                </a:lnTo>
                <a:lnTo>
                  <a:pt x="726" y="549"/>
                </a:lnTo>
                <a:lnTo>
                  <a:pt x="726" y="549"/>
                </a:lnTo>
                <a:lnTo>
                  <a:pt x="722" y="542"/>
                </a:lnTo>
                <a:lnTo>
                  <a:pt x="717" y="531"/>
                </a:lnTo>
                <a:lnTo>
                  <a:pt x="715" y="519"/>
                </a:lnTo>
                <a:lnTo>
                  <a:pt x="713" y="508"/>
                </a:lnTo>
                <a:lnTo>
                  <a:pt x="711" y="484"/>
                </a:lnTo>
                <a:lnTo>
                  <a:pt x="713" y="470"/>
                </a:lnTo>
                <a:lnTo>
                  <a:pt x="713" y="470"/>
                </a:lnTo>
                <a:lnTo>
                  <a:pt x="711" y="449"/>
                </a:lnTo>
                <a:lnTo>
                  <a:pt x="706" y="420"/>
                </a:lnTo>
                <a:lnTo>
                  <a:pt x="695" y="389"/>
                </a:lnTo>
                <a:lnTo>
                  <a:pt x="691" y="376"/>
                </a:lnTo>
                <a:lnTo>
                  <a:pt x="684" y="367"/>
                </a:lnTo>
                <a:lnTo>
                  <a:pt x="684" y="367"/>
                </a:lnTo>
                <a:lnTo>
                  <a:pt x="678" y="359"/>
                </a:lnTo>
                <a:lnTo>
                  <a:pt x="671" y="354"/>
                </a:lnTo>
                <a:lnTo>
                  <a:pt x="654" y="343"/>
                </a:lnTo>
                <a:lnTo>
                  <a:pt x="639" y="333"/>
                </a:lnTo>
                <a:lnTo>
                  <a:pt x="632" y="328"/>
                </a:lnTo>
                <a:lnTo>
                  <a:pt x="632" y="328"/>
                </a:lnTo>
                <a:lnTo>
                  <a:pt x="626" y="309"/>
                </a:lnTo>
                <a:lnTo>
                  <a:pt x="623" y="295"/>
                </a:lnTo>
                <a:lnTo>
                  <a:pt x="623" y="295"/>
                </a:lnTo>
                <a:lnTo>
                  <a:pt x="626" y="296"/>
                </a:lnTo>
                <a:lnTo>
                  <a:pt x="636" y="298"/>
                </a:lnTo>
                <a:lnTo>
                  <a:pt x="641" y="300"/>
                </a:lnTo>
                <a:lnTo>
                  <a:pt x="649" y="298"/>
                </a:lnTo>
                <a:lnTo>
                  <a:pt x="654" y="295"/>
                </a:lnTo>
                <a:lnTo>
                  <a:pt x="661" y="291"/>
                </a:lnTo>
                <a:lnTo>
                  <a:pt x="661" y="291"/>
                </a:lnTo>
                <a:lnTo>
                  <a:pt x="665" y="284"/>
                </a:lnTo>
                <a:lnTo>
                  <a:pt x="669" y="274"/>
                </a:lnTo>
                <a:lnTo>
                  <a:pt x="672" y="267"/>
                </a:lnTo>
                <a:lnTo>
                  <a:pt x="672" y="258"/>
                </a:lnTo>
                <a:lnTo>
                  <a:pt x="672" y="239"/>
                </a:lnTo>
                <a:lnTo>
                  <a:pt x="671" y="225"/>
                </a:lnTo>
                <a:lnTo>
                  <a:pt x="671" y="225"/>
                </a:lnTo>
                <a:lnTo>
                  <a:pt x="661" y="186"/>
                </a:lnTo>
                <a:lnTo>
                  <a:pt x="661" y="186"/>
                </a:lnTo>
                <a:lnTo>
                  <a:pt x="661" y="182"/>
                </a:lnTo>
                <a:lnTo>
                  <a:pt x="663" y="179"/>
                </a:lnTo>
                <a:lnTo>
                  <a:pt x="669" y="171"/>
                </a:lnTo>
                <a:lnTo>
                  <a:pt x="672" y="167"/>
                </a:lnTo>
                <a:lnTo>
                  <a:pt x="674" y="164"/>
                </a:lnTo>
                <a:lnTo>
                  <a:pt x="672" y="162"/>
                </a:lnTo>
                <a:lnTo>
                  <a:pt x="671" y="158"/>
                </a:lnTo>
                <a:lnTo>
                  <a:pt x="671" y="158"/>
                </a:lnTo>
                <a:lnTo>
                  <a:pt x="656" y="151"/>
                </a:lnTo>
                <a:lnTo>
                  <a:pt x="650" y="145"/>
                </a:lnTo>
                <a:lnTo>
                  <a:pt x="647" y="140"/>
                </a:lnTo>
                <a:lnTo>
                  <a:pt x="647" y="140"/>
                </a:lnTo>
                <a:lnTo>
                  <a:pt x="643" y="129"/>
                </a:lnTo>
                <a:lnTo>
                  <a:pt x="639" y="114"/>
                </a:lnTo>
                <a:lnTo>
                  <a:pt x="637" y="97"/>
                </a:lnTo>
                <a:lnTo>
                  <a:pt x="650" y="92"/>
                </a:lnTo>
                <a:lnTo>
                  <a:pt x="637" y="64"/>
                </a:lnTo>
                <a:lnTo>
                  <a:pt x="641" y="50"/>
                </a:lnTo>
                <a:lnTo>
                  <a:pt x="614" y="3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0">
            <a:extLst>
              <a:ext uri="{FF2B5EF4-FFF2-40B4-BE49-F238E27FC236}">
                <a16:creationId xmlns:a16="http://schemas.microsoft.com/office/drawing/2014/main" id="{DC6F0499-EA24-4F1E-8B48-0ED18B261973}"/>
              </a:ext>
            </a:extLst>
          </p:cNvPr>
          <p:cNvSpPr>
            <a:spLocks/>
          </p:cNvSpPr>
          <p:nvPr/>
        </p:nvSpPr>
        <p:spPr bwMode="auto">
          <a:xfrm>
            <a:off x="6586299" y="4721862"/>
            <a:ext cx="850476" cy="1655125"/>
          </a:xfrm>
          <a:custGeom>
            <a:avLst/>
            <a:gdLst>
              <a:gd name="T0" fmla="*/ 109 w 631"/>
              <a:gd name="T1" fmla="*/ 27 h 1228"/>
              <a:gd name="T2" fmla="*/ 107 w 631"/>
              <a:gd name="T3" fmla="*/ 44 h 1228"/>
              <a:gd name="T4" fmla="*/ 143 w 631"/>
              <a:gd name="T5" fmla="*/ 77 h 1228"/>
              <a:gd name="T6" fmla="*/ 140 w 631"/>
              <a:gd name="T7" fmla="*/ 101 h 1228"/>
              <a:gd name="T8" fmla="*/ 136 w 631"/>
              <a:gd name="T9" fmla="*/ 109 h 1228"/>
              <a:gd name="T10" fmla="*/ 131 w 631"/>
              <a:gd name="T11" fmla="*/ 121 h 1228"/>
              <a:gd name="T12" fmla="*/ 140 w 631"/>
              <a:gd name="T13" fmla="*/ 145 h 1228"/>
              <a:gd name="T14" fmla="*/ 118 w 631"/>
              <a:gd name="T15" fmla="*/ 159 h 1228"/>
              <a:gd name="T16" fmla="*/ 97 w 631"/>
              <a:gd name="T17" fmla="*/ 227 h 1228"/>
              <a:gd name="T18" fmla="*/ 102 w 631"/>
              <a:gd name="T19" fmla="*/ 361 h 1228"/>
              <a:gd name="T20" fmla="*/ 102 w 631"/>
              <a:gd name="T21" fmla="*/ 414 h 1228"/>
              <a:gd name="T22" fmla="*/ 78 w 631"/>
              <a:gd name="T23" fmla="*/ 501 h 1228"/>
              <a:gd name="T24" fmla="*/ 53 w 631"/>
              <a:gd name="T25" fmla="*/ 494 h 1228"/>
              <a:gd name="T26" fmla="*/ 39 w 631"/>
              <a:gd name="T27" fmla="*/ 501 h 1228"/>
              <a:gd name="T28" fmla="*/ 25 w 631"/>
              <a:gd name="T29" fmla="*/ 516 h 1228"/>
              <a:gd name="T30" fmla="*/ 35 w 631"/>
              <a:gd name="T31" fmla="*/ 544 h 1228"/>
              <a:gd name="T32" fmla="*/ 73 w 631"/>
              <a:gd name="T33" fmla="*/ 544 h 1228"/>
              <a:gd name="T34" fmla="*/ 96 w 631"/>
              <a:gd name="T35" fmla="*/ 547 h 1228"/>
              <a:gd name="T36" fmla="*/ 140 w 631"/>
              <a:gd name="T37" fmla="*/ 583 h 1228"/>
              <a:gd name="T38" fmla="*/ 171 w 631"/>
              <a:gd name="T39" fmla="*/ 655 h 1228"/>
              <a:gd name="T40" fmla="*/ 169 w 631"/>
              <a:gd name="T41" fmla="*/ 694 h 1228"/>
              <a:gd name="T42" fmla="*/ 143 w 631"/>
              <a:gd name="T43" fmla="*/ 766 h 1228"/>
              <a:gd name="T44" fmla="*/ 98 w 631"/>
              <a:gd name="T45" fmla="*/ 972 h 1228"/>
              <a:gd name="T46" fmla="*/ 89 w 631"/>
              <a:gd name="T47" fmla="*/ 1045 h 1228"/>
              <a:gd name="T48" fmla="*/ 69 w 631"/>
              <a:gd name="T49" fmla="*/ 1137 h 1228"/>
              <a:gd name="T50" fmla="*/ 92 w 631"/>
              <a:gd name="T51" fmla="*/ 1151 h 1228"/>
              <a:gd name="T52" fmla="*/ 14 w 631"/>
              <a:gd name="T53" fmla="*/ 1183 h 1228"/>
              <a:gd name="T54" fmla="*/ 0 w 631"/>
              <a:gd name="T55" fmla="*/ 1210 h 1228"/>
              <a:gd name="T56" fmla="*/ 56 w 631"/>
              <a:gd name="T57" fmla="*/ 1228 h 1228"/>
              <a:gd name="T58" fmla="*/ 173 w 631"/>
              <a:gd name="T59" fmla="*/ 1215 h 1228"/>
              <a:gd name="T60" fmla="*/ 189 w 631"/>
              <a:gd name="T61" fmla="*/ 1204 h 1228"/>
              <a:gd name="T62" fmla="*/ 179 w 631"/>
              <a:gd name="T63" fmla="*/ 1152 h 1228"/>
              <a:gd name="T64" fmla="*/ 183 w 631"/>
              <a:gd name="T65" fmla="*/ 1045 h 1228"/>
              <a:gd name="T66" fmla="*/ 256 w 631"/>
              <a:gd name="T67" fmla="*/ 882 h 1228"/>
              <a:gd name="T68" fmla="*/ 396 w 631"/>
              <a:gd name="T69" fmla="*/ 957 h 1228"/>
              <a:gd name="T70" fmla="*/ 507 w 631"/>
              <a:gd name="T71" fmla="*/ 984 h 1228"/>
              <a:gd name="T72" fmla="*/ 535 w 631"/>
              <a:gd name="T73" fmla="*/ 997 h 1228"/>
              <a:gd name="T74" fmla="*/ 563 w 631"/>
              <a:gd name="T75" fmla="*/ 1022 h 1228"/>
              <a:gd name="T76" fmla="*/ 564 w 631"/>
              <a:gd name="T77" fmla="*/ 1079 h 1228"/>
              <a:gd name="T78" fmla="*/ 599 w 631"/>
              <a:gd name="T79" fmla="*/ 1073 h 1228"/>
              <a:gd name="T80" fmla="*/ 617 w 631"/>
              <a:gd name="T81" fmla="*/ 1002 h 1228"/>
              <a:gd name="T82" fmla="*/ 631 w 631"/>
              <a:gd name="T83" fmla="*/ 930 h 1228"/>
              <a:gd name="T84" fmla="*/ 564 w 631"/>
              <a:gd name="T85" fmla="*/ 891 h 1228"/>
              <a:gd name="T86" fmla="*/ 532 w 631"/>
              <a:gd name="T87" fmla="*/ 877 h 1228"/>
              <a:gd name="T88" fmla="*/ 444 w 631"/>
              <a:gd name="T89" fmla="*/ 874 h 1228"/>
              <a:gd name="T90" fmla="*/ 357 w 631"/>
              <a:gd name="T91" fmla="*/ 819 h 1228"/>
              <a:gd name="T92" fmla="*/ 347 w 631"/>
              <a:gd name="T93" fmla="*/ 689 h 1228"/>
              <a:gd name="T94" fmla="*/ 353 w 631"/>
              <a:gd name="T95" fmla="*/ 612 h 1228"/>
              <a:gd name="T96" fmla="*/ 343 w 631"/>
              <a:gd name="T97" fmla="*/ 525 h 1228"/>
              <a:gd name="T98" fmla="*/ 399 w 631"/>
              <a:gd name="T99" fmla="*/ 447 h 1228"/>
              <a:gd name="T100" fmla="*/ 410 w 631"/>
              <a:gd name="T101" fmla="*/ 395 h 1228"/>
              <a:gd name="T102" fmla="*/ 374 w 631"/>
              <a:gd name="T103" fmla="*/ 318 h 1228"/>
              <a:gd name="T104" fmla="*/ 323 w 631"/>
              <a:gd name="T105" fmla="*/ 236 h 1228"/>
              <a:gd name="T106" fmla="*/ 274 w 631"/>
              <a:gd name="T107" fmla="*/ 205 h 1228"/>
              <a:gd name="T108" fmla="*/ 281 w 631"/>
              <a:gd name="T109" fmla="*/ 109 h 1228"/>
              <a:gd name="T110" fmla="*/ 282 w 631"/>
              <a:gd name="T111" fmla="*/ 53 h 1228"/>
              <a:gd name="T112" fmla="*/ 261 w 631"/>
              <a:gd name="T113" fmla="*/ 19 h 1228"/>
              <a:gd name="T114" fmla="*/ 222 w 631"/>
              <a:gd name="T115" fmla="*/ 0 h 1228"/>
              <a:gd name="T116" fmla="*/ 179 w 631"/>
              <a:gd name="T117" fmla="*/ 19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1" h="1228">
                <a:moveTo>
                  <a:pt x="179" y="19"/>
                </a:moveTo>
                <a:lnTo>
                  <a:pt x="179" y="19"/>
                </a:lnTo>
                <a:lnTo>
                  <a:pt x="168" y="19"/>
                </a:lnTo>
                <a:lnTo>
                  <a:pt x="143" y="21"/>
                </a:lnTo>
                <a:lnTo>
                  <a:pt x="130" y="23"/>
                </a:lnTo>
                <a:lnTo>
                  <a:pt x="118" y="24"/>
                </a:lnTo>
                <a:lnTo>
                  <a:pt x="109" y="27"/>
                </a:lnTo>
                <a:lnTo>
                  <a:pt x="108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34"/>
                </a:lnTo>
                <a:lnTo>
                  <a:pt x="106" y="36"/>
                </a:lnTo>
                <a:lnTo>
                  <a:pt x="106" y="39"/>
                </a:lnTo>
                <a:lnTo>
                  <a:pt x="107" y="44"/>
                </a:lnTo>
                <a:lnTo>
                  <a:pt x="107" y="44"/>
                </a:lnTo>
                <a:lnTo>
                  <a:pt x="109" y="47"/>
                </a:lnTo>
                <a:lnTo>
                  <a:pt x="114" y="51"/>
                </a:lnTo>
                <a:lnTo>
                  <a:pt x="127" y="59"/>
                </a:lnTo>
                <a:lnTo>
                  <a:pt x="145" y="68"/>
                </a:lnTo>
                <a:lnTo>
                  <a:pt x="145" y="68"/>
                </a:lnTo>
                <a:lnTo>
                  <a:pt x="143" y="77"/>
                </a:lnTo>
                <a:lnTo>
                  <a:pt x="140" y="83"/>
                </a:lnTo>
                <a:lnTo>
                  <a:pt x="140" y="87"/>
                </a:lnTo>
                <a:lnTo>
                  <a:pt x="140" y="87"/>
                </a:lnTo>
                <a:lnTo>
                  <a:pt x="142" y="91"/>
                </a:lnTo>
                <a:lnTo>
                  <a:pt x="142" y="95"/>
                </a:lnTo>
                <a:lnTo>
                  <a:pt x="142" y="100"/>
                </a:lnTo>
                <a:lnTo>
                  <a:pt x="140" y="101"/>
                </a:lnTo>
                <a:lnTo>
                  <a:pt x="140" y="101"/>
                </a:lnTo>
                <a:lnTo>
                  <a:pt x="139" y="101"/>
                </a:lnTo>
                <a:lnTo>
                  <a:pt x="138" y="103"/>
                </a:lnTo>
                <a:lnTo>
                  <a:pt x="136" y="106"/>
                </a:lnTo>
                <a:lnTo>
                  <a:pt x="136" y="106"/>
                </a:lnTo>
                <a:lnTo>
                  <a:pt x="134" y="107"/>
                </a:lnTo>
                <a:lnTo>
                  <a:pt x="136" y="109"/>
                </a:lnTo>
                <a:lnTo>
                  <a:pt x="136" y="110"/>
                </a:lnTo>
                <a:lnTo>
                  <a:pt x="136" y="111"/>
                </a:lnTo>
                <a:lnTo>
                  <a:pt x="136" y="111"/>
                </a:lnTo>
                <a:lnTo>
                  <a:pt x="133" y="113"/>
                </a:lnTo>
                <a:lnTo>
                  <a:pt x="132" y="116"/>
                </a:lnTo>
                <a:lnTo>
                  <a:pt x="131" y="121"/>
                </a:lnTo>
                <a:lnTo>
                  <a:pt x="131" y="121"/>
                </a:lnTo>
                <a:lnTo>
                  <a:pt x="132" y="125"/>
                </a:lnTo>
                <a:lnTo>
                  <a:pt x="133" y="130"/>
                </a:lnTo>
                <a:lnTo>
                  <a:pt x="136" y="135"/>
                </a:lnTo>
                <a:lnTo>
                  <a:pt x="136" y="135"/>
                </a:lnTo>
                <a:lnTo>
                  <a:pt x="138" y="140"/>
                </a:lnTo>
                <a:lnTo>
                  <a:pt x="140" y="142"/>
                </a:lnTo>
                <a:lnTo>
                  <a:pt x="140" y="145"/>
                </a:lnTo>
                <a:lnTo>
                  <a:pt x="140" y="145"/>
                </a:lnTo>
                <a:lnTo>
                  <a:pt x="137" y="146"/>
                </a:lnTo>
                <a:lnTo>
                  <a:pt x="128" y="147"/>
                </a:lnTo>
                <a:lnTo>
                  <a:pt x="116" y="149"/>
                </a:lnTo>
                <a:lnTo>
                  <a:pt x="116" y="149"/>
                </a:lnTo>
                <a:lnTo>
                  <a:pt x="116" y="152"/>
                </a:lnTo>
                <a:lnTo>
                  <a:pt x="118" y="159"/>
                </a:lnTo>
                <a:lnTo>
                  <a:pt x="121" y="174"/>
                </a:lnTo>
                <a:lnTo>
                  <a:pt x="121" y="174"/>
                </a:lnTo>
                <a:lnTo>
                  <a:pt x="122" y="182"/>
                </a:lnTo>
                <a:lnTo>
                  <a:pt x="125" y="193"/>
                </a:lnTo>
                <a:lnTo>
                  <a:pt x="126" y="207"/>
                </a:lnTo>
                <a:lnTo>
                  <a:pt x="97" y="227"/>
                </a:lnTo>
                <a:lnTo>
                  <a:pt x="97" y="227"/>
                </a:lnTo>
                <a:lnTo>
                  <a:pt x="110" y="259"/>
                </a:lnTo>
                <a:lnTo>
                  <a:pt x="119" y="283"/>
                </a:lnTo>
                <a:lnTo>
                  <a:pt x="121" y="293"/>
                </a:lnTo>
                <a:lnTo>
                  <a:pt x="121" y="299"/>
                </a:lnTo>
                <a:lnTo>
                  <a:pt x="121" y="299"/>
                </a:lnTo>
                <a:lnTo>
                  <a:pt x="112" y="329"/>
                </a:lnTo>
                <a:lnTo>
                  <a:pt x="102" y="361"/>
                </a:lnTo>
                <a:lnTo>
                  <a:pt x="102" y="361"/>
                </a:lnTo>
                <a:lnTo>
                  <a:pt x="101" y="366"/>
                </a:lnTo>
                <a:lnTo>
                  <a:pt x="101" y="372"/>
                </a:lnTo>
                <a:lnTo>
                  <a:pt x="101" y="385"/>
                </a:lnTo>
                <a:lnTo>
                  <a:pt x="102" y="399"/>
                </a:lnTo>
                <a:lnTo>
                  <a:pt x="102" y="414"/>
                </a:lnTo>
                <a:lnTo>
                  <a:pt x="102" y="414"/>
                </a:lnTo>
                <a:lnTo>
                  <a:pt x="100" y="454"/>
                </a:lnTo>
                <a:lnTo>
                  <a:pt x="97" y="477"/>
                </a:lnTo>
                <a:lnTo>
                  <a:pt x="97" y="477"/>
                </a:lnTo>
                <a:lnTo>
                  <a:pt x="96" y="478"/>
                </a:lnTo>
                <a:lnTo>
                  <a:pt x="95" y="484"/>
                </a:lnTo>
                <a:lnTo>
                  <a:pt x="92" y="491"/>
                </a:lnTo>
                <a:lnTo>
                  <a:pt x="78" y="501"/>
                </a:lnTo>
                <a:lnTo>
                  <a:pt x="78" y="501"/>
                </a:lnTo>
                <a:lnTo>
                  <a:pt x="73" y="500"/>
                </a:lnTo>
                <a:lnTo>
                  <a:pt x="63" y="496"/>
                </a:lnTo>
                <a:lnTo>
                  <a:pt x="63" y="496"/>
                </a:lnTo>
                <a:lnTo>
                  <a:pt x="60" y="495"/>
                </a:lnTo>
                <a:lnTo>
                  <a:pt x="56" y="494"/>
                </a:lnTo>
                <a:lnTo>
                  <a:pt x="53" y="494"/>
                </a:lnTo>
                <a:lnTo>
                  <a:pt x="49" y="496"/>
                </a:lnTo>
                <a:lnTo>
                  <a:pt x="49" y="496"/>
                </a:lnTo>
                <a:lnTo>
                  <a:pt x="45" y="497"/>
                </a:lnTo>
                <a:lnTo>
                  <a:pt x="44" y="497"/>
                </a:lnTo>
                <a:lnTo>
                  <a:pt x="43" y="499"/>
                </a:lnTo>
                <a:lnTo>
                  <a:pt x="39" y="501"/>
                </a:lnTo>
                <a:lnTo>
                  <a:pt x="39" y="501"/>
                </a:lnTo>
                <a:lnTo>
                  <a:pt x="37" y="502"/>
                </a:lnTo>
                <a:lnTo>
                  <a:pt x="35" y="503"/>
                </a:lnTo>
                <a:lnTo>
                  <a:pt x="31" y="503"/>
                </a:lnTo>
                <a:lnTo>
                  <a:pt x="30" y="505"/>
                </a:lnTo>
                <a:lnTo>
                  <a:pt x="27" y="507"/>
                </a:lnTo>
                <a:lnTo>
                  <a:pt x="25" y="516"/>
                </a:lnTo>
                <a:lnTo>
                  <a:pt x="25" y="516"/>
                </a:lnTo>
                <a:lnTo>
                  <a:pt x="24" y="522"/>
                </a:lnTo>
                <a:lnTo>
                  <a:pt x="24" y="528"/>
                </a:lnTo>
                <a:lnTo>
                  <a:pt x="24" y="531"/>
                </a:lnTo>
                <a:lnTo>
                  <a:pt x="25" y="535"/>
                </a:lnTo>
                <a:lnTo>
                  <a:pt x="27" y="538"/>
                </a:lnTo>
                <a:lnTo>
                  <a:pt x="29" y="541"/>
                </a:lnTo>
                <a:lnTo>
                  <a:pt x="35" y="544"/>
                </a:lnTo>
                <a:lnTo>
                  <a:pt x="35" y="544"/>
                </a:lnTo>
                <a:lnTo>
                  <a:pt x="48" y="548"/>
                </a:lnTo>
                <a:lnTo>
                  <a:pt x="54" y="549"/>
                </a:lnTo>
                <a:lnTo>
                  <a:pt x="59" y="549"/>
                </a:lnTo>
                <a:lnTo>
                  <a:pt x="59" y="549"/>
                </a:lnTo>
                <a:lnTo>
                  <a:pt x="68" y="547"/>
                </a:lnTo>
                <a:lnTo>
                  <a:pt x="73" y="544"/>
                </a:lnTo>
                <a:lnTo>
                  <a:pt x="73" y="544"/>
                </a:lnTo>
                <a:lnTo>
                  <a:pt x="77" y="547"/>
                </a:lnTo>
                <a:lnTo>
                  <a:pt x="80" y="549"/>
                </a:lnTo>
                <a:lnTo>
                  <a:pt x="87" y="549"/>
                </a:lnTo>
                <a:lnTo>
                  <a:pt x="87" y="549"/>
                </a:lnTo>
                <a:lnTo>
                  <a:pt x="92" y="548"/>
                </a:lnTo>
                <a:lnTo>
                  <a:pt x="96" y="547"/>
                </a:lnTo>
                <a:lnTo>
                  <a:pt x="106" y="542"/>
                </a:lnTo>
                <a:lnTo>
                  <a:pt x="116" y="535"/>
                </a:lnTo>
                <a:lnTo>
                  <a:pt x="116" y="535"/>
                </a:lnTo>
                <a:lnTo>
                  <a:pt x="126" y="555"/>
                </a:lnTo>
                <a:lnTo>
                  <a:pt x="134" y="572"/>
                </a:lnTo>
                <a:lnTo>
                  <a:pt x="140" y="583"/>
                </a:lnTo>
                <a:lnTo>
                  <a:pt x="140" y="583"/>
                </a:lnTo>
                <a:lnTo>
                  <a:pt x="157" y="603"/>
                </a:lnTo>
                <a:lnTo>
                  <a:pt x="166" y="615"/>
                </a:lnTo>
                <a:lnTo>
                  <a:pt x="168" y="621"/>
                </a:lnTo>
                <a:lnTo>
                  <a:pt x="169" y="626"/>
                </a:lnTo>
                <a:lnTo>
                  <a:pt x="169" y="626"/>
                </a:lnTo>
                <a:lnTo>
                  <a:pt x="171" y="646"/>
                </a:lnTo>
                <a:lnTo>
                  <a:pt x="171" y="655"/>
                </a:lnTo>
                <a:lnTo>
                  <a:pt x="169" y="665"/>
                </a:lnTo>
                <a:lnTo>
                  <a:pt x="169" y="665"/>
                </a:lnTo>
                <a:lnTo>
                  <a:pt x="168" y="674"/>
                </a:lnTo>
                <a:lnTo>
                  <a:pt x="169" y="682"/>
                </a:lnTo>
                <a:lnTo>
                  <a:pt x="171" y="689"/>
                </a:lnTo>
                <a:lnTo>
                  <a:pt x="169" y="694"/>
                </a:lnTo>
                <a:lnTo>
                  <a:pt x="169" y="694"/>
                </a:lnTo>
                <a:lnTo>
                  <a:pt x="166" y="712"/>
                </a:lnTo>
                <a:lnTo>
                  <a:pt x="161" y="725"/>
                </a:lnTo>
                <a:lnTo>
                  <a:pt x="158" y="731"/>
                </a:lnTo>
                <a:lnTo>
                  <a:pt x="155" y="737"/>
                </a:lnTo>
                <a:lnTo>
                  <a:pt x="155" y="737"/>
                </a:lnTo>
                <a:lnTo>
                  <a:pt x="150" y="748"/>
                </a:lnTo>
                <a:lnTo>
                  <a:pt x="143" y="766"/>
                </a:lnTo>
                <a:lnTo>
                  <a:pt x="125" y="814"/>
                </a:lnTo>
                <a:lnTo>
                  <a:pt x="109" y="865"/>
                </a:lnTo>
                <a:lnTo>
                  <a:pt x="104" y="884"/>
                </a:lnTo>
                <a:lnTo>
                  <a:pt x="102" y="896"/>
                </a:lnTo>
                <a:lnTo>
                  <a:pt x="102" y="896"/>
                </a:lnTo>
                <a:lnTo>
                  <a:pt x="101" y="926"/>
                </a:lnTo>
                <a:lnTo>
                  <a:pt x="98" y="972"/>
                </a:lnTo>
                <a:lnTo>
                  <a:pt x="96" y="1015"/>
                </a:lnTo>
                <a:lnTo>
                  <a:pt x="95" y="1030"/>
                </a:lnTo>
                <a:lnTo>
                  <a:pt x="93" y="1033"/>
                </a:lnTo>
                <a:lnTo>
                  <a:pt x="92" y="1036"/>
                </a:lnTo>
                <a:lnTo>
                  <a:pt x="92" y="1036"/>
                </a:lnTo>
                <a:lnTo>
                  <a:pt x="90" y="1039"/>
                </a:lnTo>
                <a:lnTo>
                  <a:pt x="89" y="1045"/>
                </a:lnTo>
                <a:lnTo>
                  <a:pt x="86" y="1063"/>
                </a:lnTo>
                <a:lnTo>
                  <a:pt x="84" y="1084"/>
                </a:lnTo>
                <a:lnTo>
                  <a:pt x="83" y="1098"/>
                </a:lnTo>
                <a:lnTo>
                  <a:pt x="83" y="1098"/>
                </a:lnTo>
                <a:lnTo>
                  <a:pt x="79" y="1110"/>
                </a:lnTo>
                <a:lnTo>
                  <a:pt x="74" y="1125"/>
                </a:lnTo>
                <a:lnTo>
                  <a:pt x="69" y="1137"/>
                </a:lnTo>
                <a:lnTo>
                  <a:pt x="68" y="1140"/>
                </a:lnTo>
                <a:lnTo>
                  <a:pt x="68" y="1142"/>
                </a:lnTo>
                <a:lnTo>
                  <a:pt x="68" y="1142"/>
                </a:lnTo>
                <a:lnTo>
                  <a:pt x="73" y="1143"/>
                </a:lnTo>
                <a:lnTo>
                  <a:pt x="81" y="1146"/>
                </a:lnTo>
                <a:lnTo>
                  <a:pt x="92" y="1151"/>
                </a:lnTo>
                <a:lnTo>
                  <a:pt x="92" y="1151"/>
                </a:lnTo>
                <a:lnTo>
                  <a:pt x="67" y="1161"/>
                </a:lnTo>
                <a:lnTo>
                  <a:pt x="48" y="1168"/>
                </a:lnTo>
                <a:lnTo>
                  <a:pt x="35" y="1175"/>
                </a:lnTo>
                <a:lnTo>
                  <a:pt x="35" y="1175"/>
                </a:lnTo>
                <a:lnTo>
                  <a:pt x="30" y="1178"/>
                </a:lnTo>
                <a:lnTo>
                  <a:pt x="25" y="1179"/>
                </a:lnTo>
                <a:lnTo>
                  <a:pt x="14" y="1183"/>
                </a:lnTo>
                <a:lnTo>
                  <a:pt x="9" y="1185"/>
                </a:lnTo>
                <a:lnTo>
                  <a:pt x="6" y="1187"/>
                </a:lnTo>
                <a:lnTo>
                  <a:pt x="2" y="1190"/>
                </a:lnTo>
                <a:lnTo>
                  <a:pt x="1" y="1195"/>
                </a:lnTo>
                <a:lnTo>
                  <a:pt x="1" y="1195"/>
                </a:lnTo>
                <a:lnTo>
                  <a:pt x="0" y="1203"/>
                </a:lnTo>
                <a:lnTo>
                  <a:pt x="0" y="1210"/>
                </a:lnTo>
                <a:lnTo>
                  <a:pt x="1" y="1215"/>
                </a:lnTo>
                <a:lnTo>
                  <a:pt x="3" y="1217"/>
                </a:lnTo>
                <a:lnTo>
                  <a:pt x="6" y="1219"/>
                </a:lnTo>
                <a:lnTo>
                  <a:pt x="6" y="1219"/>
                </a:lnTo>
                <a:lnTo>
                  <a:pt x="18" y="1222"/>
                </a:lnTo>
                <a:lnTo>
                  <a:pt x="37" y="1226"/>
                </a:lnTo>
                <a:lnTo>
                  <a:pt x="56" y="1228"/>
                </a:lnTo>
                <a:lnTo>
                  <a:pt x="63" y="1228"/>
                </a:lnTo>
                <a:lnTo>
                  <a:pt x="68" y="1228"/>
                </a:lnTo>
                <a:lnTo>
                  <a:pt x="68" y="1228"/>
                </a:lnTo>
                <a:lnTo>
                  <a:pt x="87" y="1226"/>
                </a:lnTo>
                <a:lnTo>
                  <a:pt x="124" y="1221"/>
                </a:lnTo>
                <a:lnTo>
                  <a:pt x="160" y="1217"/>
                </a:lnTo>
                <a:lnTo>
                  <a:pt x="173" y="1215"/>
                </a:lnTo>
                <a:lnTo>
                  <a:pt x="179" y="1214"/>
                </a:lnTo>
                <a:lnTo>
                  <a:pt x="179" y="1214"/>
                </a:lnTo>
                <a:lnTo>
                  <a:pt x="184" y="1213"/>
                </a:lnTo>
                <a:lnTo>
                  <a:pt x="186" y="1211"/>
                </a:lnTo>
                <a:lnTo>
                  <a:pt x="187" y="1210"/>
                </a:lnTo>
                <a:lnTo>
                  <a:pt x="189" y="1204"/>
                </a:lnTo>
                <a:lnTo>
                  <a:pt x="189" y="1204"/>
                </a:lnTo>
                <a:lnTo>
                  <a:pt x="189" y="1199"/>
                </a:lnTo>
                <a:lnTo>
                  <a:pt x="187" y="1192"/>
                </a:lnTo>
                <a:lnTo>
                  <a:pt x="184" y="1178"/>
                </a:lnTo>
                <a:lnTo>
                  <a:pt x="180" y="1163"/>
                </a:lnTo>
                <a:lnTo>
                  <a:pt x="179" y="1156"/>
                </a:lnTo>
                <a:lnTo>
                  <a:pt x="179" y="1156"/>
                </a:lnTo>
                <a:lnTo>
                  <a:pt x="179" y="1152"/>
                </a:lnTo>
                <a:lnTo>
                  <a:pt x="177" y="1148"/>
                </a:lnTo>
                <a:lnTo>
                  <a:pt x="174" y="1142"/>
                </a:lnTo>
                <a:lnTo>
                  <a:pt x="174" y="1142"/>
                </a:lnTo>
                <a:lnTo>
                  <a:pt x="174" y="1124"/>
                </a:lnTo>
                <a:lnTo>
                  <a:pt x="174" y="1098"/>
                </a:lnTo>
                <a:lnTo>
                  <a:pt x="174" y="1098"/>
                </a:lnTo>
                <a:lnTo>
                  <a:pt x="183" y="1045"/>
                </a:lnTo>
                <a:lnTo>
                  <a:pt x="189" y="1013"/>
                </a:lnTo>
                <a:lnTo>
                  <a:pt x="193" y="992"/>
                </a:lnTo>
                <a:lnTo>
                  <a:pt x="193" y="992"/>
                </a:lnTo>
                <a:lnTo>
                  <a:pt x="205" y="969"/>
                </a:lnTo>
                <a:lnTo>
                  <a:pt x="227" y="932"/>
                </a:lnTo>
                <a:lnTo>
                  <a:pt x="256" y="882"/>
                </a:lnTo>
                <a:lnTo>
                  <a:pt x="256" y="882"/>
                </a:lnTo>
                <a:lnTo>
                  <a:pt x="267" y="907"/>
                </a:lnTo>
                <a:lnTo>
                  <a:pt x="276" y="925"/>
                </a:lnTo>
                <a:lnTo>
                  <a:pt x="281" y="932"/>
                </a:lnTo>
                <a:lnTo>
                  <a:pt x="285" y="935"/>
                </a:lnTo>
                <a:lnTo>
                  <a:pt x="285" y="935"/>
                </a:lnTo>
                <a:lnTo>
                  <a:pt x="351" y="948"/>
                </a:lnTo>
                <a:lnTo>
                  <a:pt x="396" y="957"/>
                </a:lnTo>
                <a:lnTo>
                  <a:pt x="411" y="961"/>
                </a:lnTo>
                <a:lnTo>
                  <a:pt x="420" y="963"/>
                </a:lnTo>
                <a:lnTo>
                  <a:pt x="420" y="963"/>
                </a:lnTo>
                <a:lnTo>
                  <a:pt x="427" y="966"/>
                </a:lnTo>
                <a:lnTo>
                  <a:pt x="440" y="969"/>
                </a:lnTo>
                <a:lnTo>
                  <a:pt x="475" y="977"/>
                </a:lnTo>
                <a:lnTo>
                  <a:pt x="507" y="984"/>
                </a:lnTo>
                <a:lnTo>
                  <a:pt x="517" y="986"/>
                </a:lnTo>
                <a:lnTo>
                  <a:pt x="521" y="988"/>
                </a:lnTo>
                <a:lnTo>
                  <a:pt x="521" y="988"/>
                </a:lnTo>
                <a:lnTo>
                  <a:pt x="521" y="989"/>
                </a:lnTo>
                <a:lnTo>
                  <a:pt x="522" y="990"/>
                </a:lnTo>
                <a:lnTo>
                  <a:pt x="528" y="994"/>
                </a:lnTo>
                <a:lnTo>
                  <a:pt x="535" y="997"/>
                </a:lnTo>
                <a:lnTo>
                  <a:pt x="535" y="997"/>
                </a:lnTo>
                <a:lnTo>
                  <a:pt x="540" y="1003"/>
                </a:lnTo>
                <a:lnTo>
                  <a:pt x="545" y="1008"/>
                </a:lnTo>
                <a:lnTo>
                  <a:pt x="550" y="1012"/>
                </a:lnTo>
                <a:lnTo>
                  <a:pt x="550" y="1012"/>
                </a:lnTo>
                <a:lnTo>
                  <a:pt x="559" y="1019"/>
                </a:lnTo>
                <a:lnTo>
                  <a:pt x="563" y="1022"/>
                </a:lnTo>
                <a:lnTo>
                  <a:pt x="564" y="1026"/>
                </a:lnTo>
                <a:lnTo>
                  <a:pt x="564" y="1026"/>
                </a:lnTo>
                <a:lnTo>
                  <a:pt x="562" y="1051"/>
                </a:lnTo>
                <a:lnTo>
                  <a:pt x="562" y="1068"/>
                </a:lnTo>
                <a:lnTo>
                  <a:pt x="563" y="1075"/>
                </a:lnTo>
                <a:lnTo>
                  <a:pt x="564" y="1079"/>
                </a:lnTo>
                <a:lnTo>
                  <a:pt x="564" y="1079"/>
                </a:lnTo>
                <a:lnTo>
                  <a:pt x="566" y="1081"/>
                </a:lnTo>
                <a:lnTo>
                  <a:pt x="571" y="1081"/>
                </a:lnTo>
                <a:lnTo>
                  <a:pt x="576" y="1081"/>
                </a:lnTo>
                <a:lnTo>
                  <a:pt x="582" y="1080"/>
                </a:lnTo>
                <a:lnTo>
                  <a:pt x="588" y="1079"/>
                </a:lnTo>
                <a:lnTo>
                  <a:pt x="594" y="1075"/>
                </a:lnTo>
                <a:lnTo>
                  <a:pt x="599" y="1073"/>
                </a:lnTo>
                <a:lnTo>
                  <a:pt x="603" y="1069"/>
                </a:lnTo>
                <a:lnTo>
                  <a:pt x="603" y="1069"/>
                </a:lnTo>
                <a:lnTo>
                  <a:pt x="605" y="1065"/>
                </a:lnTo>
                <a:lnTo>
                  <a:pt x="609" y="1057"/>
                </a:lnTo>
                <a:lnTo>
                  <a:pt x="612" y="1039"/>
                </a:lnTo>
                <a:lnTo>
                  <a:pt x="616" y="1019"/>
                </a:lnTo>
                <a:lnTo>
                  <a:pt x="617" y="1002"/>
                </a:lnTo>
                <a:lnTo>
                  <a:pt x="617" y="1002"/>
                </a:lnTo>
                <a:lnTo>
                  <a:pt x="619" y="985"/>
                </a:lnTo>
                <a:lnTo>
                  <a:pt x="624" y="965"/>
                </a:lnTo>
                <a:lnTo>
                  <a:pt x="629" y="945"/>
                </a:lnTo>
                <a:lnTo>
                  <a:pt x="631" y="937"/>
                </a:lnTo>
                <a:lnTo>
                  <a:pt x="631" y="930"/>
                </a:lnTo>
                <a:lnTo>
                  <a:pt x="631" y="930"/>
                </a:lnTo>
                <a:lnTo>
                  <a:pt x="631" y="907"/>
                </a:lnTo>
                <a:lnTo>
                  <a:pt x="629" y="900"/>
                </a:lnTo>
                <a:lnTo>
                  <a:pt x="628" y="897"/>
                </a:lnTo>
                <a:lnTo>
                  <a:pt x="627" y="896"/>
                </a:lnTo>
                <a:lnTo>
                  <a:pt x="627" y="896"/>
                </a:lnTo>
                <a:lnTo>
                  <a:pt x="564" y="891"/>
                </a:lnTo>
                <a:lnTo>
                  <a:pt x="564" y="891"/>
                </a:lnTo>
                <a:lnTo>
                  <a:pt x="560" y="885"/>
                </a:lnTo>
                <a:lnTo>
                  <a:pt x="558" y="880"/>
                </a:lnTo>
                <a:lnTo>
                  <a:pt x="554" y="877"/>
                </a:lnTo>
                <a:lnTo>
                  <a:pt x="554" y="877"/>
                </a:lnTo>
                <a:lnTo>
                  <a:pt x="552" y="876"/>
                </a:lnTo>
                <a:lnTo>
                  <a:pt x="547" y="876"/>
                </a:lnTo>
                <a:lnTo>
                  <a:pt x="532" y="877"/>
                </a:lnTo>
                <a:lnTo>
                  <a:pt x="511" y="878"/>
                </a:lnTo>
                <a:lnTo>
                  <a:pt x="499" y="878"/>
                </a:lnTo>
                <a:lnTo>
                  <a:pt x="487" y="877"/>
                </a:lnTo>
                <a:lnTo>
                  <a:pt x="487" y="877"/>
                </a:lnTo>
                <a:lnTo>
                  <a:pt x="467" y="874"/>
                </a:lnTo>
                <a:lnTo>
                  <a:pt x="452" y="874"/>
                </a:lnTo>
                <a:lnTo>
                  <a:pt x="444" y="874"/>
                </a:lnTo>
                <a:lnTo>
                  <a:pt x="440" y="873"/>
                </a:lnTo>
                <a:lnTo>
                  <a:pt x="439" y="872"/>
                </a:lnTo>
                <a:lnTo>
                  <a:pt x="439" y="872"/>
                </a:lnTo>
                <a:lnTo>
                  <a:pt x="434" y="868"/>
                </a:lnTo>
                <a:lnTo>
                  <a:pt x="424" y="861"/>
                </a:lnTo>
                <a:lnTo>
                  <a:pt x="397" y="843"/>
                </a:lnTo>
                <a:lnTo>
                  <a:pt x="357" y="819"/>
                </a:lnTo>
                <a:lnTo>
                  <a:pt x="333" y="814"/>
                </a:lnTo>
                <a:lnTo>
                  <a:pt x="323" y="780"/>
                </a:lnTo>
                <a:lnTo>
                  <a:pt x="323" y="780"/>
                </a:lnTo>
                <a:lnTo>
                  <a:pt x="334" y="744"/>
                </a:lnTo>
                <a:lnTo>
                  <a:pt x="341" y="714"/>
                </a:lnTo>
                <a:lnTo>
                  <a:pt x="347" y="689"/>
                </a:lnTo>
                <a:lnTo>
                  <a:pt x="347" y="689"/>
                </a:lnTo>
                <a:lnTo>
                  <a:pt x="351" y="673"/>
                </a:lnTo>
                <a:lnTo>
                  <a:pt x="355" y="661"/>
                </a:lnTo>
                <a:lnTo>
                  <a:pt x="357" y="652"/>
                </a:lnTo>
                <a:lnTo>
                  <a:pt x="357" y="647"/>
                </a:lnTo>
                <a:lnTo>
                  <a:pt x="357" y="641"/>
                </a:lnTo>
                <a:lnTo>
                  <a:pt x="357" y="641"/>
                </a:lnTo>
                <a:lnTo>
                  <a:pt x="353" y="612"/>
                </a:lnTo>
                <a:lnTo>
                  <a:pt x="352" y="599"/>
                </a:lnTo>
                <a:lnTo>
                  <a:pt x="352" y="593"/>
                </a:lnTo>
                <a:lnTo>
                  <a:pt x="352" y="593"/>
                </a:lnTo>
                <a:lnTo>
                  <a:pt x="351" y="581"/>
                </a:lnTo>
                <a:lnTo>
                  <a:pt x="347" y="558"/>
                </a:lnTo>
                <a:lnTo>
                  <a:pt x="343" y="525"/>
                </a:lnTo>
                <a:lnTo>
                  <a:pt x="343" y="525"/>
                </a:lnTo>
                <a:lnTo>
                  <a:pt x="362" y="495"/>
                </a:lnTo>
                <a:lnTo>
                  <a:pt x="379" y="473"/>
                </a:lnTo>
                <a:lnTo>
                  <a:pt x="385" y="464"/>
                </a:lnTo>
                <a:lnTo>
                  <a:pt x="391" y="458"/>
                </a:lnTo>
                <a:lnTo>
                  <a:pt x="391" y="458"/>
                </a:lnTo>
                <a:lnTo>
                  <a:pt x="396" y="453"/>
                </a:lnTo>
                <a:lnTo>
                  <a:pt x="399" y="447"/>
                </a:lnTo>
                <a:lnTo>
                  <a:pt x="404" y="440"/>
                </a:lnTo>
                <a:lnTo>
                  <a:pt x="408" y="431"/>
                </a:lnTo>
                <a:lnTo>
                  <a:pt x="410" y="422"/>
                </a:lnTo>
                <a:lnTo>
                  <a:pt x="411" y="413"/>
                </a:lnTo>
                <a:lnTo>
                  <a:pt x="411" y="404"/>
                </a:lnTo>
                <a:lnTo>
                  <a:pt x="410" y="395"/>
                </a:lnTo>
                <a:lnTo>
                  <a:pt x="410" y="395"/>
                </a:lnTo>
                <a:lnTo>
                  <a:pt x="405" y="378"/>
                </a:lnTo>
                <a:lnTo>
                  <a:pt x="400" y="363"/>
                </a:lnTo>
                <a:lnTo>
                  <a:pt x="394" y="351"/>
                </a:lnTo>
                <a:lnTo>
                  <a:pt x="391" y="342"/>
                </a:lnTo>
                <a:lnTo>
                  <a:pt x="391" y="342"/>
                </a:lnTo>
                <a:lnTo>
                  <a:pt x="385" y="333"/>
                </a:lnTo>
                <a:lnTo>
                  <a:pt x="374" y="318"/>
                </a:lnTo>
                <a:lnTo>
                  <a:pt x="364" y="302"/>
                </a:lnTo>
                <a:lnTo>
                  <a:pt x="357" y="289"/>
                </a:lnTo>
                <a:lnTo>
                  <a:pt x="357" y="289"/>
                </a:lnTo>
                <a:lnTo>
                  <a:pt x="350" y="276"/>
                </a:lnTo>
                <a:lnTo>
                  <a:pt x="340" y="259"/>
                </a:lnTo>
                <a:lnTo>
                  <a:pt x="331" y="245"/>
                </a:lnTo>
                <a:lnTo>
                  <a:pt x="323" y="236"/>
                </a:lnTo>
                <a:lnTo>
                  <a:pt x="323" y="236"/>
                </a:lnTo>
                <a:lnTo>
                  <a:pt x="308" y="224"/>
                </a:lnTo>
                <a:lnTo>
                  <a:pt x="299" y="219"/>
                </a:lnTo>
                <a:lnTo>
                  <a:pt x="294" y="217"/>
                </a:lnTo>
                <a:lnTo>
                  <a:pt x="294" y="217"/>
                </a:lnTo>
                <a:lnTo>
                  <a:pt x="287" y="213"/>
                </a:lnTo>
                <a:lnTo>
                  <a:pt x="274" y="205"/>
                </a:lnTo>
                <a:lnTo>
                  <a:pt x="256" y="193"/>
                </a:lnTo>
                <a:lnTo>
                  <a:pt x="261" y="154"/>
                </a:lnTo>
                <a:lnTo>
                  <a:pt x="256" y="145"/>
                </a:lnTo>
                <a:lnTo>
                  <a:pt x="256" y="145"/>
                </a:lnTo>
                <a:lnTo>
                  <a:pt x="280" y="111"/>
                </a:lnTo>
                <a:lnTo>
                  <a:pt x="280" y="111"/>
                </a:lnTo>
                <a:lnTo>
                  <a:pt x="281" y="109"/>
                </a:lnTo>
                <a:lnTo>
                  <a:pt x="284" y="104"/>
                </a:lnTo>
                <a:lnTo>
                  <a:pt x="285" y="95"/>
                </a:lnTo>
                <a:lnTo>
                  <a:pt x="285" y="87"/>
                </a:lnTo>
                <a:lnTo>
                  <a:pt x="285" y="87"/>
                </a:lnTo>
                <a:lnTo>
                  <a:pt x="284" y="76"/>
                </a:lnTo>
                <a:lnTo>
                  <a:pt x="284" y="64"/>
                </a:lnTo>
                <a:lnTo>
                  <a:pt x="282" y="53"/>
                </a:lnTo>
                <a:lnTo>
                  <a:pt x="281" y="48"/>
                </a:lnTo>
                <a:lnTo>
                  <a:pt x="280" y="44"/>
                </a:lnTo>
                <a:lnTo>
                  <a:pt x="280" y="44"/>
                </a:lnTo>
                <a:lnTo>
                  <a:pt x="272" y="29"/>
                </a:lnTo>
                <a:lnTo>
                  <a:pt x="267" y="23"/>
                </a:lnTo>
                <a:lnTo>
                  <a:pt x="261" y="19"/>
                </a:lnTo>
                <a:lnTo>
                  <a:pt x="261" y="19"/>
                </a:lnTo>
                <a:lnTo>
                  <a:pt x="252" y="15"/>
                </a:lnTo>
                <a:lnTo>
                  <a:pt x="244" y="7"/>
                </a:lnTo>
                <a:lnTo>
                  <a:pt x="239" y="5"/>
                </a:lnTo>
                <a:lnTo>
                  <a:pt x="233" y="1"/>
                </a:lnTo>
                <a:lnTo>
                  <a:pt x="228" y="0"/>
                </a:lnTo>
                <a:lnTo>
                  <a:pt x="222" y="0"/>
                </a:lnTo>
                <a:lnTo>
                  <a:pt x="222" y="0"/>
                </a:lnTo>
                <a:lnTo>
                  <a:pt x="205" y="3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89" y="12"/>
                </a:lnTo>
                <a:lnTo>
                  <a:pt x="179" y="19"/>
                </a:lnTo>
                <a:lnTo>
                  <a:pt x="179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2">
            <a:extLst>
              <a:ext uri="{FF2B5EF4-FFF2-40B4-BE49-F238E27FC236}">
                <a16:creationId xmlns:a16="http://schemas.microsoft.com/office/drawing/2014/main" id="{F1D6AC76-ED2B-4F43-A682-0D33984CAC57}"/>
              </a:ext>
            </a:extLst>
          </p:cNvPr>
          <p:cNvSpPr>
            <a:spLocks/>
          </p:cNvSpPr>
          <p:nvPr/>
        </p:nvSpPr>
        <p:spPr bwMode="auto">
          <a:xfrm>
            <a:off x="8292960" y="4721861"/>
            <a:ext cx="727429" cy="1655126"/>
          </a:xfrm>
          <a:custGeom>
            <a:avLst/>
            <a:gdLst>
              <a:gd name="T0" fmla="*/ 89 w 563"/>
              <a:gd name="T1" fmla="*/ 96 h 1281"/>
              <a:gd name="T2" fmla="*/ 83 w 563"/>
              <a:gd name="T3" fmla="*/ 130 h 1281"/>
              <a:gd name="T4" fmla="*/ 77 w 563"/>
              <a:gd name="T5" fmla="*/ 150 h 1281"/>
              <a:gd name="T6" fmla="*/ 76 w 563"/>
              <a:gd name="T7" fmla="*/ 177 h 1281"/>
              <a:gd name="T8" fmla="*/ 117 w 563"/>
              <a:gd name="T9" fmla="*/ 183 h 1281"/>
              <a:gd name="T10" fmla="*/ 97 w 563"/>
              <a:gd name="T11" fmla="*/ 226 h 1281"/>
              <a:gd name="T12" fmla="*/ 83 w 563"/>
              <a:gd name="T13" fmla="*/ 244 h 1281"/>
              <a:gd name="T14" fmla="*/ 57 w 563"/>
              <a:gd name="T15" fmla="*/ 287 h 1281"/>
              <a:gd name="T16" fmla="*/ 78 w 563"/>
              <a:gd name="T17" fmla="*/ 408 h 1281"/>
              <a:gd name="T18" fmla="*/ 84 w 563"/>
              <a:gd name="T19" fmla="*/ 492 h 1281"/>
              <a:gd name="T20" fmla="*/ 70 w 563"/>
              <a:gd name="T21" fmla="*/ 545 h 1281"/>
              <a:gd name="T22" fmla="*/ 27 w 563"/>
              <a:gd name="T23" fmla="*/ 608 h 1281"/>
              <a:gd name="T24" fmla="*/ 18 w 563"/>
              <a:gd name="T25" fmla="*/ 652 h 1281"/>
              <a:gd name="T26" fmla="*/ 1 w 563"/>
              <a:gd name="T27" fmla="*/ 695 h 1281"/>
              <a:gd name="T28" fmla="*/ 29 w 563"/>
              <a:gd name="T29" fmla="*/ 726 h 1281"/>
              <a:gd name="T30" fmla="*/ 52 w 563"/>
              <a:gd name="T31" fmla="*/ 695 h 1281"/>
              <a:gd name="T32" fmla="*/ 80 w 563"/>
              <a:gd name="T33" fmla="*/ 670 h 1281"/>
              <a:gd name="T34" fmla="*/ 97 w 563"/>
              <a:gd name="T35" fmla="*/ 658 h 1281"/>
              <a:gd name="T36" fmla="*/ 170 w 563"/>
              <a:gd name="T37" fmla="*/ 1033 h 1281"/>
              <a:gd name="T38" fmla="*/ 270 w 563"/>
              <a:gd name="T39" fmla="*/ 1207 h 1281"/>
              <a:gd name="T40" fmla="*/ 277 w 563"/>
              <a:gd name="T41" fmla="*/ 1241 h 1281"/>
              <a:gd name="T42" fmla="*/ 236 w 563"/>
              <a:gd name="T43" fmla="*/ 1254 h 1281"/>
              <a:gd name="T44" fmla="*/ 243 w 563"/>
              <a:gd name="T45" fmla="*/ 1277 h 1281"/>
              <a:gd name="T46" fmla="*/ 343 w 563"/>
              <a:gd name="T47" fmla="*/ 1273 h 1281"/>
              <a:gd name="T48" fmla="*/ 407 w 563"/>
              <a:gd name="T49" fmla="*/ 1258 h 1281"/>
              <a:gd name="T50" fmla="*/ 405 w 563"/>
              <a:gd name="T51" fmla="*/ 1210 h 1281"/>
              <a:gd name="T52" fmla="*/ 390 w 563"/>
              <a:gd name="T53" fmla="*/ 1194 h 1281"/>
              <a:gd name="T54" fmla="*/ 323 w 563"/>
              <a:gd name="T55" fmla="*/ 1093 h 1281"/>
              <a:gd name="T56" fmla="*/ 308 w 563"/>
              <a:gd name="T57" fmla="*/ 1036 h 1281"/>
              <a:gd name="T58" fmla="*/ 388 w 563"/>
              <a:gd name="T59" fmla="*/ 1070 h 1281"/>
              <a:gd name="T60" fmla="*/ 450 w 563"/>
              <a:gd name="T61" fmla="*/ 1080 h 1281"/>
              <a:gd name="T62" fmla="*/ 494 w 563"/>
              <a:gd name="T63" fmla="*/ 1217 h 1281"/>
              <a:gd name="T64" fmla="*/ 517 w 563"/>
              <a:gd name="T65" fmla="*/ 1226 h 1281"/>
              <a:gd name="T66" fmla="*/ 556 w 563"/>
              <a:gd name="T67" fmla="*/ 1135 h 1281"/>
              <a:gd name="T68" fmla="*/ 556 w 563"/>
              <a:gd name="T69" fmla="*/ 1093 h 1281"/>
              <a:gd name="T70" fmla="*/ 560 w 563"/>
              <a:gd name="T71" fmla="*/ 1048 h 1281"/>
              <a:gd name="T72" fmla="*/ 541 w 563"/>
              <a:gd name="T73" fmla="*/ 1002 h 1281"/>
              <a:gd name="T74" fmla="*/ 527 w 563"/>
              <a:gd name="T75" fmla="*/ 975 h 1281"/>
              <a:gd name="T76" fmla="*/ 423 w 563"/>
              <a:gd name="T77" fmla="*/ 948 h 1281"/>
              <a:gd name="T78" fmla="*/ 391 w 563"/>
              <a:gd name="T79" fmla="*/ 945 h 1281"/>
              <a:gd name="T80" fmla="*/ 346 w 563"/>
              <a:gd name="T81" fmla="*/ 915 h 1281"/>
              <a:gd name="T82" fmla="*/ 383 w 563"/>
              <a:gd name="T83" fmla="*/ 685 h 1281"/>
              <a:gd name="T84" fmla="*/ 361 w 563"/>
              <a:gd name="T85" fmla="*/ 606 h 1281"/>
              <a:gd name="T86" fmla="*/ 397 w 563"/>
              <a:gd name="T87" fmla="*/ 530 h 1281"/>
              <a:gd name="T88" fmla="*/ 407 w 563"/>
              <a:gd name="T89" fmla="*/ 425 h 1281"/>
              <a:gd name="T90" fmla="*/ 370 w 563"/>
              <a:gd name="T91" fmla="*/ 310 h 1281"/>
              <a:gd name="T92" fmla="*/ 350 w 563"/>
              <a:gd name="T93" fmla="*/ 257 h 1281"/>
              <a:gd name="T94" fmla="*/ 257 w 563"/>
              <a:gd name="T95" fmla="*/ 210 h 1281"/>
              <a:gd name="T96" fmla="*/ 242 w 563"/>
              <a:gd name="T97" fmla="*/ 191 h 1281"/>
              <a:gd name="T98" fmla="*/ 218 w 563"/>
              <a:gd name="T99" fmla="*/ 174 h 1281"/>
              <a:gd name="T100" fmla="*/ 223 w 563"/>
              <a:gd name="T101" fmla="*/ 140 h 1281"/>
              <a:gd name="T102" fmla="*/ 241 w 563"/>
              <a:gd name="T103" fmla="*/ 97 h 1281"/>
              <a:gd name="T104" fmla="*/ 245 w 563"/>
              <a:gd name="T105" fmla="*/ 42 h 1281"/>
              <a:gd name="T106" fmla="*/ 183 w 563"/>
              <a:gd name="T107" fmla="*/ 9 h 1281"/>
              <a:gd name="T108" fmla="*/ 170 w 563"/>
              <a:gd name="T109" fmla="*/ 2 h 1281"/>
              <a:gd name="T110" fmla="*/ 91 w 563"/>
              <a:gd name="T111" fmla="*/ 22 h 1281"/>
              <a:gd name="T112" fmla="*/ 64 w 563"/>
              <a:gd name="T113" fmla="*/ 24 h 1281"/>
              <a:gd name="T114" fmla="*/ 63 w 563"/>
              <a:gd name="T115" fmla="*/ 56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281">
                <a:moveTo>
                  <a:pt x="83" y="69"/>
                </a:moveTo>
                <a:lnTo>
                  <a:pt x="83" y="69"/>
                </a:lnTo>
                <a:lnTo>
                  <a:pt x="89" y="83"/>
                </a:lnTo>
                <a:lnTo>
                  <a:pt x="91" y="90"/>
                </a:lnTo>
                <a:lnTo>
                  <a:pt x="91" y="93"/>
                </a:lnTo>
                <a:lnTo>
                  <a:pt x="89" y="96"/>
                </a:lnTo>
                <a:lnTo>
                  <a:pt x="89" y="96"/>
                </a:lnTo>
                <a:lnTo>
                  <a:pt x="82" y="107"/>
                </a:lnTo>
                <a:lnTo>
                  <a:pt x="76" y="116"/>
                </a:lnTo>
                <a:lnTo>
                  <a:pt x="76" y="116"/>
                </a:lnTo>
                <a:lnTo>
                  <a:pt x="77" y="120"/>
                </a:lnTo>
                <a:lnTo>
                  <a:pt x="80" y="125"/>
                </a:lnTo>
                <a:lnTo>
                  <a:pt x="83" y="130"/>
                </a:lnTo>
                <a:lnTo>
                  <a:pt x="83" y="130"/>
                </a:lnTo>
                <a:lnTo>
                  <a:pt x="80" y="134"/>
                </a:lnTo>
                <a:lnTo>
                  <a:pt x="77" y="138"/>
                </a:lnTo>
                <a:lnTo>
                  <a:pt x="76" y="140"/>
                </a:lnTo>
                <a:lnTo>
                  <a:pt x="76" y="143"/>
                </a:lnTo>
                <a:lnTo>
                  <a:pt x="76" y="143"/>
                </a:lnTo>
                <a:lnTo>
                  <a:pt x="77" y="146"/>
                </a:lnTo>
                <a:lnTo>
                  <a:pt x="77" y="150"/>
                </a:lnTo>
                <a:lnTo>
                  <a:pt x="76" y="156"/>
                </a:lnTo>
                <a:lnTo>
                  <a:pt x="76" y="156"/>
                </a:lnTo>
                <a:lnTo>
                  <a:pt x="75" y="161"/>
                </a:lnTo>
                <a:lnTo>
                  <a:pt x="74" y="166"/>
                </a:lnTo>
                <a:lnTo>
                  <a:pt x="74" y="170"/>
                </a:lnTo>
                <a:lnTo>
                  <a:pt x="74" y="174"/>
                </a:lnTo>
                <a:lnTo>
                  <a:pt x="76" y="177"/>
                </a:lnTo>
                <a:lnTo>
                  <a:pt x="76" y="177"/>
                </a:lnTo>
                <a:lnTo>
                  <a:pt x="80" y="179"/>
                </a:lnTo>
                <a:lnTo>
                  <a:pt x="83" y="180"/>
                </a:lnTo>
                <a:lnTo>
                  <a:pt x="89" y="183"/>
                </a:lnTo>
                <a:lnTo>
                  <a:pt x="97" y="183"/>
                </a:lnTo>
                <a:lnTo>
                  <a:pt x="117" y="183"/>
                </a:lnTo>
                <a:lnTo>
                  <a:pt x="117" y="183"/>
                </a:lnTo>
                <a:lnTo>
                  <a:pt x="103" y="195"/>
                </a:lnTo>
                <a:lnTo>
                  <a:pt x="93" y="203"/>
                </a:lnTo>
                <a:lnTo>
                  <a:pt x="91" y="208"/>
                </a:lnTo>
                <a:lnTo>
                  <a:pt x="89" y="210"/>
                </a:lnTo>
                <a:lnTo>
                  <a:pt x="89" y="210"/>
                </a:lnTo>
                <a:lnTo>
                  <a:pt x="94" y="220"/>
                </a:lnTo>
                <a:lnTo>
                  <a:pt x="97" y="226"/>
                </a:lnTo>
                <a:lnTo>
                  <a:pt x="97" y="229"/>
                </a:lnTo>
                <a:lnTo>
                  <a:pt x="97" y="229"/>
                </a:lnTo>
                <a:lnTo>
                  <a:pt x="95" y="233"/>
                </a:lnTo>
                <a:lnTo>
                  <a:pt x="93" y="237"/>
                </a:lnTo>
                <a:lnTo>
                  <a:pt x="89" y="240"/>
                </a:lnTo>
                <a:lnTo>
                  <a:pt x="83" y="244"/>
                </a:lnTo>
                <a:lnTo>
                  <a:pt x="83" y="244"/>
                </a:lnTo>
                <a:lnTo>
                  <a:pt x="74" y="248"/>
                </a:lnTo>
                <a:lnTo>
                  <a:pt x="65" y="255"/>
                </a:lnTo>
                <a:lnTo>
                  <a:pt x="58" y="263"/>
                </a:lnTo>
                <a:lnTo>
                  <a:pt x="57" y="267"/>
                </a:lnTo>
                <a:lnTo>
                  <a:pt x="57" y="270"/>
                </a:lnTo>
                <a:lnTo>
                  <a:pt x="57" y="270"/>
                </a:lnTo>
                <a:lnTo>
                  <a:pt x="57" y="287"/>
                </a:lnTo>
                <a:lnTo>
                  <a:pt x="57" y="297"/>
                </a:lnTo>
                <a:lnTo>
                  <a:pt x="57" y="304"/>
                </a:lnTo>
                <a:lnTo>
                  <a:pt x="57" y="304"/>
                </a:lnTo>
                <a:lnTo>
                  <a:pt x="57" y="310"/>
                </a:lnTo>
                <a:lnTo>
                  <a:pt x="60" y="325"/>
                </a:lnTo>
                <a:lnTo>
                  <a:pt x="69" y="366"/>
                </a:lnTo>
                <a:lnTo>
                  <a:pt x="78" y="408"/>
                </a:lnTo>
                <a:lnTo>
                  <a:pt x="82" y="422"/>
                </a:lnTo>
                <a:lnTo>
                  <a:pt x="83" y="431"/>
                </a:lnTo>
                <a:lnTo>
                  <a:pt x="83" y="431"/>
                </a:lnTo>
                <a:lnTo>
                  <a:pt x="83" y="444"/>
                </a:lnTo>
                <a:lnTo>
                  <a:pt x="84" y="464"/>
                </a:lnTo>
                <a:lnTo>
                  <a:pt x="84" y="485"/>
                </a:lnTo>
                <a:lnTo>
                  <a:pt x="84" y="492"/>
                </a:lnTo>
                <a:lnTo>
                  <a:pt x="83" y="498"/>
                </a:lnTo>
                <a:lnTo>
                  <a:pt x="83" y="498"/>
                </a:lnTo>
                <a:lnTo>
                  <a:pt x="81" y="509"/>
                </a:lnTo>
                <a:lnTo>
                  <a:pt x="77" y="523"/>
                </a:lnTo>
                <a:lnTo>
                  <a:pt x="74" y="537"/>
                </a:lnTo>
                <a:lnTo>
                  <a:pt x="71" y="541"/>
                </a:lnTo>
                <a:lnTo>
                  <a:pt x="70" y="545"/>
                </a:lnTo>
                <a:lnTo>
                  <a:pt x="70" y="545"/>
                </a:lnTo>
                <a:lnTo>
                  <a:pt x="62" y="553"/>
                </a:lnTo>
                <a:lnTo>
                  <a:pt x="48" y="570"/>
                </a:lnTo>
                <a:lnTo>
                  <a:pt x="36" y="587"/>
                </a:lnTo>
                <a:lnTo>
                  <a:pt x="29" y="598"/>
                </a:lnTo>
                <a:lnTo>
                  <a:pt x="29" y="598"/>
                </a:lnTo>
                <a:lnTo>
                  <a:pt x="27" y="608"/>
                </a:lnTo>
                <a:lnTo>
                  <a:pt x="22" y="621"/>
                </a:lnTo>
                <a:lnTo>
                  <a:pt x="18" y="634"/>
                </a:lnTo>
                <a:lnTo>
                  <a:pt x="17" y="638"/>
                </a:lnTo>
                <a:lnTo>
                  <a:pt x="16" y="638"/>
                </a:lnTo>
                <a:lnTo>
                  <a:pt x="23" y="645"/>
                </a:lnTo>
                <a:lnTo>
                  <a:pt x="23" y="645"/>
                </a:lnTo>
                <a:lnTo>
                  <a:pt x="18" y="652"/>
                </a:lnTo>
                <a:lnTo>
                  <a:pt x="10" y="665"/>
                </a:lnTo>
                <a:lnTo>
                  <a:pt x="10" y="665"/>
                </a:lnTo>
                <a:lnTo>
                  <a:pt x="5" y="673"/>
                </a:lnTo>
                <a:lnTo>
                  <a:pt x="1" y="682"/>
                </a:lnTo>
                <a:lnTo>
                  <a:pt x="0" y="687"/>
                </a:lnTo>
                <a:lnTo>
                  <a:pt x="0" y="692"/>
                </a:lnTo>
                <a:lnTo>
                  <a:pt x="1" y="695"/>
                </a:lnTo>
                <a:lnTo>
                  <a:pt x="3" y="698"/>
                </a:lnTo>
                <a:lnTo>
                  <a:pt x="3" y="698"/>
                </a:lnTo>
                <a:lnTo>
                  <a:pt x="9" y="705"/>
                </a:lnTo>
                <a:lnTo>
                  <a:pt x="16" y="716"/>
                </a:lnTo>
                <a:lnTo>
                  <a:pt x="23" y="723"/>
                </a:lnTo>
                <a:lnTo>
                  <a:pt x="27" y="726"/>
                </a:lnTo>
                <a:lnTo>
                  <a:pt x="29" y="726"/>
                </a:lnTo>
                <a:lnTo>
                  <a:pt x="29" y="726"/>
                </a:lnTo>
                <a:lnTo>
                  <a:pt x="34" y="721"/>
                </a:lnTo>
                <a:lnTo>
                  <a:pt x="35" y="717"/>
                </a:lnTo>
                <a:lnTo>
                  <a:pt x="36" y="711"/>
                </a:lnTo>
                <a:lnTo>
                  <a:pt x="50" y="698"/>
                </a:lnTo>
                <a:lnTo>
                  <a:pt x="50" y="698"/>
                </a:lnTo>
                <a:lnTo>
                  <a:pt x="52" y="695"/>
                </a:lnTo>
                <a:lnTo>
                  <a:pt x="57" y="692"/>
                </a:lnTo>
                <a:lnTo>
                  <a:pt x="57" y="692"/>
                </a:lnTo>
                <a:lnTo>
                  <a:pt x="59" y="687"/>
                </a:lnTo>
                <a:lnTo>
                  <a:pt x="64" y="681"/>
                </a:lnTo>
                <a:lnTo>
                  <a:pt x="70" y="671"/>
                </a:lnTo>
                <a:lnTo>
                  <a:pt x="70" y="671"/>
                </a:lnTo>
                <a:lnTo>
                  <a:pt x="80" y="670"/>
                </a:lnTo>
                <a:lnTo>
                  <a:pt x="86" y="668"/>
                </a:lnTo>
                <a:lnTo>
                  <a:pt x="88" y="667"/>
                </a:lnTo>
                <a:lnTo>
                  <a:pt x="89" y="665"/>
                </a:lnTo>
                <a:lnTo>
                  <a:pt x="89" y="665"/>
                </a:lnTo>
                <a:lnTo>
                  <a:pt x="92" y="662"/>
                </a:lnTo>
                <a:lnTo>
                  <a:pt x="94" y="659"/>
                </a:lnTo>
                <a:lnTo>
                  <a:pt x="97" y="658"/>
                </a:lnTo>
                <a:lnTo>
                  <a:pt x="136" y="825"/>
                </a:lnTo>
                <a:lnTo>
                  <a:pt x="136" y="825"/>
                </a:lnTo>
                <a:lnTo>
                  <a:pt x="151" y="927"/>
                </a:lnTo>
                <a:lnTo>
                  <a:pt x="163" y="998"/>
                </a:lnTo>
                <a:lnTo>
                  <a:pt x="168" y="1022"/>
                </a:lnTo>
                <a:lnTo>
                  <a:pt x="170" y="1033"/>
                </a:lnTo>
                <a:lnTo>
                  <a:pt x="170" y="1033"/>
                </a:lnTo>
                <a:lnTo>
                  <a:pt x="199" y="1083"/>
                </a:lnTo>
                <a:lnTo>
                  <a:pt x="218" y="1118"/>
                </a:lnTo>
                <a:lnTo>
                  <a:pt x="230" y="1140"/>
                </a:lnTo>
                <a:lnTo>
                  <a:pt x="230" y="1140"/>
                </a:lnTo>
                <a:lnTo>
                  <a:pt x="239" y="1157"/>
                </a:lnTo>
                <a:lnTo>
                  <a:pt x="252" y="1178"/>
                </a:lnTo>
                <a:lnTo>
                  <a:pt x="270" y="1207"/>
                </a:lnTo>
                <a:lnTo>
                  <a:pt x="270" y="1207"/>
                </a:lnTo>
                <a:lnTo>
                  <a:pt x="272" y="1213"/>
                </a:lnTo>
                <a:lnTo>
                  <a:pt x="275" y="1223"/>
                </a:lnTo>
                <a:lnTo>
                  <a:pt x="277" y="1234"/>
                </a:lnTo>
                <a:lnTo>
                  <a:pt x="277" y="1238"/>
                </a:lnTo>
                <a:lnTo>
                  <a:pt x="277" y="1241"/>
                </a:lnTo>
                <a:lnTo>
                  <a:pt x="277" y="1241"/>
                </a:lnTo>
                <a:lnTo>
                  <a:pt x="275" y="1241"/>
                </a:lnTo>
                <a:lnTo>
                  <a:pt x="270" y="1242"/>
                </a:lnTo>
                <a:lnTo>
                  <a:pt x="258" y="1243"/>
                </a:lnTo>
                <a:lnTo>
                  <a:pt x="251" y="1244"/>
                </a:lnTo>
                <a:lnTo>
                  <a:pt x="245" y="1246"/>
                </a:lnTo>
                <a:lnTo>
                  <a:pt x="240" y="1249"/>
                </a:lnTo>
                <a:lnTo>
                  <a:pt x="236" y="1254"/>
                </a:lnTo>
                <a:lnTo>
                  <a:pt x="236" y="1254"/>
                </a:lnTo>
                <a:lnTo>
                  <a:pt x="235" y="1259"/>
                </a:lnTo>
                <a:lnTo>
                  <a:pt x="235" y="1264"/>
                </a:lnTo>
                <a:lnTo>
                  <a:pt x="236" y="1267"/>
                </a:lnTo>
                <a:lnTo>
                  <a:pt x="239" y="1272"/>
                </a:lnTo>
                <a:lnTo>
                  <a:pt x="241" y="1275"/>
                </a:lnTo>
                <a:lnTo>
                  <a:pt x="243" y="1277"/>
                </a:lnTo>
                <a:lnTo>
                  <a:pt x="249" y="1281"/>
                </a:lnTo>
                <a:lnTo>
                  <a:pt x="249" y="1281"/>
                </a:lnTo>
                <a:lnTo>
                  <a:pt x="255" y="1281"/>
                </a:lnTo>
                <a:lnTo>
                  <a:pt x="266" y="1279"/>
                </a:lnTo>
                <a:lnTo>
                  <a:pt x="298" y="1277"/>
                </a:lnTo>
                <a:lnTo>
                  <a:pt x="326" y="1275"/>
                </a:lnTo>
                <a:lnTo>
                  <a:pt x="343" y="1273"/>
                </a:lnTo>
                <a:lnTo>
                  <a:pt x="343" y="1273"/>
                </a:lnTo>
                <a:lnTo>
                  <a:pt x="348" y="1273"/>
                </a:lnTo>
                <a:lnTo>
                  <a:pt x="356" y="1273"/>
                </a:lnTo>
                <a:lnTo>
                  <a:pt x="378" y="1269"/>
                </a:lnTo>
                <a:lnTo>
                  <a:pt x="389" y="1266"/>
                </a:lnTo>
                <a:lnTo>
                  <a:pt x="400" y="1263"/>
                </a:lnTo>
                <a:lnTo>
                  <a:pt x="407" y="1258"/>
                </a:lnTo>
                <a:lnTo>
                  <a:pt x="409" y="1255"/>
                </a:lnTo>
                <a:lnTo>
                  <a:pt x="409" y="1254"/>
                </a:lnTo>
                <a:lnTo>
                  <a:pt x="409" y="1254"/>
                </a:lnTo>
                <a:lnTo>
                  <a:pt x="411" y="1242"/>
                </a:lnTo>
                <a:lnTo>
                  <a:pt x="409" y="1228"/>
                </a:lnTo>
                <a:lnTo>
                  <a:pt x="407" y="1214"/>
                </a:lnTo>
                <a:lnTo>
                  <a:pt x="405" y="1210"/>
                </a:lnTo>
                <a:lnTo>
                  <a:pt x="403" y="1207"/>
                </a:lnTo>
                <a:lnTo>
                  <a:pt x="403" y="1207"/>
                </a:lnTo>
                <a:lnTo>
                  <a:pt x="396" y="1198"/>
                </a:lnTo>
                <a:lnTo>
                  <a:pt x="393" y="1194"/>
                </a:lnTo>
                <a:lnTo>
                  <a:pt x="391" y="1193"/>
                </a:lnTo>
                <a:lnTo>
                  <a:pt x="390" y="1194"/>
                </a:lnTo>
                <a:lnTo>
                  <a:pt x="390" y="1194"/>
                </a:lnTo>
                <a:lnTo>
                  <a:pt x="388" y="1194"/>
                </a:lnTo>
                <a:lnTo>
                  <a:pt x="384" y="1193"/>
                </a:lnTo>
                <a:lnTo>
                  <a:pt x="378" y="1185"/>
                </a:lnTo>
                <a:lnTo>
                  <a:pt x="370" y="1173"/>
                </a:lnTo>
                <a:lnTo>
                  <a:pt x="370" y="1173"/>
                </a:lnTo>
                <a:lnTo>
                  <a:pt x="344" y="1130"/>
                </a:lnTo>
                <a:lnTo>
                  <a:pt x="323" y="1093"/>
                </a:lnTo>
                <a:lnTo>
                  <a:pt x="323" y="1093"/>
                </a:lnTo>
                <a:lnTo>
                  <a:pt x="318" y="1082"/>
                </a:lnTo>
                <a:lnTo>
                  <a:pt x="314" y="1070"/>
                </a:lnTo>
                <a:lnTo>
                  <a:pt x="310" y="1053"/>
                </a:lnTo>
                <a:lnTo>
                  <a:pt x="310" y="1053"/>
                </a:lnTo>
                <a:lnTo>
                  <a:pt x="310" y="1042"/>
                </a:lnTo>
                <a:lnTo>
                  <a:pt x="308" y="1036"/>
                </a:lnTo>
                <a:lnTo>
                  <a:pt x="310" y="1034"/>
                </a:lnTo>
                <a:lnTo>
                  <a:pt x="310" y="1033"/>
                </a:lnTo>
                <a:lnTo>
                  <a:pt x="310" y="1033"/>
                </a:lnTo>
                <a:lnTo>
                  <a:pt x="323" y="1039"/>
                </a:lnTo>
                <a:lnTo>
                  <a:pt x="348" y="1051"/>
                </a:lnTo>
                <a:lnTo>
                  <a:pt x="377" y="1065"/>
                </a:lnTo>
                <a:lnTo>
                  <a:pt x="388" y="1070"/>
                </a:lnTo>
                <a:lnTo>
                  <a:pt x="396" y="1074"/>
                </a:lnTo>
                <a:lnTo>
                  <a:pt x="396" y="1074"/>
                </a:lnTo>
                <a:lnTo>
                  <a:pt x="412" y="1076"/>
                </a:lnTo>
                <a:lnTo>
                  <a:pt x="429" y="1077"/>
                </a:lnTo>
                <a:lnTo>
                  <a:pt x="443" y="1078"/>
                </a:lnTo>
                <a:lnTo>
                  <a:pt x="448" y="1078"/>
                </a:lnTo>
                <a:lnTo>
                  <a:pt x="450" y="1080"/>
                </a:lnTo>
                <a:lnTo>
                  <a:pt x="450" y="1080"/>
                </a:lnTo>
                <a:lnTo>
                  <a:pt x="477" y="1126"/>
                </a:lnTo>
                <a:lnTo>
                  <a:pt x="477" y="1126"/>
                </a:lnTo>
                <a:lnTo>
                  <a:pt x="479" y="1143"/>
                </a:lnTo>
                <a:lnTo>
                  <a:pt x="485" y="1179"/>
                </a:lnTo>
                <a:lnTo>
                  <a:pt x="490" y="1200"/>
                </a:lnTo>
                <a:lnTo>
                  <a:pt x="494" y="1217"/>
                </a:lnTo>
                <a:lnTo>
                  <a:pt x="498" y="1229"/>
                </a:lnTo>
                <a:lnTo>
                  <a:pt x="501" y="1232"/>
                </a:lnTo>
                <a:lnTo>
                  <a:pt x="503" y="1234"/>
                </a:lnTo>
                <a:lnTo>
                  <a:pt x="503" y="1234"/>
                </a:lnTo>
                <a:lnTo>
                  <a:pt x="508" y="1232"/>
                </a:lnTo>
                <a:lnTo>
                  <a:pt x="513" y="1230"/>
                </a:lnTo>
                <a:lnTo>
                  <a:pt x="517" y="1226"/>
                </a:lnTo>
                <a:lnTo>
                  <a:pt x="521" y="1222"/>
                </a:lnTo>
                <a:lnTo>
                  <a:pt x="537" y="1200"/>
                </a:lnTo>
                <a:lnTo>
                  <a:pt x="537" y="1200"/>
                </a:lnTo>
                <a:lnTo>
                  <a:pt x="541" y="1194"/>
                </a:lnTo>
                <a:lnTo>
                  <a:pt x="544" y="1184"/>
                </a:lnTo>
                <a:lnTo>
                  <a:pt x="551" y="1159"/>
                </a:lnTo>
                <a:lnTo>
                  <a:pt x="556" y="1135"/>
                </a:lnTo>
                <a:lnTo>
                  <a:pt x="557" y="1125"/>
                </a:lnTo>
                <a:lnTo>
                  <a:pt x="556" y="1119"/>
                </a:lnTo>
                <a:lnTo>
                  <a:pt x="556" y="1119"/>
                </a:lnTo>
                <a:lnTo>
                  <a:pt x="555" y="1113"/>
                </a:lnTo>
                <a:lnTo>
                  <a:pt x="555" y="1106"/>
                </a:lnTo>
                <a:lnTo>
                  <a:pt x="555" y="1099"/>
                </a:lnTo>
                <a:lnTo>
                  <a:pt x="556" y="1093"/>
                </a:lnTo>
                <a:lnTo>
                  <a:pt x="556" y="1093"/>
                </a:lnTo>
                <a:lnTo>
                  <a:pt x="561" y="1086"/>
                </a:lnTo>
                <a:lnTo>
                  <a:pt x="563" y="1081"/>
                </a:lnTo>
                <a:lnTo>
                  <a:pt x="563" y="1074"/>
                </a:lnTo>
                <a:lnTo>
                  <a:pt x="563" y="1074"/>
                </a:lnTo>
                <a:lnTo>
                  <a:pt x="562" y="1061"/>
                </a:lnTo>
                <a:lnTo>
                  <a:pt x="560" y="1048"/>
                </a:lnTo>
                <a:lnTo>
                  <a:pt x="556" y="1033"/>
                </a:lnTo>
                <a:lnTo>
                  <a:pt x="556" y="1033"/>
                </a:lnTo>
                <a:lnTo>
                  <a:pt x="550" y="1027"/>
                </a:lnTo>
                <a:lnTo>
                  <a:pt x="545" y="1022"/>
                </a:lnTo>
                <a:lnTo>
                  <a:pt x="543" y="1019"/>
                </a:lnTo>
                <a:lnTo>
                  <a:pt x="543" y="1019"/>
                </a:lnTo>
                <a:lnTo>
                  <a:pt x="541" y="1002"/>
                </a:lnTo>
                <a:lnTo>
                  <a:pt x="538" y="992"/>
                </a:lnTo>
                <a:lnTo>
                  <a:pt x="537" y="986"/>
                </a:lnTo>
                <a:lnTo>
                  <a:pt x="537" y="986"/>
                </a:lnTo>
                <a:lnTo>
                  <a:pt x="536" y="984"/>
                </a:lnTo>
                <a:lnTo>
                  <a:pt x="535" y="981"/>
                </a:lnTo>
                <a:lnTo>
                  <a:pt x="532" y="978"/>
                </a:lnTo>
                <a:lnTo>
                  <a:pt x="527" y="975"/>
                </a:lnTo>
                <a:lnTo>
                  <a:pt x="520" y="971"/>
                </a:lnTo>
                <a:lnTo>
                  <a:pt x="511" y="966"/>
                </a:lnTo>
                <a:lnTo>
                  <a:pt x="511" y="966"/>
                </a:lnTo>
                <a:lnTo>
                  <a:pt x="497" y="962"/>
                </a:lnTo>
                <a:lnTo>
                  <a:pt x="482" y="958"/>
                </a:lnTo>
                <a:lnTo>
                  <a:pt x="449" y="952"/>
                </a:lnTo>
                <a:lnTo>
                  <a:pt x="423" y="948"/>
                </a:lnTo>
                <a:lnTo>
                  <a:pt x="409" y="946"/>
                </a:lnTo>
                <a:lnTo>
                  <a:pt x="409" y="946"/>
                </a:lnTo>
                <a:lnTo>
                  <a:pt x="408" y="946"/>
                </a:lnTo>
                <a:lnTo>
                  <a:pt x="407" y="946"/>
                </a:lnTo>
                <a:lnTo>
                  <a:pt x="401" y="946"/>
                </a:lnTo>
                <a:lnTo>
                  <a:pt x="396" y="946"/>
                </a:lnTo>
                <a:lnTo>
                  <a:pt x="391" y="945"/>
                </a:lnTo>
                <a:lnTo>
                  <a:pt x="384" y="942"/>
                </a:lnTo>
                <a:lnTo>
                  <a:pt x="377" y="939"/>
                </a:lnTo>
                <a:lnTo>
                  <a:pt x="377" y="939"/>
                </a:lnTo>
                <a:lnTo>
                  <a:pt x="369" y="935"/>
                </a:lnTo>
                <a:lnTo>
                  <a:pt x="362" y="930"/>
                </a:lnTo>
                <a:lnTo>
                  <a:pt x="352" y="921"/>
                </a:lnTo>
                <a:lnTo>
                  <a:pt x="346" y="915"/>
                </a:lnTo>
                <a:lnTo>
                  <a:pt x="343" y="912"/>
                </a:lnTo>
                <a:lnTo>
                  <a:pt x="343" y="912"/>
                </a:lnTo>
                <a:lnTo>
                  <a:pt x="362" y="811"/>
                </a:lnTo>
                <a:lnTo>
                  <a:pt x="383" y="698"/>
                </a:lnTo>
                <a:lnTo>
                  <a:pt x="383" y="698"/>
                </a:lnTo>
                <a:lnTo>
                  <a:pt x="384" y="692"/>
                </a:lnTo>
                <a:lnTo>
                  <a:pt x="383" y="685"/>
                </a:lnTo>
                <a:lnTo>
                  <a:pt x="379" y="668"/>
                </a:lnTo>
                <a:lnTo>
                  <a:pt x="370" y="638"/>
                </a:lnTo>
                <a:lnTo>
                  <a:pt x="370" y="638"/>
                </a:lnTo>
                <a:lnTo>
                  <a:pt x="367" y="628"/>
                </a:lnTo>
                <a:lnTo>
                  <a:pt x="364" y="618"/>
                </a:lnTo>
                <a:lnTo>
                  <a:pt x="361" y="610"/>
                </a:lnTo>
                <a:lnTo>
                  <a:pt x="361" y="606"/>
                </a:lnTo>
                <a:lnTo>
                  <a:pt x="364" y="605"/>
                </a:lnTo>
                <a:lnTo>
                  <a:pt x="364" y="605"/>
                </a:lnTo>
                <a:lnTo>
                  <a:pt x="367" y="599"/>
                </a:lnTo>
                <a:lnTo>
                  <a:pt x="373" y="588"/>
                </a:lnTo>
                <a:lnTo>
                  <a:pt x="381" y="571"/>
                </a:lnTo>
                <a:lnTo>
                  <a:pt x="389" y="552"/>
                </a:lnTo>
                <a:lnTo>
                  <a:pt x="397" y="530"/>
                </a:lnTo>
                <a:lnTo>
                  <a:pt x="403" y="509"/>
                </a:lnTo>
                <a:lnTo>
                  <a:pt x="408" y="488"/>
                </a:lnTo>
                <a:lnTo>
                  <a:pt x="409" y="479"/>
                </a:lnTo>
                <a:lnTo>
                  <a:pt x="409" y="470"/>
                </a:lnTo>
                <a:lnTo>
                  <a:pt x="409" y="470"/>
                </a:lnTo>
                <a:lnTo>
                  <a:pt x="409" y="444"/>
                </a:lnTo>
                <a:lnTo>
                  <a:pt x="407" y="425"/>
                </a:lnTo>
                <a:lnTo>
                  <a:pt x="403" y="408"/>
                </a:lnTo>
                <a:lnTo>
                  <a:pt x="396" y="391"/>
                </a:lnTo>
                <a:lnTo>
                  <a:pt x="396" y="391"/>
                </a:lnTo>
                <a:lnTo>
                  <a:pt x="390" y="372"/>
                </a:lnTo>
                <a:lnTo>
                  <a:pt x="384" y="352"/>
                </a:lnTo>
                <a:lnTo>
                  <a:pt x="378" y="333"/>
                </a:lnTo>
                <a:lnTo>
                  <a:pt x="370" y="310"/>
                </a:lnTo>
                <a:lnTo>
                  <a:pt x="370" y="310"/>
                </a:lnTo>
                <a:lnTo>
                  <a:pt x="364" y="290"/>
                </a:lnTo>
                <a:lnTo>
                  <a:pt x="359" y="275"/>
                </a:lnTo>
                <a:lnTo>
                  <a:pt x="355" y="264"/>
                </a:lnTo>
                <a:lnTo>
                  <a:pt x="353" y="260"/>
                </a:lnTo>
                <a:lnTo>
                  <a:pt x="350" y="257"/>
                </a:lnTo>
                <a:lnTo>
                  <a:pt x="350" y="257"/>
                </a:lnTo>
                <a:lnTo>
                  <a:pt x="341" y="248"/>
                </a:lnTo>
                <a:lnTo>
                  <a:pt x="323" y="237"/>
                </a:lnTo>
                <a:lnTo>
                  <a:pt x="323" y="237"/>
                </a:lnTo>
                <a:lnTo>
                  <a:pt x="316" y="232"/>
                </a:lnTo>
                <a:lnTo>
                  <a:pt x="305" y="227"/>
                </a:lnTo>
                <a:lnTo>
                  <a:pt x="283" y="219"/>
                </a:lnTo>
                <a:lnTo>
                  <a:pt x="257" y="210"/>
                </a:lnTo>
                <a:lnTo>
                  <a:pt x="257" y="210"/>
                </a:lnTo>
                <a:lnTo>
                  <a:pt x="249" y="205"/>
                </a:lnTo>
                <a:lnTo>
                  <a:pt x="245" y="201"/>
                </a:lnTo>
                <a:lnTo>
                  <a:pt x="243" y="198"/>
                </a:lnTo>
                <a:lnTo>
                  <a:pt x="243" y="197"/>
                </a:lnTo>
                <a:lnTo>
                  <a:pt x="243" y="197"/>
                </a:lnTo>
                <a:lnTo>
                  <a:pt x="242" y="191"/>
                </a:lnTo>
                <a:lnTo>
                  <a:pt x="240" y="185"/>
                </a:lnTo>
                <a:lnTo>
                  <a:pt x="236" y="180"/>
                </a:lnTo>
                <a:lnTo>
                  <a:pt x="230" y="177"/>
                </a:lnTo>
                <a:lnTo>
                  <a:pt x="230" y="177"/>
                </a:lnTo>
                <a:lnTo>
                  <a:pt x="224" y="175"/>
                </a:lnTo>
                <a:lnTo>
                  <a:pt x="220" y="175"/>
                </a:lnTo>
                <a:lnTo>
                  <a:pt x="218" y="174"/>
                </a:lnTo>
                <a:lnTo>
                  <a:pt x="217" y="169"/>
                </a:lnTo>
                <a:lnTo>
                  <a:pt x="217" y="169"/>
                </a:lnTo>
                <a:lnTo>
                  <a:pt x="216" y="163"/>
                </a:lnTo>
                <a:lnTo>
                  <a:pt x="216" y="156"/>
                </a:lnTo>
                <a:lnTo>
                  <a:pt x="217" y="150"/>
                </a:lnTo>
                <a:lnTo>
                  <a:pt x="217" y="150"/>
                </a:lnTo>
                <a:lnTo>
                  <a:pt x="223" y="140"/>
                </a:lnTo>
                <a:lnTo>
                  <a:pt x="226" y="132"/>
                </a:lnTo>
                <a:lnTo>
                  <a:pt x="230" y="122"/>
                </a:lnTo>
                <a:lnTo>
                  <a:pt x="230" y="122"/>
                </a:lnTo>
                <a:lnTo>
                  <a:pt x="231" y="119"/>
                </a:lnTo>
                <a:lnTo>
                  <a:pt x="233" y="114"/>
                </a:lnTo>
                <a:lnTo>
                  <a:pt x="237" y="105"/>
                </a:lnTo>
                <a:lnTo>
                  <a:pt x="241" y="97"/>
                </a:lnTo>
                <a:lnTo>
                  <a:pt x="242" y="93"/>
                </a:lnTo>
                <a:lnTo>
                  <a:pt x="243" y="90"/>
                </a:lnTo>
                <a:lnTo>
                  <a:pt x="243" y="90"/>
                </a:lnTo>
                <a:lnTo>
                  <a:pt x="245" y="78"/>
                </a:lnTo>
                <a:lnTo>
                  <a:pt x="247" y="60"/>
                </a:lnTo>
                <a:lnTo>
                  <a:pt x="246" y="50"/>
                </a:lnTo>
                <a:lnTo>
                  <a:pt x="245" y="42"/>
                </a:lnTo>
                <a:lnTo>
                  <a:pt x="242" y="34"/>
                </a:lnTo>
                <a:lnTo>
                  <a:pt x="240" y="32"/>
                </a:lnTo>
                <a:lnTo>
                  <a:pt x="236" y="30"/>
                </a:lnTo>
                <a:lnTo>
                  <a:pt x="236" y="30"/>
                </a:lnTo>
                <a:lnTo>
                  <a:pt x="222" y="22"/>
                </a:lnTo>
                <a:lnTo>
                  <a:pt x="207" y="16"/>
                </a:lnTo>
                <a:lnTo>
                  <a:pt x="183" y="9"/>
                </a:lnTo>
                <a:lnTo>
                  <a:pt x="183" y="9"/>
                </a:lnTo>
                <a:lnTo>
                  <a:pt x="181" y="8"/>
                </a:lnTo>
                <a:lnTo>
                  <a:pt x="180" y="6"/>
                </a:lnTo>
                <a:lnTo>
                  <a:pt x="181" y="2"/>
                </a:lnTo>
                <a:lnTo>
                  <a:pt x="181" y="0"/>
                </a:lnTo>
                <a:lnTo>
                  <a:pt x="178" y="0"/>
                </a:lnTo>
                <a:lnTo>
                  <a:pt x="170" y="2"/>
                </a:lnTo>
                <a:lnTo>
                  <a:pt x="170" y="2"/>
                </a:lnTo>
                <a:lnTo>
                  <a:pt x="155" y="10"/>
                </a:lnTo>
                <a:lnTo>
                  <a:pt x="142" y="19"/>
                </a:lnTo>
                <a:lnTo>
                  <a:pt x="130" y="30"/>
                </a:lnTo>
                <a:lnTo>
                  <a:pt x="130" y="30"/>
                </a:lnTo>
                <a:lnTo>
                  <a:pt x="106" y="25"/>
                </a:lnTo>
                <a:lnTo>
                  <a:pt x="91" y="22"/>
                </a:lnTo>
                <a:lnTo>
                  <a:pt x="86" y="22"/>
                </a:lnTo>
                <a:lnTo>
                  <a:pt x="83" y="22"/>
                </a:lnTo>
                <a:lnTo>
                  <a:pt x="83" y="22"/>
                </a:lnTo>
                <a:lnTo>
                  <a:pt x="82" y="24"/>
                </a:lnTo>
                <a:lnTo>
                  <a:pt x="78" y="24"/>
                </a:lnTo>
                <a:lnTo>
                  <a:pt x="69" y="24"/>
                </a:lnTo>
                <a:lnTo>
                  <a:pt x="64" y="24"/>
                </a:lnTo>
                <a:lnTo>
                  <a:pt x="60" y="25"/>
                </a:lnTo>
                <a:lnTo>
                  <a:pt x="57" y="26"/>
                </a:lnTo>
                <a:lnTo>
                  <a:pt x="57" y="30"/>
                </a:lnTo>
                <a:lnTo>
                  <a:pt x="57" y="30"/>
                </a:lnTo>
                <a:lnTo>
                  <a:pt x="58" y="44"/>
                </a:lnTo>
                <a:lnTo>
                  <a:pt x="60" y="51"/>
                </a:lnTo>
                <a:lnTo>
                  <a:pt x="63" y="56"/>
                </a:lnTo>
                <a:lnTo>
                  <a:pt x="63" y="56"/>
                </a:lnTo>
                <a:lnTo>
                  <a:pt x="68" y="60"/>
                </a:lnTo>
                <a:lnTo>
                  <a:pt x="75" y="63"/>
                </a:lnTo>
                <a:lnTo>
                  <a:pt x="80" y="67"/>
                </a:lnTo>
                <a:lnTo>
                  <a:pt x="83" y="69"/>
                </a:lnTo>
                <a:lnTo>
                  <a:pt x="83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9">
            <a:extLst>
              <a:ext uri="{FF2B5EF4-FFF2-40B4-BE49-F238E27FC236}">
                <a16:creationId xmlns:a16="http://schemas.microsoft.com/office/drawing/2014/main" id="{830F4AF7-EAA8-4771-90F1-FC246E11F9B3}"/>
              </a:ext>
            </a:extLst>
          </p:cNvPr>
          <p:cNvSpPr>
            <a:spLocks/>
          </p:cNvSpPr>
          <p:nvPr/>
        </p:nvSpPr>
        <p:spPr bwMode="auto">
          <a:xfrm>
            <a:off x="8320444" y="840860"/>
            <a:ext cx="673742" cy="1596162"/>
          </a:xfrm>
          <a:custGeom>
            <a:avLst/>
            <a:gdLst>
              <a:gd name="T0" fmla="*/ 196 w 466"/>
              <a:gd name="T1" fmla="*/ 165 h 1104"/>
              <a:gd name="T2" fmla="*/ 150 w 466"/>
              <a:gd name="T3" fmla="*/ 200 h 1104"/>
              <a:gd name="T4" fmla="*/ 140 w 466"/>
              <a:gd name="T5" fmla="*/ 248 h 1104"/>
              <a:gd name="T6" fmla="*/ 90 w 466"/>
              <a:gd name="T7" fmla="*/ 333 h 1104"/>
              <a:gd name="T8" fmla="*/ 27 w 466"/>
              <a:gd name="T9" fmla="*/ 399 h 1104"/>
              <a:gd name="T10" fmla="*/ 2 w 466"/>
              <a:gd name="T11" fmla="*/ 420 h 1104"/>
              <a:gd name="T12" fmla="*/ 0 w 466"/>
              <a:gd name="T13" fmla="*/ 451 h 1104"/>
              <a:gd name="T14" fmla="*/ 15 w 466"/>
              <a:gd name="T15" fmla="*/ 487 h 1104"/>
              <a:gd name="T16" fmla="*/ 33 w 466"/>
              <a:gd name="T17" fmla="*/ 492 h 1104"/>
              <a:gd name="T18" fmla="*/ 43 w 466"/>
              <a:gd name="T19" fmla="*/ 470 h 1104"/>
              <a:gd name="T20" fmla="*/ 47 w 466"/>
              <a:gd name="T21" fmla="*/ 463 h 1104"/>
              <a:gd name="T22" fmla="*/ 57 w 466"/>
              <a:gd name="T23" fmla="*/ 446 h 1104"/>
              <a:gd name="T24" fmla="*/ 77 w 466"/>
              <a:gd name="T25" fmla="*/ 426 h 1104"/>
              <a:gd name="T26" fmla="*/ 106 w 466"/>
              <a:gd name="T27" fmla="*/ 442 h 1104"/>
              <a:gd name="T28" fmla="*/ 88 w 466"/>
              <a:gd name="T29" fmla="*/ 505 h 1104"/>
              <a:gd name="T30" fmla="*/ 87 w 466"/>
              <a:gd name="T31" fmla="*/ 578 h 1104"/>
              <a:gd name="T32" fmla="*/ 111 w 466"/>
              <a:gd name="T33" fmla="*/ 603 h 1104"/>
              <a:gd name="T34" fmla="*/ 108 w 466"/>
              <a:gd name="T35" fmla="*/ 822 h 1104"/>
              <a:gd name="T36" fmla="*/ 129 w 466"/>
              <a:gd name="T37" fmla="*/ 868 h 1104"/>
              <a:gd name="T38" fmla="*/ 137 w 466"/>
              <a:gd name="T39" fmla="*/ 893 h 1104"/>
              <a:gd name="T40" fmla="*/ 144 w 466"/>
              <a:gd name="T41" fmla="*/ 941 h 1104"/>
              <a:gd name="T42" fmla="*/ 144 w 466"/>
              <a:gd name="T43" fmla="*/ 988 h 1104"/>
              <a:gd name="T44" fmla="*/ 146 w 466"/>
              <a:gd name="T45" fmla="*/ 1023 h 1104"/>
              <a:gd name="T46" fmla="*/ 138 w 466"/>
              <a:gd name="T47" fmla="*/ 1050 h 1104"/>
              <a:gd name="T48" fmla="*/ 102 w 466"/>
              <a:gd name="T49" fmla="*/ 1081 h 1104"/>
              <a:gd name="T50" fmla="*/ 111 w 466"/>
              <a:gd name="T51" fmla="*/ 1104 h 1104"/>
              <a:gd name="T52" fmla="*/ 187 w 466"/>
              <a:gd name="T53" fmla="*/ 1082 h 1104"/>
              <a:gd name="T54" fmla="*/ 206 w 466"/>
              <a:gd name="T55" fmla="*/ 1063 h 1104"/>
              <a:gd name="T56" fmla="*/ 230 w 466"/>
              <a:gd name="T57" fmla="*/ 1035 h 1104"/>
              <a:gd name="T58" fmla="*/ 234 w 466"/>
              <a:gd name="T59" fmla="*/ 958 h 1104"/>
              <a:gd name="T60" fmla="*/ 232 w 466"/>
              <a:gd name="T61" fmla="*/ 921 h 1104"/>
              <a:gd name="T62" fmla="*/ 232 w 466"/>
              <a:gd name="T63" fmla="*/ 812 h 1104"/>
              <a:gd name="T64" fmla="*/ 246 w 466"/>
              <a:gd name="T65" fmla="*/ 803 h 1104"/>
              <a:gd name="T66" fmla="*/ 283 w 466"/>
              <a:gd name="T67" fmla="*/ 935 h 1104"/>
              <a:gd name="T68" fmla="*/ 320 w 466"/>
              <a:gd name="T69" fmla="*/ 995 h 1104"/>
              <a:gd name="T70" fmla="*/ 315 w 466"/>
              <a:gd name="T71" fmla="*/ 1060 h 1104"/>
              <a:gd name="T72" fmla="*/ 333 w 466"/>
              <a:gd name="T73" fmla="*/ 1074 h 1104"/>
              <a:gd name="T74" fmla="*/ 368 w 466"/>
              <a:gd name="T75" fmla="*/ 1063 h 1104"/>
              <a:gd name="T76" fmla="*/ 382 w 466"/>
              <a:gd name="T77" fmla="*/ 1023 h 1104"/>
              <a:gd name="T78" fmla="*/ 376 w 466"/>
              <a:gd name="T79" fmla="*/ 975 h 1104"/>
              <a:gd name="T80" fmla="*/ 389 w 466"/>
              <a:gd name="T81" fmla="*/ 928 h 1104"/>
              <a:gd name="T82" fmla="*/ 366 w 466"/>
              <a:gd name="T83" fmla="*/ 857 h 1104"/>
              <a:gd name="T84" fmla="*/ 327 w 466"/>
              <a:gd name="T85" fmla="*/ 770 h 1104"/>
              <a:gd name="T86" fmla="*/ 348 w 466"/>
              <a:gd name="T87" fmla="*/ 678 h 1104"/>
              <a:gd name="T88" fmla="*/ 372 w 466"/>
              <a:gd name="T89" fmla="*/ 640 h 1104"/>
              <a:gd name="T90" fmla="*/ 421 w 466"/>
              <a:gd name="T91" fmla="*/ 488 h 1104"/>
              <a:gd name="T92" fmla="*/ 447 w 466"/>
              <a:gd name="T93" fmla="*/ 475 h 1104"/>
              <a:gd name="T94" fmla="*/ 463 w 466"/>
              <a:gd name="T95" fmla="*/ 411 h 1104"/>
              <a:gd name="T96" fmla="*/ 466 w 466"/>
              <a:gd name="T97" fmla="*/ 349 h 1104"/>
              <a:gd name="T98" fmla="*/ 459 w 466"/>
              <a:gd name="T99" fmla="*/ 283 h 1104"/>
              <a:gd name="T100" fmla="*/ 453 w 466"/>
              <a:gd name="T101" fmla="*/ 242 h 1104"/>
              <a:gd name="T102" fmla="*/ 373 w 466"/>
              <a:gd name="T103" fmla="*/ 174 h 1104"/>
              <a:gd name="T104" fmla="*/ 376 w 466"/>
              <a:gd name="T105" fmla="*/ 119 h 1104"/>
              <a:gd name="T106" fmla="*/ 368 w 466"/>
              <a:gd name="T107" fmla="*/ 80 h 1104"/>
              <a:gd name="T108" fmla="*/ 354 w 466"/>
              <a:gd name="T109" fmla="*/ 33 h 1104"/>
              <a:gd name="T110" fmla="*/ 320 w 466"/>
              <a:gd name="T111" fmla="*/ 7 h 1104"/>
              <a:gd name="T112" fmla="*/ 294 w 466"/>
              <a:gd name="T113" fmla="*/ 2 h 1104"/>
              <a:gd name="T114" fmla="*/ 273 w 466"/>
              <a:gd name="T115" fmla="*/ 8 h 1104"/>
              <a:gd name="T116" fmla="*/ 246 w 466"/>
              <a:gd name="T117" fmla="*/ 25 h 1104"/>
              <a:gd name="T118" fmla="*/ 224 w 466"/>
              <a:gd name="T119" fmla="*/ 78 h 1104"/>
              <a:gd name="T120" fmla="*/ 224 w 466"/>
              <a:gd name="T121" fmla="*/ 124 h 1104"/>
              <a:gd name="T122" fmla="*/ 232 w 466"/>
              <a:gd name="T123" fmla="*/ 142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6" h="1104">
                <a:moveTo>
                  <a:pt x="232" y="162"/>
                </a:moveTo>
                <a:lnTo>
                  <a:pt x="232" y="162"/>
                </a:lnTo>
                <a:lnTo>
                  <a:pt x="228" y="161"/>
                </a:lnTo>
                <a:lnTo>
                  <a:pt x="214" y="161"/>
                </a:lnTo>
                <a:lnTo>
                  <a:pt x="206" y="162"/>
                </a:lnTo>
                <a:lnTo>
                  <a:pt x="196" y="165"/>
                </a:lnTo>
                <a:lnTo>
                  <a:pt x="188" y="169"/>
                </a:lnTo>
                <a:lnTo>
                  <a:pt x="178" y="175"/>
                </a:lnTo>
                <a:lnTo>
                  <a:pt x="178" y="175"/>
                </a:lnTo>
                <a:lnTo>
                  <a:pt x="164" y="187"/>
                </a:lnTo>
                <a:lnTo>
                  <a:pt x="154" y="196"/>
                </a:lnTo>
                <a:lnTo>
                  <a:pt x="150" y="200"/>
                </a:lnTo>
                <a:lnTo>
                  <a:pt x="148" y="206"/>
                </a:lnTo>
                <a:lnTo>
                  <a:pt x="146" y="213"/>
                </a:lnTo>
                <a:lnTo>
                  <a:pt x="144" y="224"/>
                </a:lnTo>
                <a:lnTo>
                  <a:pt x="144" y="224"/>
                </a:lnTo>
                <a:lnTo>
                  <a:pt x="143" y="236"/>
                </a:lnTo>
                <a:lnTo>
                  <a:pt x="140" y="248"/>
                </a:lnTo>
                <a:lnTo>
                  <a:pt x="135" y="260"/>
                </a:lnTo>
                <a:lnTo>
                  <a:pt x="130" y="271"/>
                </a:lnTo>
                <a:lnTo>
                  <a:pt x="119" y="291"/>
                </a:lnTo>
                <a:lnTo>
                  <a:pt x="111" y="304"/>
                </a:lnTo>
                <a:lnTo>
                  <a:pt x="111" y="304"/>
                </a:lnTo>
                <a:lnTo>
                  <a:pt x="90" y="333"/>
                </a:lnTo>
                <a:lnTo>
                  <a:pt x="77" y="351"/>
                </a:lnTo>
                <a:lnTo>
                  <a:pt x="70" y="358"/>
                </a:lnTo>
                <a:lnTo>
                  <a:pt x="64" y="366"/>
                </a:lnTo>
                <a:lnTo>
                  <a:pt x="64" y="366"/>
                </a:lnTo>
                <a:lnTo>
                  <a:pt x="39" y="390"/>
                </a:lnTo>
                <a:lnTo>
                  <a:pt x="27" y="399"/>
                </a:lnTo>
                <a:lnTo>
                  <a:pt x="16" y="407"/>
                </a:lnTo>
                <a:lnTo>
                  <a:pt x="16" y="407"/>
                </a:lnTo>
                <a:lnTo>
                  <a:pt x="8" y="410"/>
                </a:lnTo>
                <a:lnTo>
                  <a:pt x="5" y="415"/>
                </a:lnTo>
                <a:lnTo>
                  <a:pt x="2" y="417"/>
                </a:lnTo>
                <a:lnTo>
                  <a:pt x="2" y="420"/>
                </a:lnTo>
                <a:lnTo>
                  <a:pt x="2" y="420"/>
                </a:lnTo>
                <a:lnTo>
                  <a:pt x="2" y="422"/>
                </a:lnTo>
                <a:lnTo>
                  <a:pt x="2" y="426"/>
                </a:lnTo>
                <a:lnTo>
                  <a:pt x="2" y="426"/>
                </a:lnTo>
                <a:lnTo>
                  <a:pt x="0" y="440"/>
                </a:lnTo>
                <a:lnTo>
                  <a:pt x="0" y="451"/>
                </a:lnTo>
                <a:lnTo>
                  <a:pt x="1" y="456"/>
                </a:lnTo>
                <a:lnTo>
                  <a:pt x="2" y="461"/>
                </a:lnTo>
                <a:lnTo>
                  <a:pt x="2" y="461"/>
                </a:lnTo>
                <a:lnTo>
                  <a:pt x="10" y="479"/>
                </a:lnTo>
                <a:lnTo>
                  <a:pt x="13" y="485"/>
                </a:lnTo>
                <a:lnTo>
                  <a:pt x="15" y="487"/>
                </a:lnTo>
                <a:lnTo>
                  <a:pt x="16" y="487"/>
                </a:lnTo>
                <a:lnTo>
                  <a:pt x="16" y="487"/>
                </a:lnTo>
                <a:lnTo>
                  <a:pt x="21" y="488"/>
                </a:lnTo>
                <a:lnTo>
                  <a:pt x="27" y="491"/>
                </a:lnTo>
                <a:lnTo>
                  <a:pt x="30" y="492"/>
                </a:lnTo>
                <a:lnTo>
                  <a:pt x="33" y="492"/>
                </a:lnTo>
                <a:lnTo>
                  <a:pt x="35" y="490"/>
                </a:lnTo>
                <a:lnTo>
                  <a:pt x="36" y="487"/>
                </a:lnTo>
                <a:lnTo>
                  <a:pt x="36" y="487"/>
                </a:lnTo>
                <a:lnTo>
                  <a:pt x="39" y="480"/>
                </a:lnTo>
                <a:lnTo>
                  <a:pt x="42" y="475"/>
                </a:lnTo>
                <a:lnTo>
                  <a:pt x="43" y="470"/>
                </a:lnTo>
                <a:lnTo>
                  <a:pt x="43" y="469"/>
                </a:lnTo>
                <a:lnTo>
                  <a:pt x="43" y="467"/>
                </a:lnTo>
                <a:lnTo>
                  <a:pt x="43" y="467"/>
                </a:lnTo>
                <a:lnTo>
                  <a:pt x="42" y="466"/>
                </a:lnTo>
                <a:lnTo>
                  <a:pt x="45" y="464"/>
                </a:lnTo>
                <a:lnTo>
                  <a:pt x="47" y="463"/>
                </a:lnTo>
                <a:lnTo>
                  <a:pt x="48" y="462"/>
                </a:lnTo>
                <a:lnTo>
                  <a:pt x="49" y="461"/>
                </a:lnTo>
                <a:lnTo>
                  <a:pt x="49" y="461"/>
                </a:lnTo>
                <a:lnTo>
                  <a:pt x="55" y="452"/>
                </a:lnTo>
                <a:lnTo>
                  <a:pt x="57" y="450"/>
                </a:lnTo>
                <a:lnTo>
                  <a:pt x="57" y="446"/>
                </a:lnTo>
                <a:lnTo>
                  <a:pt x="57" y="446"/>
                </a:lnTo>
                <a:lnTo>
                  <a:pt x="57" y="444"/>
                </a:lnTo>
                <a:lnTo>
                  <a:pt x="59" y="442"/>
                </a:lnTo>
                <a:lnTo>
                  <a:pt x="65" y="435"/>
                </a:lnTo>
                <a:lnTo>
                  <a:pt x="77" y="426"/>
                </a:lnTo>
                <a:lnTo>
                  <a:pt x="77" y="426"/>
                </a:lnTo>
                <a:lnTo>
                  <a:pt x="82" y="423"/>
                </a:lnTo>
                <a:lnTo>
                  <a:pt x="92" y="419"/>
                </a:lnTo>
                <a:lnTo>
                  <a:pt x="104" y="413"/>
                </a:lnTo>
                <a:lnTo>
                  <a:pt x="104" y="413"/>
                </a:lnTo>
                <a:lnTo>
                  <a:pt x="105" y="428"/>
                </a:lnTo>
                <a:lnTo>
                  <a:pt x="106" y="442"/>
                </a:lnTo>
                <a:lnTo>
                  <a:pt x="104" y="454"/>
                </a:lnTo>
                <a:lnTo>
                  <a:pt x="104" y="454"/>
                </a:lnTo>
                <a:lnTo>
                  <a:pt x="100" y="469"/>
                </a:lnTo>
                <a:lnTo>
                  <a:pt x="90" y="494"/>
                </a:lnTo>
                <a:lnTo>
                  <a:pt x="90" y="494"/>
                </a:lnTo>
                <a:lnTo>
                  <a:pt x="88" y="505"/>
                </a:lnTo>
                <a:lnTo>
                  <a:pt x="86" y="517"/>
                </a:lnTo>
                <a:lnTo>
                  <a:pt x="83" y="532"/>
                </a:lnTo>
                <a:lnTo>
                  <a:pt x="83" y="545"/>
                </a:lnTo>
                <a:lnTo>
                  <a:pt x="83" y="557"/>
                </a:lnTo>
                <a:lnTo>
                  <a:pt x="84" y="569"/>
                </a:lnTo>
                <a:lnTo>
                  <a:pt x="87" y="578"/>
                </a:lnTo>
                <a:lnTo>
                  <a:pt x="89" y="580"/>
                </a:lnTo>
                <a:lnTo>
                  <a:pt x="90" y="582"/>
                </a:lnTo>
                <a:lnTo>
                  <a:pt x="90" y="582"/>
                </a:lnTo>
                <a:lnTo>
                  <a:pt x="99" y="588"/>
                </a:lnTo>
                <a:lnTo>
                  <a:pt x="105" y="596"/>
                </a:lnTo>
                <a:lnTo>
                  <a:pt x="111" y="603"/>
                </a:lnTo>
                <a:lnTo>
                  <a:pt x="111" y="603"/>
                </a:lnTo>
                <a:lnTo>
                  <a:pt x="110" y="635"/>
                </a:lnTo>
                <a:lnTo>
                  <a:pt x="107" y="711"/>
                </a:lnTo>
                <a:lnTo>
                  <a:pt x="106" y="753"/>
                </a:lnTo>
                <a:lnTo>
                  <a:pt x="107" y="792"/>
                </a:lnTo>
                <a:lnTo>
                  <a:pt x="108" y="822"/>
                </a:lnTo>
                <a:lnTo>
                  <a:pt x="110" y="833"/>
                </a:lnTo>
                <a:lnTo>
                  <a:pt x="111" y="840"/>
                </a:lnTo>
                <a:lnTo>
                  <a:pt x="111" y="840"/>
                </a:lnTo>
                <a:lnTo>
                  <a:pt x="116" y="848"/>
                </a:lnTo>
                <a:lnTo>
                  <a:pt x="119" y="856"/>
                </a:lnTo>
                <a:lnTo>
                  <a:pt x="129" y="868"/>
                </a:lnTo>
                <a:lnTo>
                  <a:pt x="134" y="873"/>
                </a:lnTo>
                <a:lnTo>
                  <a:pt x="136" y="877"/>
                </a:lnTo>
                <a:lnTo>
                  <a:pt x="138" y="882"/>
                </a:lnTo>
                <a:lnTo>
                  <a:pt x="138" y="887"/>
                </a:lnTo>
                <a:lnTo>
                  <a:pt x="138" y="887"/>
                </a:lnTo>
                <a:lnTo>
                  <a:pt x="137" y="893"/>
                </a:lnTo>
                <a:lnTo>
                  <a:pt x="138" y="900"/>
                </a:lnTo>
                <a:lnTo>
                  <a:pt x="142" y="917"/>
                </a:lnTo>
                <a:lnTo>
                  <a:pt x="144" y="932"/>
                </a:lnTo>
                <a:lnTo>
                  <a:pt x="146" y="938"/>
                </a:lnTo>
                <a:lnTo>
                  <a:pt x="144" y="941"/>
                </a:lnTo>
                <a:lnTo>
                  <a:pt x="144" y="941"/>
                </a:lnTo>
                <a:lnTo>
                  <a:pt x="143" y="945"/>
                </a:lnTo>
                <a:lnTo>
                  <a:pt x="143" y="951"/>
                </a:lnTo>
                <a:lnTo>
                  <a:pt x="143" y="964"/>
                </a:lnTo>
                <a:lnTo>
                  <a:pt x="144" y="979"/>
                </a:lnTo>
                <a:lnTo>
                  <a:pt x="144" y="988"/>
                </a:lnTo>
                <a:lnTo>
                  <a:pt x="144" y="988"/>
                </a:lnTo>
                <a:lnTo>
                  <a:pt x="143" y="994"/>
                </a:lnTo>
                <a:lnTo>
                  <a:pt x="143" y="999"/>
                </a:lnTo>
                <a:lnTo>
                  <a:pt x="143" y="1005"/>
                </a:lnTo>
                <a:lnTo>
                  <a:pt x="144" y="1016"/>
                </a:lnTo>
                <a:lnTo>
                  <a:pt x="144" y="1016"/>
                </a:lnTo>
                <a:lnTo>
                  <a:pt x="146" y="1023"/>
                </a:lnTo>
                <a:lnTo>
                  <a:pt x="146" y="1029"/>
                </a:lnTo>
                <a:lnTo>
                  <a:pt x="144" y="1035"/>
                </a:lnTo>
                <a:lnTo>
                  <a:pt x="143" y="1040"/>
                </a:lnTo>
                <a:lnTo>
                  <a:pt x="140" y="1047"/>
                </a:lnTo>
                <a:lnTo>
                  <a:pt x="138" y="1050"/>
                </a:lnTo>
                <a:lnTo>
                  <a:pt x="138" y="1050"/>
                </a:lnTo>
                <a:lnTo>
                  <a:pt x="123" y="1059"/>
                </a:lnTo>
                <a:lnTo>
                  <a:pt x="112" y="1068"/>
                </a:lnTo>
                <a:lnTo>
                  <a:pt x="107" y="1072"/>
                </a:lnTo>
                <a:lnTo>
                  <a:pt x="104" y="1077"/>
                </a:lnTo>
                <a:lnTo>
                  <a:pt x="104" y="1077"/>
                </a:lnTo>
                <a:lnTo>
                  <a:pt x="102" y="1081"/>
                </a:lnTo>
                <a:lnTo>
                  <a:pt x="102" y="1086"/>
                </a:lnTo>
                <a:lnTo>
                  <a:pt x="105" y="1094"/>
                </a:lnTo>
                <a:lnTo>
                  <a:pt x="107" y="1101"/>
                </a:lnTo>
                <a:lnTo>
                  <a:pt x="110" y="1104"/>
                </a:lnTo>
                <a:lnTo>
                  <a:pt x="111" y="1104"/>
                </a:lnTo>
                <a:lnTo>
                  <a:pt x="111" y="1104"/>
                </a:lnTo>
                <a:lnTo>
                  <a:pt x="132" y="1103"/>
                </a:lnTo>
                <a:lnTo>
                  <a:pt x="147" y="1100"/>
                </a:lnTo>
                <a:lnTo>
                  <a:pt x="158" y="1097"/>
                </a:lnTo>
                <a:lnTo>
                  <a:pt x="158" y="1097"/>
                </a:lnTo>
                <a:lnTo>
                  <a:pt x="177" y="1088"/>
                </a:lnTo>
                <a:lnTo>
                  <a:pt x="187" y="1082"/>
                </a:lnTo>
                <a:lnTo>
                  <a:pt x="190" y="1080"/>
                </a:lnTo>
                <a:lnTo>
                  <a:pt x="193" y="1077"/>
                </a:lnTo>
                <a:lnTo>
                  <a:pt x="193" y="1077"/>
                </a:lnTo>
                <a:lnTo>
                  <a:pt x="194" y="1074"/>
                </a:lnTo>
                <a:lnTo>
                  <a:pt x="194" y="1072"/>
                </a:lnTo>
                <a:lnTo>
                  <a:pt x="206" y="1063"/>
                </a:lnTo>
                <a:lnTo>
                  <a:pt x="206" y="1063"/>
                </a:lnTo>
                <a:lnTo>
                  <a:pt x="220" y="1053"/>
                </a:lnTo>
                <a:lnTo>
                  <a:pt x="223" y="1050"/>
                </a:lnTo>
                <a:lnTo>
                  <a:pt x="226" y="1042"/>
                </a:lnTo>
                <a:lnTo>
                  <a:pt x="226" y="1042"/>
                </a:lnTo>
                <a:lnTo>
                  <a:pt x="230" y="1035"/>
                </a:lnTo>
                <a:lnTo>
                  <a:pt x="231" y="1028"/>
                </a:lnTo>
                <a:lnTo>
                  <a:pt x="232" y="1019"/>
                </a:lnTo>
                <a:lnTo>
                  <a:pt x="232" y="1009"/>
                </a:lnTo>
                <a:lnTo>
                  <a:pt x="232" y="1009"/>
                </a:lnTo>
                <a:lnTo>
                  <a:pt x="234" y="975"/>
                </a:lnTo>
                <a:lnTo>
                  <a:pt x="234" y="958"/>
                </a:lnTo>
                <a:lnTo>
                  <a:pt x="232" y="948"/>
                </a:lnTo>
                <a:lnTo>
                  <a:pt x="232" y="948"/>
                </a:lnTo>
                <a:lnTo>
                  <a:pt x="232" y="944"/>
                </a:lnTo>
                <a:lnTo>
                  <a:pt x="232" y="938"/>
                </a:lnTo>
                <a:lnTo>
                  <a:pt x="234" y="930"/>
                </a:lnTo>
                <a:lnTo>
                  <a:pt x="232" y="921"/>
                </a:lnTo>
                <a:lnTo>
                  <a:pt x="232" y="921"/>
                </a:lnTo>
                <a:lnTo>
                  <a:pt x="231" y="898"/>
                </a:lnTo>
                <a:lnTo>
                  <a:pt x="231" y="862"/>
                </a:lnTo>
                <a:lnTo>
                  <a:pt x="231" y="829"/>
                </a:lnTo>
                <a:lnTo>
                  <a:pt x="232" y="817"/>
                </a:lnTo>
                <a:lnTo>
                  <a:pt x="232" y="812"/>
                </a:lnTo>
                <a:lnTo>
                  <a:pt x="232" y="812"/>
                </a:lnTo>
                <a:lnTo>
                  <a:pt x="235" y="808"/>
                </a:lnTo>
                <a:lnTo>
                  <a:pt x="237" y="799"/>
                </a:lnTo>
                <a:lnTo>
                  <a:pt x="240" y="786"/>
                </a:lnTo>
                <a:lnTo>
                  <a:pt x="240" y="786"/>
                </a:lnTo>
                <a:lnTo>
                  <a:pt x="246" y="803"/>
                </a:lnTo>
                <a:lnTo>
                  <a:pt x="259" y="845"/>
                </a:lnTo>
                <a:lnTo>
                  <a:pt x="273" y="891"/>
                </a:lnTo>
                <a:lnTo>
                  <a:pt x="278" y="909"/>
                </a:lnTo>
                <a:lnTo>
                  <a:pt x="280" y="921"/>
                </a:lnTo>
                <a:lnTo>
                  <a:pt x="280" y="921"/>
                </a:lnTo>
                <a:lnTo>
                  <a:pt x="283" y="935"/>
                </a:lnTo>
                <a:lnTo>
                  <a:pt x="285" y="947"/>
                </a:lnTo>
                <a:lnTo>
                  <a:pt x="289" y="956"/>
                </a:lnTo>
                <a:lnTo>
                  <a:pt x="294" y="962"/>
                </a:lnTo>
                <a:lnTo>
                  <a:pt x="294" y="962"/>
                </a:lnTo>
                <a:lnTo>
                  <a:pt x="309" y="981"/>
                </a:lnTo>
                <a:lnTo>
                  <a:pt x="320" y="995"/>
                </a:lnTo>
                <a:lnTo>
                  <a:pt x="320" y="995"/>
                </a:lnTo>
                <a:lnTo>
                  <a:pt x="319" y="1006"/>
                </a:lnTo>
                <a:lnTo>
                  <a:pt x="315" y="1030"/>
                </a:lnTo>
                <a:lnTo>
                  <a:pt x="314" y="1044"/>
                </a:lnTo>
                <a:lnTo>
                  <a:pt x="314" y="1056"/>
                </a:lnTo>
                <a:lnTo>
                  <a:pt x="315" y="1060"/>
                </a:lnTo>
                <a:lnTo>
                  <a:pt x="317" y="1065"/>
                </a:lnTo>
                <a:lnTo>
                  <a:pt x="318" y="1068"/>
                </a:lnTo>
                <a:lnTo>
                  <a:pt x="320" y="1070"/>
                </a:lnTo>
                <a:lnTo>
                  <a:pt x="320" y="1070"/>
                </a:lnTo>
                <a:lnTo>
                  <a:pt x="327" y="1072"/>
                </a:lnTo>
                <a:lnTo>
                  <a:pt x="333" y="1074"/>
                </a:lnTo>
                <a:lnTo>
                  <a:pt x="341" y="1074"/>
                </a:lnTo>
                <a:lnTo>
                  <a:pt x="348" y="1074"/>
                </a:lnTo>
                <a:lnTo>
                  <a:pt x="355" y="1072"/>
                </a:lnTo>
                <a:lnTo>
                  <a:pt x="361" y="1071"/>
                </a:lnTo>
                <a:lnTo>
                  <a:pt x="365" y="1068"/>
                </a:lnTo>
                <a:lnTo>
                  <a:pt x="368" y="1063"/>
                </a:lnTo>
                <a:lnTo>
                  <a:pt x="368" y="1063"/>
                </a:lnTo>
                <a:lnTo>
                  <a:pt x="373" y="1053"/>
                </a:lnTo>
                <a:lnTo>
                  <a:pt x="378" y="1044"/>
                </a:lnTo>
                <a:lnTo>
                  <a:pt x="382" y="1034"/>
                </a:lnTo>
                <a:lnTo>
                  <a:pt x="382" y="1028"/>
                </a:lnTo>
                <a:lnTo>
                  <a:pt x="382" y="1023"/>
                </a:lnTo>
                <a:lnTo>
                  <a:pt x="382" y="1023"/>
                </a:lnTo>
                <a:lnTo>
                  <a:pt x="379" y="1010"/>
                </a:lnTo>
                <a:lnTo>
                  <a:pt x="376" y="998"/>
                </a:lnTo>
                <a:lnTo>
                  <a:pt x="373" y="986"/>
                </a:lnTo>
                <a:lnTo>
                  <a:pt x="373" y="980"/>
                </a:lnTo>
                <a:lnTo>
                  <a:pt x="376" y="975"/>
                </a:lnTo>
                <a:lnTo>
                  <a:pt x="376" y="975"/>
                </a:lnTo>
                <a:lnTo>
                  <a:pt x="383" y="959"/>
                </a:lnTo>
                <a:lnTo>
                  <a:pt x="386" y="952"/>
                </a:lnTo>
                <a:lnTo>
                  <a:pt x="389" y="941"/>
                </a:lnTo>
                <a:lnTo>
                  <a:pt x="389" y="941"/>
                </a:lnTo>
                <a:lnTo>
                  <a:pt x="389" y="928"/>
                </a:lnTo>
                <a:lnTo>
                  <a:pt x="388" y="912"/>
                </a:lnTo>
                <a:lnTo>
                  <a:pt x="385" y="898"/>
                </a:lnTo>
                <a:lnTo>
                  <a:pt x="382" y="887"/>
                </a:lnTo>
                <a:lnTo>
                  <a:pt x="382" y="887"/>
                </a:lnTo>
                <a:lnTo>
                  <a:pt x="376" y="875"/>
                </a:lnTo>
                <a:lnTo>
                  <a:pt x="366" y="857"/>
                </a:lnTo>
                <a:lnTo>
                  <a:pt x="348" y="826"/>
                </a:lnTo>
                <a:lnTo>
                  <a:pt x="348" y="826"/>
                </a:lnTo>
                <a:lnTo>
                  <a:pt x="341" y="812"/>
                </a:lnTo>
                <a:lnTo>
                  <a:pt x="335" y="794"/>
                </a:lnTo>
                <a:lnTo>
                  <a:pt x="329" y="777"/>
                </a:lnTo>
                <a:lnTo>
                  <a:pt x="327" y="770"/>
                </a:lnTo>
                <a:lnTo>
                  <a:pt x="327" y="765"/>
                </a:lnTo>
                <a:lnTo>
                  <a:pt x="327" y="765"/>
                </a:lnTo>
                <a:lnTo>
                  <a:pt x="331" y="747"/>
                </a:lnTo>
                <a:lnTo>
                  <a:pt x="338" y="717"/>
                </a:lnTo>
                <a:lnTo>
                  <a:pt x="348" y="678"/>
                </a:lnTo>
                <a:lnTo>
                  <a:pt x="348" y="678"/>
                </a:lnTo>
                <a:lnTo>
                  <a:pt x="357" y="675"/>
                </a:lnTo>
                <a:lnTo>
                  <a:pt x="365" y="673"/>
                </a:lnTo>
                <a:lnTo>
                  <a:pt x="367" y="671"/>
                </a:lnTo>
                <a:lnTo>
                  <a:pt x="368" y="670"/>
                </a:lnTo>
                <a:lnTo>
                  <a:pt x="368" y="670"/>
                </a:lnTo>
                <a:lnTo>
                  <a:pt x="372" y="640"/>
                </a:lnTo>
                <a:lnTo>
                  <a:pt x="379" y="578"/>
                </a:lnTo>
                <a:lnTo>
                  <a:pt x="389" y="487"/>
                </a:lnTo>
                <a:lnTo>
                  <a:pt x="389" y="487"/>
                </a:lnTo>
                <a:lnTo>
                  <a:pt x="396" y="488"/>
                </a:lnTo>
                <a:lnTo>
                  <a:pt x="412" y="488"/>
                </a:lnTo>
                <a:lnTo>
                  <a:pt x="421" y="488"/>
                </a:lnTo>
                <a:lnTo>
                  <a:pt x="430" y="487"/>
                </a:lnTo>
                <a:lnTo>
                  <a:pt x="438" y="485"/>
                </a:lnTo>
                <a:lnTo>
                  <a:pt x="441" y="482"/>
                </a:lnTo>
                <a:lnTo>
                  <a:pt x="443" y="480"/>
                </a:lnTo>
                <a:lnTo>
                  <a:pt x="443" y="480"/>
                </a:lnTo>
                <a:lnTo>
                  <a:pt x="447" y="475"/>
                </a:lnTo>
                <a:lnTo>
                  <a:pt x="450" y="467"/>
                </a:lnTo>
                <a:lnTo>
                  <a:pt x="454" y="458"/>
                </a:lnTo>
                <a:lnTo>
                  <a:pt x="457" y="448"/>
                </a:lnTo>
                <a:lnTo>
                  <a:pt x="460" y="437"/>
                </a:lnTo>
                <a:lnTo>
                  <a:pt x="462" y="425"/>
                </a:lnTo>
                <a:lnTo>
                  <a:pt x="463" y="411"/>
                </a:lnTo>
                <a:lnTo>
                  <a:pt x="463" y="399"/>
                </a:lnTo>
                <a:lnTo>
                  <a:pt x="463" y="399"/>
                </a:lnTo>
                <a:lnTo>
                  <a:pt x="462" y="387"/>
                </a:lnTo>
                <a:lnTo>
                  <a:pt x="463" y="377"/>
                </a:lnTo>
                <a:lnTo>
                  <a:pt x="465" y="358"/>
                </a:lnTo>
                <a:lnTo>
                  <a:pt x="466" y="349"/>
                </a:lnTo>
                <a:lnTo>
                  <a:pt x="466" y="338"/>
                </a:lnTo>
                <a:lnTo>
                  <a:pt x="466" y="326"/>
                </a:lnTo>
                <a:lnTo>
                  <a:pt x="463" y="311"/>
                </a:lnTo>
                <a:lnTo>
                  <a:pt x="463" y="311"/>
                </a:lnTo>
                <a:lnTo>
                  <a:pt x="460" y="296"/>
                </a:lnTo>
                <a:lnTo>
                  <a:pt x="459" y="283"/>
                </a:lnTo>
                <a:lnTo>
                  <a:pt x="457" y="261"/>
                </a:lnTo>
                <a:lnTo>
                  <a:pt x="457" y="248"/>
                </a:lnTo>
                <a:lnTo>
                  <a:pt x="457" y="244"/>
                </a:lnTo>
                <a:lnTo>
                  <a:pt x="456" y="244"/>
                </a:lnTo>
                <a:lnTo>
                  <a:pt x="456" y="244"/>
                </a:lnTo>
                <a:lnTo>
                  <a:pt x="453" y="242"/>
                </a:lnTo>
                <a:lnTo>
                  <a:pt x="445" y="236"/>
                </a:lnTo>
                <a:lnTo>
                  <a:pt x="422" y="219"/>
                </a:lnTo>
                <a:lnTo>
                  <a:pt x="401" y="200"/>
                </a:lnTo>
                <a:lnTo>
                  <a:pt x="389" y="189"/>
                </a:lnTo>
                <a:lnTo>
                  <a:pt x="389" y="189"/>
                </a:lnTo>
                <a:lnTo>
                  <a:pt x="373" y="174"/>
                </a:lnTo>
                <a:lnTo>
                  <a:pt x="365" y="167"/>
                </a:lnTo>
                <a:lnTo>
                  <a:pt x="361" y="162"/>
                </a:lnTo>
                <a:lnTo>
                  <a:pt x="361" y="162"/>
                </a:lnTo>
                <a:lnTo>
                  <a:pt x="370" y="141"/>
                </a:lnTo>
                <a:lnTo>
                  <a:pt x="376" y="126"/>
                </a:lnTo>
                <a:lnTo>
                  <a:pt x="376" y="119"/>
                </a:lnTo>
                <a:lnTo>
                  <a:pt x="376" y="115"/>
                </a:lnTo>
                <a:lnTo>
                  <a:pt x="376" y="115"/>
                </a:lnTo>
                <a:lnTo>
                  <a:pt x="372" y="108"/>
                </a:lnTo>
                <a:lnTo>
                  <a:pt x="370" y="98"/>
                </a:lnTo>
                <a:lnTo>
                  <a:pt x="368" y="80"/>
                </a:lnTo>
                <a:lnTo>
                  <a:pt x="368" y="80"/>
                </a:lnTo>
                <a:lnTo>
                  <a:pt x="366" y="61"/>
                </a:lnTo>
                <a:lnTo>
                  <a:pt x="364" y="53"/>
                </a:lnTo>
                <a:lnTo>
                  <a:pt x="361" y="47"/>
                </a:lnTo>
                <a:lnTo>
                  <a:pt x="361" y="47"/>
                </a:lnTo>
                <a:lnTo>
                  <a:pt x="357" y="38"/>
                </a:lnTo>
                <a:lnTo>
                  <a:pt x="354" y="33"/>
                </a:lnTo>
                <a:lnTo>
                  <a:pt x="348" y="26"/>
                </a:lnTo>
                <a:lnTo>
                  <a:pt x="348" y="26"/>
                </a:lnTo>
                <a:lnTo>
                  <a:pt x="333" y="14"/>
                </a:lnTo>
                <a:lnTo>
                  <a:pt x="326" y="9"/>
                </a:lnTo>
                <a:lnTo>
                  <a:pt x="320" y="7"/>
                </a:lnTo>
                <a:lnTo>
                  <a:pt x="320" y="7"/>
                </a:lnTo>
                <a:lnTo>
                  <a:pt x="317" y="3"/>
                </a:lnTo>
                <a:lnTo>
                  <a:pt x="313" y="1"/>
                </a:lnTo>
                <a:lnTo>
                  <a:pt x="308" y="0"/>
                </a:lnTo>
                <a:lnTo>
                  <a:pt x="301" y="0"/>
                </a:lnTo>
                <a:lnTo>
                  <a:pt x="301" y="0"/>
                </a:lnTo>
                <a:lnTo>
                  <a:pt x="294" y="2"/>
                </a:lnTo>
                <a:lnTo>
                  <a:pt x="290" y="4"/>
                </a:lnTo>
                <a:lnTo>
                  <a:pt x="286" y="6"/>
                </a:lnTo>
                <a:lnTo>
                  <a:pt x="280" y="7"/>
                </a:lnTo>
                <a:lnTo>
                  <a:pt x="280" y="7"/>
                </a:lnTo>
                <a:lnTo>
                  <a:pt x="277" y="7"/>
                </a:lnTo>
                <a:lnTo>
                  <a:pt x="273" y="8"/>
                </a:lnTo>
                <a:lnTo>
                  <a:pt x="266" y="12"/>
                </a:lnTo>
                <a:lnTo>
                  <a:pt x="260" y="16"/>
                </a:lnTo>
                <a:lnTo>
                  <a:pt x="253" y="20"/>
                </a:lnTo>
                <a:lnTo>
                  <a:pt x="253" y="20"/>
                </a:lnTo>
                <a:lnTo>
                  <a:pt x="249" y="21"/>
                </a:lnTo>
                <a:lnTo>
                  <a:pt x="246" y="25"/>
                </a:lnTo>
                <a:lnTo>
                  <a:pt x="238" y="32"/>
                </a:lnTo>
                <a:lnTo>
                  <a:pt x="226" y="47"/>
                </a:lnTo>
                <a:lnTo>
                  <a:pt x="226" y="47"/>
                </a:lnTo>
                <a:lnTo>
                  <a:pt x="224" y="51"/>
                </a:lnTo>
                <a:lnTo>
                  <a:pt x="224" y="59"/>
                </a:lnTo>
                <a:lnTo>
                  <a:pt x="224" y="78"/>
                </a:lnTo>
                <a:lnTo>
                  <a:pt x="226" y="97"/>
                </a:lnTo>
                <a:lnTo>
                  <a:pt x="226" y="108"/>
                </a:lnTo>
                <a:lnTo>
                  <a:pt x="226" y="108"/>
                </a:lnTo>
                <a:lnTo>
                  <a:pt x="225" y="113"/>
                </a:lnTo>
                <a:lnTo>
                  <a:pt x="224" y="118"/>
                </a:lnTo>
                <a:lnTo>
                  <a:pt x="224" y="124"/>
                </a:lnTo>
                <a:lnTo>
                  <a:pt x="226" y="128"/>
                </a:lnTo>
                <a:lnTo>
                  <a:pt x="226" y="128"/>
                </a:lnTo>
                <a:lnTo>
                  <a:pt x="229" y="132"/>
                </a:lnTo>
                <a:lnTo>
                  <a:pt x="230" y="136"/>
                </a:lnTo>
                <a:lnTo>
                  <a:pt x="230" y="138"/>
                </a:lnTo>
                <a:lnTo>
                  <a:pt x="232" y="142"/>
                </a:lnTo>
                <a:lnTo>
                  <a:pt x="240" y="149"/>
                </a:lnTo>
                <a:lnTo>
                  <a:pt x="240" y="169"/>
                </a:lnTo>
                <a:lnTo>
                  <a:pt x="232" y="1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8">
            <a:extLst>
              <a:ext uri="{FF2B5EF4-FFF2-40B4-BE49-F238E27FC236}">
                <a16:creationId xmlns:a16="http://schemas.microsoft.com/office/drawing/2014/main" id="{8F0264A7-9321-494A-B79A-47B12D783CA6}"/>
              </a:ext>
            </a:extLst>
          </p:cNvPr>
          <p:cNvSpPr>
            <a:spLocks/>
          </p:cNvSpPr>
          <p:nvPr/>
        </p:nvSpPr>
        <p:spPr bwMode="auto">
          <a:xfrm>
            <a:off x="901991" y="2733967"/>
            <a:ext cx="740535" cy="1647313"/>
          </a:xfrm>
          <a:custGeom>
            <a:avLst/>
            <a:gdLst>
              <a:gd name="T0" fmla="*/ 89 w 637"/>
              <a:gd name="T1" fmla="*/ 1364 h 1417"/>
              <a:gd name="T2" fmla="*/ 126 w 637"/>
              <a:gd name="T3" fmla="*/ 1408 h 1417"/>
              <a:gd name="T4" fmla="*/ 202 w 637"/>
              <a:gd name="T5" fmla="*/ 1409 h 1417"/>
              <a:gd name="T6" fmla="*/ 193 w 637"/>
              <a:gd name="T7" fmla="*/ 1345 h 1417"/>
              <a:gd name="T8" fmla="*/ 232 w 637"/>
              <a:gd name="T9" fmla="*/ 1271 h 1417"/>
              <a:gd name="T10" fmla="*/ 232 w 637"/>
              <a:gd name="T11" fmla="*/ 1135 h 1417"/>
              <a:gd name="T12" fmla="*/ 341 w 637"/>
              <a:gd name="T13" fmla="*/ 955 h 1417"/>
              <a:gd name="T14" fmla="*/ 441 w 637"/>
              <a:gd name="T15" fmla="*/ 741 h 1417"/>
              <a:gd name="T16" fmla="*/ 499 w 637"/>
              <a:gd name="T17" fmla="*/ 615 h 1417"/>
              <a:gd name="T18" fmla="*/ 509 w 637"/>
              <a:gd name="T19" fmla="*/ 674 h 1417"/>
              <a:gd name="T20" fmla="*/ 519 w 637"/>
              <a:gd name="T21" fmla="*/ 700 h 1417"/>
              <a:gd name="T22" fmla="*/ 503 w 637"/>
              <a:gd name="T23" fmla="*/ 723 h 1417"/>
              <a:gd name="T24" fmla="*/ 515 w 637"/>
              <a:gd name="T25" fmla="*/ 741 h 1417"/>
              <a:gd name="T26" fmla="*/ 569 w 637"/>
              <a:gd name="T27" fmla="*/ 730 h 1417"/>
              <a:gd name="T28" fmla="*/ 586 w 637"/>
              <a:gd name="T29" fmla="*/ 703 h 1417"/>
              <a:gd name="T30" fmla="*/ 636 w 637"/>
              <a:gd name="T31" fmla="*/ 674 h 1417"/>
              <a:gd name="T32" fmla="*/ 552 w 637"/>
              <a:gd name="T33" fmla="*/ 654 h 1417"/>
              <a:gd name="T34" fmla="*/ 555 w 637"/>
              <a:gd name="T35" fmla="*/ 557 h 1417"/>
              <a:gd name="T36" fmla="*/ 575 w 637"/>
              <a:gd name="T37" fmla="*/ 464 h 1417"/>
              <a:gd name="T38" fmla="*/ 565 w 637"/>
              <a:gd name="T39" fmla="*/ 393 h 1417"/>
              <a:gd name="T40" fmla="*/ 577 w 637"/>
              <a:gd name="T41" fmla="*/ 319 h 1417"/>
              <a:gd name="T42" fmla="*/ 552 w 637"/>
              <a:gd name="T43" fmla="*/ 256 h 1417"/>
              <a:gd name="T44" fmla="*/ 509 w 637"/>
              <a:gd name="T45" fmla="*/ 215 h 1417"/>
              <a:gd name="T46" fmla="*/ 516 w 637"/>
              <a:gd name="T47" fmla="*/ 179 h 1417"/>
              <a:gd name="T48" fmla="*/ 527 w 637"/>
              <a:gd name="T49" fmla="*/ 123 h 1417"/>
              <a:gd name="T50" fmla="*/ 519 w 637"/>
              <a:gd name="T51" fmla="*/ 78 h 1417"/>
              <a:gd name="T52" fmla="*/ 460 w 637"/>
              <a:gd name="T53" fmla="*/ 4 h 1417"/>
              <a:gd name="T54" fmla="*/ 390 w 637"/>
              <a:gd name="T55" fmla="*/ 20 h 1417"/>
              <a:gd name="T56" fmla="*/ 362 w 637"/>
              <a:gd name="T57" fmla="*/ 83 h 1417"/>
              <a:gd name="T58" fmla="*/ 365 w 637"/>
              <a:gd name="T59" fmla="*/ 136 h 1417"/>
              <a:gd name="T60" fmla="*/ 378 w 637"/>
              <a:gd name="T61" fmla="*/ 169 h 1417"/>
              <a:gd name="T62" fmla="*/ 328 w 637"/>
              <a:gd name="T63" fmla="*/ 211 h 1417"/>
              <a:gd name="T64" fmla="*/ 211 w 637"/>
              <a:gd name="T65" fmla="*/ 260 h 1417"/>
              <a:gd name="T66" fmla="*/ 111 w 637"/>
              <a:gd name="T67" fmla="*/ 409 h 1417"/>
              <a:gd name="T68" fmla="*/ 70 w 637"/>
              <a:gd name="T69" fmla="*/ 517 h 1417"/>
              <a:gd name="T70" fmla="*/ 56 w 637"/>
              <a:gd name="T71" fmla="*/ 656 h 1417"/>
              <a:gd name="T72" fmla="*/ 45 w 637"/>
              <a:gd name="T73" fmla="*/ 724 h 1417"/>
              <a:gd name="T74" fmla="*/ 87 w 637"/>
              <a:gd name="T75" fmla="*/ 716 h 1417"/>
              <a:gd name="T76" fmla="*/ 111 w 637"/>
              <a:gd name="T77" fmla="*/ 716 h 1417"/>
              <a:gd name="T78" fmla="*/ 126 w 637"/>
              <a:gd name="T79" fmla="*/ 669 h 1417"/>
              <a:gd name="T80" fmla="*/ 116 w 637"/>
              <a:gd name="T81" fmla="*/ 619 h 1417"/>
              <a:gd name="T82" fmla="*/ 157 w 637"/>
              <a:gd name="T83" fmla="*/ 472 h 1417"/>
              <a:gd name="T84" fmla="*/ 228 w 637"/>
              <a:gd name="T85" fmla="*/ 376 h 1417"/>
              <a:gd name="T86" fmla="*/ 223 w 637"/>
              <a:gd name="T87" fmla="*/ 477 h 1417"/>
              <a:gd name="T88" fmla="*/ 174 w 637"/>
              <a:gd name="T89" fmla="*/ 617 h 1417"/>
              <a:gd name="T90" fmla="*/ 170 w 637"/>
              <a:gd name="T91" fmla="*/ 746 h 1417"/>
              <a:gd name="T92" fmla="*/ 167 w 637"/>
              <a:gd name="T93" fmla="*/ 899 h 1417"/>
              <a:gd name="T94" fmla="*/ 140 w 637"/>
              <a:gd name="T95" fmla="*/ 877 h 1417"/>
              <a:gd name="T96" fmla="*/ 83 w 637"/>
              <a:gd name="T97" fmla="*/ 824 h 1417"/>
              <a:gd name="T98" fmla="*/ 54 w 637"/>
              <a:gd name="T99" fmla="*/ 812 h 1417"/>
              <a:gd name="T100" fmla="*/ 17 w 637"/>
              <a:gd name="T101" fmla="*/ 873 h 1417"/>
              <a:gd name="T102" fmla="*/ 3 w 637"/>
              <a:gd name="T103" fmla="*/ 958 h 1417"/>
              <a:gd name="T104" fmla="*/ 14 w 637"/>
              <a:gd name="T105" fmla="*/ 1014 h 1417"/>
              <a:gd name="T106" fmla="*/ 59 w 637"/>
              <a:gd name="T107" fmla="*/ 1000 h 1417"/>
              <a:gd name="T108" fmla="*/ 118 w 637"/>
              <a:gd name="T109" fmla="*/ 1155 h 1417"/>
              <a:gd name="T110" fmla="*/ 108 w 637"/>
              <a:gd name="T111" fmla="*/ 1263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7" h="1417">
                <a:moveTo>
                  <a:pt x="90" y="1305"/>
                </a:moveTo>
                <a:lnTo>
                  <a:pt x="90" y="1305"/>
                </a:lnTo>
                <a:lnTo>
                  <a:pt x="89" y="1312"/>
                </a:lnTo>
                <a:lnTo>
                  <a:pt x="87" y="1319"/>
                </a:lnTo>
                <a:lnTo>
                  <a:pt x="86" y="1329"/>
                </a:lnTo>
                <a:lnTo>
                  <a:pt x="86" y="1340"/>
                </a:lnTo>
                <a:lnTo>
                  <a:pt x="87" y="1352"/>
                </a:lnTo>
                <a:lnTo>
                  <a:pt x="89" y="1364"/>
                </a:lnTo>
                <a:lnTo>
                  <a:pt x="92" y="1370"/>
                </a:lnTo>
                <a:lnTo>
                  <a:pt x="95" y="1375"/>
                </a:lnTo>
                <a:lnTo>
                  <a:pt x="95" y="1375"/>
                </a:lnTo>
                <a:lnTo>
                  <a:pt x="106" y="1392"/>
                </a:lnTo>
                <a:lnTo>
                  <a:pt x="111" y="1398"/>
                </a:lnTo>
                <a:lnTo>
                  <a:pt x="116" y="1402"/>
                </a:lnTo>
                <a:lnTo>
                  <a:pt x="121" y="1406"/>
                </a:lnTo>
                <a:lnTo>
                  <a:pt x="126" y="1408"/>
                </a:lnTo>
                <a:lnTo>
                  <a:pt x="140" y="1413"/>
                </a:lnTo>
                <a:lnTo>
                  <a:pt x="140" y="1413"/>
                </a:lnTo>
                <a:lnTo>
                  <a:pt x="160" y="1417"/>
                </a:lnTo>
                <a:lnTo>
                  <a:pt x="170" y="1417"/>
                </a:lnTo>
                <a:lnTo>
                  <a:pt x="179" y="1417"/>
                </a:lnTo>
                <a:lnTo>
                  <a:pt x="188" y="1415"/>
                </a:lnTo>
                <a:lnTo>
                  <a:pt x="195" y="1413"/>
                </a:lnTo>
                <a:lnTo>
                  <a:pt x="202" y="1409"/>
                </a:lnTo>
                <a:lnTo>
                  <a:pt x="207" y="1404"/>
                </a:lnTo>
                <a:lnTo>
                  <a:pt x="207" y="1404"/>
                </a:lnTo>
                <a:lnTo>
                  <a:pt x="210" y="1401"/>
                </a:lnTo>
                <a:lnTo>
                  <a:pt x="210" y="1397"/>
                </a:lnTo>
                <a:lnTo>
                  <a:pt x="210" y="1387"/>
                </a:lnTo>
                <a:lnTo>
                  <a:pt x="207" y="1378"/>
                </a:lnTo>
                <a:lnTo>
                  <a:pt x="202" y="1365"/>
                </a:lnTo>
                <a:lnTo>
                  <a:pt x="193" y="1345"/>
                </a:lnTo>
                <a:lnTo>
                  <a:pt x="187" y="1334"/>
                </a:lnTo>
                <a:lnTo>
                  <a:pt x="187" y="1334"/>
                </a:lnTo>
                <a:lnTo>
                  <a:pt x="184" y="1328"/>
                </a:lnTo>
                <a:lnTo>
                  <a:pt x="182" y="1318"/>
                </a:lnTo>
                <a:lnTo>
                  <a:pt x="178" y="1305"/>
                </a:lnTo>
                <a:lnTo>
                  <a:pt x="228" y="1296"/>
                </a:lnTo>
                <a:lnTo>
                  <a:pt x="228" y="1296"/>
                </a:lnTo>
                <a:lnTo>
                  <a:pt x="232" y="1271"/>
                </a:lnTo>
                <a:lnTo>
                  <a:pt x="233" y="1250"/>
                </a:lnTo>
                <a:lnTo>
                  <a:pt x="233" y="1241"/>
                </a:lnTo>
                <a:lnTo>
                  <a:pt x="232" y="1234"/>
                </a:lnTo>
                <a:lnTo>
                  <a:pt x="232" y="1234"/>
                </a:lnTo>
                <a:lnTo>
                  <a:pt x="219" y="1189"/>
                </a:lnTo>
                <a:lnTo>
                  <a:pt x="219" y="1189"/>
                </a:lnTo>
                <a:lnTo>
                  <a:pt x="223" y="1171"/>
                </a:lnTo>
                <a:lnTo>
                  <a:pt x="232" y="1135"/>
                </a:lnTo>
                <a:lnTo>
                  <a:pt x="245" y="1086"/>
                </a:lnTo>
                <a:lnTo>
                  <a:pt x="245" y="1086"/>
                </a:lnTo>
                <a:lnTo>
                  <a:pt x="279" y="1047"/>
                </a:lnTo>
                <a:lnTo>
                  <a:pt x="305" y="1016"/>
                </a:lnTo>
                <a:lnTo>
                  <a:pt x="314" y="1003"/>
                </a:lnTo>
                <a:lnTo>
                  <a:pt x="319" y="994"/>
                </a:lnTo>
                <a:lnTo>
                  <a:pt x="319" y="994"/>
                </a:lnTo>
                <a:lnTo>
                  <a:pt x="341" y="955"/>
                </a:lnTo>
                <a:lnTo>
                  <a:pt x="380" y="886"/>
                </a:lnTo>
                <a:lnTo>
                  <a:pt x="401" y="848"/>
                </a:lnTo>
                <a:lnTo>
                  <a:pt x="418" y="815"/>
                </a:lnTo>
                <a:lnTo>
                  <a:pt x="430" y="789"/>
                </a:lnTo>
                <a:lnTo>
                  <a:pt x="435" y="780"/>
                </a:lnTo>
                <a:lnTo>
                  <a:pt x="436" y="774"/>
                </a:lnTo>
                <a:lnTo>
                  <a:pt x="436" y="774"/>
                </a:lnTo>
                <a:lnTo>
                  <a:pt x="441" y="741"/>
                </a:lnTo>
                <a:lnTo>
                  <a:pt x="451" y="691"/>
                </a:lnTo>
                <a:lnTo>
                  <a:pt x="465" y="626"/>
                </a:lnTo>
                <a:lnTo>
                  <a:pt x="460" y="579"/>
                </a:lnTo>
                <a:lnTo>
                  <a:pt x="486" y="546"/>
                </a:lnTo>
                <a:lnTo>
                  <a:pt x="486" y="546"/>
                </a:lnTo>
                <a:lnTo>
                  <a:pt x="492" y="579"/>
                </a:lnTo>
                <a:lnTo>
                  <a:pt x="497" y="605"/>
                </a:lnTo>
                <a:lnTo>
                  <a:pt x="499" y="615"/>
                </a:lnTo>
                <a:lnTo>
                  <a:pt x="502" y="621"/>
                </a:lnTo>
                <a:lnTo>
                  <a:pt x="502" y="621"/>
                </a:lnTo>
                <a:lnTo>
                  <a:pt x="504" y="626"/>
                </a:lnTo>
                <a:lnTo>
                  <a:pt x="507" y="632"/>
                </a:lnTo>
                <a:lnTo>
                  <a:pt x="509" y="645"/>
                </a:lnTo>
                <a:lnTo>
                  <a:pt x="510" y="662"/>
                </a:lnTo>
                <a:lnTo>
                  <a:pt x="510" y="662"/>
                </a:lnTo>
                <a:lnTo>
                  <a:pt x="509" y="674"/>
                </a:lnTo>
                <a:lnTo>
                  <a:pt x="509" y="683"/>
                </a:lnTo>
                <a:lnTo>
                  <a:pt x="510" y="686"/>
                </a:lnTo>
                <a:lnTo>
                  <a:pt x="510" y="688"/>
                </a:lnTo>
                <a:lnTo>
                  <a:pt x="510" y="688"/>
                </a:lnTo>
                <a:lnTo>
                  <a:pt x="513" y="690"/>
                </a:lnTo>
                <a:lnTo>
                  <a:pt x="516" y="694"/>
                </a:lnTo>
                <a:lnTo>
                  <a:pt x="519" y="700"/>
                </a:lnTo>
                <a:lnTo>
                  <a:pt x="519" y="700"/>
                </a:lnTo>
                <a:lnTo>
                  <a:pt x="509" y="706"/>
                </a:lnTo>
                <a:lnTo>
                  <a:pt x="502" y="712"/>
                </a:lnTo>
                <a:lnTo>
                  <a:pt x="499" y="714"/>
                </a:lnTo>
                <a:lnTo>
                  <a:pt x="498" y="717"/>
                </a:lnTo>
                <a:lnTo>
                  <a:pt x="498" y="717"/>
                </a:lnTo>
                <a:lnTo>
                  <a:pt x="499" y="719"/>
                </a:lnTo>
                <a:lnTo>
                  <a:pt x="501" y="722"/>
                </a:lnTo>
                <a:lnTo>
                  <a:pt x="503" y="723"/>
                </a:lnTo>
                <a:lnTo>
                  <a:pt x="502" y="724"/>
                </a:lnTo>
                <a:lnTo>
                  <a:pt x="502" y="724"/>
                </a:lnTo>
                <a:lnTo>
                  <a:pt x="502" y="725"/>
                </a:lnTo>
                <a:lnTo>
                  <a:pt x="503" y="728"/>
                </a:lnTo>
                <a:lnTo>
                  <a:pt x="507" y="734"/>
                </a:lnTo>
                <a:lnTo>
                  <a:pt x="510" y="740"/>
                </a:lnTo>
                <a:lnTo>
                  <a:pt x="513" y="741"/>
                </a:lnTo>
                <a:lnTo>
                  <a:pt x="515" y="741"/>
                </a:lnTo>
                <a:lnTo>
                  <a:pt x="515" y="741"/>
                </a:lnTo>
                <a:lnTo>
                  <a:pt x="522" y="740"/>
                </a:lnTo>
                <a:lnTo>
                  <a:pt x="537" y="741"/>
                </a:lnTo>
                <a:lnTo>
                  <a:pt x="552" y="741"/>
                </a:lnTo>
                <a:lnTo>
                  <a:pt x="560" y="741"/>
                </a:lnTo>
                <a:lnTo>
                  <a:pt x="560" y="741"/>
                </a:lnTo>
                <a:lnTo>
                  <a:pt x="564" y="738"/>
                </a:lnTo>
                <a:lnTo>
                  <a:pt x="569" y="730"/>
                </a:lnTo>
                <a:lnTo>
                  <a:pt x="572" y="724"/>
                </a:lnTo>
                <a:lnTo>
                  <a:pt x="575" y="722"/>
                </a:lnTo>
                <a:lnTo>
                  <a:pt x="577" y="720"/>
                </a:lnTo>
                <a:lnTo>
                  <a:pt x="577" y="720"/>
                </a:lnTo>
                <a:lnTo>
                  <a:pt x="578" y="719"/>
                </a:lnTo>
                <a:lnTo>
                  <a:pt x="581" y="717"/>
                </a:lnTo>
                <a:lnTo>
                  <a:pt x="583" y="712"/>
                </a:lnTo>
                <a:lnTo>
                  <a:pt x="586" y="703"/>
                </a:lnTo>
                <a:lnTo>
                  <a:pt x="631" y="688"/>
                </a:lnTo>
                <a:lnTo>
                  <a:pt x="631" y="688"/>
                </a:lnTo>
                <a:lnTo>
                  <a:pt x="632" y="686"/>
                </a:lnTo>
                <a:lnTo>
                  <a:pt x="636" y="684"/>
                </a:lnTo>
                <a:lnTo>
                  <a:pt x="637" y="680"/>
                </a:lnTo>
                <a:lnTo>
                  <a:pt x="637" y="678"/>
                </a:lnTo>
                <a:lnTo>
                  <a:pt x="636" y="674"/>
                </a:lnTo>
                <a:lnTo>
                  <a:pt x="636" y="674"/>
                </a:lnTo>
                <a:lnTo>
                  <a:pt x="633" y="672"/>
                </a:lnTo>
                <a:lnTo>
                  <a:pt x="631" y="671"/>
                </a:lnTo>
                <a:lnTo>
                  <a:pt x="625" y="667"/>
                </a:lnTo>
                <a:lnTo>
                  <a:pt x="619" y="667"/>
                </a:lnTo>
                <a:lnTo>
                  <a:pt x="572" y="683"/>
                </a:lnTo>
                <a:lnTo>
                  <a:pt x="572" y="683"/>
                </a:lnTo>
                <a:lnTo>
                  <a:pt x="564" y="671"/>
                </a:lnTo>
                <a:lnTo>
                  <a:pt x="552" y="654"/>
                </a:lnTo>
                <a:lnTo>
                  <a:pt x="552" y="654"/>
                </a:lnTo>
                <a:lnTo>
                  <a:pt x="552" y="651"/>
                </a:lnTo>
                <a:lnTo>
                  <a:pt x="552" y="646"/>
                </a:lnTo>
                <a:lnTo>
                  <a:pt x="553" y="630"/>
                </a:lnTo>
                <a:lnTo>
                  <a:pt x="555" y="611"/>
                </a:lnTo>
                <a:lnTo>
                  <a:pt x="557" y="588"/>
                </a:lnTo>
                <a:lnTo>
                  <a:pt x="557" y="588"/>
                </a:lnTo>
                <a:lnTo>
                  <a:pt x="555" y="557"/>
                </a:lnTo>
                <a:lnTo>
                  <a:pt x="553" y="522"/>
                </a:lnTo>
                <a:lnTo>
                  <a:pt x="548" y="480"/>
                </a:lnTo>
                <a:lnTo>
                  <a:pt x="548" y="480"/>
                </a:lnTo>
                <a:lnTo>
                  <a:pt x="552" y="478"/>
                </a:lnTo>
                <a:lnTo>
                  <a:pt x="560" y="475"/>
                </a:lnTo>
                <a:lnTo>
                  <a:pt x="565" y="472"/>
                </a:lnTo>
                <a:lnTo>
                  <a:pt x="570" y="469"/>
                </a:lnTo>
                <a:lnTo>
                  <a:pt x="575" y="464"/>
                </a:lnTo>
                <a:lnTo>
                  <a:pt x="577" y="459"/>
                </a:lnTo>
                <a:lnTo>
                  <a:pt x="577" y="459"/>
                </a:lnTo>
                <a:lnTo>
                  <a:pt x="585" y="441"/>
                </a:lnTo>
                <a:lnTo>
                  <a:pt x="586" y="435"/>
                </a:lnTo>
                <a:lnTo>
                  <a:pt x="586" y="430"/>
                </a:lnTo>
                <a:lnTo>
                  <a:pt x="586" y="430"/>
                </a:lnTo>
                <a:lnTo>
                  <a:pt x="575" y="413"/>
                </a:lnTo>
                <a:lnTo>
                  <a:pt x="565" y="393"/>
                </a:lnTo>
                <a:lnTo>
                  <a:pt x="565" y="393"/>
                </a:lnTo>
                <a:lnTo>
                  <a:pt x="565" y="389"/>
                </a:lnTo>
                <a:lnTo>
                  <a:pt x="565" y="383"/>
                </a:lnTo>
                <a:lnTo>
                  <a:pt x="570" y="365"/>
                </a:lnTo>
                <a:lnTo>
                  <a:pt x="575" y="343"/>
                </a:lnTo>
                <a:lnTo>
                  <a:pt x="576" y="331"/>
                </a:lnTo>
                <a:lnTo>
                  <a:pt x="577" y="319"/>
                </a:lnTo>
                <a:lnTo>
                  <a:pt x="577" y="319"/>
                </a:lnTo>
                <a:lnTo>
                  <a:pt x="576" y="307"/>
                </a:lnTo>
                <a:lnTo>
                  <a:pt x="575" y="296"/>
                </a:lnTo>
                <a:lnTo>
                  <a:pt x="571" y="285"/>
                </a:lnTo>
                <a:lnTo>
                  <a:pt x="567" y="276"/>
                </a:lnTo>
                <a:lnTo>
                  <a:pt x="563" y="268"/>
                </a:lnTo>
                <a:lnTo>
                  <a:pt x="559" y="262"/>
                </a:lnTo>
                <a:lnTo>
                  <a:pt x="555" y="258"/>
                </a:lnTo>
                <a:lnTo>
                  <a:pt x="552" y="256"/>
                </a:lnTo>
                <a:lnTo>
                  <a:pt x="552" y="256"/>
                </a:lnTo>
                <a:lnTo>
                  <a:pt x="524" y="241"/>
                </a:lnTo>
                <a:lnTo>
                  <a:pt x="498" y="228"/>
                </a:lnTo>
                <a:lnTo>
                  <a:pt x="481" y="219"/>
                </a:lnTo>
                <a:lnTo>
                  <a:pt x="481" y="219"/>
                </a:lnTo>
                <a:lnTo>
                  <a:pt x="496" y="218"/>
                </a:lnTo>
                <a:lnTo>
                  <a:pt x="505" y="217"/>
                </a:lnTo>
                <a:lnTo>
                  <a:pt x="509" y="215"/>
                </a:lnTo>
                <a:lnTo>
                  <a:pt x="510" y="214"/>
                </a:lnTo>
                <a:lnTo>
                  <a:pt x="510" y="214"/>
                </a:lnTo>
                <a:lnTo>
                  <a:pt x="512" y="208"/>
                </a:lnTo>
                <a:lnTo>
                  <a:pt x="512" y="200"/>
                </a:lnTo>
                <a:lnTo>
                  <a:pt x="510" y="190"/>
                </a:lnTo>
                <a:lnTo>
                  <a:pt x="510" y="186"/>
                </a:lnTo>
                <a:lnTo>
                  <a:pt x="510" y="186"/>
                </a:lnTo>
                <a:lnTo>
                  <a:pt x="516" y="179"/>
                </a:lnTo>
                <a:lnTo>
                  <a:pt x="519" y="175"/>
                </a:lnTo>
                <a:lnTo>
                  <a:pt x="519" y="174"/>
                </a:lnTo>
                <a:lnTo>
                  <a:pt x="519" y="173"/>
                </a:lnTo>
                <a:lnTo>
                  <a:pt x="519" y="173"/>
                </a:lnTo>
                <a:lnTo>
                  <a:pt x="518" y="169"/>
                </a:lnTo>
                <a:lnTo>
                  <a:pt x="518" y="162"/>
                </a:lnTo>
                <a:lnTo>
                  <a:pt x="519" y="152"/>
                </a:lnTo>
                <a:lnTo>
                  <a:pt x="527" y="123"/>
                </a:lnTo>
                <a:lnTo>
                  <a:pt x="527" y="123"/>
                </a:lnTo>
                <a:lnTo>
                  <a:pt x="527" y="123"/>
                </a:lnTo>
                <a:lnTo>
                  <a:pt x="529" y="119"/>
                </a:lnTo>
                <a:lnTo>
                  <a:pt x="529" y="112"/>
                </a:lnTo>
                <a:lnTo>
                  <a:pt x="527" y="102"/>
                </a:lnTo>
                <a:lnTo>
                  <a:pt x="527" y="102"/>
                </a:lnTo>
                <a:lnTo>
                  <a:pt x="521" y="84"/>
                </a:lnTo>
                <a:lnTo>
                  <a:pt x="519" y="78"/>
                </a:lnTo>
                <a:lnTo>
                  <a:pt x="510" y="54"/>
                </a:lnTo>
                <a:lnTo>
                  <a:pt x="522" y="37"/>
                </a:lnTo>
                <a:lnTo>
                  <a:pt x="519" y="28"/>
                </a:lnTo>
                <a:lnTo>
                  <a:pt x="510" y="16"/>
                </a:lnTo>
                <a:lnTo>
                  <a:pt x="490" y="7"/>
                </a:lnTo>
                <a:lnTo>
                  <a:pt x="490" y="7"/>
                </a:lnTo>
                <a:lnTo>
                  <a:pt x="460" y="4"/>
                </a:lnTo>
                <a:lnTo>
                  <a:pt x="460" y="4"/>
                </a:lnTo>
                <a:lnTo>
                  <a:pt x="451" y="1"/>
                </a:lnTo>
                <a:lnTo>
                  <a:pt x="438" y="0"/>
                </a:lnTo>
                <a:lnTo>
                  <a:pt x="426" y="0"/>
                </a:lnTo>
                <a:lnTo>
                  <a:pt x="420" y="1"/>
                </a:lnTo>
                <a:lnTo>
                  <a:pt x="415" y="4"/>
                </a:lnTo>
                <a:lnTo>
                  <a:pt x="415" y="4"/>
                </a:lnTo>
                <a:lnTo>
                  <a:pt x="400" y="12"/>
                </a:lnTo>
                <a:lnTo>
                  <a:pt x="390" y="20"/>
                </a:lnTo>
                <a:lnTo>
                  <a:pt x="369" y="40"/>
                </a:lnTo>
                <a:lnTo>
                  <a:pt x="369" y="40"/>
                </a:lnTo>
                <a:lnTo>
                  <a:pt x="365" y="46"/>
                </a:lnTo>
                <a:lnTo>
                  <a:pt x="363" y="50"/>
                </a:lnTo>
                <a:lnTo>
                  <a:pt x="361" y="61"/>
                </a:lnTo>
                <a:lnTo>
                  <a:pt x="361" y="61"/>
                </a:lnTo>
                <a:lnTo>
                  <a:pt x="361" y="71"/>
                </a:lnTo>
                <a:lnTo>
                  <a:pt x="362" y="83"/>
                </a:lnTo>
                <a:lnTo>
                  <a:pt x="362" y="95"/>
                </a:lnTo>
                <a:lnTo>
                  <a:pt x="362" y="100"/>
                </a:lnTo>
                <a:lnTo>
                  <a:pt x="361" y="102"/>
                </a:lnTo>
                <a:lnTo>
                  <a:pt x="361" y="102"/>
                </a:lnTo>
                <a:lnTo>
                  <a:pt x="361" y="106"/>
                </a:lnTo>
                <a:lnTo>
                  <a:pt x="361" y="111"/>
                </a:lnTo>
                <a:lnTo>
                  <a:pt x="362" y="122"/>
                </a:lnTo>
                <a:lnTo>
                  <a:pt x="365" y="136"/>
                </a:lnTo>
                <a:lnTo>
                  <a:pt x="374" y="140"/>
                </a:lnTo>
                <a:lnTo>
                  <a:pt x="365" y="152"/>
                </a:lnTo>
                <a:lnTo>
                  <a:pt x="365" y="152"/>
                </a:lnTo>
                <a:lnTo>
                  <a:pt x="365" y="155"/>
                </a:lnTo>
                <a:lnTo>
                  <a:pt x="367" y="158"/>
                </a:lnTo>
                <a:lnTo>
                  <a:pt x="369" y="161"/>
                </a:lnTo>
                <a:lnTo>
                  <a:pt x="369" y="169"/>
                </a:lnTo>
                <a:lnTo>
                  <a:pt x="378" y="169"/>
                </a:lnTo>
                <a:lnTo>
                  <a:pt x="378" y="169"/>
                </a:lnTo>
                <a:lnTo>
                  <a:pt x="373" y="183"/>
                </a:lnTo>
                <a:lnTo>
                  <a:pt x="367" y="192"/>
                </a:lnTo>
                <a:lnTo>
                  <a:pt x="364" y="196"/>
                </a:lnTo>
                <a:lnTo>
                  <a:pt x="361" y="198"/>
                </a:lnTo>
                <a:lnTo>
                  <a:pt x="361" y="198"/>
                </a:lnTo>
                <a:lnTo>
                  <a:pt x="341" y="206"/>
                </a:lnTo>
                <a:lnTo>
                  <a:pt x="328" y="211"/>
                </a:lnTo>
                <a:lnTo>
                  <a:pt x="328" y="211"/>
                </a:lnTo>
                <a:lnTo>
                  <a:pt x="312" y="215"/>
                </a:lnTo>
                <a:lnTo>
                  <a:pt x="277" y="228"/>
                </a:lnTo>
                <a:lnTo>
                  <a:pt x="257" y="236"/>
                </a:lnTo>
                <a:lnTo>
                  <a:pt x="238" y="245"/>
                </a:lnTo>
                <a:lnTo>
                  <a:pt x="222" y="252"/>
                </a:lnTo>
                <a:lnTo>
                  <a:pt x="216" y="257"/>
                </a:lnTo>
                <a:lnTo>
                  <a:pt x="211" y="260"/>
                </a:lnTo>
                <a:lnTo>
                  <a:pt x="211" y="260"/>
                </a:lnTo>
                <a:lnTo>
                  <a:pt x="198" y="274"/>
                </a:lnTo>
                <a:lnTo>
                  <a:pt x="185" y="288"/>
                </a:lnTo>
                <a:lnTo>
                  <a:pt x="176" y="302"/>
                </a:lnTo>
                <a:lnTo>
                  <a:pt x="166" y="319"/>
                </a:lnTo>
                <a:lnTo>
                  <a:pt x="166" y="319"/>
                </a:lnTo>
                <a:lnTo>
                  <a:pt x="134" y="372"/>
                </a:lnTo>
                <a:lnTo>
                  <a:pt x="111" y="409"/>
                </a:lnTo>
                <a:lnTo>
                  <a:pt x="111" y="409"/>
                </a:lnTo>
                <a:lnTo>
                  <a:pt x="106" y="421"/>
                </a:lnTo>
                <a:lnTo>
                  <a:pt x="93" y="449"/>
                </a:lnTo>
                <a:lnTo>
                  <a:pt x="86" y="466"/>
                </a:lnTo>
                <a:lnTo>
                  <a:pt x="78" y="484"/>
                </a:lnTo>
                <a:lnTo>
                  <a:pt x="73" y="501"/>
                </a:lnTo>
                <a:lnTo>
                  <a:pt x="70" y="517"/>
                </a:lnTo>
                <a:lnTo>
                  <a:pt x="70" y="517"/>
                </a:lnTo>
                <a:lnTo>
                  <a:pt x="67" y="551"/>
                </a:lnTo>
                <a:lnTo>
                  <a:pt x="66" y="590"/>
                </a:lnTo>
                <a:lnTo>
                  <a:pt x="66" y="623"/>
                </a:lnTo>
                <a:lnTo>
                  <a:pt x="66" y="638"/>
                </a:lnTo>
                <a:lnTo>
                  <a:pt x="66" y="638"/>
                </a:lnTo>
                <a:lnTo>
                  <a:pt x="65" y="640"/>
                </a:lnTo>
                <a:lnTo>
                  <a:pt x="64" y="644"/>
                </a:lnTo>
                <a:lnTo>
                  <a:pt x="56" y="656"/>
                </a:lnTo>
                <a:lnTo>
                  <a:pt x="49" y="671"/>
                </a:lnTo>
                <a:lnTo>
                  <a:pt x="47" y="678"/>
                </a:lnTo>
                <a:lnTo>
                  <a:pt x="45" y="683"/>
                </a:lnTo>
                <a:lnTo>
                  <a:pt x="45" y="683"/>
                </a:lnTo>
                <a:lnTo>
                  <a:pt x="44" y="707"/>
                </a:lnTo>
                <a:lnTo>
                  <a:pt x="44" y="718"/>
                </a:lnTo>
                <a:lnTo>
                  <a:pt x="45" y="724"/>
                </a:lnTo>
                <a:lnTo>
                  <a:pt x="45" y="724"/>
                </a:lnTo>
                <a:lnTo>
                  <a:pt x="48" y="727"/>
                </a:lnTo>
                <a:lnTo>
                  <a:pt x="53" y="728"/>
                </a:lnTo>
                <a:lnTo>
                  <a:pt x="58" y="729"/>
                </a:lnTo>
                <a:lnTo>
                  <a:pt x="58" y="729"/>
                </a:lnTo>
                <a:lnTo>
                  <a:pt x="61" y="727"/>
                </a:lnTo>
                <a:lnTo>
                  <a:pt x="70" y="722"/>
                </a:lnTo>
                <a:lnTo>
                  <a:pt x="81" y="717"/>
                </a:lnTo>
                <a:lnTo>
                  <a:pt x="87" y="716"/>
                </a:lnTo>
                <a:lnTo>
                  <a:pt x="90" y="717"/>
                </a:lnTo>
                <a:lnTo>
                  <a:pt x="90" y="717"/>
                </a:lnTo>
                <a:lnTo>
                  <a:pt x="103" y="720"/>
                </a:lnTo>
                <a:lnTo>
                  <a:pt x="105" y="720"/>
                </a:lnTo>
                <a:lnTo>
                  <a:pt x="108" y="720"/>
                </a:lnTo>
                <a:lnTo>
                  <a:pt x="108" y="720"/>
                </a:lnTo>
                <a:lnTo>
                  <a:pt x="110" y="718"/>
                </a:lnTo>
                <a:lnTo>
                  <a:pt x="111" y="716"/>
                </a:lnTo>
                <a:lnTo>
                  <a:pt x="111" y="712"/>
                </a:lnTo>
                <a:lnTo>
                  <a:pt x="111" y="712"/>
                </a:lnTo>
                <a:lnTo>
                  <a:pt x="115" y="706"/>
                </a:lnTo>
                <a:lnTo>
                  <a:pt x="117" y="700"/>
                </a:lnTo>
                <a:lnTo>
                  <a:pt x="120" y="691"/>
                </a:lnTo>
                <a:lnTo>
                  <a:pt x="120" y="691"/>
                </a:lnTo>
                <a:lnTo>
                  <a:pt x="125" y="675"/>
                </a:lnTo>
                <a:lnTo>
                  <a:pt x="126" y="669"/>
                </a:lnTo>
                <a:lnTo>
                  <a:pt x="126" y="666"/>
                </a:lnTo>
                <a:lnTo>
                  <a:pt x="125" y="662"/>
                </a:lnTo>
                <a:lnTo>
                  <a:pt x="125" y="662"/>
                </a:lnTo>
                <a:lnTo>
                  <a:pt x="121" y="654"/>
                </a:lnTo>
                <a:lnTo>
                  <a:pt x="118" y="641"/>
                </a:lnTo>
                <a:lnTo>
                  <a:pt x="116" y="626"/>
                </a:lnTo>
                <a:lnTo>
                  <a:pt x="116" y="626"/>
                </a:lnTo>
                <a:lnTo>
                  <a:pt x="116" y="619"/>
                </a:lnTo>
                <a:lnTo>
                  <a:pt x="118" y="605"/>
                </a:lnTo>
                <a:lnTo>
                  <a:pt x="123" y="584"/>
                </a:lnTo>
                <a:lnTo>
                  <a:pt x="133" y="555"/>
                </a:lnTo>
                <a:lnTo>
                  <a:pt x="133" y="555"/>
                </a:lnTo>
                <a:lnTo>
                  <a:pt x="143" y="525"/>
                </a:lnTo>
                <a:lnTo>
                  <a:pt x="150" y="501"/>
                </a:lnTo>
                <a:lnTo>
                  <a:pt x="157" y="472"/>
                </a:lnTo>
                <a:lnTo>
                  <a:pt x="157" y="472"/>
                </a:lnTo>
                <a:lnTo>
                  <a:pt x="160" y="463"/>
                </a:lnTo>
                <a:lnTo>
                  <a:pt x="162" y="456"/>
                </a:lnTo>
                <a:lnTo>
                  <a:pt x="166" y="452"/>
                </a:lnTo>
                <a:lnTo>
                  <a:pt x="166" y="452"/>
                </a:lnTo>
                <a:lnTo>
                  <a:pt x="198" y="413"/>
                </a:lnTo>
                <a:lnTo>
                  <a:pt x="218" y="386"/>
                </a:lnTo>
                <a:lnTo>
                  <a:pt x="226" y="379"/>
                </a:lnTo>
                <a:lnTo>
                  <a:pt x="228" y="376"/>
                </a:lnTo>
                <a:lnTo>
                  <a:pt x="228" y="376"/>
                </a:lnTo>
                <a:lnTo>
                  <a:pt x="228" y="391"/>
                </a:lnTo>
                <a:lnTo>
                  <a:pt x="230" y="419"/>
                </a:lnTo>
                <a:lnTo>
                  <a:pt x="233" y="445"/>
                </a:lnTo>
                <a:lnTo>
                  <a:pt x="233" y="455"/>
                </a:lnTo>
                <a:lnTo>
                  <a:pt x="232" y="459"/>
                </a:lnTo>
                <a:lnTo>
                  <a:pt x="232" y="459"/>
                </a:lnTo>
                <a:lnTo>
                  <a:pt x="223" y="477"/>
                </a:lnTo>
                <a:lnTo>
                  <a:pt x="213" y="498"/>
                </a:lnTo>
                <a:lnTo>
                  <a:pt x="199" y="529"/>
                </a:lnTo>
                <a:lnTo>
                  <a:pt x="199" y="529"/>
                </a:lnTo>
                <a:lnTo>
                  <a:pt x="187" y="561"/>
                </a:lnTo>
                <a:lnTo>
                  <a:pt x="179" y="584"/>
                </a:lnTo>
                <a:lnTo>
                  <a:pt x="176" y="601"/>
                </a:lnTo>
                <a:lnTo>
                  <a:pt x="174" y="617"/>
                </a:lnTo>
                <a:lnTo>
                  <a:pt x="174" y="617"/>
                </a:lnTo>
                <a:lnTo>
                  <a:pt x="173" y="661"/>
                </a:lnTo>
                <a:lnTo>
                  <a:pt x="174" y="688"/>
                </a:lnTo>
                <a:lnTo>
                  <a:pt x="183" y="688"/>
                </a:lnTo>
                <a:lnTo>
                  <a:pt x="183" y="688"/>
                </a:lnTo>
                <a:lnTo>
                  <a:pt x="179" y="695"/>
                </a:lnTo>
                <a:lnTo>
                  <a:pt x="174" y="716"/>
                </a:lnTo>
                <a:lnTo>
                  <a:pt x="172" y="730"/>
                </a:lnTo>
                <a:lnTo>
                  <a:pt x="170" y="746"/>
                </a:lnTo>
                <a:lnTo>
                  <a:pt x="170" y="763"/>
                </a:lnTo>
                <a:lnTo>
                  <a:pt x="170" y="783"/>
                </a:lnTo>
                <a:lnTo>
                  <a:pt x="170" y="783"/>
                </a:lnTo>
                <a:lnTo>
                  <a:pt x="171" y="802"/>
                </a:lnTo>
                <a:lnTo>
                  <a:pt x="172" y="823"/>
                </a:lnTo>
                <a:lnTo>
                  <a:pt x="171" y="862"/>
                </a:lnTo>
                <a:lnTo>
                  <a:pt x="168" y="891"/>
                </a:lnTo>
                <a:lnTo>
                  <a:pt x="167" y="899"/>
                </a:lnTo>
                <a:lnTo>
                  <a:pt x="166" y="903"/>
                </a:lnTo>
                <a:lnTo>
                  <a:pt x="166" y="903"/>
                </a:lnTo>
                <a:lnTo>
                  <a:pt x="154" y="901"/>
                </a:lnTo>
                <a:lnTo>
                  <a:pt x="145" y="898"/>
                </a:lnTo>
                <a:lnTo>
                  <a:pt x="145" y="898"/>
                </a:lnTo>
                <a:lnTo>
                  <a:pt x="144" y="892"/>
                </a:lnTo>
                <a:lnTo>
                  <a:pt x="143" y="886"/>
                </a:lnTo>
                <a:lnTo>
                  <a:pt x="140" y="877"/>
                </a:lnTo>
                <a:lnTo>
                  <a:pt x="140" y="877"/>
                </a:lnTo>
                <a:lnTo>
                  <a:pt x="138" y="873"/>
                </a:lnTo>
                <a:lnTo>
                  <a:pt x="133" y="867"/>
                </a:lnTo>
                <a:lnTo>
                  <a:pt x="118" y="853"/>
                </a:lnTo>
                <a:lnTo>
                  <a:pt x="99" y="836"/>
                </a:lnTo>
                <a:lnTo>
                  <a:pt x="99" y="836"/>
                </a:lnTo>
                <a:lnTo>
                  <a:pt x="92" y="831"/>
                </a:lnTo>
                <a:lnTo>
                  <a:pt x="83" y="824"/>
                </a:lnTo>
                <a:lnTo>
                  <a:pt x="83" y="824"/>
                </a:lnTo>
                <a:lnTo>
                  <a:pt x="80" y="820"/>
                </a:lnTo>
                <a:lnTo>
                  <a:pt x="73" y="815"/>
                </a:lnTo>
                <a:lnTo>
                  <a:pt x="70" y="814"/>
                </a:lnTo>
                <a:lnTo>
                  <a:pt x="65" y="812"/>
                </a:lnTo>
                <a:lnTo>
                  <a:pt x="59" y="811"/>
                </a:lnTo>
                <a:lnTo>
                  <a:pt x="54" y="812"/>
                </a:lnTo>
                <a:lnTo>
                  <a:pt x="54" y="812"/>
                </a:lnTo>
                <a:lnTo>
                  <a:pt x="50" y="813"/>
                </a:lnTo>
                <a:lnTo>
                  <a:pt x="48" y="814"/>
                </a:lnTo>
                <a:lnTo>
                  <a:pt x="42" y="820"/>
                </a:lnTo>
                <a:lnTo>
                  <a:pt x="36" y="829"/>
                </a:lnTo>
                <a:lnTo>
                  <a:pt x="30" y="839"/>
                </a:lnTo>
                <a:lnTo>
                  <a:pt x="25" y="849"/>
                </a:lnTo>
                <a:lnTo>
                  <a:pt x="20" y="860"/>
                </a:lnTo>
                <a:lnTo>
                  <a:pt x="17" y="873"/>
                </a:lnTo>
                <a:lnTo>
                  <a:pt x="16" y="882"/>
                </a:lnTo>
                <a:lnTo>
                  <a:pt x="16" y="882"/>
                </a:lnTo>
                <a:lnTo>
                  <a:pt x="15" y="898"/>
                </a:lnTo>
                <a:lnTo>
                  <a:pt x="14" y="912"/>
                </a:lnTo>
                <a:lnTo>
                  <a:pt x="13" y="924"/>
                </a:lnTo>
                <a:lnTo>
                  <a:pt x="8" y="940"/>
                </a:lnTo>
                <a:lnTo>
                  <a:pt x="8" y="940"/>
                </a:lnTo>
                <a:lnTo>
                  <a:pt x="3" y="958"/>
                </a:lnTo>
                <a:lnTo>
                  <a:pt x="0" y="972"/>
                </a:lnTo>
                <a:lnTo>
                  <a:pt x="0" y="986"/>
                </a:lnTo>
                <a:lnTo>
                  <a:pt x="2" y="992"/>
                </a:lnTo>
                <a:lnTo>
                  <a:pt x="4" y="998"/>
                </a:lnTo>
                <a:lnTo>
                  <a:pt x="4" y="998"/>
                </a:lnTo>
                <a:lnTo>
                  <a:pt x="7" y="1004"/>
                </a:lnTo>
                <a:lnTo>
                  <a:pt x="10" y="1009"/>
                </a:lnTo>
                <a:lnTo>
                  <a:pt x="14" y="1014"/>
                </a:lnTo>
                <a:lnTo>
                  <a:pt x="20" y="1017"/>
                </a:lnTo>
                <a:lnTo>
                  <a:pt x="25" y="1019"/>
                </a:lnTo>
                <a:lnTo>
                  <a:pt x="31" y="1020"/>
                </a:lnTo>
                <a:lnTo>
                  <a:pt x="38" y="1019"/>
                </a:lnTo>
                <a:lnTo>
                  <a:pt x="45" y="1015"/>
                </a:lnTo>
                <a:lnTo>
                  <a:pt x="45" y="1015"/>
                </a:lnTo>
                <a:lnTo>
                  <a:pt x="53" y="1009"/>
                </a:lnTo>
                <a:lnTo>
                  <a:pt x="59" y="1000"/>
                </a:lnTo>
                <a:lnTo>
                  <a:pt x="65" y="991"/>
                </a:lnTo>
                <a:lnTo>
                  <a:pt x="70" y="981"/>
                </a:lnTo>
                <a:lnTo>
                  <a:pt x="76" y="964"/>
                </a:lnTo>
                <a:lnTo>
                  <a:pt x="78" y="957"/>
                </a:lnTo>
                <a:lnTo>
                  <a:pt x="133" y="1036"/>
                </a:lnTo>
                <a:lnTo>
                  <a:pt x="133" y="1036"/>
                </a:lnTo>
                <a:lnTo>
                  <a:pt x="123" y="1100"/>
                </a:lnTo>
                <a:lnTo>
                  <a:pt x="118" y="1155"/>
                </a:lnTo>
                <a:lnTo>
                  <a:pt x="116" y="1178"/>
                </a:lnTo>
                <a:lnTo>
                  <a:pt x="116" y="1198"/>
                </a:lnTo>
                <a:lnTo>
                  <a:pt x="116" y="1198"/>
                </a:lnTo>
                <a:lnTo>
                  <a:pt x="116" y="1223"/>
                </a:lnTo>
                <a:lnTo>
                  <a:pt x="114" y="1241"/>
                </a:lnTo>
                <a:lnTo>
                  <a:pt x="110" y="1255"/>
                </a:lnTo>
                <a:lnTo>
                  <a:pt x="108" y="1263"/>
                </a:lnTo>
                <a:lnTo>
                  <a:pt x="108" y="1263"/>
                </a:lnTo>
                <a:lnTo>
                  <a:pt x="99" y="1289"/>
                </a:lnTo>
                <a:lnTo>
                  <a:pt x="90" y="130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91E43E8A-C5E3-4C50-9762-9DE6F04CC13B}"/>
              </a:ext>
            </a:extLst>
          </p:cNvPr>
          <p:cNvSpPr>
            <a:spLocks/>
          </p:cNvSpPr>
          <p:nvPr/>
        </p:nvSpPr>
        <p:spPr bwMode="auto">
          <a:xfrm>
            <a:off x="2530042" y="2729719"/>
            <a:ext cx="954442" cy="1635687"/>
          </a:xfrm>
          <a:custGeom>
            <a:avLst/>
            <a:gdLst>
              <a:gd name="T0" fmla="*/ 561 w 821"/>
              <a:gd name="T1" fmla="*/ 85 h 1407"/>
              <a:gd name="T2" fmla="*/ 565 w 821"/>
              <a:gd name="T3" fmla="*/ 65 h 1407"/>
              <a:gd name="T4" fmla="*/ 587 w 821"/>
              <a:gd name="T5" fmla="*/ 39 h 1407"/>
              <a:gd name="T6" fmla="*/ 612 w 821"/>
              <a:gd name="T7" fmla="*/ 6 h 1407"/>
              <a:gd name="T8" fmla="*/ 644 w 821"/>
              <a:gd name="T9" fmla="*/ 3 h 1407"/>
              <a:gd name="T10" fmla="*/ 668 w 821"/>
              <a:gd name="T11" fmla="*/ 3 h 1407"/>
              <a:gd name="T12" fmla="*/ 731 w 821"/>
              <a:gd name="T13" fmla="*/ 32 h 1407"/>
              <a:gd name="T14" fmla="*/ 755 w 821"/>
              <a:gd name="T15" fmla="*/ 65 h 1407"/>
              <a:gd name="T16" fmla="*/ 754 w 821"/>
              <a:gd name="T17" fmla="*/ 136 h 1407"/>
              <a:gd name="T18" fmla="*/ 738 w 821"/>
              <a:gd name="T19" fmla="*/ 173 h 1407"/>
              <a:gd name="T20" fmla="*/ 721 w 821"/>
              <a:gd name="T21" fmla="*/ 223 h 1407"/>
              <a:gd name="T22" fmla="*/ 768 w 821"/>
              <a:gd name="T23" fmla="*/ 228 h 1407"/>
              <a:gd name="T24" fmla="*/ 788 w 821"/>
              <a:gd name="T25" fmla="*/ 372 h 1407"/>
              <a:gd name="T26" fmla="*/ 772 w 821"/>
              <a:gd name="T27" fmla="*/ 417 h 1407"/>
              <a:gd name="T28" fmla="*/ 738 w 821"/>
              <a:gd name="T29" fmla="*/ 436 h 1407"/>
              <a:gd name="T30" fmla="*/ 748 w 821"/>
              <a:gd name="T31" fmla="*/ 647 h 1407"/>
              <a:gd name="T32" fmla="*/ 752 w 821"/>
              <a:gd name="T33" fmla="*/ 701 h 1407"/>
              <a:gd name="T34" fmla="*/ 805 w 821"/>
              <a:gd name="T35" fmla="*/ 818 h 1407"/>
              <a:gd name="T36" fmla="*/ 819 w 821"/>
              <a:gd name="T37" fmla="*/ 892 h 1407"/>
              <a:gd name="T38" fmla="*/ 749 w 821"/>
              <a:gd name="T39" fmla="*/ 963 h 1407"/>
              <a:gd name="T40" fmla="*/ 722 w 821"/>
              <a:gd name="T41" fmla="*/ 1022 h 1407"/>
              <a:gd name="T42" fmla="*/ 597 w 821"/>
              <a:gd name="T43" fmla="*/ 1165 h 1407"/>
              <a:gd name="T44" fmla="*/ 572 w 821"/>
              <a:gd name="T45" fmla="*/ 1253 h 1407"/>
              <a:gd name="T46" fmla="*/ 605 w 821"/>
              <a:gd name="T47" fmla="*/ 1363 h 1407"/>
              <a:gd name="T48" fmla="*/ 566 w 821"/>
              <a:gd name="T49" fmla="*/ 1369 h 1407"/>
              <a:gd name="T50" fmla="*/ 476 w 821"/>
              <a:gd name="T51" fmla="*/ 1333 h 1407"/>
              <a:gd name="T52" fmla="*/ 488 w 821"/>
              <a:gd name="T53" fmla="*/ 1273 h 1407"/>
              <a:gd name="T54" fmla="*/ 503 w 821"/>
              <a:gd name="T55" fmla="*/ 1221 h 1407"/>
              <a:gd name="T56" fmla="*/ 408 w 821"/>
              <a:gd name="T57" fmla="*/ 1274 h 1407"/>
              <a:gd name="T58" fmla="*/ 358 w 821"/>
              <a:gd name="T59" fmla="*/ 1290 h 1407"/>
              <a:gd name="T60" fmla="*/ 365 w 821"/>
              <a:gd name="T61" fmla="*/ 1357 h 1407"/>
              <a:gd name="T62" fmla="*/ 369 w 821"/>
              <a:gd name="T63" fmla="*/ 1401 h 1407"/>
              <a:gd name="T64" fmla="*/ 310 w 821"/>
              <a:gd name="T65" fmla="*/ 1400 h 1407"/>
              <a:gd name="T66" fmla="*/ 283 w 821"/>
              <a:gd name="T67" fmla="*/ 1363 h 1407"/>
              <a:gd name="T68" fmla="*/ 284 w 821"/>
              <a:gd name="T69" fmla="*/ 1330 h 1407"/>
              <a:gd name="T70" fmla="*/ 249 w 821"/>
              <a:gd name="T71" fmla="*/ 1288 h 1407"/>
              <a:gd name="T72" fmla="*/ 275 w 821"/>
              <a:gd name="T73" fmla="*/ 1235 h 1407"/>
              <a:gd name="T74" fmla="*/ 355 w 821"/>
              <a:gd name="T75" fmla="*/ 1187 h 1407"/>
              <a:gd name="T76" fmla="*/ 409 w 821"/>
              <a:gd name="T77" fmla="*/ 1120 h 1407"/>
              <a:gd name="T78" fmla="*/ 542 w 821"/>
              <a:gd name="T79" fmla="*/ 853 h 1407"/>
              <a:gd name="T80" fmla="*/ 481 w 821"/>
              <a:gd name="T81" fmla="*/ 745 h 1407"/>
              <a:gd name="T82" fmla="*/ 466 w 821"/>
              <a:gd name="T83" fmla="*/ 680 h 1407"/>
              <a:gd name="T84" fmla="*/ 492 w 821"/>
              <a:gd name="T85" fmla="*/ 549 h 1407"/>
              <a:gd name="T86" fmla="*/ 471 w 821"/>
              <a:gd name="T87" fmla="*/ 454 h 1407"/>
              <a:gd name="T88" fmla="*/ 401 w 821"/>
              <a:gd name="T89" fmla="*/ 399 h 1407"/>
              <a:gd name="T90" fmla="*/ 370 w 821"/>
              <a:gd name="T91" fmla="*/ 403 h 1407"/>
              <a:gd name="T92" fmla="*/ 320 w 821"/>
              <a:gd name="T93" fmla="*/ 432 h 1407"/>
              <a:gd name="T94" fmla="*/ 194 w 821"/>
              <a:gd name="T95" fmla="*/ 475 h 1407"/>
              <a:gd name="T96" fmla="*/ 153 w 821"/>
              <a:gd name="T97" fmla="*/ 499 h 1407"/>
              <a:gd name="T98" fmla="*/ 157 w 821"/>
              <a:gd name="T99" fmla="*/ 518 h 1407"/>
              <a:gd name="T100" fmla="*/ 129 w 821"/>
              <a:gd name="T101" fmla="*/ 522 h 1407"/>
              <a:gd name="T102" fmla="*/ 105 w 821"/>
              <a:gd name="T103" fmla="*/ 533 h 1407"/>
              <a:gd name="T104" fmla="*/ 80 w 821"/>
              <a:gd name="T105" fmla="*/ 525 h 1407"/>
              <a:gd name="T106" fmla="*/ 2 w 821"/>
              <a:gd name="T107" fmla="*/ 483 h 1407"/>
              <a:gd name="T108" fmla="*/ 9 w 821"/>
              <a:gd name="T109" fmla="*/ 461 h 1407"/>
              <a:gd name="T110" fmla="*/ 81 w 821"/>
              <a:gd name="T111" fmla="*/ 477 h 1407"/>
              <a:gd name="T112" fmla="*/ 127 w 821"/>
              <a:gd name="T113" fmla="*/ 461 h 1407"/>
              <a:gd name="T114" fmla="*/ 278 w 821"/>
              <a:gd name="T115" fmla="*/ 370 h 1407"/>
              <a:gd name="T116" fmla="*/ 299 w 821"/>
              <a:gd name="T117" fmla="*/ 349 h 1407"/>
              <a:gd name="T118" fmla="*/ 398 w 821"/>
              <a:gd name="T119" fmla="*/ 303 h 1407"/>
              <a:gd name="T120" fmla="*/ 447 w 821"/>
              <a:gd name="T121" fmla="*/ 248 h 1407"/>
              <a:gd name="T122" fmla="*/ 527 w 821"/>
              <a:gd name="T123" fmla="*/ 224 h 1407"/>
              <a:gd name="T124" fmla="*/ 594 w 821"/>
              <a:gd name="T125" fmla="*/ 186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1" h="1407">
                <a:moveTo>
                  <a:pt x="593" y="166"/>
                </a:moveTo>
                <a:lnTo>
                  <a:pt x="569" y="141"/>
                </a:lnTo>
                <a:lnTo>
                  <a:pt x="575" y="134"/>
                </a:lnTo>
                <a:lnTo>
                  <a:pt x="565" y="128"/>
                </a:lnTo>
                <a:lnTo>
                  <a:pt x="572" y="117"/>
                </a:lnTo>
                <a:lnTo>
                  <a:pt x="561" y="85"/>
                </a:lnTo>
                <a:lnTo>
                  <a:pt x="561" y="85"/>
                </a:lnTo>
                <a:lnTo>
                  <a:pt x="565" y="83"/>
                </a:lnTo>
                <a:lnTo>
                  <a:pt x="567" y="79"/>
                </a:lnTo>
                <a:lnTo>
                  <a:pt x="569" y="76"/>
                </a:lnTo>
                <a:lnTo>
                  <a:pt x="569" y="76"/>
                </a:lnTo>
                <a:lnTo>
                  <a:pt x="566" y="69"/>
                </a:lnTo>
                <a:lnTo>
                  <a:pt x="565" y="65"/>
                </a:lnTo>
                <a:lnTo>
                  <a:pt x="565" y="65"/>
                </a:lnTo>
                <a:lnTo>
                  <a:pt x="567" y="61"/>
                </a:lnTo>
                <a:lnTo>
                  <a:pt x="575" y="55"/>
                </a:lnTo>
                <a:lnTo>
                  <a:pt x="582" y="48"/>
                </a:lnTo>
                <a:lnTo>
                  <a:pt x="585" y="44"/>
                </a:lnTo>
                <a:lnTo>
                  <a:pt x="586" y="41"/>
                </a:lnTo>
                <a:lnTo>
                  <a:pt x="586" y="41"/>
                </a:lnTo>
                <a:lnTo>
                  <a:pt x="587" y="39"/>
                </a:lnTo>
                <a:lnTo>
                  <a:pt x="588" y="35"/>
                </a:lnTo>
                <a:lnTo>
                  <a:pt x="594" y="30"/>
                </a:lnTo>
                <a:lnTo>
                  <a:pt x="603" y="23"/>
                </a:lnTo>
                <a:lnTo>
                  <a:pt x="603" y="23"/>
                </a:lnTo>
                <a:lnTo>
                  <a:pt x="608" y="13"/>
                </a:lnTo>
                <a:lnTo>
                  <a:pt x="611" y="9"/>
                </a:lnTo>
                <a:lnTo>
                  <a:pt x="612" y="6"/>
                </a:lnTo>
                <a:lnTo>
                  <a:pt x="614" y="6"/>
                </a:lnTo>
                <a:lnTo>
                  <a:pt x="614" y="6"/>
                </a:lnTo>
                <a:lnTo>
                  <a:pt x="619" y="6"/>
                </a:lnTo>
                <a:lnTo>
                  <a:pt x="628" y="5"/>
                </a:lnTo>
                <a:lnTo>
                  <a:pt x="638" y="3"/>
                </a:lnTo>
                <a:lnTo>
                  <a:pt x="644" y="3"/>
                </a:lnTo>
                <a:lnTo>
                  <a:pt x="644" y="3"/>
                </a:lnTo>
                <a:lnTo>
                  <a:pt x="648" y="3"/>
                </a:lnTo>
                <a:lnTo>
                  <a:pt x="651" y="0"/>
                </a:lnTo>
                <a:lnTo>
                  <a:pt x="655" y="0"/>
                </a:lnTo>
                <a:lnTo>
                  <a:pt x="659" y="0"/>
                </a:lnTo>
                <a:lnTo>
                  <a:pt x="664" y="0"/>
                </a:lnTo>
                <a:lnTo>
                  <a:pt x="668" y="3"/>
                </a:lnTo>
                <a:lnTo>
                  <a:pt x="668" y="3"/>
                </a:lnTo>
                <a:lnTo>
                  <a:pt x="683" y="9"/>
                </a:lnTo>
                <a:lnTo>
                  <a:pt x="700" y="15"/>
                </a:lnTo>
                <a:lnTo>
                  <a:pt x="715" y="22"/>
                </a:lnTo>
                <a:lnTo>
                  <a:pt x="721" y="24"/>
                </a:lnTo>
                <a:lnTo>
                  <a:pt x="724" y="27"/>
                </a:lnTo>
                <a:lnTo>
                  <a:pt x="724" y="27"/>
                </a:lnTo>
                <a:lnTo>
                  <a:pt x="731" y="32"/>
                </a:lnTo>
                <a:lnTo>
                  <a:pt x="738" y="37"/>
                </a:lnTo>
                <a:lnTo>
                  <a:pt x="744" y="40"/>
                </a:lnTo>
                <a:lnTo>
                  <a:pt x="748" y="44"/>
                </a:lnTo>
                <a:lnTo>
                  <a:pt x="748" y="44"/>
                </a:lnTo>
                <a:lnTo>
                  <a:pt x="752" y="55"/>
                </a:lnTo>
                <a:lnTo>
                  <a:pt x="755" y="61"/>
                </a:lnTo>
                <a:lnTo>
                  <a:pt x="755" y="65"/>
                </a:lnTo>
                <a:lnTo>
                  <a:pt x="751" y="83"/>
                </a:lnTo>
                <a:lnTo>
                  <a:pt x="751" y="83"/>
                </a:lnTo>
                <a:lnTo>
                  <a:pt x="754" y="100"/>
                </a:lnTo>
                <a:lnTo>
                  <a:pt x="755" y="124"/>
                </a:lnTo>
                <a:lnTo>
                  <a:pt x="755" y="124"/>
                </a:lnTo>
                <a:lnTo>
                  <a:pt x="755" y="130"/>
                </a:lnTo>
                <a:lnTo>
                  <a:pt x="754" y="136"/>
                </a:lnTo>
                <a:lnTo>
                  <a:pt x="752" y="142"/>
                </a:lnTo>
                <a:lnTo>
                  <a:pt x="748" y="151"/>
                </a:lnTo>
                <a:lnTo>
                  <a:pt x="748" y="151"/>
                </a:lnTo>
                <a:lnTo>
                  <a:pt x="741" y="164"/>
                </a:lnTo>
                <a:lnTo>
                  <a:pt x="739" y="168"/>
                </a:lnTo>
                <a:lnTo>
                  <a:pt x="738" y="173"/>
                </a:lnTo>
                <a:lnTo>
                  <a:pt x="738" y="173"/>
                </a:lnTo>
                <a:lnTo>
                  <a:pt x="735" y="187"/>
                </a:lnTo>
                <a:lnTo>
                  <a:pt x="734" y="203"/>
                </a:lnTo>
                <a:lnTo>
                  <a:pt x="734" y="203"/>
                </a:lnTo>
                <a:lnTo>
                  <a:pt x="733" y="207"/>
                </a:lnTo>
                <a:lnTo>
                  <a:pt x="732" y="209"/>
                </a:lnTo>
                <a:lnTo>
                  <a:pt x="726" y="217"/>
                </a:lnTo>
                <a:lnTo>
                  <a:pt x="721" y="223"/>
                </a:lnTo>
                <a:lnTo>
                  <a:pt x="721" y="224"/>
                </a:lnTo>
                <a:lnTo>
                  <a:pt x="721" y="224"/>
                </a:lnTo>
                <a:lnTo>
                  <a:pt x="729" y="224"/>
                </a:lnTo>
                <a:lnTo>
                  <a:pt x="745" y="224"/>
                </a:lnTo>
                <a:lnTo>
                  <a:pt x="761" y="225"/>
                </a:lnTo>
                <a:lnTo>
                  <a:pt x="766" y="226"/>
                </a:lnTo>
                <a:lnTo>
                  <a:pt x="768" y="228"/>
                </a:lnTo>
                <a:lnTo>
                  <a:pt x="768" y="228"/>
                </a:lnTo>
                <a:lnTo>
                  <a:pt x="772" y="245"/>
                </a:lnTo>
                <a:lnTo>
                  <a:pt x="778" y="280"/>
                </a:lnTo>
                <a:lnTo>
                  <a:pt x="787" y="331"/>
                </a:lnTo>
                <a:lnTo>
                  <a:pt x="787" y="331"/>
                </a:lnTo>
                <a:lnTo>
                  <a:pt x="788" y="355"/>
                </a:lnTo>
                <a:lnTo>
                  <a:pt x="788" y="372"/>
                </a:lnTo>
                <a:lnTo>
                  <a:pt x="787" y="379"/>
                </a:lnTo>
                <a:lnTo>
                  <a:pt x="787" y="383"/>
                </a:lnTo>
                <a:lnTo>
                  <a:pt x="787" y="383"/>
                </a:lnTo>
                <a:lnTo>
                  <a:pt x="780" y="399"/>
                </a:lnTo>
                <a:lnTo>
                  <a:pt x="777" y="409"/>
                </a:lnTo>
                <a:lnTo>
                  <a:pt x="772" y="417"/>
                </a:lnTo>
                <a:lnTo>
                  <a:pt x="772" y="417"/>
                </a:lnTo>
                <a:lnTo>
                  <a:pt x="769" y="421"/>
                </a:lnTo>
                <a:lnTo>
                  <a:pt x="766" y="425"/>
                </a:lnTo>
                <a:lnTo>
                  <a:pt x="759" y="431"/>
                </a:lnTo>
                <a:lnTo>
                  <a:pt x="750" y="435"/>
                </a:lnTo>
                <a:lnTo>
                  <a:pt x="745" y="436"/>
                </a:lnTo>
                <a:lnTo>
                  <a:pt x="738" y="436"/>
                </a:lnTo>
                <a:lnTo>
                  <a:pt x="738" y="436"/>
                </a:lnTo>
                <a:lnTo>
                  <a:pt x="738" y="511"/>
                </a:lnTo>
                <a:lnTo>
                  <a:pt x="738" y="567"/>
                </a:lnTo>
                <a:lnTo>
                  <a:pt x="738" y="598"/>
                </a:lnTo>
                <a:lnTo>
                  <a:pt x="738" y="598"/>
                </a:lnTo>
                <a:lnTo>
                  <a:pt x="738" y="605"/>
                </a:lnTo>
                <a:lnTo>
                  <a:pt x="740" y="617"/>
                </a:lnTo>
                <a:lnTo>
                  <a:pt x="748" y="647"/>
                </a:lnTo>
                <a:lnTo>
                  <a:pt x="755" y="678"/>
                </a:lnTo>
                <a:lnTo>
                  <a:pt x="757" y="689"/>
                </a:lnTo>
                <a:lnTo>
                  <a:pt x="759" y="695"/>
                </a:lnTo>
                <a:lnTo>
                  <a:pt x="759" y="695"/>
                </a:lnTo>
                <a:lnTo>
                  <a:pt x="757" y="697"/>
                </a:lnTo>
                <a:lnTo>
                  <a:pt x="755" y="700"/>
                </a:lnTo>
                <a:lnTo>
                  <a:pt x="752" y="701"/>
                </a:lnTo>
                <a:lnTo>
                  <a:pt x="750" y="702"/>
                </a:lnTo>
                <a:lnTo>
                  <a:pt x="744" y="702"/>
                </a:lnTo>
                <a:lnTo>
                  <a:pt x="741" y="702"/>
                </a:lnTo>
                <a:lnTo>
                  <a:pt x="741" y="702"/>
                </a:lnTo>
                <a:lnTo>
                  <a:pt x="752" y="722"/>
                </a:lnTo>
                <a:lnTo>
                  <a:pt x="778" y="768"/>
                </a:lnTo>
                <a:lnTo>
                  <a:pt x="805" y="818"/>
                </a:lnTo>
                <a:lnTo>
                  <a:pt x="813" y="839"/>
                </a:lnTo>
                <a:lnTo>
                  <a:pt x="816" y="846"/>
                </a:lnTo>
                <a:lnTo>
                  <a:pt x="817" y="851"/>
                </a:lnTo>
                <a:lnTo>
                  <a:pt x="817" y="851"/>
                </a:lnTo>
                <a:lnTo>
                  <a:pt x="821" y="877"/>
                </a:lnTo>
                <a:lnTo>
                  <a:pt x="821" y="888"/>
                </a:lnTo>
                <a:lnTo>
                  <a:pt x="819" y="892"/>
                </a:lnTo>
                <a:lnTo>
                  <a:pt x="817" y="896"/>
                </a:lnTo>
                <a:lnTo>
                  <a:pt x="817" y="896"/>
                </a:lnTo>
                <a:lnTo>
                  <a:pt x="804" y="908"/>
                </a:lnTo>
                <a:lnTo>
                  <a:pt x="780" y="930"/>
                </a:lnTo>
                <a:lnTo>
                  <a:pt x="748" y="958"/>
                </a:lnTo>
                <a:lnTo>
                  <a:pt x="748" y="958"/>
                </a:lnTo>
                <a:lnTo>
                  <a:pt x="749" y="963"/>
                </a:lnTo>
                <a:lnTo>
                  <a:pt x="750" y="975"/>
                </a:lnTo>
                <a:lnTo>
                  <a:pt x="750" y="982"/>
                </a:lnTo>
                <a:lnTo>
                  <a:pt x="748" y="989"/>
                </a:lnTo>
                <a:lnTo>
                  <a:pt x="745" y="997"/>
                </a:lnTo>
                <a:lnTo>
                  <a:pt x="741" y="1003"/>
                </a:lnTo>
                <a:lnTo>
                  <a:pt x="741" y="1003"/>
                </a:lnTo>
                <a:lnTo>
                  <a:pt x="722" y="1022"/>
                </a:lnTo>
                <a:lnTo>
                  <a:pt x="693" y="1050"/>
                </a:lnTo>
                <a:lnTo>
                  <a:pt x="648" y="1093"/>
                </a:lnTo>
                <a:lnTo>
                  <a:pt x="648" y="1093"/>
                </a:lnTo>
                <a:lnTo>
                  <a:pt x="643" y="1098"/>
                </a:lnTo>
                <a:lnTo>
                  <a:pt x="636" y="1107"/>
                </a:lnTo>
                <a:lnTo>
                  <a:pt x="615" y="1134"/>
                </a:lnTo>
                <a:lnTo>
                  <a:pt x="597" y="1165"/>
                </a:lnTo>
                <a:lnTo>
                  <a:pt x="589" y="1177"/>
                </a:lnTo>
                <a:lnTo>
                  <a:pt x="586" y="1187"/>
                </a:lnTo>
                <a:lnTo>
                  <a:pt x="586" y="1187"/>
                </a:lnTo>
                <a:lnTo>
                  <a:pt x="577" y="1221"/>
                </a:lnTo>
                <a:lnTo>
                  <a:pt x="572" y="1249"/>
                </a:lnTo>
                <a:lnTo>
                  <a:pt x="572" y="1249"/>
                </a:lnTo>
                <a:lnTo>
                  <a:pt x="572" y="1253"/>
                </a:lnTo>
                <a:lnTo>
                  <a:pt x="575" y="1264"/>
                </a:lnTo>
                <a:lnTo>
                  <a:pt x="581" y="1291"/>
                </a:lnTo>
                <a:lnTo>
                  <a:pt x="595" y="1341"/>
                </a:lnTo>
                <a:lnTo>
                  <a:pt x="595" y="1341"/>
                </a:lnTo>
                <a:lnTo>
                  <a:pt x="598" y="1348"/>
                </a:lnTo>
                <a:lnTo>
                  <a:pt x="600" y="1355"/>
                </a:lnTo>
                <a:lnTo>
                  <a:pt x="605" y="1363"/>
                </a:lnTo>
                <a:lnTo>
                  <a:pt x="605" y="1365"/>
                </a:lnTo>
                <a:lnTo>
                  <a:pt x="605" y="1368"/>
                </a:lnTo>
                <a:lnTo>
                  <a:pt x="602" y="1369"/>
                </a:lnTo>
                <a:lnTo>
                  <a:pt x="595" y="1369"/>
                </a:lnTo>
                <a:lnTo>
                  <a:pt x="595" y="1369"/>
                </a:lnTo>
                <a:lnTo>
                  <a:pt x="581" y="1369"/>
                </a:lnTo>
                <a:lnTo>
                  <a:pt x="566" y="1369"/>
                </a:lnTo>
                <a:lnTo>
                  <a:pt x="558" y="1368"/>
                </a:lnTo>
                <a:lnTo>
                  <a:pt x="549" y="1365"/>
                </a:lnTo>
                <a:lnTo>
                  <a:pt x="539" y="1363"/>
                </a:lnTo>
                <a:lnTo>
                  <a:pt x="531" y="1359"/>
                </a:lnTo>
                <a:lnTo>
                  <a:pt x="531" y="1359"/>
                </a:lnTo>
                <a:lnTo>
                  <a:pt x="491" y="1341"/>
                </a:lnTo>
                <a:lnTo>
                  <a:pt x="476" y="1333"/>
                </a:lnTo>
                <a:lnTo>
                  <a:pt x="471" y="1329"/>
                </a:lnTo>
                <a:lnTo>
                  <a:pt x="468" y="1324"/>
                </a:lnTo>
                <a:lnTo>
                  <a:pt x="468" y="1324"/>
                </a:lnTo>
                <a:lnTo>
                  <a:pt x="468" y="1319"/>
                </a:lnTo>
                <a:lnTo>
                  <a:pt x="469" y="1313"/>
                </a:lnTo>
                <a:lnTo>
                  <a:pt x="475" y="1299"/>
                </a:lnTo>
                <a:lnTo>
                  <a:pt x="488" y="1273"/>
                </a:lnTo>
                <a:lnTo>
                  <a:pt x="488" y="1273"/>
                </a:lnTo>
                <a:lnTo>
                  <a:pt x="493" y="1261"/>
                </a:lnTo>
                <a:lnTo>
                  <a:pt x="498" y="1245"/>
                </a:lnTo>
                <a:lnTo>
                  <a:pt x="502" y="1230"/>
                </a:lnTo>
                <a:lnTo>
                  <a:pt x="503" y="1224"/>
                </a:lnTo>
                <a:lnTo>
                  <a:pt x="503" y="1221"/>
                </a:lnTo>
                <a:lnTo>
                  <a:pt x="503" y="1221"/>
                </a:lnTo>
                <a:lnTo>
                  <a:pt x="502" y="1212"/>
                </a:lnTo>
                <a:lnTo>
                  <a:pt x="502" y="1202"/>
                </a:lnTo>
                <a:lnTo>
                  <a:pt x="503" y="1189"/>
                </a:lnTo>
                <a:lnTo>
                  <a:pt x="503" y="1189"/>
                </a:lnTo>
                <a:lnTo>
                  <a:pt x="454" y="1232"/>
                </a:lnTo>
                <a:lnTo>
                  <a:pt x="420" y="1262"/>
                </a:lnTo>
                <a:lnTo>
                  <a:pt x="408" y="1274"/>
                </a:lnTo>
                <a:lnTo>
                  <a:pt x="402" y="1279"/>
                </a:lnTo>
                <a:lnTo>
                  <a:pt x="402" y="1279"/>
                </a:lnTo>
                <a:lnTo>
                  <a:pt x="400" y="1281"/>
                </a:lnTo>
                <a:lnTo>
                  <a:pt x="395" y="1281"/>
                </a:lnTo>
                <a:lnTo>
                  <a:pt x="383" y="1280"/>
                </a:lnTo>
                <a:lnTo>
                  <a:pt x="364" y="1275"/>
                </a:lnTo>
                <a:lnTo>
                  <a:pt x="358" y="1290"/>
                </a:lnTo>
                <a:lnTo>
                  <a:pt x="358" y="1290"/>
                </a:lnTo>
                <a:lnTo>
                  <a:pt x="358" y="1312"/>
                </a:lnTo>
                <a:lnTo>
                  <a:pt x="359" y="1330"/>
                </a:lnTo>
                <a:lnTo>
                  <a:pt x="361" y="1345"/>
                </a:lnTo>
                <a:lnTo>
                  <a:pt x="361" y="1345"/>
                </a:lnTo>
                <a:lnTo>
                  <a:pt x="363" y="1351"/>
                </a:lnTo>
                <a:lnTo>
                  <a:pt x="365" y="1357"/>
                </a:lnTo>
                <a:lnTo>
                  <a:pt x="372" y="1370"/>
                </a:lnTo>
                <a:lnTo>
                  <a:pt x="374" y="1376"/>
                </a:lnTo>
                <a:lnTo>
                  <a:pt x="375" y="1382"/>
                </a:lnTo>
                <a:lnTo>
                  <a:pt x="374" y="1390"/>
                </a:lnTo>
                <a:lnTo>
                  <a:pt x="372" y="1397"/>
                </a:lnTo>
                <a:lnTo>
                  <a:pt x="372" y="1397"/>
                </a:lnTo>
                <a:lnTo>
                  <a:pt x="369" y="1401"/>
                </a:lnTo>
                <a:lnTo>
                  <a:pt x="365" y="1403"/>
                </a:lnTo>
                <a:lnTo>
                  <a:pt x="362" y="1404"/>
                </a:lnTo>
                <a:lnTo>
                  <a:pt x="357" y="1406"/>
                </a:lnTo>
                <a:lnTo>
                  <a:pt x="345" y="1407"/>
                </a:lnTo>
                <a:lnTo>
                  <a:pt x="333" y="1406"/>
                </a:lnTo>
                <a:lnTo>
                  <a:pt x="320" y="1403"/>
                </a:lnTo>
                <a:lnTo>
                  <a:pt x="310" y="1400"/>
                </a:lnTo>
                <a:lnTo>
                  <a:pt x="301" y="1395"/>
                </a:lnTo>
                <a:lnTo>
                  <a:pt x="297" y="1392"/>
                </a:lnTo>
                <a:lnTo>
                  <a:pt x="295" y="1390"/>
                </a:lnTo>
                <a:lnTo>
                  <a:pt x="295" y="1390"/>
                </a:lnTo>
                <a:lnTo>
                  <a:pt x="290" y="1380"/>
                </a:lnTo>
                <a:lnTo>
                  <a:pt x="286" y="1372"/>
                </a:lnTo>
                <a:lnTo>
                  <a:pt x="283" y="1363"/>
                </a:lnTo>
                <a:lnTo>
                  <a:pt x="282" y="1356"/>
                </a:lnTo>
                <a:lnTo>
                  <a:pt x="282" y="1356"/>
                </a:lnTo>
                <a:lnTo>
                  <a:pt x="282" y="1352"/>
                </a:lnTo>
                <a:lnTo>
                  <a:pt x="282" y="1347"/>
                </a:lnTo>
                <a:lnTo>
                  <a:pt x="284" y="1339"/>
                </a:lnTo>
                <a:lnTo>
                  <a:pt x="284" y="1335"/>
                </a:lnTo>
                <a:lnTo>
                  <a:pt x="284" y="1330"/>
                </a:lnTo>
                <a:lnTo>
                  <a:pt x="282" y="1325"/>
                </a:lnTo>
                <a:lnTo>
                  <a:pt x="278" y="1320"/>
                </a:lnTo>
                <a:lnTo>
                  <a:pt x="278" y="1320"/>
                </a:lnTo>
                <a:lnTo>
                  <a:pt x="267" y="1311"/>
                </a:lnTo>
                <a:lnTo>
                  <a:pt x="256" y="1300"/>
                </a:lnTo>
                <a:lnTo>
                  <a:pt x="251" y="1294"/>
                </a:lnTo>
                <a:lnTo>
                  <a:pt x="249" y="1288"/>
                </a:lnTo>
                <a:lnTo>
                  <a:pt x="246" y="1280"/>
                </a:lnTo>
                <a:lnTo>
                  <a:pt x="247" y="1273"/>
                </a:lnTo>
                <a:lnTo>
                  <a:pt x="247" y="1273"/>
                </a:lnTo>
                <a:lnTo>
                  <a:pt x="251" y="1264"/>
                </a:lnTo>
                <a:lnTo>
                  <a:pt x="257" y="1255"/>
                </a:lnTo>
                <a:lnTo>
                  <a:pt x="266" y="1245"/>
                </a:lnTo>
                <a:lnTo>
                  <a:pt x="275" y="1235"/>
                </a:lnTo>
                <a:lnTo>
                  <a:pt x="295" y="1218"/>
                </a:lnTo>
                <a:lnTo>
                  <a:pt x="306" y="1210"/>
                </a:lnTo>
                <a:lnTo>
                  <a:pt x="306" y="1210"/>
                </a:lnTo>
                <a:lnTo>
                  <a:pt x="330" y="1201"/>
                </a:lnTo>
                <a:lnTo>
                  <a:pt x="345" y="1194"/>
                </a:lnTo>
                <a:lnTo>
                  <a:pt x="351" y="1190"/>
                </a:lnTo>
                <a:lnTo>
                  <a:pt x="355" y="1187"/>
                </a:lnTo>
                <a:lnTo>
                  <a:pt x="355" y="1187"/>
                </a:lnTo>
                <a:lnTo>
                  <a:pt x="361" y="1179"/>
                </a:lnTo>
                <a:lnTo>
                  <a:pt x="368" y="1172"/>
                </a:lnTo>
                <a:lnTo>
                  <a:pt x="379" y="1161"/>
                </a:lnTo>
                <a:lnTo>
                  <a:pt x="392" y="1144"/>
                </a:lnTo>
                <a:lnTo>
                  <a:pt x="392" y="1144"/>
                </a:lnTo>
                <a:lnTo>
                  <a:pt x="409" y="1120"/>
                </a:lnTo>
                <a:lnTo>
                  <a:pt x="429" y="1092"/>
                </a:lnTo>
                <a:lnTo>
                  <a:pt x="454" y="1051"/>
                </a:lnTo>
                <a:lnTo>
                  <a:pt x="454" y="1051"/>
                </a:lnTo>
                <a:lnTo>
                  <a:pt x="533" y="937"/>
                </a:lnTo>
                <a:lnTo>
                  <a:pt x="548" y="860"/>
                </a:lnTo>
                <a:lnTo>
                  <a:pt x="548" y="860"/>
                </a:lnTo>
                <a:lnTo>
                  <a:pt x="542" y="853"/>
                </a:lnTo>
                <a:lnTo>
                  <a:pt x="527" y="834"/>
                </a:lnTo>
                <a:lnTo>
                  <a:pt x="518" y="819"/>
                </a:lnTo>
                <a:lnTo>
                  <a:pt x="508" y="802"/>
                </a:lnTo>
                <a:lnTo>
                  <a:pt x="498" y="784"/>
                </a:lnTo>
                <a:lnTo>
                  <a:pt x="488" y="764"/>
                </a:lnTo>
                <a:lnTo>
                  <a:pt x="488" y="764"/>
                </a:lnTo>
                <a:lnTo>
                  <a:pt x="481" y="745"/>
                </a:lnTo>
                <a:lnTo>
                  <a:pt x="475" y="729"/>
                </a:lnTo>
                <a:lnTo>
                  <a:pt x="471" y="716"/>
                </a:lnTo>
                <a:lnTo>
                  <a:pt x="470" y="705"/>
                </a:lnTo>
                <a:lnTo>
                  <a:pt x="468" y="690"/>
                </a:lnTo>
                <a:lnTo>
                  <a:pt x="468" y="684"/>
                </a:lnTo>
                <a:lnTo>
                  <a:pt x="468" y="684"/>
                </a:lnTo>
                <a:lnTo>
                  <a:pt x="466" y="680"/>
                </a:lnTo>
                <a:lnTo>
                  <a:pt x="463" y="674"/>
                </a:lnTo>
                <a:lnTo>
                  <a:pt x="458" y="667"/>
                </a:lnTo>
                <a:lnTo>
                  <a:pt x="458" y="667"/>
                </a:lnTo>
                <a:lnTo>
                  <a:pt x="475" y="615"/>
                </a:lnTo>
                <a:lnTo>
                  <a:pt x="487" y="574"/>
                </a:lnTo>
                <a:lnTo>
                  <a:pt x="491" y="559"/>
                </a:lnTo>
                <a:lnTo>
                  <a:pt x="492" y="549"/>
                </a:lnTo>
                <a:lnTo>
                  <a:pt x="492" y="549"/>
                </a:lnTo>
                <a:lnTo>
                  <a:pt x="492" y="540"/>
                </a:lnTo>
                <a:lnTo>
                  <a:pt x="491" y="525"/>
                </a:lnTo>
                <a:lnTo>
                  <a:pt x="487" y="506"/>
                </a:lnTo>
                <a:lnTo>
                  <a:pt x="482" y="484"/>
                </a:lnTo>
                <a:lnTo>
                  <a:pt x="476" y="464"/>
                </a:lnTo>
                <a:lnTo>
                  <a:pt x="471" y="454"/>
                </a:lnTo>
                <a:lnTo>
                  <a:pt x="466" y="444"/>
                </a:lnTo>
                <a:lnTo>
                  <a:pt x="462" y="436"/>
                </a:lnTo>
                <a:lnTo>
                  <a:pt x="456" y="428"/>
                </a:lnTo>
                <a:lnTo>
                  <a:pt x="448" y="422"/>
                </a:lnTo>
                <a:lnTo>
                  <a:pt x="441" y="417"/>
                </a:lnTo>
                <a:lnTo>
                  <a:pt x="441" y="417"/>
                </a:lnTo>
                <a:lnTo>
                  <a:pt x="401" y="399"/>
                </a:lnTo>
                <a:lnTo>
                  <a:pt x="395" y="397"/>
                </a:lnTo>
                <a:lnTo>
                  <a:pt x="391" y="397"/>
                </a:lnTo>
                <a:lnTo>
                  <a:pt x="386" y="397"/>
                </a:lnTo>
                <a:lnTo>
                  <a:pt x="381" y="397"/>
                </a:lnTo>
                <a:lnTo>
                  <a:pt x="381" y="397"/>
                </a:lnTo>
                <a:lnTo>
                  <a:pt x="376" y="399"/>
                </a:lnTo>
                <a:lnTo>
                  <a:pt x="370" y="403"/>
                </a:lnTo>
                <a:lnTo>
                  <a:pt x="359" y="413"/>
                </a:lnTo>
                <a:lnTo>
                  <a:pt x="347" y="425"/>
                </a:lnTo>
                <a:lnTo>
                  <a:pt x="340" y="411"/>
                </a:lnTo>
                <a:lnTo>
                  <a:pt x="340" y="411"/>
                </a:lnTo>
                <a:lnTo>
                  <a:pt x="335" y="417"/>
                </a:lnTo>
                <a:lnTo>
                  <a:pt x="329" y="424"/>
                </a:lnTo>
                <a:lnTo>
                  <a:pt x="320" y="432"/>
                </a:lnTo>
                <a:lnTo>
                  <a:pt x="310" y="441"/>
                </a:lnTo>
                <a:lnTo>
                  <a:pt x="297" y="448"/>
                </a:lnTo>
                <a:lnTo>
                  <a:pt x="283" y="455"/>
                </a:lnTo>
                <a:lnTo>
                  <a:pt x="268" y="460"/>
                </a:lnTo>
                <a:lnTo>
                  <a:pt x="268" y="460"/>
                </a:lnTo>
                <a:lnTo>
                  <a:pt x="215" y="470"/>
                </a:lnTo>
                <a:lnTo>
                  <a:pt x="194" y="475"/>
                </a:lnTo>
                <a:lnTo>
                  <a:pt x="178" y="481"/>
                </a:lnTo>
                <a:lnTo>
                  <a:pt x="178" y="481"/>
                </a:lnTo>
                <a:lnTo>
                  <a:pt x="166" y="487"/>
                </a:lnTo>
                <a:lnTo>
                  <a:pt x="157" y="492"/>
                </a:lnTo>
                <a:lnTo>
                  <a:pt x="150" y="498"/>
                </a:lnTo>
                <a:lnTo>
                  <a:pt x="150" y="498"/>
                </a:lnTo>
                <a:lnTo>
                  <a:pt x="153" y="499"/>
                </a:lnTo>
                <a:lnTo>
                  <a:pt x="159" y="501"/>
                </a:lnTo>
                <a:lnTo>
                  <a:pt x="161" y="504"/>
                </a:lnTo>
                <a:lnTo>
                  <a:pt x="162" y="506"/>
                </a:lnTo>
                <a:lnTo>
                  <a:pt x="162" y="510"/>
                </a:lnTo>
                <a:lnTo>
                  <a:pt x="161" y="515"/>
                </a:lnTo>
                <a:lnTo>
                  <a:pt x="161" y="515"/>
                </a:lnTo>
                <a:lnTo>
                  <a:pt x="157" y="518"/>
                </a:lnTo>
                <a:lnTo>
                  <a:pt x="155" y="522"/>
                </a:lnTo>
                <a:lnTo>
                  <a:pt x="153" y="523"/>
                </a:lnTo>
                <a:lnTo>
                  <a:pt x="149" y="525"/>
                </a:lnTo>
                <a:lnTo>
                  <a:pt x="145" y="526"/>
                </a:lnTo>
                <a:lnTo>
                  <a:pt x="144" y="526"/>
                </a:lnTo>
                <a:lnTo>
                  <a:pt x="129" y="522"/>
                </a:lnTo>
                <a:lnTo>
                  <a:pt x="129" y="522"/>
                </a:lnTo>
                <a:lnTo>
                  <a:pt x="132" y="522"/>
                </a:lnTo>
                <a:lnTo>
                  <a:pt x="129" y="523"/>
                </a:lnTo>
                <a:lnTo>
                  <a:pt x="123" y="526"/>
                </a:lnTo>
                <a:lnTo>
                  <a:pt x="123" y="526"/>
                </a:lnTo>
                <a:lnTo>
                  <a:pt x="115" y="528"/>
                </a:lnTo>
                <a:lnTo>
                  <a:pt x="109" y="532"/>
                </a:lnTo>
                <a:lnTo>
                  <a:pt x="105" y="533"/>
                </a:lnTo>
                <a:lnTo>
                  <a:pt x="99" y="532"/>
                </a:lnTo>
                <a:lnTo>
                  <a:pt x="99" y="532"/>
                </a:lnTo>
                <a:lnTo>
                  <a:pt x="92" y="531"/>
                </a:lnTo>
                <a:lnTo>
                  <a:pt x="87" y="528"/>
                </a:lnTo>
                <a:lnTo>
                  <a:pt x="81" y="526"/>
                </a:lnTo>
                <a:lnTo>
                  <a:pt x="81" y="526"/>
                </a:lnTo>
                <a:lnTo>
                  <a:pt x="80" y="525"/>
                </a:lnTo>
                <a:lnTo>
                  <a:pt x="78" y="522"/>
                </a:lnTo>
                <a:lnTo>
                  <a:pt x="75" y="515"/>
                </a:lnTo>
                <a:lnTo>
                  <a:pt x="71" y="504"/>
                </a:lnTo>
                <a:lnTo>
                  <a:pt x="5" y="487"/>
                </a:lnTo>
                <a:lnTo>
                  <a:pt x="5" y="487"/>
                </a:lnTo>
                <a:lnTo>
                  <a:pt x="4" y="486"/>
                </a:lnTo>
                <a:lnTo>
                  <a:pt x="2" y="483"/>
                </a:lnTo>
                <a:lnTo>
                  <a:pt x="0" y="477"/>
                </a:lnTo>
                <a:lnTo>
                  <a:pt x="0" y="475"/>
                </a:lnTo>
                <a:lnTo>
                  <a:pt x="2" y="470"/>
                </a:lnTo>
                <a:lnTo>
                  <a:pt x="2" y="470"/>
                </a:lnTo>
                <a:lnTo>
                  <a:pt x="4" y="466"/>
                </a:lnTo>
                <a:lnTo>
                  <a:pt x="7" y="464"/>
                </a:lnTo>
                <a:lnTo>
                  <a:pt x="9" y="461"/>
                </a:lnTo>
                <a:lnTo>
                  <a:pt x="13" y="460"/>
                </a:lnTo>
                <a:lnTo>
                  <a:pt x="17" y="459"/>
                </a:lnTo>
                <a:lnTo>
                  <a:pt x="22" y="460"/>
                </a:lnTo>
                <a:lnTo>
                  <a:pt x="22" y="460"/>
                </a:lnTo>
                <a:lnTo>
                  <a:pt x="33" y="463"/>
                </a:lnTo>
                <a:lnTo>
                  <a:pt x="54" y="469"/>
                </a:lnTo>
                <a:lnTo>
                  <a:pt x="81" y="477"/>
                </a:lnTo>
                <a:lnTo>
                  <a:pt x="81" y="477"/>
                </a:lnTo>
                <a:lnTo>
                  <a:pt x="87" y="472"/>
                </a:lnTo>
                <a:lnTo>
                  <a:pt x="95" y="466"/>
                </a:lnTo>
                <a:lnTo>
                  <a:pt x="95" y="466"/>
                </a:lnTo>
                <a:lnTo>
                  <a:pt x="101" y="465"/>
                </a:lnTo>
                <a:lnTo>
                  <a:pt x="114" y="464"/>
                </a:lnTo>
                <a:lnTo>
                  <a:pt x="127" y="461"/>
                </a:lnTo>
                <a:lnTo>
                  <a:pt x="137" y="460"/>
                </a:lnTo>
                <a:lnTo>
                  <a:pt x="137" y="460"/>
                </a:lnTo>
                <a:lnTo>
                  <a:pt x="170" y="443"/>
                </a:lnTo>
                <a:lnTo>
                  <a:pt x="202" y="425"/>
                </a:lnTo>
                <a:lnTo>
                  <a:pt x="202" y="425"/>
                </a:lnTo>
                <a:lnTo>
                  <a:pt x="240" y="397"/>
                </a:lnTo>
                <a:lnTo>
                  <a:pt x="278" y="370"/>
                </a:lnTo>
                <a:lnTo>
                  <a:pt x="278" y="370"/>
                </a:lnTo>
                <a:lnTo>
                  <a:pt x="286" y="365"/>
                </a:lnTo>
                <a:lnTo>
                  <a:pt x="294" y="363"/>
                </a:lnTo>
                <a:lnTo>
                  <a:pt x="300" y="362"/>
                </a:lnTo>
                <a:lnTo>
                  <a:pt x="302" y="360"/>
                </a:lnTo>
                <a:lnTo>
                  <a:pt x="302" y="359"/>
                </a:lnTo>
                <a:lnTo>
                  <a:pt x="299" y="349"/>
                </a:lnTo>
                <a:lnTo>
                  <a:pt x="299" y="349"/>
                </a:lnTo>
                <a:lnTo>
                  <a:pt x="320" y="341"/>
                </a:lnTo>
                <a:lnTo>
                  <a:pt x="337" y="335"/>
                </a:lnTo>
                <a:lnTo>
                  <a:pt x="351" y="327"/>
                </a:lnTo>
                <a:lnTo>
                  <a:pt x="351" y="327"/>
                </a:lnTo>
                <a:lnTo>
                  <a:pt x="381" y="313"/>
                </a:lnTo>
                <a:lnTo>
                  <a:pt x="398" y="303"/>
                </a:lnTo>
                <a:lnTo>
                  <a:pt x="404" y="298"/>
                </a:lnTo>
                <a:lnTo>
                  <a:pt x="409" y="293"/>
                </a:lnTo>
                <a:lnTo>
                  <a:pt x="409" y="293"/>
                </a:lnTo>
                <a:lnTo>
                  <a:pt x="426" y="271"/>
                </a:lnTo>
                <a:lnTo>
                  <a:pt x="436" y="259"/>
                </a:lnTo>
                <a:lnTo>
                  <a:pt x="447" y="248"/>
                </a:lnTo>
                <a:lnTo>
                  <a:pt x="447" y="248"/>
                </a:lnTo>
                <a:lnTo>
                  <a:pt x="454" y="243"/>
                </a:lnTo>
                <a:lnTo>
                  <a:pt x="462" y="240"/>
                </a:lnTo>
                <a:lnTo>
                  <a:pt x="471" y="236"/>
                </a:lnTo>
                <a:lnTo>
                  <a:pt x="482" y="233"/>
                </a:lnTo>
                <a:lnTo>
                  <a:pt x="504" y="226"/>
                </a:lnTo>
                <a:lnTo>
                  <a:pt x="527" y="224"/>
                </a:lnTo>
                <a:lnTo>
                  <a:pt x="527" y="224"/>
                </a:lnTo>
                <a:lnTo>
                  <a:pt x="563" y="222"/>
                </a:lnTo>
                <a:lnTo>
                  <a:pt x="574" y="219"/>
                </a:lnTo>
                <a:lnTo>
                  <a:pt x="578" y="218"/>
                </a:lnTo>
                <a:lnTo>
                  <a:pt x="578" y="218"/>
                </a:lnTo>
                <a:lnTo>
                  <a:pt x="582" y="211"/>
                </a:lnTo>
                <a:lnTo>
                  <a:pt x="588" y="198"/>
                </a:lnTo>
                <a:lnTo>
                  <a:pt x="594" y="186"/>
                </a:lnTo>
                <a:lnTo>
                  <a:pt x="595" y="179"/>
                </a:lnTo>
                <a:lnTo>
                  <a:pt x="595" y="179"/>
                </a:lnTo>
                <a:lnTo>
                  <a:pt x="593" y="166"/>
                </a:lnTo>
                <a:lnTo>
                  <a:pt x="593" y="1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E6DAD267-E8C0-493D-B398-27952923DD34}"/>
              </a:ext>
            </a:extLst>
          </p:cNvPr>
          <p:cNvSpPr>
            <a:spLocks/>
          </p:cNvSpPr>
          <p:nvPr/>
        </p:nvSpPr>
        <p:spPr bwMode="auto">
          <a:xfrm>
            <a:off x="4720600" y="2709031"/>
            <a:ext cx="554530" cy="1600811"/>
          </a:xfrm>
          <a:custGeom>
            <a:avLst/>
            <a:gdLst>
              <a:gd name="T0" fmla="*/ 200 w 477"/>
              <a:gd name="T1" fmla="*/ 130 h 1377"/>
              <a:gd name="T2" fmla="*/ 203 w 477"/>
              <a:gd name="T3" fmla="*/ 164 h 1377"/>
              <a:gd name="T4" fmla="*/ 162 w 477"/>
              <a:gd name="T5" fmla="*/ 199 h 1377"/>
              <a:gd name="T6" fmla="*/ 87 w 477"/>
              <a:gd name="T7" fmla="*/ 238 h 1377"/>
              <a:gd name="T8" fmla="*/ 53 w 477"/>
              <a:gd name="T9" fmla="*/ 300 h 1377"/>
              <a:gd name="T10" fmla="*/ 4 w 477"/>
              <a:gd name="T11" fmla="*/ 432 h 1377"/>
              <a:gd name="T12" fmla="*/ 8 w 477"/>
              <a:gd name="T13" fmla="*/ 442 h 1377"/>
              <a:gd name="T14" fmla="*/ 1 w 477"/>
              <a:gd name="T15" fmla="*/ 492 h 1377"/>
              <a:gd name="T16" fmla="*/ 60 w 477"/>
              <a:gd name="T17" fmla="*/ 509 h 1377"/>
              <a:gd name="T18" fmla="*/ 15 w 477"/>
              <a:gd name="T19" fmla="*/ 634 h 1377"/>
              <a:gd name="T20" fmla="*/ 10 w 477"/>
              <a:gd name="T21" fmla="*/ 795 h 1377"/>
              <a:gd name="T22" fmla="*/ 22 w 477"/>
              <a:gd name="T23" fmla="*/ 882 h 1377"/>
              <a:gd name="T24" fmla="*/ 35 w 477"/>
              <a:gd name="T25" fmla="*/ 981 h 1377"/>
              <a:gd name="T26" fmla="*/ 68 w 477"/>
              <a:gd name="T27" fmla="*/ 1031 h 1377"/>
              <a:gd name="T28" fmla="*/ 111 w 477"/>
              <a:gd name="T29" fmla="*/ 1086 h 1377"/>
              <a:gd name="T30" fmla="*/ 127 w 477"/>
              <a:gd name="T31" fmla="*/ 1162 h 1377"/>
              <a:gd name="T32" fmla="*/ 143 w 477"/>
              <a:gd name="T33" fmla="*/ 1175 h 1377"/>
              <a:gd name="T34" fmla="*/ 163 w 477"/>
              <a:gd name="T35" fmla="*/ 1142 h 1377"/>
              <a:gd name="T36" fmla="*/ 162 w 477"/>
              <a:gd name="T37" fmla="*/ 1248 h 1377"/>
              <a:gd name="T38" fmla="*/ 154 w 477"/>
              <a:gd name="T39" fmla="*/ 1294 h 1377"/>
              <a:gd name="T40" fmla="*/ 149 w 477"/>
              <a:gd name="T41" fmla="*/ 1345 h 1377"/>
              <a:gd name="T42" fmla="*/ 144 w 477"/>
              <a:gd name="T43" fmla="*/ 1374 h 1377"/>
              <a:gd name="T44" fmla="*/ 200 w 477"/>
              <a:gd name="T45" fmla="*/ 1374 h 1377"/>
              <a:gd name="T46" fmla="*/ 225 w 477"/>
              <a:gd name="T47" fmla="*/ 1356 h 1377"/>
              <a:gd name="T48" fmla="*/ 268 w 477"/>
              <a:gd name="T49" fmla="*/ 1339 h 1377"/>
              <a:gd name="T50" fmla="*/ 269 w 477"/>
              <a:gd name="T51" fmla="*/ 1301 h 1377"/>
              <a:gd name="T52" fmla="*/ 239 w 477"/>
              <a:gd name="T53" fmla="*/ 1271 h 1377"/>
              <a:gd name="T54" fmla="*/ 222 w 477"/>
              <a:gd name="T55" fmla="*/ 1241 h 1377"/>
              <a:gd name="T56" fmla="*/ 259 w 477"/>
              <a:gd name="T57" fmla="*/ 1200 h 1377"/>
              <a:gd name="T58" fmla="*/ 296 w 477"/>
              <a:gd name="T59" fmla="*/ 1111 h 1377"/>
              <a:gd name="T60" fmla="*/ 278 w 477"/>
              <a:gd name="T61" fmla="*/ 879 h 1377"/>
              <a:gd name="T62" fmla="*/ 314 w 477"/>
              <a:gd name="T63" fmla="*/ 739 h 1377"/>
              <a:gd name="T64" fmla="*/ 346 w 477"/>
              <a:gd name="T65" fmla="*/ 639 h 1377"/>
              <a:gd name="T66" fmla="*/ 336 w 477"/>
              <a:gd name="T67" fmla="*/ 577 h 1377"/>
              <a:gd name="T68" fmla="*/ 399 w 477"/>
              <a:gd name="T69" fmla="*/ 438 h 1377"/>
              <a:gd name="T70" fmla="*/ 412 w 477"/>
              <a:gd name="T71" fmla="*/ 494 h 1377"/>
              <a:gd name="T72" fmla="*/ 425 w 477"/>
              <a:gd name="T73" fmla="*/ 517 h 1377"/>
              <a:gd name="T74" fmla="*/ 457 w 477"/>
              <a:gd name="T75" fmla="*/ 511 h 1377"/>
              <a:gd name="T76" fmla="*/ 470 w 477"/>
              <a:gd name="T77" fmla="*/ 486 h 1377"/>
              <a:gd name="T78" fmla="*/ 470 w 477"/>
              <a:gd name="T79" fmla="*/ 453 h 1377"/>
              <a:gd name="T80" fmla="*/ 471 w 477"/>
              <a:gd name="T81" fmla="*/ 440 h 1377"/>
              <a:gd name="T82" fmla="*/ 425 w 477"/>
              <a:gd name="T83" fmla="*/ 328 h 1377"/>
              <a:gd name="T84" fmla="*/ 429 w 477"/>
              <a:gd name="T85" fmla="*/ 239 h 1377"/>
              <a:gd name="T86" fmla="*/ 391 w 477"/>
              <a:gd name="T87" fmla="*/ 217 h 1377"/>
              <a:gd name="T88" fmla="*/ 329 w 477"/>
              <a:gd name="T89" fmla="*/ 197 h 1377"/>
              <a:gd name="T90" fmla="*/ 343 w 477"/>
              <a:gd name="T91" fmla="*/ 179 h 1377"/>
              <a:gd name="T92" fmla="*/ 354 w 477"/>
              <a:gd name="T93" fmla="*/ 141 h 1377"/>
              <a:gd name="T94" fmla="*/ 352 w 477"/>
              <a:gd name="T95" fmla="*/ 124 h 1377"/>
              <a:gd name="T96" fmla="*/ 353 w 477"/>
              <a:gd name="T97" fmla="*/ 102 h 1377"/>
              <a:gd name="T98" fmla="*/ 340 w 477"/>
              <a:gd name="T99" fmla="*/ 38 h 1377"/>
              <a:gd name="T100" fmla="*/ 311 w 477"/>
              <a:gd name="T101" fmla="*/ 9 h 1377"/>
              <a:gd name="T102" fmla="*/ 303 w 477"/>
              <a:gd name="T103" fmla="*/ 1 h 1377"/>
              <a:gd name="T104" fmla="*/ 270 w 477"/>
              <a:gd name="T105" fmla="*/ 12 h 1377"/>
              <a:gd name="T106" fmla="*/ 262 w 477"/>
              <a:gd name="T107" fmla="*/ 11 h 1377"/>
              <a:gd name="T108" fmla="*/ 253 w 477"/>
              <a:gd name="T109" fmla="*/ 15 h 1377"/>
              <a:gd name="T110" fmla="*/ 229 w 477"/>
              <a:gd name="T111" fmla="*/ 20 h 1377"/>
              <a:gd name="T112" fmla="*/ 203 w 477"/>
              <a:gd name="T113" fmla="*/ 46 h 1377"/>
              <a:gd name="T114" fmla="*/ 192 w 477"/>
              <a:gd name="T115" fmla="*/ 57 h 1377"/>
              <a:gd name="T116" fmla="*/ 185 w 477"/>
              <a:gd name="T117" fmla="*/ 72 h 1377"/>
              <a:gd name="T118" fmla="*/ 203 w 477"/>
              <a:gd name="T119" fmla="*/ 11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7" h="1377">
                <a:moveTo>
                  <a:pt x="207" y="130"/>
                </a:moveTo>
                <a:lnTo>
                  <a:pt x="207" y="130"/>
                </a:lnTo>
                <a:lnTo>
                  <a:pt x="207" y="130"/>
                </a:lnTo>
                <a:lnTo>
                  <a:pt x="206" y="128"/>
                </a:lnTo>
                <a:lnTo>
                  <a:pt x="205" y="128"/>
                </a:lnTo>
                <a:lnTo>
                  <a:pt x="200" y="130"/>
                </a:lnTo>
                <a:lnTo>
                  <a:pt x="200" y="130"/>
                </a:lnTo>
                <a:lnTo>
                  <a:pt x="197" y="134"/>
                </a:lnTo>
                <a:lnTo>
                  <a:pt x="197" y="139"/>
                </a:lnTo>
                <a:lnTo>
                  <a:pt x="200" y="149"/>
                </a:lnTo>
                <a:lnTo>
                  <a:pt x="202" y="158"/>
                </a:lnTo>
                <a:lnTo>
                  <a:pt x="203" y="164"/>
                </a:lnTo>
                <a:lnTo>
                  <a:pt x="203" y="164"/>
                </a:lnTo>
                <a:lnTo>
                  <a:pt x="199" y="177"/>
                </a:lnTo>
                <a:lnTo>
                  <a:pt x="196" y="183"/>
                </a:lnTo>
                <a:lnTo>
                  <a:pt x="203" y="186"/>
                </a:lnTo>
                <a:lnTo>
                  <a:pt x="203" y="186"/>
                </a:lnTo>
                <a:lnTo>
                  <a:pt x="162" y="199"/>
                </a:lnTo>
                <a:lnTo>
                  <a:pt x="132" y="210"/>
                </a:lnTo>
                <a:lnTo>
                  <a:pt x="119" y="214"/>
                </a:lnTo>
                <a:lnTo>
                  <a:pt x="111" y="219"/>
                </a:lnTo>
                <a:lnTo>
                  <a:pt x="111" y="219"/>
                </a:lnTo>
                <a:lnTo>
                  <a:pt x="99" y="228"/>
                </a:lnTo>
                <a:lnTo>
                  <a:pt x="87" y="238"/>
                </a:lnTo>
                <a:lnTo>
                  <a:pt x="79" y="242"/>
                </a:lnTo>
                <a:lnTo>
                  <a:pt x="73" y="250"/>
                </a:lnTo>
                <a:lnTo>
                  <a:pt x="68" y="258"/>
                </a:lnTo>
                <a:lnTo>
                  <a:pt x="63" y="268"/>
                </a:lnTo>
                <a:lnTo>
                  <a:pt x="63" y="268"/>
                </a:lnTo>
                <a:lnTo>
                  <a:pt x="53" y="300"/>
                </a:lnTo>
                <a:lnTo>
                  <a:pt x="38" y="343"/>
                </a:lnTo>
                <a:lnTo>
                  <a:pt x="25" y="384"/>
                </a:lnTo>
                <a:lnTo>
                  <a:pt x="15" y="409"/>
                </a:lnTo>
                <a:lnTo>
                  <a:pt x="15" y="409"/>
                </a:lnTo>
                <a:lnTo>
                  <a:pt x="6" y="427"/>
                </a:lnTo>
                <a:lnTo>
                  <a:pt x="4" y="432"/>
                </a:lnTo>
                <a:lnTo>
                  <a:pt x="4" y="435"/>
                </a:lnTo>
                <a:lnTo>
                  <a:pt x="4" y="435"/>
                </a:lnTo>
                <a:lnTo>
                  <a:pt x="5" y="436"/>
                </a:lnTo>
                <a:lnTo>
                  <a:pt x="6" y="438"/>
                </a:lnTo>
                <a:lnTo>
                  <a:pt x="8" y="442"/>
                </a:lnTo>
                <a:lnTo>
                  <a:pt x="8" y="442"/>
                </a:lnTo>
                <a:lnTo>
                  <a:pt x="4" y="463"/>
                </a:lnTo>
                <a:lnTo>
                  <a:pt x="0" y="478"/>
                </a:lnTo>
                <a:lnTo>
                  <a:pt x="0" y="485"/>
                </a:lnTo>
                <a:lnTo>
                  <a:pt x="0" y="489"/>
                </a:lnTo>
                <a:lnTo>
                  <a:pt x="0" y="489"/>
                </a:lnTo>
                <a:lnTo>
                  <a:pt x="1" y="492"/>
                </a:lnTo>
                <a:lnTo>
                  <a:pt x="4" y="494"/>
                </a:lnTo>
                <a:lnTo>
                  <a:pt x="10" y="497"/>
                </a:lnTo>
                <a:lnTo>
                  <a:pt x="20" y="500"/>
                </a:lnTo>
                <a:lnTo>
                  <a:pt x="31" y="503"/>
                </a:lnTo>
                <a:lnTo>
                  <a:pt x="50" y="506"/>
                </a:lnTo>
                <a:lnTo>
                  <a:pt x="60" y="509"/>
                </a:lnTo>
                <a:lnTo>
                  <a:pt x="60" y="509"/>
                </a:lnTo>
                <a:lnTo>
                  <a:pt x="40" y="567"/>
                </a:lnTo>
                <a:lnTo>
                  <a:pt x="26" y="610"/>
                </a:lnTo>
                <a:lnTo>
                  <a:pt x="20" y="626"/>
                </a:lnTo>
                <a:lnTo>
                  <a:pt x="15" y="634"/>
                </a:lnTo>
                <a:lnTo>
                  <a:pt x="15" y="634"/>
                </a:lnTo>
                <a:lnTo>
                  <a:pt x="6" y="645"/>
                </a:lnTo>
                <a:lnTo>
                  <a:pt x="4" y="649"/>
                </a:lnTo>
                <a:lnTo>
                  <a:pt x="18" y="660"/>
                </a:lnTo>
                <a:lnTo>
                  <a:pt x="18" y="660"/>
                </a:lnTo>
                <a:lnTo>
                  <a:pt x="14" y="738"/>
                </a:lnTo>
                <a:lnTo>
                  <a:pt x="10" y="795"/>
                </a:lnTo>
                <a:lnTo>
                  <a:pt x="10" y="816"/>
                </a:lnTo>
                <a:lnTo>
                  <a:pt x="11" y="826"/>
                </a:lnTo>
                <a:lnTo>
                  <a:pt x="11" y="826"/>
                </a:lnTo>
                <a:lnTo>
                  <a:pt x="15" y="840"/>
                </a:lnTo>
                <a:lnTo>
                  <a:pt x="18" y="856"/>
                </a:lnTo>
                <a:lnTo>
                  <a:pt x="22" y="882"/>
                </a:lnTo>
                <a:lnTo>
                  <a:pt x="22" y="882"/>
                </a:lnTo>
                <a:lnTo>
                  <a:pt x="23" y="901"/>
                </a:lnTo>
                <a:lnTo>
                  <a:pt x="26" y="931"/>
                </a:lnTo>
                <a:lnTo>
                  <a:pt x="28" y="948"/>
                </a:lnTo>
                <a:lnTo>
                  <a:pt x="31" y="965"/>
                </a:lnTo>
                <a:lnTo>
                  <a:pt x="35" y="981"/>
                </a:lnTo>
                <a:lnTo>
                  <a:pt x="38" y="987"/>
                </a:lnTo>
                <a:lnTo>
                  <a:pt x="40" y="993"/>
                </a:lnTo>
                <a:lnTo>
                  <a:pt x="40" y="993"/>
                </a:lnTo>
                <a:lnTo>
                  <a:pt x="53" y="1010"/>
                </a:lnTo>
                <a:lnTo>
                  <a:pt x="61" y="1021"/>
                </a:lnTo>
                <a:lnTo>
                  <a:pt x="68" y="1031"/>
                </a:lnTo>
                <a:lnTo>
                  <a:pt x="74" y="1042"/>
                </a:lnTo>
                <a:lnTo>
                  <a:pt x="74" y="1042"/>
                </a:lnTo>
                <a:lnTo>
                  <a:pt x="82" y="1055"/>
                </a:lnTo>
                <a:lnTo>
                  <a:pt x="90" y="1069"/>
                </a:lnTo>
                <a:lnTo>
                  <a:pt x="100" y="1082"/>
                </a:lnTo>
                <a:lnTo>
                  <a:pt x="111" y="1086"/>
                </a:lnTo>
                <a:lnTo>
                  <a:pt x="111" y="1086"/>
                </a:lnTo>
                <a:lnTo>
                  <a:pt x="112" y="1097"/>
                </a:lnTo>
                <a:lnTo>
                  <a:pt x="116" y="1122"/>
                </a:lnTo>
                <a:lnTo>
                  <a:pt x="118" y="1137"/>
                </a:lnTo>
                <a:lnTo>
                  <a:pt x="122" y="1151"/>
                </a:lnTo>
                <a:lnTo>
                  <a:pt x="127" y="1162"/>
                </a:lnTo>
                <a:lnTo>
                  <a:pt x="130" y="1167"/>
                </a:lnTo>
                <a:lnTo>
                  <a:pt x="133" y="1171"/>
                </a:lnTo>
                <a:lnTo>
                  <a:pt x="133" y="1171"/>
                </a:lnTo>
                <a:lnTo>
                  <a:pt x="136" y="1173"/>
                </a:lnTo>
                <a:lnTo>
                  <a:pt x="140" y="1175"/>
                </a:lnTo>
                <a:lnTo>
                  <a:pt x="143" y="1175"/>
                </a:lnTo>
                <a:lnTo>
                  <a:pt x="145" y="1173"/>
                </a:lnTo>
                <a:lnTo>
                  <a:pt x="150" y="1168"/>
                </a:lnTo>
                <a:lnTo>
                  <a:pt x="155" y="1162"/>
                </a:lnTo>
                <a:lnTo>
                  <a:pt x="158" y="1155"/>
                </a:lnTo>
                <a:lnTo>
                  <a:pt x="161" y="1148"/>
                </a:lnTo>
                <a:lnTo>
                  <a:pt x="163" y="1142"/>
                </a:lnTo>
                <a:lnTo>
                  <a:pt x="171" y="1223"/>
                </a:lnTo>
                <a:lnTo>
                  <a:pt x="167" y="1245"/>
                </a:lnTo>
                <a:lnTo>
                  <a:pt x="167" y="1245"/>
                </a:lnTo>
                <a:lnTo>
                  <a:pt x="166" y="1245"/>
                </a:lnTo>
                <a:lnTo>
                  <a:pt x="164" y="1245"/>
                </a:lnTo>
                <a:lnTo>
                  <a:pt x="162" y="1248"/>
                </a:lnTo>
                <a:lnTo>
                  <a:pt x="160" y="1252"/>
                </a:lnTo>
                <a:lnTo>
                  <a:pt x="160" y="1252"/>
                </a:lnTo>
                <a:lnTo>
                  <a:pt x="152" y="1282"/>
                </a:lnTo>
                <a:lnTo>
                  <a:pt x="152" y="1282"/>
                </a:lnTo>
                <a:lnTo>
                  <a:pt x="152" y="1288"/>
                </a:lnTo>
                <a:lnTo>
                  <a:pt x="154" y="1294"/>
                </a:lnTo>
                <a:lnTo>
                  <a:pt x="152" y="1301"/>
                </a:lnTo>
                <a:lnTo>
                  <a:pt x="152" y="1301"/>
                </a:lnTo>
                <a:lnTo>
                  <a:pt x="150" y="1312"/>
                </a:lnTo>
                <a:lnTo>
                  <a:pt x="150" y="1325"/>
                </a:lnTo>
                <a:lnTo>
                  <a:pt x="149" y="1338"/>
                </a:lnTo>
                <a:lnTo>
                  <a:pt x="149" y="1345"/>
                </a:lnTo>
                <a:lnTo>
                  <a:pt x="149" y="1345"/>
                </a:lnTo>
                <a:lnTo>
                  <a:pt x="146" y="1351"/>
                </a:lnTo>
                <a:lnTo>
                  <a:pt x="144" y="1361"/>
                </a:lnTo>
                <a:lnTo>
                  <a:pt x="143" y="1369"/>
                </a:lnTo>
                <a:lnTo>
                  <a:pt x="143" y="1373"/>
                </a:lnTo>
                <a:lnTo>
                  <a:pt x="144" y="1374"/>
                </a:lnTo>
                <a:lnTo>
                  <a:pt x="144" y="1374"/>
                </a:lnTo>
                <a:lnTo>
                  <a:pt x="154" y="1375"/>
                </a:lnTo>
                <a:lnTo>
                  <a:pt x="168" y="1377"/>
                </a:lnTo>
                <a:lnTo>
                  <a:pt x="185" y="1377"/>
                </a:lnTo>
                <a:lnTo>
                  <a:pt x="200" y="1374"/>
                </a:lnTo>
                <a:lnTo>
                  <a:pt x="200" y="1374"/>
                </a:lnTo>
                <a:lnTo>
                  <a:pt x="205" y="1373"/>
                </a:lnTo>
                <a:lnTo>
                  <a:pt x="208" y="1372"/>
                </a:lnTo>
                <a:lnTo>
                  <a:pt x="214" y="1367"/>
                </a:lnTo>
                <a:lnTo>
                  <a:pt x="219" y="1361"/>
                </a:lnTo>
                <a:lnTo>
                  <a:pt x="225" y="1356"/>
                </a:lnTo>
                <a:lnTo>
                  <a:pt x="225" y="1356"/>
                </a:lnTo>
                <a:lnTo>
                  <a:pt x="230" y="1353"/>
                </a:lnTo>
                <a:lnTo>
                  <a:pt x="236" y="1352"/>
                </a:lnTo>
                <a:lnTo>
                  <a:pt x="250" y="1347"/>
                </a:lnTo>
                <a:lnTo>
                  <a:pt x="257" y="1345"/>
                </a:lnTo>
                <a:lnTo>
                  <a:pt x="263" y="1342"/>
                </a:lnTo>
                <a:lnTo>
                  <a:pt x="268" y="1339"/>
                </a:lnTo>
                <a:lnTo>
                  <a:pt x="270" y="1334"/>
                </a:lnTo>
                <a:lnTo>
                  <a:pt x="270" y="1334"/>
                </a:lnTo>
                <a:lnTo>
                  <a:pt x="272" y="1323"/>
                </a:lnTo>
                <a:lnTo>
                  <a:pt x="273" y="1312"/>
                </a:lnTo>
                <a:lnTo>
                  <a:pt x="272" y="1307"/>
                </a:lnTo>
                <a:lnTo>
                  <a:pt x="269" y="1301"/>
                </a:lnTo>
                <a:lnTo>
                  <a:pt x="267" y="1295"/>
                </a:lnTo>
                <a:lnTo>
                  <a:pt x="263" y="1289"/>
                </a:lnTo>
                <a:lnTo>
                  <a:pt x="263" y="1289"/>
                </a:lnTo>
                <a:lnTo>
                  <a:pt x="253" y="1279"/>
                </a:lnTo>
                <a:lnTo>
                  <a:pt x="246" y="1273"/>
                </a:lnTo>
                <a:lnTo>
                  <a:pt x="239" y="1271"/>
                </a:lnTo>
                <a:lnTo>
                  <a:pt x="233" y="1271"/>
                </a:lnTo>
                <a:lnTo>
                  <a:pt x="233" y="1271"/>
                </a:lnTo>
                <a:lnTo>
                  <a:pt x="230" y="1269"/>
                </a:lnTo>
                <a:lnTo>
                  <a:pt x="229" y="1267"/>
                </a:lnTo>
                <a:lnTo>
                  <a:pt x="225" y="1256"/>
                </a:lnTo>
                <a:lnTo>
                  <a:pt x="222" y="1241"/>
                </a:lnTo>
                <a:lnTo>
                  <a:pt x="244" y="1207"/>
                </a:lnTo>
                <a:lnTo>
                  <a:pt x="244" y="1207"/>
                </a:lnTo>
                <a:lnTo>
                  <a:pt x="250" y="1206"/>
                </a:lnTo>
                <a:lnTo>
                  <a:pt x="253" y="1204"/>
                </a:lnTo>
                <a:lnTo>
                  <a:pt x="259" y="1200"/>
                </a:lnTo>
                <a:lnTo>
                  <a:pt x="259" y="1200"/>
                </a:lnTo>
                <a:lnTo>
                  <a:pt x="262" y="1196"/>
                </a:lnTo>
                <a:lnTo>
                  <a:pt x="267" y="1187"/>
                </a:lnTo>
                <a:lnTo>
                  <a:pt x="279" y="1161"/>
                </a:lnTo>
                <a:lnTo>
                  <a:pt x="290" y="1133"/>
                </a:lnTo>
                <a:lnTo>
                  <a:pt x="293" y="1121"/>
                </a:lnTo>
                <a:lnTo>
                  <a:pt x="296" y="1111"/>
                </a:lnTo>
                <a:lnTo>
                  <a:pt x="296" y="1111"/>
                </a:lnTo>
                <a:lnTo>
                  <a:pt x="296" y="1102"/>
                </a:lnTo>
                <a:lnTo>
                  <a:pt x="295" y="1088"/>
                </a:lnTo>
                <a:lnTo>
                  <a:pt x="289" y="1056"/>
                </a:lnTo>
                <a:lnTo>
                  <a:pt x="281" y="1015"/>
                </a:lnTo>
                <a:lnTo>
                  <a:pt x="278" y="879"/>
                </a:lnTo>
                <a:lnTo>
                  <a:pt x="278" y="879"/>
                </a:lnTo>
                <a:lnTo>
                  <a:pt x="284" y="862"/>
                </a:lnTo>
                <a:lnTo>
                  <a:pt x="290" y="841"/>
                </a:lnTo>
                <a:lnTo>
                  <a:pt x="296" y="816"/>
                </a:lnTo>
                <a:lnTo>
                  <a:pt x="296" y="816"/>
                </a:lnTo>
                <a:lnTo>
                  <a:pt x="314" y="739"/>
                </a:lnTo>
                <a:lnTo>
                  <a:pt x="325" y="690"/>
                </a:lnTo>
                <a:lnTo>
                  <a:pt x="325" y="690"/>
                </a:lnTo>
                <a:lnTo>
                  <a:pt x="330" y="682"/>
                </a:lnTo>
                <a:lnTo>
                  <a:pt x="338" y="663"/>
                </a:lnTo>
                <a:lnTo>
                  <a:pt x="342" y="651"/>
                </a:lnTo>
                <a:lnTo>
                  <a:pt x="346" y="639"/>
                </a:lnTo>
                <a:lnTo>
                  <a:pt x="348" y="627"/>
                </a:lnTo>
                <a:lnTo>
                  <a:pt x="347" y="616"/>
                </a:lnTo>
                <a:lnTo>
                  <a:pt x="347" y="616"/>
                </a:lnTo>
                <a:lnTo>
                  <a:pt x="346" y="606"/>
                </a:lnTo>
                <a:lnTo>
                  <a:pt x="342" y="595"/>
                </a:lnTo>
                <a:lnTo>
                  <a:pt x="336" y="577"/>
                </a:lnTo>
                <a:lnTo>
                  <a:pt x="331" y="564"/>
                </a:lnTo>
                <a:lnTo>
                  <a:pt x="329" y="556"/>
                </a:lnTo>
                <a:lnTo>
                  <a:pt x="329" y="556"/>
                </a:lnTo>
                <a:lnTo>
                  <a:pt x="377" y="413"/>
                </a:lnTo>
                <a:lnTo>
                  <a:pt x="392" y="386"/>
                </a:lnTo>
                <a:lnTo>
                  <a:pt x="399" y="438"/>
                </a:lnTo>
                <a:lnTo>
                  <a:pt x="399" y="438"/>
                </a:lnTo>
                <a:lnTo>
                  <a:pt x="398" y="454"/>
                </a:lnTo>
                <a:lnTo>
                  <a:pt x="398" y="468"/>
                </a:lnTo>
                <a:lnTo>
                  <a:pt x="399" y="475"/>
                </a:lnTo>
                <a:lnTo>
                  <a:pt x="399" y="475"/>
                </a:lnTo>
                <a:lnTo>
                  <a:pt x="412" y="494"/>
                </a:lnTo>
                <a:lnTo>
                  <a:pt x="421" y="509"/>
                </a:lnTo>
                <a:lnTo>
                  <a:pt x="421" y="509"/>
                </a:lnTo>
                <a:lnTo>
                  <a:pt x="421" y="510"/>
                </a:lnTo>
                <a:lnTo>
                  <a:pt x="422" y="514"/>
                </a:lnTo>
                <a:lnTo>
                  <a:pt x="424" y="516"/>
                </a:lnTo>
                <a:lnTo>
                  <a:pt x="425" y="517"/>
                </a:lnTo>
                <a:lnTo>
                  <a:pt x="429" y="519"/>
                </a:lnTo>
                <a:lnTo>
                  <a:pt x="432" y="520"/>
                </a:lnTo>
                <a:lnTo>
                  <a:pt x="432" y="520"/>
                </a:lnTo>
                <a:lnTo>
                  <a:pt x="442" y="519"/>
                </a:lnTo>
                <a:lnTo>
                  <a:pt x="449" y="516"/>
                </a:lnTo>
                <a:lnTo>
                  <a:pt x="457" y="511"/>
                </a:lnTo>
                <a:lnTo>
                  <a:pt x="463" y="505"/>
                </a:lnTo>
                <a:lnTo>
                  <a:pt x="463" y="505"/>
                </a:lnTo>
                <a:lnTo>
                  <a:pt x="466" y="498"/>
                </a:lnTo>
                <a:lnTo>
                  <a:pt x="469" y="493"/>
                </a:lnTo>
                <a:lnTo>
                  <a:pt x="470" y="486"/>
                </a:lnTo>
                <a:lnTo>
                  <a:pt x="470" y="486"/>
                </a:lnTo>
                <a:lnTo>
                  <a:pt x="474" y="464"/>
                </a:lnTo>
                <a:lnTo>
                  <a:pt x="474" y="464"/>
                </a:lnTo>
                <a:lnTo>
                  <a:pt x="474" y="461"/>
                </a:lnTo>
                <a:lnTo>
                  <a:pt x="471" y="458"/>
                </a:lnTo>
                <a:lnTo>
                  <a:pt x="470" y="453"/>
                </a:lnTo>
                <a:lnTo>
                  <a:pt x="470" y="453"/>
                </a:lnTo>
                <a:lnTo>
                  <a:pt x="475" y="448"/>
                </a:lnTo>
                <a:lnTo>
                  <a:pt x="477" y="444"/>
                </a:lnTo>
                <a:lnTo>
                  <a:pt x="477" y="443"/>
                </a:lnTo>
                <a:lnTo>
                  <a:pt x="477" y="442"/>
                </a:lnTo>
                <a:lnTo>
                  <a:pt x="477" y="442"/>
                </a:lnTo>
                <a:lnTo>
                  <a:pt x="471" y="440"/>
                </a:lnTo>
                <a:lnTo>
                  <a:pt x="463" y="437"/>
                </a:lnTo>
                <a:lnTo>
                  <a:pt x="447" y="435"/>
                </a:lnTo>
                <a:lnTo>
                  <a:pt x="447" y="435"/>
                </a:lnTo>
                <a:lnTo>
                  <a:pt x="439" y="432"/>
                </a:lnTo>
                <a:lnTo>
                  <a:pt x="436" y="431"/>
                </a:lnTo>
                <a:lnTo>
                  <a:pt x="425" y="328"/>
                </a:lnTo>
                <a:lnTo>
                  <a:pt x="425" y="328"/>
                </a:lnTo>
                <a:lnTo>
                  <a:pt x="429" y="290"/>
                </a:lnTo>
                <a:lnTo>
                  <a:pt x="430" y="261"/>
                </a:lnTo>
                <a:lnTo>
                  <a:pt x="430" y="248"/>
                </a:lnTo>
                <a:lnTo>
                  <a:pt x="429" y="239"/>
                </a:lnTo>
                <a:lnTo>
                  <a:pt x="429" y="239"/>
                </a:lnTo>
                <a:lnTo>
                  <a:pt x="427" y="235"/>
                </a:lnTo>
                <a:lnTo>
                  <a:pt x="426" y="231"/>
                </a:lnTo>
                <a:lnTo>
                  <a:pt x="420" y="227"/>
                </a:lnTo>
                <a:lnTo>
                  <a:pt x="413" y="223"/>
                </a:lnTo>
                <a:lnTo>
                  <a:pt x="405" y="219"/>
                </a:lnTo>
                <a:lnTo>
                  <a:pt x="391" y="217"/>
                </a:lnTo>
                <a:lnTo>
                  <a:pt x="385" y="216"/>
                </a:lnTo>
                <a:lnTo>
                  <a:pt x="336" y="205"/>
                </a:lnTo>
                <a:lnTo>
                  <a:pt x="329" y="201"/>
                </a:lnTo>
                <a:lnTo>
                  <a:pt x="329" y="201"/>
                </a:lnTo>
                <a:lnTo>
                  <a:pt x="329" y="197"/>
                </a:lnTo>
                <a:lnTo>
                  <a:pt x="329" y="197"/>
                </a:lnTo>
                <a:lnTo>
                  <a:pt x="331" y="195"/>
                </a:lnTo>
                <a:lnTo>
                  <a:pt x="336" y="191"/>
                </a:lnTo>
                <a:lnTo>
                  <a:pt x="341" y="186"/>
                </a:lnTo>
                <a:lnTo>
                  <a:pt x="342" y="183"/>
                </a:lnTo>
                <a:lnTo>
                  <a:pt x="343" y="179"/>
                </a:lnTo>
                <a:lnTo>
                  <a:pt x="343" y="179"/>
                </a:lnTo>
                <a:lnTo>
                  <a:pt x="347" y="164"/>
                </a:lnTo>
                <a:lnTo>
                  <a:pt x="347" y="164"/>
                </a:lnTo>
                <a:lnTo>
                  <a:pt x="348" y="163"/>
                </a:lnTo>
                <a:lnTo>
                  <a:pt x="352" y="157"/>
                </a:lnTo>
                <a:lnTo>
                  <a:pt x="352" y="157"/>
                </a:lnTo>
                <a:lnTo>
                  <a:pt x="354" y="141"/>
                </a:lnTo>
                <a:lnTo>
                  <a:pt x="356" y="133"/>
                </a:lnTo>
                <a:lnTo>
                  <a:pt x="356" y="129"/>
                </a:lnTo>
                <a:lnTo>
                  <a:pt x="356" y="127"/>
                </a:lnTo>
                <a:lnTo>
                  <a:pt x="356" y="127"/>
                </a:lnTo>
                <a:lnTo>
                  <a:pt x="353" y="126"/>
                </a:lnTo>
                <a:lnTo>
                  <a:pt x="352" y="124"/>
                </a:lnTo>
                <a:lnTo>
                  <a:pt x="352" y="124"/>
                </a:lnTo>
                <a:lnTo>
                  <a:pt x="352" y="123"/>
                </a:lnTo>
                <a:lnTo>
                  <a:pt x="352" y="123"/>
                </a:lnTo>
                <a:lnTo>
                  <a:pt x="352" y="101"/>
                </a:lnTo>
                <a:lnTo>
                  <a:pt x="352" y="101"/>
                </a:lnTo>
                <a:lnTo>
                  <a:pt x="353" y="102"/>
                </a:lnTo>
                <a:lnTo>
                  <a:pt x="354" y="101"/>
                </a:lnTo>
                <a:lnTo>
                  <a:pt x="356" y="98"/>
                </a:lnTo>
                <a:lnTo>
                  <a:pt x="356" y="98"/>
                </a:lnTo>
                <a:lnTo>
                  <a:pt x="352" y="65"/>
                </a:lnTo>
                <a:lnTo>
                  <a:pt x="352" y="65"/>
                </a:lnTo>
                <a:lnTo>
                  <a:pt x="340" y="38"/>
                </a:lnTo>
                <a:lnTo>
                  <a:pt x="340" y="38"/>
                </a:lnTo>
                <a:lnTo>
                  <a:pt x="335" y="29"/>
                </a:lnTo>
                <a:lnTo>
                  <a:pt x="330" y="25"/>
                </a:lnTo>
                <a:lnTo>
                  <a:pt x="325" y="20"/>
                </a:lnTo>
                <a:lnTo>
                  <a:pt x="325" y="20"/>
                </a:lnTo>
                <a:lnTo>
                  <a:pt x="311" y="9"/>
                </a:lnTo>
                <a:lnTo>
                  <a:pt x="311" y="9"/>
                </a:lnTo>
                <a:lnTo>
                  <a:pt x="308" y="3"/>
                </a:lnTo>
                <a:lnTo>
                  <a:pt x="306" y="0"/>
                </a:lnTo>
                <a:lnTo>
                  <a:pt x="304" y="0"/>
                </a:lnTo>
                <a:lnTo>
                  <a:pt x="303" y="1"/>
                </a:lnTo>
                <a:lnTo>
                  <a:pt x="303" y="1"/>
                </a:lnTo>
                <a:lnTo>
                  <a:pt x="298" y="9"/>
                </a:lnTo>
                <a:lnTo>
                  <a:pt x="296" y="12"/>
                </a:lnTo>
                <a:lnTo>
                  <a:pt x="285" y="1"/>
                </a:lnTo>
                <a:lnTo>
                  <a:pt x="289" y="9"/>
                </a:lnTo>
                <a:lnTo>
                  <a:pt x="278" y="1"/>
                </a:lnTo>
                <a:lnTo>
                  <a:pt x="270" y="12"/>
                </a:lnTo>
                <a:lnTo>
                  <a:pt x="270" y="12"/>
                </a:lnTo>
                <a:lnTo>
                  <a:pt x="267" y="10"/>
                </a:lnTo>
                <a:lnTo>
                  <a:pt x="264" y="9"/>
                </a:lnTo>
                <a:lnTo>
                  <a:pt x="263" y="9"/>
                </a:lnTo>
                <a:lnTo>
                  <a:pt x="263" y="9"/>
                </a:lnTo>
                <a:lnTo>
                  <a:pt x="262" y="11"/>
                </a:lnTo>
                <a:lnTo>
                  <a:pt x="261" y="14"/>
                </a:lnTo>
                <a:lnTo>
                  <a:pt x="261" y="16"/>
                </a:lnTo>
                <a:lnTo>
                  <a:pt x="259" y="16"/>
                </a:lnTo>
                <a:lnTo>
                  <a:pt x="259" y="16"/>
                </a:lnTo>
                <a:lnTo>
                  <a:pt x="259" y="16"/>
                </a:lnTo>
                <a:lnTo>
                  <a:pt x="253" y="15"/>
                </a:lnTo>
                <a:lnTo>
                  <a:pt x="244" y="14"/>
                </a:lnTo>
                <a:lnTo>
                  <a:pt x="229" y="12"/>
                </a:lnTo>
                <a:lnTo>
                  <a:pt x="229" y="12"/>
                </a:lnTo>
                <a:lnTo>
                  <a:pt x="230" y="15"/>
                </a:lnTo>
                <a:lnTo>
                  <a:pt x="230" y="17"/>
                </a:lnTo>
                <a:lnTo>
                  <a:pt x="229" y="20"/>
                </a:lnTo>
                <a:lnTo>
                  <a:pt x="229" y="20"/>
                </a:lnTo>
                <a:lnTo>
                  <a:pt x="224" y="25"/>
                </a:lnTo>
                <a:lnTo>
                  <a:pt x="214" y="31"/>
                </a:lnTo>
                <a:lnTo>
                  <a:pt x="200" y="38"/>
                </a:lnTo>
                <a:lnTo>
                  <a:pt x="203" y="46"/>
                </a:lnTo>
                <a:lnTo>
                  <a:pt x="203" y="46"/>
                </a:lnTo>
                <a:lnTo>
                  <a:pt x="197" y="49"/>
                </a:lnTo>
                <a:lnTo>
                  <a:pt x="194" y="51"/>
                </a:lnTo>
                <a:lnTo>
                  <a:pt x="192" y="54"/>
                </a:lnTo>
                <a:lnTo>
                  <a:pt x="192" y="54"/>
                </a:lnTo>
                <a:lnTo>
                  <a:pt x="192" y="55"/>
                </a:lnTo>
                <a:lnTo>
                  <a:pt x="192" y="57"/>
                </a:lnTo>
                <a:lnTo>
                  <a:pt x="192" y="57"/>
                </a:lnTo>
                <a:lnTo>
                  <a:pt x="191" y="59"/>
                </a:lnTo>
                <a:lnTo>
                  <a:pt x="189" y="61"/>
                </a:lnTo>
                <a:lnTo>
                  <a:pt x="185" y="66"/>
                </a:lnTo>
                <a:lnTo>
                  <a:pt x="185" y="68"/>
                </a:lnTo>
                <a:lnTo>
                  <a:pt x="185" y="72"/>
                </a:lnTo>
                <a:lnTo>
                  <a:pt x="185" y="72"/>
                </a:lnTo>
                <a:lnTo>
                  <a:pt x="186" y="79"/>
                </a:lnTo>
                <a:lnTo>
                  <a:pt x="189" y="87"/>
                </a:lnTo>
                <a:lnTo>
                  <a:pt x="192" y="94"/>
                </a:lnTo>
                <a:lnTo>
                  <a:pt x="196" y="105"/>
                </a:lnTo>
                <a:lnTo>
                  <a:pt x="203" y="116"/>
                </a:lnTo>
                <a:lnTo>
                  <a:pt x="207" y="1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2">
            <a:extLst>
              <a:ext uri="{FF2B5EF4-FFF2-40B4-BE49-F238E27FC236}">
                <a16:creationId xmlns:a16="http://schemas.microsoft.com/office/drawing/2014/main" id="{2BCDDE28-D0C8-4946-98D5-6FDB459EBB31}"/>
              </a:ext>
            </a:extLst>
          </p:cNvPr>
          <p:cNvSpPr>
            <a:spLocks/>
          </p:cNvSpPr>
          <p:nvPr/>
        </p:nvSpPr>
        <p:spPr bwMode="auto">
          <a:xfrm>
            <a:off x="6483170" y="2710619"/>
            <a:ext cx="881201" cy="1600811"/>
          </a:xfrm>
          <a:custGeom>
            <a:avLst/>
            <a:gdLst>
              <a:gd name="T0" fmla="*/ 212 w 758"/>
              <a:gd name="T1" fmla="*/ 105 h 1377"/>
              <a:gd name="T2" fmla="*/ 221 w 758"/>
              <a:gd name="T3" fmla="*/ 127 h 1377"/>
              <a:gd name="T4" fmla="*/ 222 w 758"/>
              <a:gd name="T5" fmla="*/ 156 h 1377"/>
              <a:gd name="T6" fmla="*/ 240 w 758"/>
              <a:gd name="T7" fmla="*/ 190 h 1377"/>
              <a:gd name="T8" fmla="*/ 244 w 758"/>
              <a:gd name="T9" fmla="*/ 230 h 1377"/>
              <a:gd name="T10" fmla="*/ 162 w 758"/>
              <a:gd name="T11" fmla="*/ 243 h 1377"/>
              <a:gd name="T12" fmla="*/ 62 w 758"/>
              <a:gd name="T13" fmla="*/ 313 h 1377"/>
              <a:gd name="T14" fmla="*/ 48 w 758"/>
              <a:gd name="T15" fmla="*/ 375 h 1377"/>
              <a:gd name="T16" fmla="*/ 72 w 758"/>
              <a:gd name="T17" fmla="*/ 465 h 1377"/>
              <a:gd name="T18" fmla="*/ 89 w 758"/>
              <a:gd name="T19" fmla="*/ 516 h 1377"/>
              <a:gd name="T20" fmla="*/ 122 w 758"/>
              <a:gd name="T21" fmla="*/ 524 h 1377"/>
              <a:gd name="T22" fmla="*/ 101 w 758"/>
              <a:gd name="T23" fmla="*/ 650 h 1377"/>
              <a:gd name="T24" fmla="*/ 68 w 758"/>
              <a:gd name="T25" fmla="*/ 779 h 1377"/>
              <a:gd name="T26" fmla="*/ 31 w 758"/>
              <a:gd name="T27" fmla="*/ 1065 h 1377"/>
              <a:gd name="T28" fmla="*/ 14 w 758"/>
              <a:gd name="T29" fmla="*/ 1161 h 1377"/>
              <a:gd name="T30" fmla="*/ 1 w 758"/>
              <a:gd name="T31" fmla="*/ 1264 h 1377"/>
              <a:gd name="T32" fmla="*/ 23 w 758"/>
              <a:gd name="T33" fmla="*/ 1323 h 1377"/>
              <a:gd name="T34" fmla="*/ 64 w 758"/>
              <a:gd name="T35" fmla="*/ 1315 h 1377"/>
              <a:gd name="T36" fmla="*/ 81 w 758"/>
              <a:gd name="T37" fmla="*/ 1231 h 1377"/>
              <a:gd name="T38" fmla="*/ 98 w 758"/>
              <a:gd name="T39" fmla="*/ 1120 h 1377"/>
              <a:gd name="T40" fmla="*/ 188 w 758"/>
              <a:gd name="T41" fmla="*/ 1012 h 1377"/>
              <a:gd name="T42" fmla="*/ 275 w 758"/>
              <a:gd name="T43" fmla="*/ 942 h 1377"/>
              <a:gd name="T44" fmla="*/ 286 w 758"/>
              <a:gd name="T45" fmla="*/ 1012 h 1377"/>
              <a:gd name="T46" fmla="*/ 262 w 758"/>
              <a:gd name="T47" fmla="*/ 1130 h 1377"/>
              <a:gd name="T48" fmla="*/ 262 w 758"/>
              <a:gd name="T49" fmla="*/ 1249 h 1377"/>
              <a:gd name="T50" fmla="*/ 252 w 758"/>
              <a:gd name="T51" fmla="*/ 1295 h 1377"/>
              <a:gd name="T52" fmla="*/ 238 w 758"/>
              <a:gd name="T53" fmla="*/ 1335 h 1377"/>
              <a:gd name="T54" fmla="*/ 275 w 758"/>
              <a:gd name="T55" fmla="*/ 1363 h 1377"/>
              <a:gd name="T56" fmla="*/ 320 w 758"/>
              <a:gd name="T57" fmla="*/ 1377 h 1377"/>
              <a:gd name="T58" fmla="*/ 376 w 758"/>
              <a:gd name="T59" fmla="*/ 1366 h 1377"/>
              <a:gd name="T60" fmla="*/ 356 w 758"/>
              <a:gd name="T61" fmla="*/ 1327 h 1377"/>
              <a:gd name="T62" fmla="*/ 360 w 758"/>
              <a:gd name="T63" fmla="*/ 1313 h 1377"/>
              <a:gd name="T64" fmla="*/ 314 w 758"/>
              <a:gd name="T65" fmla="*/ 1282 h 1377"/>
              <a:gd name="T66" fmla="*/ 385 w 758"/>
              <a:gd name="T67" fmla="*/ 1048 h 1377"/>
              <a:gd name="T68" fmla="*/ 393 w 758"/>
              <a:gd name="T69" fmla="*/ 991 h 1377"/>
              <a:gd name="T70" fmla="*/ 391 w 758"/>
              <a:gd name="T71" fmla="*/ 934 h 1377"/>
              <a:gd name="T72" fmla="*/ 413 w 758"/>
              <a:gd name="T73" fmla="*/ 818 h 1377"/>
              <a:gd name="T74" fmla="*/ 415 w 758"/>
              <a:gd name="T75" fmla="*/ 710 h 1377"/>
              <a:gd name="T76" fmla="*/ 443 w 758"/>
              <a:gd name="T77" fmla="*/ 701 h 1377"/>
              <a:gd name="T78" fmla="*/ 425 w 758"/>
              <a:gd name="T79" fmla="*/ 651 h 1377"/>
              <a:gd name="T80" fmla="*/ 412 w 758"/>
              <a:gd name="T81" fmla="*/ 572 h 1377"/>
              <a:gd name="T82" fmla="*/ 457 w 758"/>
              <a:gd name="T83" fmla="*/ 497 h 1377"/>
              <a:gd name="T84" fmla="*/ 533 w 758"/>
              <a:gd name="T85" fmla="*/ 581 h 1377"/>
              <a:gd name="T86" fmla="*/ 561 w 758"/>
              <a:gd name="T87" fmla="*/ 622 h 1377"/>
              <a:gd name="T88" fmla="*/ 549 w 758"/>
              <a:gd name="T89" fmla="*/ 633 h 1377"/>
              <a:gd name="T90" fmla="*/ 586 w 758"/>
              <a:gd name="T91" fmla="*/ 661 h 1377"/>
              <a:gd name="T92" fmla="*/ 599 w 758"/>
              <a:gd name="T93" fmla="*/ 671 h 1377"/>
              <a:gd name="T94" fmla="*/ 628 w 758"/>
              <a:gd name="T95" fmla="*/ 681 h 1377"/>
              <a:gd name="T96" fmla="*/ 758 w 758"/>
              <a:gd name="T97" fmla="*/ 721 h 1377"/>
              <a:gd name="T98" fmla="*/ 649 w 758"/>
              <a:gd name="T99" fmla="*/ 662 h 1377"/>
              <a:gd name="T100" fmla="*/ 634 w 758"/>
              <a:gd name="T101" fmla="*/ 626 h 1377"/>
              <a:gd name="T102" fmla="*/ 588 w 758"/>
              <a:gd name="T103" fmla="*/ 589 h 1377"/>
              <a:gd name="T104" fmla="*/ 522 w 758"/>
              <a:gd name="T105" fmla="*/ 458 h 1377"/>
              <a:gd name="T106" fmla="*/ 487 w 758"/>
              <a:gd name="T107" fmla="*/ 358 h 1377"/>
              <a:gd name="T108" fmla="*/ 444 w 758"/>
              <a:gd name="T109" fmla="*/ 279 h 1377"/>
              <a:gd name="T110" fmla="*/ 370 w 758"/>
              <a:gd name="T111" fmla="*/ 235 h 1377"/>
              <a:gd name="T112" fmla="*/ 407 w 758"/>
              <a:gd name="T113" fmla="*/ 166 h 1377"/>
              <a:gd name="T114" fmla="*/ 415 w 758"/>
              <a:gd name="T115" fmla="*/ 117 h 1377"/>
              <a:gd name="T116" fmla="*/ 420 w 758"/>
              <a:gd name="T117" fmla="*/ 77 h 1377"/>
              <a:gd name="T118" fmla="*/ 395 w 758"/>
              <a:gd name="T119" fmla="*/ 21 h 1377"/>
              <a:gd name="T120" fmla="*/ 347 w 758"/>
              <a:gd name="T121" fmla="*/ 0 h 1377"/>
              <a:gd name="T122" fmla="*/ 278 w 758"/>
              <a:gd name="T123" fmla="*/ 19 h 1377"/>
              <a:gd name="T124" fmla="*/ 245 w 758"/>
              <a:gd name="T125" fmla="*/ 76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8" h="1377">
                <a:moveTo>
                  <a:pt x="245" y="103"/>
                </a:moveTo>
                <a:lnTo>
                  <a:pt x="245" y="123"/>
                </a:lnTo>
                <a:lnTo>
                  <a:pt x="245" y="123"/>
                </a:lnTo>
                <a:lnTo>
                  <a:pt x="229" y="112"/>
                </a:lnTo>
                <a:lnTo>
                  <a:pt x="217" y="106"/>
                </a:lnTo>
                <a:lnTo>
                  <a:pt x="213" y="105"/>
                </a:lnTo>
                <a:lnTo>
                  <a:pt x="212" y="105"/>
                </a:lnTo>
                <a:lnTo>
                  <a:pt x="212" y="106"/>
                </a:lnTo>
                <a:lnTo>
                  <a:pt x="212" y="106"/>
                </a:lnTo>
                <a:lnTo>
                  <a:pt x="212" y="111"/>
                </a:lnTo>
                <a:lnTo>
                  <a:pt x="216" y="118"/>
                </a:lnTo>
                <a:lnTo>
                  <a:pt x="218" y="125"/>
                </a:lnTo>
                <a:lnTo>
                  <a:pt x="221" y="127"/>
                </a:lnTo>
                <a:lnTo>
                  <a:pt x="221" y="127"/>
                </a:lnTo>
                <a:lnTo>
                  <a:pt x="239" y="139"/>
                </a:lnTo>
                <a:lnTo>
                  <a:pt x="239" y="139"/>
                </a:lnTo>
                <a:lnTo>
                  <a:pt x="236" y="140"/>
                </a:lnTo>
                <a:lnTo>
                  <a:pt x="230" y="143"/>
                </a:lnTo>
                <a:lnTo>
                  <a:pt x="227" y="146"/>
                </a:lnTo>
                <a:lnTo>
                  <a:pt x="224" y="151"/>
                </a:lnTo>
                <a:lnTo>
                  <a:pt x="222" y="156"/>
                </a:lnTo>
                <a:lnTo>
                  <a:pt x="221" y="163"/>
                </a:lnTo>
                <a:lnTo>
                  <a:pt x="221" y="163"/>
                </a:lnTo>
                <a:lnTo>
                  <a:pt x="222" y="167"/>
                </a:lnTo>
                <a:lnTo>
                  <a:pt x="222" y="171"/>
                </a:lnTo>
                <a:lnTo>
                  <a:pt x="227" y="178"/>
                </a:lnTo>
                <a:lnTo>
                  <a:pt x="233" y="184"/>
                </a:lnTo>
                <a:lnTo>
                  <a:pt x="240" y="190"/>
                </a:lnTo>
                <a:lnTo>
                  <a:pt x="253" y="199"/>
                </a:lnTo>
                <a:lnTo>
                  <a:pt x="259" y="202"/>
                </a:lnTo>
                <a:lnTo>
                  <a:pt x="259" y="202"/>
                </a:lnTo>
                <a:lnTo>
                  <a:pt x="257" y="207"/>
                </a:lnTo>
                <a:lnTo>
                  <a:pt x="251" y="221"/>
                </a:lnTo>
                <a:lnTo>
                  <a:pt x="251" y="221"/>
                </a:lnTo>
                <a:lnTo>
                  <a:pt x="244" y="230"/>
                </a:lnTo>
                <a:lnTo>
                  <a:pt x="239" y="235"/>
                </a:lnTo>
                <a:lnTo>
                  <a:pt x="239" y="235"/>
                </a:lnTo>
                <a:lnTo>
                  <a:pt x="227" y="237"/>
                </a:lnTo>
                <a:lnTo>
                  <a:pt x="202" y="237"/>
                </a:lnTo>
                <a:lnTo>
                  <a:pt x="189" y="238"/>
                </a:lnTo>
                <a:lnTo>
                  <a:pt x="174" y="240"/>
                </a:lnTo>
                <a:lnTo>
                  <a:pt x="162" y="243"/>
                </a:lnTo>
                <a:lnTo>
                  <a:pt x="152" y="247"/>
                </a:lnTo>
                <a:lnTo>
                  <a:pt x="152" y="247"/>
                </a:lnTo>
                <a:lnTo>
                  <a:pt x="129" y="262"/>
                </a:lnTo>
                <a:lnTo>
                  <a:pt x="101" y="283"/>
                </a:lnTo>
                <a:lnTo>
                  <a:pt x="76" y="302"/>
                </a:lnTo>
                <a:lnTo>
                  <a:pt x="62" y="313"/>
                </a:lnTo>
                <a:lnTo>
                  <a:pt x="62" y="313"/>
                </a:lnTo>
                <a:lnTo>
                  <a:pt x="57" y="320"/>
                </a:lnTo>
                <a:lnTo>
                  <a:pt x="53" y="331"/>
                </a:lnTo>
                <a:lnTo>
                  <a:pt x="49" y="342"/>
                </a:lnTo>
                <a:lnTo>
                  <a:pt x="47" y="352"/>
                </a:lnTo>
                <a:lnTo>
                  <a:pt x="47" y="352"/>
                </a:lnTo>
                <a:lnTo>
                  <a:pt x="47" y="363"/>
                </a:lnTo>
                <a:lnTo>
                  <a:pt x="48" y="375"/>
                </a:lnTo>
                <a:lnTo>
                  <a:pt x="50" y="391"/>
                </a:lnTo>
                <a:lnTo>
                  <a:pt x="85" y="428"/>
                </a:lnTo>
                <a:lnTo>
                  <a:pt x="85" y="428"/>
                </a:lnTo>
                <a:lnTo>
                  <a:pt x="83" y="434"/>
                </a:lnTo>
                <a:lnTo>
                  <a:pt x="77" y="447"/>
                </a:lnTo>
                <a:lnTo>
                  <a:pt x="74" y="456"/>
                </a:lnTo>
                <a:lnTo>
                  <a:pt x="72" y="465"/>
                </a:lnTo>
                <a:lnTo>
                  <a:pt x="72" y="475"/>
                </a:lnTo>
                <a:lnTo>
                  <a:pt x="74" y="485"/>
                </a:lnTo>
                <a:lnTo>
                  <a:pt x="74" y="485"/>
                </a:lnTo>
                <a:lnTo>
                  <a:pt x="79" y="501"/>
                </a:lnTo>
                <a:lnTo>
                  <a:pt x="83" y="507"/>
                </a:lnTo>
                <a:lnTo>
                  <a:pt x="85" y="512"/>
                </a:lnTo>
                <a:lnTo>
                  <a:pt x="89" y="516"/>
                </a:lnTo>
                <a:lnTo>
                  <a:pt x="93" y="519"/>
                </a:lnTo>
                <a:lnTo>
                  <a:pt x="98" y="521"/>
                </a:lnTo>
                <a:lnTo>
                  <a:pt x="104" y="524"/>
                </a:lnTo>
                <a:lnTo>
                  <a:pt x="104" y="524"/>
                </a:lnTo>
                <a:lnTo>
                  <a:pt x="110" y="525"/>
                </a:lnTo>
                <a:lnTo>
                  <a:pt x="116" y="525"/>
                </a:lnTo>
                <a:lnTo>
                  <a:pt x="122" y="524"/>
                </a:lnTo>
                <a:lnTo>
                  <a:pt x="127" y="522"/>
                </a:lnTo>
                <a:lnTo>
                  <a:pt x="134" y="520"/>
                </a:lnTo>
                <a:lnTo>
                  <a:pt x="137" y="518"/>
                </a:lnTo>
                <a:lnTo>
                  <a:pt x="120" y="566"/>
                </a:lnTo>
                <a:lnTo>
                  <a:pt x="130" y="585"/>
                </a:lnTo>
                <a:lnTo>
                  <a:pt x="89" y="648"/>
                </a:lnTo>
                <a:lnTo>
                  <a:pt x="101" y="650"/>
                </a:lnTo>
                <a:lnTo>
                  <a:pt x="101" y="650"/>
                </a:lnTo>
                <a:lnTo>
                  <a:pt x="85" y="699"/>
                </a:lnTo>
                <a:lnTo>
                  <a:pt x="74" y="737"/>
                </a:lnTo>
                <a:lnTo>
                  <a:pt x="70" y="752"/>
                </a:lnTo>
                <a:lnTo>
                  <a:pt x="68" y="765"/>
                </a:lnTo>
                <a:lnTo>
                  <a:pt x="68" y="765"/>
                </a:lnTo>
                <a:lnTo>
                  <a:pt x="68" y="779"/>
                </a:lnTo>
                <a:lnTo>
                  <a:pt x="70" y="804"/>
                </a:lnTo>
                <a:lnTo>
                  <a:pt x="74" y="864"/>
                </a:lnTo>
                <a:lnTo>
                  <a:pt x="83" y="948"/>
                </a:lnTo>
                <a:lnTo>
                  <a:pt x="83" y="948"/>
                </a:lnTo>
                <a:lnTo>
                  <a:pt x="36" y="1053"/>
                </a:lnTo>
                <a:lnTo>
                  <a:pt x="36" y="1053"/>
                </a:lnTo>
                <a:lnTo>
                  <a:pt x="31" y="1065"/>
                </a:lnTo>
                <a:lnTo>
                  <a:pt x="27" y="1077"/>
                </a:lnTo>
                <a:lnTo>
                  <a:pt x="23" y="1090"/>
                </a:lnTo>
                <a:lnTo>
                  <a:pt x="32" y="1110"/>
                </a:lnTo>
                <a:lnTo>
                  <a:pt x="32" y="1110"/>
                </a:lnTo>
                <a:lnTo>
                  <a:pt x="26" y="1129"/>
                </a:lnTo>
                <a:lnTo>
                  <a:pt x="14" y="1161"/>
                </a:lnTo>
                <a:lnTo>
                  <a:pt x="14" y="1161"/>
                </a:lnTo>
                <a:lnTo>
                  <a:pt x="9" y="1176"/>
                </a:lnTo>
                <a:lnTo>
                  <a:pt x="6" y="1189"/>
                </a:lnTo>
                <a:lnTo>
                  <a:pt x="4" y="1204"/>
                </a:lnTo>
                <a:lnTo>
                  <a:pt x="3" y="1219"/>
                </a:lnTo>
                <a:lnTo>
                  <a:pt x="3" y="1219"/>
                </a:lnTo>
                <a:lnTo>
                  <a:pt x="0" y="1245"/>
                </a:lnTo>
                <a:lnTo>
                  <a:pt x="1" y="1264"/>
                </a:lnTo>
                <a:lnTo>
                  <a:pt x="3" y="1282"/>
                </a:lnTo>
                <a:lnTo>
                  <a:pt x="5" y="1290"/>
                </a:lnTo>
                <a:lnTo>
                  <a:pt x="6" y="1299"/>
                </a:lnTo>
                <a:lnTo>
                  <a:pt x="10" y="1307"/>
                </a:lnTo>
                <a:lnTo>
                  <a:pt x="14" y="1313"/>
                </a:lnTo>
                <a:lnTo>
                  <a:pt x="19" y="1320"/>
                </a:lnTo>
                <a:lnTo>
                  <a:pt x="23" y="1323"/>
                </a:lnTo>
                <a:lnTo>
                  <a:pt x="31" y="1327"/>
                </a:lnTo>
                <a:lnTo>
                  <a:pt x="38" y="1327"/>
                </a:lnTo>
                <a:lnTo>
                  <a:pt x="38" y="1327"/>
                </a:lnTo>
                <a:lnTo>
                  <a:pt x="45" y="1326"/>
                </a:lnTo>
                <a:lnTo>
                  <a:pt x="53" y="1323"/>
                </a:lnTo>
                <a:lnTo>
                  <a:pt x="59" y="1320"/>
                </a:lnTo>
                <a:lnTo>
                  <a:pt x="64" y="1315"/>
                </a:lnTo>
                <a:lnTo>
                  <a:pt x="67" y="1309"/>
                </a:lnTo>
                <a:lnTo>
                  <a:pt x="71" y="1301"/>
                </a:lnTo>
                <a:lnTo>
                  <a:pt x="76" y="1285"/>
                </a:lnTo>
                <a:lnTo>
                  <a:pt x="78" y="1270"/>
                </a:lnTo>
                <a:lnTo>
                  <a:pt x="79" y="1254"/>
                </a:lnTo>
                <a:lnTo>
                  <a:pt x="81" y="1231"/>
                </a:lnTo>
                <a:lnTo>
                  <a:pt x="81" y="1231"/>
                </a:lnTo>
                <a:lnTo>
                  <a:pt x="82" y="1205"/>
                </a:lnTo>
                <a:lnTo>
                  <a:pt x="83" y="1194"/>
                </a:lnTo>
                <a:lnTo>
                  <a:pt x="92" y="1138"/>
                </a:lnTo>
                <a:lnTo>
                  <a:pt x="92" y="1138"/>
                </a:lnTo>
                <a:lnTo>
                  <a:pt x="93" y="1133"/>
                </a:lnTo>
                <a:lnTo>
                  <a:pt x="94" y="1127"/>
                </a:lnTo>
                <a:lnTo>
                  <a:pt x="98" y="1120"/>
                </a:lnTo>
                <a:lnTo>
                  <a:pt x="98" y="1120"/>
                </a:lnTo>
                <a:lnTo>
                  <a:pt x="104" y="1113"/>
                </a:lnTo>
                <a:lnTo>
                  <a:pt x="113" y="1101"/>
                </a:lnTo>
                <a:lnTo>
                  <a:pt x="141" y="1070"/>
                </a:lnTo>
                <a:lnTo>
                  <a:pt x="171" y="1036"/>
                </a:lnTo>
                <a:lnTo>
                  <a:pt x="182" y="1023"/>
                </a:lnTo>
                <a:lnTo>
                  <a:pt x="188" y="1012"/>
                </a:lnTo>
                <a:lnTo>
                  <a:pt x="188" y="1012"/>
                </a:lnTo>
                <a:lnTo>
                  <a:pt x="199" y="984"/>
                </a:lnTo>
                <a:lnTo>
                  <a:pt x="211" y="947"/>
                </a:lnTo>
                <a:lnTo>
                  <a:pt x="227" y="897"/>
                </a:lnTo>
                <a:lnTo>
                  <a:pt x="227" y="897"/>
                </a:lnTo>
                <a:lnTo>
                  <a:pt x="245" y="849"/>
                </a:lnTo>
                <a:lnTo>
                  <a:pt x="275" y="942"/>
                </a:lnTo>
                <a:lnTo>
                  <a:pt x="275" y="942"/>
                </a:lnTo>
                <a:lnTo>
                  <a:pt x="274" y="947"/>
                </a:lnTo>
                <a:lnTo>
                  <a:pt x="274" y="952"/>
                </a:lnTo>
                <a:lnTo>
                  <a:pt x="275" y="961"/>
                </a:lnTo>
                <a:lnTo>
                  <a:pt x="275" y="961"/>
                </a:lnTo>
                <a:lnTo>
                  <a:pt x="281" y="990"/>
                </a:lnTo>
                <a:lnTo>
                  <a:pt x="286" y="1012"/>
                </a:lnTo>
                <a:lnTo>
                  <a:pt x="286" y="1012"/>
                </a:lnTo>
                <a:lnTo>
                  <a:pt x="275" y="1051"/>
                </a:lnTo>
                <a:lnTo>
                  <a:pt x="267" y="1083"/>
                </a:lnTo>
                <a:lnTo>
                  <a:pt x="264" y="1098"/>
                </a:lnTo>
                <a:lnTo>
                  <a:pt x="263" y="1110"/>
                </a:lnTo>
                <a:lnTo>
                  <a:pt x="263" y="1110"/>
                </a:lnTo>
                <a:lnTo>
                  <a:pt x="262" y="1130"/>
                </a:lnTo>
                <a:lnTo>
                  <a:pt x="259" y="1147"/>
                </a:lnTo>
                <a:lnTo>
                  <a:pt x="257" y="1161"/>
                </a:lnTo>
                <a:lnTo>
                  <a:pt x="269" y="1167"/>
                </a:lnTo>
                <a:lnTo>
                  <a:pt x="266" y="1212"/>
                </a:lnTo>
                <a:lnTo>
                  <a:pt x="266" y="1212"/>
                </a:lnTo>
                <a:lnTo>
                  <a:pt x="264" y="1233"/>
                </a:lnTo>
                <a:lnTo>
                  <a:pt x="262" y="1249"/>
                </a:lnTo>
                <a:lnTo>
                  <a:pt x="261" y="1254"/>
                </a:lnTo>
                <a:lnTo>
                  <a:pt x="259" y="1257"/>
                </a:lnTo>
                <a:lnTo>
                  <a:pt x="259" y="1257"/>
                </a:lnTo>
                <a:lnTo>
                  <a:pt x="258" y="1261"/>
                </a:lnTo>
                <a:lnTo>
                  <a:pt x="257" y="1266"/>
                </a:lnTo>
                <a:lnTo>
                  <a:pt x="255" y="1281"/>
                </a:lnTo>
                <a:lnTo>
                  <a:pt x="252" y="1295"/>
                </a:lnTo>
                <a:lnTo>
                  <a:pt x="250" y="1301"/>
                </a:lnTo>
                <a:lnTo>
                  <a:pt x="247" y="1306"/>
                </a:lnTo>
                <a:lnTo>
                  <a:pt x="247" y="1306"/>
                </a:lnTo>
                <a:lnTo>
                  <a:pt x="242" y="1315"/>
                </a:lnTo>
                <a:lnTo>
                  <a:pt x="239" y="1323"/>
                </a:lnTo>
                <a:lnTo>
                  <a:pt x="238" y="1332"/>
                </a:lnTo>
                <a:lnTo>
                  <a:pt x="238" y="1335"/>
                </a:lnTo>
                <a:lnTo>
                  <a:pt x="239" y="1339"/>
                </a:lnTo>
                <a:lnTo>
                  <a:pt x="239" y="1339"/>
                </a:lnTo>
                <a:lnTo>
                  <a:pt x="241" y="1343"/>
                </a:lnTo>
                <a:lnTo>
                  <a:pt x="246" y="1346"/>
                </a:lnTo>
                <a:lnTo>
                  <a:pt x="257" y="1352"/>
                </a:lnTo>
                <a:lnTo>
                  <a:pt x="268" y="1359"/>
                </a:lnTo>
                <a:lnTo>
                  <a:pt x="275" y="1363"/>
                </a:lnTo>
                <a:lnTo>
                  <a:pt x="275" y="1363"/>
                </a:lnTo>
                <a:lnTo>
                  <a:pt x="280" y="1367"/>
                </a:lnTo>
                <a:lnTo>
                  <a:pt x="289" y="1371"/>
                </a:lnTo>
                <a:lnTo>
                  <a:pt x="297" y="1374"/>
                </a:lnTo>
                <a:lnTo>
                  <a:pt x="304" y="1376"/>
                </a:lnTo>
                <a:lnTo>
                  <a:pt x="304" y="1376"/>
                </a:lnTo>
                <a:lnTo>
                  <a:pt x="320" y="1377"/>
                </a:lnTo>
                <a:lnTo>
                  <a:pt x="343" y="1377"/>
                </a:lnTo>
                <a:lnTo>
                  <a:pt x="354" y="1377"/>
                </a:lnTo>
                <a:lnTo>
                  <a:pt x="365" y="1374"/>
                </a:lnTo>
                <a:lnTo>
                  <a:pt x="373" y="1372"/>
                </a:lnTo>
                <a:lnTo>
                  <a:pt x="375" y="1369"/>
                </a:lnTo>
                <a:lnTo>
                  <a:pt x="376" y="1366"/>
                </a:lnTo>
                <a:lnTo>
                  <a:pt x="376" y="1366"/>
                </a:lnTo>
                <a:lnTo>
                  <a:pt x="377" y="1360"/>
                </a:lnTo>
                <a:lnTo>
                  <a:pt x="375" y="1354"/>
                </a:lnTo>
                <a:lnTo>
                  <a:pt x="371" y="1346"/>
                </a:lnTo>
                <a:lnTo>
                  <a:pt x="368" y="1340"/>
                </a:lnTo>
                <a:lnTo>
                  <a:pt x="359" y="1331"/>
                </a:lnTo>
                <a:lnTo>
                  <a:pt x="356" y="1327"/>
                </a:lnTo>
                <a:lnTo>
                  <a:pt x="356" y="1327"/>
                </a:lnTo>
                <a:lnTo>
                  <a:pt x="363" y="1323"/>
                </a:lnTo>
                <a:lnTo>
                  <a:pt x="367" y="1321"/>
                </a:lnTo>
                <a:lnTo>
                  <a:pt x="368" y="1320"/>
                </a:lnTo>
                <a:lnTo>
                  <a:pt x="368" y="1318"/>
                </a:lnTo>
                <a:lnTo>
                  <a:pt x="368" y="1318"/>
                </a:lnTo>
                <a:lnTo>
                  <a:pt x="365" y="1316"/>
                </a:lnTo>
                <a:lnTo>
                  <a:pt x="360" y="1313"/>
                </a:lnTo>
                <a:lnTo>
                  <a:pt x="356" y="1312"/>
                </a:lnTo>
                <a:lnTo>
                  <a:pt x="353" y="1312"/>
                </a:lnTo>
                <a:lnTo>
                  <a:pt x="353" y="1312"/>
                </a:lnTo>
                <a:lnTo>
                  <a:pt x="348" y="1311"/>
                </a:lnTo>
                <a:lnTo>
                  <a:pt x="341" y="1310"/>
                </a:lnTo>
                <a:lnTo>
                  <a:pt x="331" y="1306"/>
                </a:lnTo>
                <a:lnTo>
                  <a:pt x="314" y="1282"/>
                </a:lnTo>
                <a:lnTo>
                  <a:pt x="320" y="1257"/>
                </a:lnTo>
                <a:lnTo>
                  <a:pt x="350" y="1177"/>
                </a:lnTo>
                <a:lnTo>
                  <a:pt x="368" y="1174"/>
                </a:lnTo>
                <a:lnTo>
                  <a:pt x="368" y="1174"/>
                </a:lnTo>
                <a:lnTo>
                  <a:pt x="377" y="1110"/>
                </a:lnTo>
                <a:lnTo>
                  <a:pt x="384" y="1064"/>
                </a:lnTo>
                <a:lnTo>
                  <a:pt x="385" y="1048"/>
                </a:lnTo>
                <a:lnTo>
                  <a:pt x="386" y="1038"/>
                </a:lnTo>
                <a:lnTo>
                  <a:pt x="386" y="1038"/>
                </a:lnTo>
                <a:lnTo>
                  <a:pt x="386" y="1028"/>
                </a:lnTo>
                <a:lnTo>
                  <a:pt x="387" y="1014"/>
                </a:lnTo>
                <a:lnTo>
                  <a:pt x="388" y="1000"/>
                </a:lnTo>
                <a:lnTo>
                  <a:pt x="388" y="1000"/>
                </a:lnTo>
                <a:lnTo>
                  <a:pt x="393" y="991"/>
                </a:lnTo>
                <a:lnTo>
                  <a:pt x="397" y="984"/>
                </a:lnTo>
                <a:lnTo>
                  <a:pt x="398" y="978"/>
                </a:lnTo>
                <a:lnTo>
                  <a:pt x="398" y="978"/>
                </a:lnTo>
                <a:lnTo>
                  <a:pt x="393" y="962"/>
                </a:lnTo>
                <a:lnTo>
                  <a:pt x="388" y="948"/>
                </a:lnTo>
                <a:lnTo>
                  <a:pt x="388" y="948"/>
                </a:lnTo>
                <a:lnTo>
                  <a:pt x="391" y="934"/>
                </a:lnTo>
                <a:lnTo>
                  <a:pt x="395" y="919"/>
                </a:lnTo>
                <a:lnTo>
                  <a:pt x="398" y="906"/>
                </a:lnTo>
                <a:lnTo>
                  <a:pt x="398" y="906"/>
                </a:lnTo>
                <a:lnTo>
                  <a:pt x="402" y="886"/>
                </a:lnTo>
                <a:lnTo>
                  <a:pt x="407" y="858"/>
                </a:lnTo>
                <a:lnTo>
                  <a:pt x="410" y="832"/>
                </a:lnTo>
                <a:lnTo>
                  <a:pt x="413" y="818"/>
                </a:lnTo>
                <a:lnTo>
                  <a:pt x="413" y="818"/>
                </a:lnTo>
                <a:lnTo>
                  <a:pt x="415" y="804"/>
                </a:lnTo>
                <a:lnTo>
                  <a:pt x="418" y="774"/>
                </a:lnTo>
                <a:lnTo>
                  <a:pt x="421" y="734"/>
                </a:lnTo>
                <a:lnTo>
                  <a:pt x="427" y="726"/>
                </a:lnTo>
                <a:lnTo>
                  <a:pt x="415" y="710"/>
                </a:lnTo>
                <a:lnTo>
                  <a:pt x="415" y="710"/>
                </a:lnTo>
                <a:lnTo>
                  <a:pt x="420" y="711"/>
                </a:lnTo>
                <a:lnTo>
                  <a:pt x="430" y="712"/>
                </a:lnTo>
                <a:lnTo>
                  <a:pt x="435" y="712"/>
                </a:lnTo>
                <a:lnTo>
                  <a:pt x="438" y="710"/>
                </a:lnTo>
                <a:lnTo>
                  <a:pt x="442" y="707"/>
                </a:lnTo>
                <a:lnTo>
                  <a:pt x="443" y="701"/>
                </a:lnTo>
                <a:lnTo>
                  <a:pt x="443" y="701"/>
                </a:lnTo>
                <a:lnTo>
                  <a:pt x="442" y="695"/>
                </a:lnTo>
                <a:lnTo>
                  <a:pt x="440" y="688"/>
                </a:lnTo>
                <a:lnTo>
                  <a:pt x="433" y="676"/>
                </a:lnTo>
                <a:lnTo>
                  <a:pt x="427" y="666"/>
                </a:lnTo>
                <a:lnTo>
                  <a:pt x="425" y="659"/>
                </a:lnTo>
                <a:lnTo>
                  <a:pt x="425" y="659"/>
                </a:lnTo>
                <a:lnTo>
                  <a:pt x="425" y="651"/>
                </a:lnTo>
                <a:lnTo>
                  <a:pt x="426" y="638"/>
                </a:lnTo>
                <a:lnTo>
                  <a:pt x="425" y="622"/>
                </a:lnTo>
                <a:lnTo>
                  <a:pt x="424" y="614"/>
                </a:lnTo>
                <a:lnTo>
                  <a:pt x="421" y="605"/>
                </a:lnTo>
                <a:lnTo>
                  <a:pt x="421" y="605"/>
                </a:lnTo>
                <a:lnTo>
                  <a:pt x="416" y="588"/>
                </a:lnTo>
                <a:lnTo>
                  <a:pt x="412" y="572"/>
                </a:lnTo>
                <a:lnTo>
                  <a:pt x="407" y="554"/>
                </a:lnTo>
                <a:lnTo>
                  <a:pt x="407" y="554"/>
                </a:lnTo>
                <a:lnTo>
                  <a:pt x="412" y="540"/>
                </a:lnTo>
                <a:lnTo>
                  <a:pt x="423" y="510"/>
                </a:lnTo>
                <a:lnTo>
                  <a:pt x="440" y="470"/>
                </a:lnTo>
                <a:lnTo>
                  <a:pt x="440" y="470"/>
                </a:lnTo>
                <a:lnTo>
                  <a:pt x="457" y="497"/>
                </a:lnTo>
                <a:lnTo>
                  <a:pt x="471" y="519"/>
                </a:lnTo>
                <a:lnTo>
                  <a:pt x="485" y="536"/>
                </a:lnTo>
                <a:lnTo>
                  <a:pt x="485" y="536"/>
                </a:lnTo>
                <a:lnTo>
                  <a:pt x="491" y="543"/>
                </a:lnTo>
                <a:lnTo>
                  <a:pt x="499" y="550"/>
                </a:lnTo>
                <a:lnTo>
                  <a:pt x="517" y="566"/>
                </a:lnTo>
                <a:lnTo>
                  <a:pt x="533" y="581"/>
                </a:lnTo>
                <a:lnTo>
                  <a:pt x="541" y="588"/>
                </a:lnTo>
                <a:lnTo>
                  <a:pt x="544" y="593"/>
                </a:lnTo>
                <a:lnTo>
                  <a:pt x="544" y="593"/>
                </a:lnTo>
                <a:lnTo>
                  <a:pt x="560" y="617"/>
                </a:lnTo>
                <a:lnTo>
                  <a:pt x="562" y="623"/>
                </a:lnTo>
                <a:lnTo>
                  <a:pt x="562" y="623"/>
                </a:lnTo>
                <a:lnTo>
                  <a:pt x="561" y="622"/>
                </a:lnTo>
                <a:lnTo>
                  <a:pt x="556" y="621"/>
                </a:lnTo>
                <a:lnTo>
                  <a:pt x="552" y="622"/>
                </a:lnTo>
                <a:lnTo>
                  <a:pt x="549" y="623"/>
                </a:lnTo>
                <a:lnTo>
                  <a:pt x="548" y="626"/>
                </a:lnTo>
                <a:lnTo>
                  <a:pt x="548" y="626"/>
                </a:lnTo>
                <a:lnTo>
                  <a:pt x="548" y="630"/>
                </a:lnTo>
                <a:lnTo>
                  <a:pt x="549" y="633"/>
                </a:lnTo>
                <a:lnTo>
                  <a:pt x="553" y="637"/>
                </a:lnTo>
                <a:lnTo>
                  <a:pt x="556" y="639"/>
                </a:lnTo>
                <a:lnTo>
                  <a:pt x="565" y="645"/>
                </a:lnTo>
                <a:lnTo>
                  <a:pt x="569" y="648"/>
                </a:lnTo>
                <a:lnTo>
                  <a:pt x="593" y="659"/>
                </a:lnTo>
                <a:lnTo>
                  <a:pt x="593" y="659"/>
                </a:lnTo>
                <a:lnTo>
                  <a:pt x="586" y="661"/>
                </a:lnTo>
                <a:lnTo>
                  <a:pt x="581" y="664"/>
                </a:lnTo>
                <a:lnTo>
                  <a:pt x="579" y="665"/>
                </a:lnTo>
                <a:lnTo>
                  <a:pt x="581" y="665"/>
                </a:lnTo>
                <a:lnTo>
                  <a:pt x="581" y="665"/>
                </a:lnTo>
                <a:lnTo>
                  <a:pt x="590" y="670"/>
                </a:lnTo>
                <a:lnTo>
                  <a:pt x="599" y="671"/>
                </a:lnTo>
                <a:lnTo>
                  <a:pt x="599" y="671"/>
                </a:lnTo>
                <a:lnTo>
                  <a:pt x="609" y="682"/>
                </a:lnTo>
                <a:lnTo>
                  <a:pt x="617" y="688"/>
                </a:lnTo>
                <a:lnTo>
                  <a:pt x="621" y="689"/>
                </a:lnTo>
                <a:lnTo>
                  <a:pt x="622" y="689"/>
                </a:lnTo>
                <a:lnTo>
                  <a:pt x="622" y="689"/>
                </a:lnTo>
                <a:lnTo>
                  <a:pt x="627" y="683"/>
                </a:lnTo>
                <a:lnTo>
                  <a:pt x="628" y="681"/>
                </a:lnTo>
                <a:lnTo>
                  <a:pt x="743" y="732"/>
                </a:lnTo>
                <a:lnTo>
                  <a:pt x="743" y="732"/>
                </a:lnTo>
                <a:lnTo>
                  <a:pt x="749" y="729"/>
                </a:lnTo>
                <a:lnTo>
                  <a:pt x="754" y="727"/>
                </a:lnTo>
                <a:lnTo>
                  <a:pt x="757" y="722"/>
                </a:lnTo>
                <a:lnTo>
                  <a:pt x="757" y="722"/>
                </a:lnTo>
                <a:lnTo>
                  <a:pt x="758" y="721"/>
                </a:lnTo>
                <a:lnTo>
                  <a:pt x="758" y="718"/>
                </a:lnTo>
                <a:lnTo>
                  <a:pt x="756" y="715"/>
                </a:lnTo>
                <a:lnTo>
                  <a:pt x="751" y="710"/>
                </a:lnTo>
                <a:lnTo>
                  <a:pt x="751" y="710"/>
                </a:lnTo>
                <a:lnTo>
                  <a:pt x="735" y="703"/>
                </a:lnTo>
                <a:lnTo>
                  <a:pt x="700" y="686"/>
                </a:lnTo>
                <a:lnTo>
                  <a:pt x="649" y="662"/>
                </a:lnTo>
                <a:lnTo>
                  <a:pt x="649" y="662"/>
                </a:lnTo>
                <a:lnTo>
                  <a:pt x="649" y="659"/>
                </a:lnTo>
                <a:lnTo>
                  <a:pt x="649" y="655"/>
                </a:lnTo>
                <a:lnTo>
                  <a:pt x="646" y="650"/>
                </a:lnTo>
                <a:lnTo>
                  <a:pt x="646" y="650"/>
                </a:lnTo>
                <a:lnTo>
                  <a:pt x="639" y="634"/>
                </a:lnTo>
                <a:lnTo>
                  <a:pt x="634" y="626"/>
                </a:lnTo>
                <a:lnTo>
                  <a:pt x="632" y="622"/>
                </a:lnTo>
                <a:lnTo>
                  <a:pt x="628" y="620"/>
                </a:lnTo>
                <a:lnTo>
                  <a:pt x="628" y="620"/>
                </a:lnTo>
                <a:lnTo>
                  <a:pt x="620" y="615"/>
                </a:lnTo>
                <a:lnTo>
                  <a:pt x="606" y="605"/>
                </a:lnTo>
                <a:lnTo>
                  <a:pt x="593" y="594"/>
                </a:lnTo>
                <a:lnTo>
                  <a:pt x="588" y="589"/>
                </a:lnTo>
                <a:lnTo>
                  <a:pt x="583" y="585"/>
                </a:lnTo>
                <a:lnTo>
                  <a:pt x="583" y="585"/>
                </a:lnTo>
                <a:lnTo>
                  <a:pt x="572" y="564"/>
                </a:lnTo>
                <a:lnTo>
                  <a:pt x="556" y="530"/>
                </a:lnTo>
                <a:lnTo>
                  <a:pt x="527" y="467"/>
                </a:lnTo>
                <a:lnTo>
                  <a:pt x="527" y="467"/>
                </a:lnTo>
                <a:lnTo>
                  <a:pt x="522" y="458"/>
                </a:lnTo>
                <a:lnTo>
                  <a:pt x="517" y="449"/>
                </a:lnTo>
                <a:lnTo>
                  <a:pt x="506" y="434"/>
                </a:lnTo>
                <a:lnTo>
                  <a:pt x="493" y="419"/>
                </a:lnTo>
                <a:lnTo>
                  <a:pt x="493" y="419"/>
                </a:lnTo>
                <a:lnTo>
                  <a:pt x="491" y="391"/>
                </a:lnTo>
                <a:lnTo>
                  <a:pt x="487" y="358"/>
                </a:lnTo>
                <a:lnTo>
                  <a:pt x="487" y="358"/>
                </a:lnTo>
                <a:lnTo>
                  <a:pt x="485" y="348"/>
                </a:lnTo>
                <a:lnTo>
                  <a:pt x="478" y="336"/>
                </a:lnTo>
                <a:lnTo>
                  <a:pt x="470" y="319"/>
                </a:lnTo>
                <a:lnTo>
                  <a:pt x="466" y="311"/>
                </a:lnTo>
                <a:lnTo>
                  <a:pt x="466" y="311"/>
                </a:lnTo>
                <a:lnTo>
                  <a:pt x="454" y="292"/>
                </a:lnTo>
                <a:lnTo>
                  <a:pt x="444" y="279"/>
                </a:lnTo>
                <a:lnTo>
                  <a:pt x="437" y="272"/>
                </a:lnTo>
                <a:lnTo>
                  <a:pt x="437" y="272"/>
                </a:lnTo>
                <a:lnTo>
                  <a:pt x="424" y="263"/>
                </a:lnTo>
                <a:lnTo>
                  <a:pt x="415" y="260"/>
                </a:lnTo>
                <a:lnTo>
                  <a:pt x="415" y="260"/>
                </a:lnTo>
                <a:lnTo>
                  <a:pt x="370" y="235"/>
                </a:lnTo>
                <a:lnTo>
                  <a:pt x="370" y="235"/>
                </a:lnTo>
                <a:lnTo>
                  <a:pt x="384" y="219"/>
                </a:lnTo>
                <a:lnTo>
                  <a:pt x="392" y="207"/>
                </a:lnTo>
                <a:lnTo>
                  <a:pt x="398" y="199"/>
                </a:lnTo>
                <a:lnTo>
                  <a:pt x="398" y="199"/>
                </a:lnTo>
                <a:lnTo>
                  <a:pt x="403" y="183"/>
                </a:lnTo>
                <a:lnTo>
                  <a:pt x="405" y="173"/>
                </a:lnTo>
                <a:lnTo>
                  <a:pt x="407" y="166"/>
                </a:lnTo>
                <a:lnTo>
                  <a:pt x="407" y="166"/>
                </a:lnTo>
                <a:lnTo>
                  <a:pt x="408" y="155"/>
                </a:lnTo>
                <a:lnTo>
                  <a:pt x="409" y="142"/>
                </a:lnTo>
                <a:lnTo>
                  <a:pt x="409" y="142"/>
                </a:lnTo>
                <a:lnTo>
                  <a:pt x="412" y="132"/>
                </a:lnTo>
                <a:lnTo>
                  <a:pt x="415" y="117"/>
                </a:lnTo>
                <a:lnTo>
                  <a:pt x="415" y="117"/>
                </a:lnTo>
                <a:lnTo>
                  <a:pt x="416" y="112"/>
                </a:lnTo>
                <a:lnTo>
                  <a:pt x="418" y="106"/>
                </a:lnTo>
                <a:lnTo>
                  <a:pt x="418" y="94"/>
                </a:lnTo>
                <a:lnTo>
                  <a:pt x="415" y="82"/>
                </a:lnTo>
                <a:lnTo>
                  <a:pt x="415" y="82"/>
                </a:lnTo>
                <a:lnTo>
                  <a:pt x="419" y="80"/>
                </a:lnTo>
                <a:lnTo>
                  <a:pt x="420" y="77"/>
                </a:lnTo>
                <a:lnTo>
                  <a:pt x="421" y="72"/>
                </a:lnTo>
                <a:lnTo>
                  <a:pt x="421" y="72"/>
                </a:lnTo>
                <a:lnTo>
                  <a:pt x="421" y="66"/>
                </a:lnTo>
                <a:lnTo>
                  <a:pt x="419" y="56"/>
                </a:lnTo>
                <a:lnTo>
                  <a:pt x="415" y="45"/>
                </a:lnTo>
                <a:lnTo>
                  <a:pt x="415" y="45"/>
                </a:lnTo>
                <a:lnTo>
                  <a:pt x="395" y="21"/>
                </a:lnTo>
                <a:lnTo>
                  <a:pt x="395" y="21"/>
                </a:lnTo>
                <a:lnTo>
                  <a:pt x="390" y="16"/>
                </a:lnTo>
                <a:lnTo>
                  <a:pt x="385" y="13"/>
                </a:lnTo>
                <a:lnTo>
                  <a:pt x="379" y="9"/>
                </a:lnTo>
                <a:lnTo>
                  <a:pt x="371" y="7"/>
                </a:lnTo>
                <a:lnTo>
                  <a:pt x="358" y="2"/>
                </a:lnTo>
                <a:lnTo>
                  <a:pt x="347" y="0"/>
                </a:lnTo>
                <a:lnTo>
                  <a:pt x="347" y="0"/>
                </a:lnTo>
                <a:lnTo>
                  <a:pt x="341" y="0"/>
                </a:lnTo>
                <a:lnTo>
                  <a:pt x="332" y="2"/>
                </a:lnTo>
                <a:lnTo>
                  <a:pt x="312" y="7"/>
                </a:lnTo>
                <a:lnTo>
                  <a:pt x="291" y="13"/>
                </a:lnTo>
                <a:lnTo>
                  <a:pt x="284" y="15"/>
                </a:lnTo>
                <a:lnTo>
                  <a:pt x="278" y="19"/>
                </a:lnTo>
                <a:lnTo>
                  <a:pt x="278" y="19"/>
                </a:lnTo>
                <a:lnTo>
                  <a:pt x="273" y="24"/>
                </a:lnTo>
                <a:lnTo>
                  <a:pt x="268" y="31"/>
                </a:lnTo>
                <a:lnTo>
                  <a:pt x="258" y="49"/>
                </a:lnTo>
                <a:lnTo>
                  <a:pt x="249" y="67"/>
                </a:lnTo>
                <a:lnTo>
                  <a:pt x="245" y="76"/>
                </a:lnTo>
                <a:lnTo>
                  <a:pt x="245" y="76"/>
                </a:lnTo>
                <a:lnTo>
                  <a:pt x="245" y="77"/>
                </a:lnTo>
                <a:lnTo>
                  <a:pt x="245" y="80"/>
                </a:lnTo>
                <a:lnTo>
                  <a:pt x="245" y="84"/>
                </a:lnTo>
                <a:lnTo>
                  <a:pt x="242" y="97"/>
                </a:lnTo>
                <a:lnTo>
                  <a:pt x="245" y="1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3">
            <a:extLst>
              <a:ext uri="{FF2B5EF4-FFF2-40B4-BE49-F238E27FC236}">
                <a16:creationId xmlns:a16="http://schemas.microsoft.com/office/drawing/2014/main" id="{C496B91A-90E1-4401-B5B3-8C247D8CB8C8}"/>
              </a:ext>
            </a:extLst>
          </p:cNvPr>
          <p:cNvSpPr>
            <a:spLocks/>
          </p:cNvSpPr>
          <p:nvPr/>
        </p:nvSpPr>
        <p:spPr bwMode="auto">
          <a:xfrm>
            <a:off x="8058345" y="2708919"/>
            <a:ext cx="935841" cy="1596161"/>
          </a:xfrm>
          <a:custGeom>
            <a:avLst/>
            <a:gdLst>
              <a:gd name="T0" fmla="*/ 713 w 805"/>
              <a:gd name="T1" fmla="*/ 11 h 1373"/>
              <a:gd name="T2" fmla="*/ 625 w 805"/>
              <a:gd name="T3" fmla="*/ 5 h 1373"/>
              <a:gd name="T4" fmla="*/ 570 w 805"/>
              <a:gd name="T5" fmla="*/ 47 h 1373"/>
              <a:gd name="T6" fmla="*/ 565 w 805"/>
              <a:gd name="T7" fmla="*/ 115 h 1373"/>
              <a:gd name="T8" fmla="*/ 539 w 805"/>
              <a:gd name="T9" fmla="*/ 133 h 1373"/>
              <a:gd name="T10" fmla="*/ 554 w 805"/>
              <a:gd name="T11" fmla="*/ 155 h 1373"/>
              <a:gd name="T12" fmla="*/ 576 w 805"/>
              <a:gd name="T13" fmla="*/ 185 h 1373"/>
              <a:gd name="T14" fmla="*/ 537 w 805"/>
              <a:gd name="T15" fmla="*/ 193 h 1373"/>
              <a:gd name="T16" fmla="*/ 517 w 805"/>
              <a:gd name="T17" fmla="*/ 240 h 1373"/>
              <a:gd name="T18" fmla="*/ 463 w 805"/>
              <a:gd name="T19" fmla="*/ 340 h 1373"/>
              <a:gd name="T20" fmla="*/ 442 w 805"/>
              <a:gd name="T21" fmla="*/ 408 h 1373"/>
              <a:gd name="T22" fmla="*/ 406 w 805"/>
              <a:gd name="T23" fmla="*/ 550 h 1373"/>
              <a:gd name="T24" fmla="*/ 365 w 805"/>
              <a:gd name="T25" fmla="*/ 634 h 1373"/>
              <a:gd name="T26" fmla="*/ 334 w 805"/>
              <a:gd name="T27" fmla="*/ 740 h 1373"/>
              <a:gd name="T28" fmla="*/ 242 w 805"/>
              <a:gd name="T29" fmla="*/ 918 h 1373"/>
              <a:gd name="T30" fmla="*/ 73 w 805"/>
              <a:gd name="T31" fmla="*/ 1055 h 1373"/>
              <a:gd name="T32" fmla="*/ 32 w 805"/>
              <a:gd name="T33" fmla="*/ 1090 h 1373"/>
              <a:gd name="T34" fmla="*/ 1 w 805"/>
              <a:gd name="T35" fmla="*/ 1237 h 1373"/>
              <a:gd name="T36" fmla="*/ 43 w 805"/>
              <a:gd name="T37" fmla="*/ 1294 h 1373"/>
              <a:gd name="T38" fmla="*/ 83 w 805"/>
              <a:gd name="T39" fmla="*/ 1251 h 1373"/>
              <a:gd name="T40" fmla="*/ 104 w 805"/>
              <a:gd name="T41" fmla="*/ 1181 h 1373"/>
              <a:gd name="T42" fmla="*/ 171 w 805"/>
              <a:gd name="T43" fmla="*/ 1109 h 1373"/>
              <a:gd name="T44" fmla="*/ 312 w 805"/>
              <a:gd name="T45" fmla="*/ 1035 h 1373"/>
              <a:gd name="T46" fmla="*/ 463 w 805"/>
              <a:gd name="T47" fmla="*/ 864 h 1373"/>
              <a:gd name="T48" fmla="*/ 520 w 805"/>
              <a:gd name="T49" fmla="*/ 832 h 1373"/>
              <a:gd name="T50" fmla="*/ 597 w 805"/>
              <a:gd name="T51" fmla="*/ 961 h 1373"/>
              <a:gd name="T52" fmla="*/ 557 w 805"/>
              <a:gd name="T53" fmla="*/ 1094 h 1373"/>
              <a:gd name="T54" fmla="*/ 535 w 805"/>
              <a:gd name="T55" fmla="*/ 1254 h 1373"/>
              <a:gd name="T56" fmla="*/ 518 w 805"/>
              <a:gd name="T57" fmla="*/ 1288 h 1373"/>
              <a:gd name="T58" fmla="*/ 498 w 805"/>
              <a:gd name="T59" fmla="*/ 1359 h 1373"/>
              <a:gd name="T60" fmla="*/ 554 w 805"/>
              <a:gd name="T61" fmla="*/ 1373 h 1373"/>
              <a:gd name="T62" fmla="*/ 675 w 805"/>
              <a:gd name="T63" fmla="*/ 1350 h 1373"/>
              <a:gd name="T64" fmla="*/ 720 w 805"/>
              <a:gd name="T65" fmla="*/ 1317 h 1373"/>
              <a:gd name="T66" fmla="*/ 679 w 805"/>
              <a:gd name="T67" fmla="*/ 1294 h 1373"/>
              <a:gd name="T68" fmla="*/ 613 w 805"/>
              <a:gd name="T69" fmla="*/ 1272 h 1373"/>
              <a:gd name="T70" fmla="*/ 612 w 805"/>
              <a:gd name="T71" fmla="*/ 1254 h 1373"/>
              <a:gd name="T72" fmla="*/ 646 w 805"/>
              <a:gd name="T73" fmla="*/ 1138 h 1373"/>
              <a:gd name="T74" fmla="*/ 716 w 805"/>
              <a:gd name="T75" fmla="*/ 996 h 1373"/>
              <a:gd name="T76" fmla="*/ 724 w 805"/>
              <a:gd name="T77" fmla="*/ 907 h 1373"/>
              <a:gd name="T78" fmla="*/ 702 w 805"/>
              <a:gd name="T79" fmla="*/ 772 h 1373"/>
              <a:gd name="T80" fmla="*/ 707 w 805"/>
              <a:gd name="T81" fmla="*/ 684 h 1373"/>
              <a:gd name="T82" fmla="*/ 765 w 805"/>
              <a:gd name="T83" fmla="*/ 722 h 1373"/>
              <a:gd name="T84" fmla="*/ 780 w 805"/>
              <a:gd name="T85" fmla="*/ 704 h 1373"/>
              <a:gd name="T86" fmla="*/ 698 w 805"/>
              <a:gd name="T87" fmla="*/ 639 h 1373"/>
              <a:gd name="T88" fmla="*/ 677 w 805"/>
              <a:gd name="T89" fmla="*/ 613 h 1373"/>
              <a:gd name="T90" fmla="*/ 681 w 805"/>
              <a:gd name="T91" fmla="*/ 559 h 1373"/>
              <a:gd name="T92" fmla="*/ 703 w 805"/>
              <a:gd name="T93" fmla="*/ 441 h 1373"/>
              <a:gd name="T94" fmla="*/ 778 w 805"/>
              <a:gd name="T95" fmla="*/ 403 h 1373"/>
              <a:gd name="T96" fmla="*/ 803 w 805"/>
              <a:gd name="T97" fmla="*/ 363 h 1373"/>
              <a:gd name="T98" fmla="*/ 780 w 805"/>
              <a:gd name="T99" fmla="*/ 327 h 1373"/>
              <a:gd name="T100" fmla="*/ 743 w 805"/>
              <a:gd name="T101" fmla="*/ 316 h 1373"/>
              <a:gd name="T102" fmla="*/ 707 w 805"/>
              <a:gd name="T103" fmla="*/ 334 h 1373"/>
              <a:gd name="T104" fmla="*/ 705 w 805"/>
              <a:gd name="T105" fmla="*/ 312 h 1373"/>
              <a:gd name="T106" fmla="*/ 689 w 805"/>
              <a:gd name="T107" fmla="*/ 256 h 1373"/>
              <a:gd name="T108" fmla="*/ 679 w 805"/>
              <a:gd name="T109" fmla="*/ 228 h 1373"/>
              <a:gd name="T110" fmla="*/ 699 w 805"/>
              <a:gd name="T111" fmla="*/ 217 h 1373"/>
              <a:gd name="T112" fmla="*/ 721 w 805"/>
              <a:gd name="T113" fmla="*/ 184 h 1373"/>
              <a:gd name="T114" fmla="*/ 739 w 805"/>
              <a:gd name="T115" fmla="*/ 126 h 1373"/>
              <a:gd name="T116" fmla="*/ 745 w 805"/>
              <a:gd name="T117" fmla="*/ 75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5" h="1373">
                <a:moveTo>
                  <a:pt x="739" y="52"/>
                </a:moveTo>
                <a:lnTo>
                  <a:pt x="739" y="52"/>
                </a:lnTo>
                <a:lnTo>
                  <a:pt x="737" y="41"/>
                </a:lnTo>
                <a:lnTo>
                  <a:pt x="735" y="31"/>
                </a:lnTo>
                <a:lnTo>
                  <a:pt x="733" y="27"/>
                </a:lnTo>
                <a:lnTo>
                  <a:pt x="731" y="25"/>
                </a:lnTo>
                <a:lnTo>
                  <a:pt x="731" y="25"/>
                </a:lnTo>
                <a:lnTo>
                  <a:pt x="724" y="19"/>
                </a:lnTo>
                <a:lnTo>
                  <a:pt x="713" y="11"/>
                </a:lnTo>
                <a:lnTo>
                  <a:pt x="697" y="3"/>
                </a:lnTo>
                <a:lnTo>
                  <a:pt x="697" y="3"/>
                </a:lnTo>
                <a:lnTo>
                  <a:pt x="692" y="2"/>
                </a:lnTo>
                <a:lnTo>
                  <a:pt x="688" y="0"/>
                </a:lnTo>
                <a:lnTo>
                  <a:pt x="687" y="0"/>
                </a:lnTo>
                <a:lnTo>
                  <a:pt x="687" y="5"/>
                </a:lnTo>
                <a:lnTo>
                  <a:pt x="687" y="5"/>
                </a:lnTo>
                <a:lnTo>
                  <a:pt x="658" y="4"/>
                </a:lnTo>
                <a:lnTo>
                  <a:pt x="625" y="5"/>
                </a:lnTo>
                <a:lnTo>
                  <a:pt x="625" y="5"/>
                </a:lnTo>
                <a:lnTo>
                  <a:pt x="620" y="7"/>
                </a:lnTo>
                <a:lnTo>
                  <a:pt x="614" y="10"/>
                </a:lnTo>
                <a:lnTo>
                  <a:pt x="609" y="15"/>
                </a:lnTo>
                <a:lnTo>
                  <a:pt x="585" y="28"/>
                </a:lnTo>
                <a:lnTo>
                  <a:pt x="585" y="28"/>
                </a:lnTo>
                <a:lnTo>
                  <a:pt x="578" y="38"/>
                </a:lnTo>
                <a:lnTo>
                  <a:pt x="570" y="47"/>
                </a:lnTo>
                <a:lnTo>
                  <a:pt x="570" y="47"/>
                </a:lnTo>
                <a:lnTo>
                  <a:pt x="571" y="54"/>
                </a:lnTo>
                <a:lnTo>
                  <a:pt x="571" y="60"/>
                </a:lnTo>
                <a:lnTo>
                  <a:pt x="570" y="64"/>
                </a:lnTo>
                <a:lnTo>
                  <a:pt x="570" y="64"/>
                </a:lnTo>
                <a:lnTo>
                  <a:pt x="559" y="81"/>
                </a:lnTo>
                <a:lnTo>
                  <a:pt x="565" y="92"/>
                </a:lnTo>
                <a:lnTo>
                  <a:pt x="570" y="99"/>
                </a:lnTo>
                <a:lnTo>
                  <a:pt x="567" y="109"/>
                </a:lnTo>
                <a:lnTo>
                  <a:pt x="565" y="115"/>
                </a:lnTo>
                <a:lnTo>
                  <a:pt x="565" y="115"/>
                </a:lnTo>
                <a:lnTo>
                  <a:pt x="568" y="116"/>
                </a:lnTo>
                <a:lnTo>
                  <a:pt x="568" y="117"/>
                </a:lnTo>
                <a:lnTo>
                  <a:pt x="568" y="118"/>
                </a:lnTo>
                <a:lnTo>
                  <a:pt x="565" y="121"/>
                </a:lnTo>
                <a:lnTo>
                  <a:pt x="565" y="121"/>
                </a:lnTo>
                <a:lnTo>
                  <a:pt x="557" y="126"/>
                </a:lnTo>
                <a:lnTo>
                  <a:pt x="548" y="129"/>
                </a:lnTo>
                <a:lnTo>
                  <a:pt x="539" y="133"/>
                </a:lnTo>
                <a:lnTo>
                  <a:pt x="539" y="133"/>
                </a:lnTo>
                <a:lnTo>
                  <a:pt x="567" y="139"/>
                </a:lnTo>
                <a:lnTo>
                  <a:pt x="567" y="139"/>
                </a:lnTo>
                <a:lnTo>
                  <a:pt x="568" y="143"/>
                </a:lnTo>
                <a:lnTo>
                  <a:pt x="568" y="146"/>
                </a:lnTo>
                <a:lnTo>
                  <a:pt x="565" y="149"/>
                </a:lnTo>
                <a:lnTo>
                  <a:pt x="565" y="149"/>
                </a:lnTo>
                <a:lnTo>
                  <a:pt x="559" y="153"/>
                </a:lnTo>
                <a:lnTo>
                  <a:pt x="554" y="155"/>
                </a:lnTo>
                <a:lnTo>
                  <a:pt x="552" y="156"/>
                </a:lnTo>
                <a:lnTo>
                  <a:pt x="551" y="157"/>
                </a:lnTo>
                <a:lnTo>
                  <a:pt x="551" y="157"/>
                </a:lnTo>
                <a:lnTo>
                  <a:pt x="570" y="160"/>
                </a:lnTo>
                <a:lnTo>
                  <a:pt x="565" y="167"/>
                </a:lnTo>
                <a:lnTo>
                  <a:pt x="573" y="176"/>
                </a:lnTo>
                <a:lnTo>
                  <a:pt x="573" y="176"/>
                </a:lnTo>
                <a:lnTo>
                  <a:pt x="575" y="182"/>
                </a:lnTo>
                <a:lnTo>
                  <a:pt x="576" y="185"/>
                </a:lnTo>
                <a:lnTo>
                  <a:pt x="576" y="188"/>
                </a:lnTo>
                <a:lnTo>
                  <a:pt x="576" y="188"/>
                </a:lnTo>
                <a:lnTo>
                  <a:pt x="575" y="188"/>
                </a:lnTo>
                <a:lnTo>
                  <a:pt x="574" y="190"/>
                </a:lnTo>
                <a:lnTo>
                  <a:pt x="573" y="194"/>
                </a:lnTo>
                <a:lnTo>
                  <a:pt x="573" y="194"/>
                </a:lnTo>
                <a:lnTo>
                  <a:pt x="554" y="193"/>
                </a:lnTo>
                <a:lnTo>
                  <a:pt x="541" y="193"/>
                </a:lnTo>
                <a:lnTo>
                  <a:pt x="537" y="193"/>
                </a:lnTo>
                <a:lnTo>
                  <a:pt x="535" y="194"/>
                </a:lnTo>
                <a:lnTo>
                  <a:pt x="535" y="194"/>
                </a:lnTo>
                <a:lnTo>
                  <a:pt x="534" y="199"/>
                </a:lnTo>
                <a:lnTo>
                  <a:pt x="535" y="205"/>
                </a:lnTo>
                <a:lnTo>
                  <a:pt x="536" y="213"/>
                </a:lnTo>
                <a:lnTo>
                  <a:pt x="536" y="213"/>
                </a:lnTo>
                <a:lnTo>
                  <a:pt x="529" y="224"/>
                </a:lnTo>
                <a:lnTo>
                  <a:pt x="523" y="234"/>
                </a:lnTo>
                <a:lnTo>
                  <a:pt x="517" y="240"/>
                </a:lnTo>
                <a:lnTo>
                  <a:pt x="517" y="240"/>
                </a:lnTo>
                <a:lnTo>
                  <a:pt x="513" y="244"/>
                </a:lnTo>
                <a:lnTo>
                  <a:pt x="508" y="251"/>
                </a:lnTo>
                <a:lnTo>
                  <a:pt x="496" y="272"/>
                </a:lnTo>
                <a:lnTo>
                  <a:pt x="477" y="308"/>
                </a:lnTo>
                <a:lnTo>
                  <a:pt x="477" y="308"/>
                </a:lnTo>
                <a:lnTo>
                  <a:pt x="472" y="317"/>
                </a:lnTo>
                <a:lnTo>
                  <a:pt x="468" y="327"/>
                </a:lnTo>
                <a:lnTo>
                  <a:pt x="463" y="340"/>
                </a:lnTo>
                <a:lnTo>
                  <a:pt x="463" y="340"/>
                </a:lnTo>
                <a:lnTo>
                  <a:pt x="462" y="348"/>
                </a:lnTo>
                <a:lnTo>
                  <a:pt x="461" y="362"/>
                </a:lnTo>
                <a:lnTo>
                  <a:pt x="459" y="375"/>
                </a:lnTo>
                <a:lnTo>
                  <a:pt x="458" y="383"/>
                </a:lnTo>
                <a:lnTo>
                  <a:pt x="458" y="383"/>
                </a:lnTo>
                <a:lnTo>
                  <a:pt x="450" y="393"/>
                </a:lnTo>
                <a:lnTo>
                  <a:pt x="445" y="402"/>
                </a:lnTo>
                <a:lnTo>
                  <a:pt x="442" y="408"/>
                </a:lnTo>
                <a:lnTo>
                  <a:pt x="442" y="408"/>
                </a:lnTo>
                <a:lnTo>
                  <a:pt x="436" y="465"/>
                </a:lnTo>
                <a:lnTo>
                  <a:pt x="436" y="465"/>
                </a:lnTo>
                <a:lnTo>
                  <a:pt x="425" y="490"/>
                </a:lnTo>
                <a:lnTo>
                  <a:pt x="417" y="507"/>
                </a:lnTo>
                <a:lnTo>
                  <a:pt x="412" y="518"/>
                </a:lnTo>
                <a:lnTo>
                  <a:pt x="412" y="518"/>
                </a:lnTo>
                <a:lnTo>
                  <a:pt x="408" y="538"/>
                </a:lnTo>
                <a:lnTo>
                  <a:pt x="406" y="550"/>
                </a:lnTo>
                <a:lnTo>
                  <a:pt x="405" y="558"/>
                </a:lnTo>
                <a:lnTo>
                  <a:pt x="405" y="558"/>
                </a:lnTo>
                <a:lnTo>
                  <a:pt x="362" y="623"/>
                </a:lnTo>
                <a:lnTo>
                  <a:pt x="362" y="623"/>
                </a:lnTo>
                <a:lnTo>
                  <a:pt x="363" y="625"/>
                </a:lnTo>
                <a:lnTo>
                  <a:pt x="366" y="628"/>
                </a:lnTo>
                <a:lnTo>
                  <a:pt x="371" y="632"/>
                </a:lnTo>
                <a:lnTo>
                  <a:pt x="371" y="632"/>
                </a:lnTo>
                <a:lnTo>
                  <a:pt x="365" y="634"/>
                </a:lnTo>
                <a:lnTo>
                  <a:pt x="358" y="639"/>
                </a:lnTo>
                <a:lnTo>
                  <a:pt x="352" y="645"/>
                </a:lnTo>
                <a:lnTo>
                  <a:pt x="345" y="653"/>
                </a:lnTo>
                <a:lnTo>
                  <a:pt x="340" y="661"/>
                </a:lnTo>
                <a:lnTo>
                  <a:pt x="335" y="672"/>
                </a:lnTo>
                <a:lnTo>
                  <a:pt x="335" y="678"/>
                </a:lnTo>
                <a:lnTo>
                  <a:pt x="334" y="684"/>
                </a:lnTo>
                <a:lnTo>
                  <a:pt x="334" y="684"/>
                </a:lnTo>
                <a:lnTo>
                  <a:pt x="334" y="740"/>
                </a:lnTo>
                <a:lnTo>
                  <a:pt x="333" y="765"/>
                </a:lnTo>
                <a:lnTo>
                  <a:pt x="333" y="780"/>
                </a:lnTo>
                <a:lnTo>
                  <a:pt x="333" y="780"/>
                </a:lnTo>
                <a:lnTo>
                  <a:pt x="329" y="788"/>
                </a:lnTo>
                <a:lnTo>
                  <a:pt x="321" y="802"/>
                </a:lnTo>
                <a:lnTo>
                  <a:pt x="296" y="840"/>
                </a:lnTo>
                <a:lnTo>
                  <a:pt x="260" y="892"/>
                </a:lnTo>
                <a:lnTo>
                  <a:pt x="260" y="892"/>
                </a:lnTo>
                <a:lnTo>
                  <a:pt x="242" y="918"/>
                </a:lnTo>
                <a:lnTo>
                  <a:pt x="226" y="937"/>
                </a:lnTo>
                <a:lnTo>
                  <a:pt x="212" y="953"/>
                </a:lnTo>
                <a:lnTo>
                  <a:pt x="212" y="953"/>
                </a:lnTo>
                <a:lnTo>
                  <a:pt x="197" y="967"/>
                </a:lnTo>
                <a:lnTo>
                  <a:pt x="178" y="981"/>
                </a:lnTo>
                <a:lnTo>
                  <a:pt x="154" y="1000"/>
                </a:lnTo>
                <a:lnTo>
                  <a:pt x="154" y="1000"/>
                </a:lnTo>
                <a:lnTo>
                  <a:pt x="73" y="1055"/>
                </a:lnTo>
                <a:lnTo>
                  <a:pt x="73" y="1055"/>
                </a:lnTo>
                <a:lnTo>
                  <a:pt x="65" y="1054"/>
                </a:lnTo>
                <a:lnTo>
                  <a:pt x="58" y="1054"/>
                </a:lnTo>
                <a:lnTo>
                  <a:pt x="52" y="1055"/>
                </a:lnTo>
                <a:lnTo>
                  <a:pt x="52" y="1055"/>
                </a:lnTo>
                <a:lnTo>
                  <a:pt x="49" y="1057"/>
                </a:lnTo>
                <a:lnTo>
                  <a:pt x="47" y="1060"/>
                </a:lnTo>
                <a:lnTo>
                  <a:pt x="42" y="1069"/>
                </a:lnTo>
                <a:lnTo>
                  <a:pt x="32" y="1090"/>
                </a:lnTo>
                <a:lnTo>
                  <a:pt x="32" y="1090"/>
                </a:lnTo>
                <a:lnTo>
                  <a:pt x="26" y="1105"/>
                </a:lnTo>
                <a:lnTo>
                  <a:pt x="19" y="1127"/>
                </a:lnTo>
                <a:lnTo>
                  <a:pt x="8" y="1160"/>
                </a:lnTo>
                <a:lnTo>
                  <a:pt x="8" y="1160"/>
                </a:lnTo>
                <a:lnTo>
                  <a:pt x="4" y="1176"/>
                </a:lnTo>
                <a:lnTo>
                  <a:pt x="2" y="1189"/>
                </a:lnTo>
                <a:lnTo>
                  <a:pt x="1" y="1205"/>
                </a:lnTo>
                <a:lnTo>
                  <a:pt x="0" y="1221"/>
                </a:lnTo>
                <a:lnTo>
                  <a:pt x="1" y="1237"/>
                </a:lnTo>
                <a:lnTo>
                  <a:pt x="3" y="1251"/>
                </a:lnTo>
                <a:lnTo>
                  <a:pt x="6" y="1257"/>
                </a:lnTo>
                <a:lnTo>
                  <a:pt x="8" y="1262"/>
                </a:lnTo>
                <a:lnTo>
                  <a:pt x="8" y="1262"/>
                </a:lnTo>
                <a:lnTo>
                  <a:pt x="14" y="1271"/>
                </a:lnTo>
                <a:lnTo>
                  <a:pt x="21" y="1279"/>
                </a:lnTo>
                <a:lnTo>
                  <a:pt x="29" y="1285"/>
                </a:lnTo>
                <a:lnTo>
                  <a:pt x="36" y="1290"/>
                </a:lnTo>
                <a:lnTo>
                  <a:pt x="43" y="1294"/>
                </a:lnTo>
                <a:lnTo>
                  <a:pt x="51" y="1295"/>
                </a:lnTo>
                <a:lnTo>
                  <a:pt x="59" y="1294"/>
                </a:lnTo>
                <a:lnTo>
                  <a:pt x="66" y="1290"/>
                </a:lnTo>
                <a:lnTo>
                  <a:pt x="66" y="1290"/>
                </a:lnTo>
                <a:lnTo>
                  <a:pt x="70" y="1288"/>
                </a:lnTo>
                <a:lnTo>
                  <a:pt x="73" y="1284"/>
                </a:lnTo>
                <a:lnTo>
                  <a:pt x="77" y="1275"/>
                </a:lnTo>
                <a:lnTo>
                  <a:pt x="81" y="1264"/>
                </a:lnTo>
                <a:lnTo>
                  <a:pt x="83" y="1251"/>
                </a:lnTo>
                <a:lnTo>
                  <a:pt x="87" y="1228"/>
                </a:lnTo>
                <a:lnTo>
                  <a:pt x="88" y="1219"/>
                </a:lnTo>
                <a:lnTo>
                  <a:pt x="91" y="1212"/>
                </a:lnTo>
                <a:lnTo>
                  <a:pt x="91" y="1212"/>
                </a:lnTo>
                <a:lnTo>
                  <a:pt x="93" y="1202"/>
                </a:lnTo>
                <a:lnTo>
                  <a:pt x="96" y="1193"/>
                </a:lnTo>
                <a:lnTo>
                  <a:pt x="98" y="1188"/>
                </a:lnTo>
                <a:lnTo>
                  <a:pt x="101" y="1184"/>
                </a:lnTo>
                <a:lnTo>
                  <a:pt x="104" y="1181"/>
                </a:lnTo>
                <a:lnTo>
                  <a:pt x="108" y="1178"/>
                </a:lnTo>
                <a:lnTo>
                  <a:pt x="108" y="1178"/>
                </a:lnTo>
                <a:lnTo>
                  <a:pt x="121" y="1169"/>
                </a:lnTo>
                <a:lnTo>
                  <a:pt x="136" y="1155"/>
                </a:lnTo>
                <a:lnTo>
                  <a:pt x="149" y="1142"/>
                </a:lnTo>
                <a:lnTo>
                  <a:pt x="158" y="1132"/>
                </a:lnTo>
                <a:lnTo>
                  <a:pt x="158" y="1132"/>
                </a:lnTo>
                <a:lnTo>
                  <a:pt x="164" y="1122"/>
                </a:lnTo>
                <a:lnTo>
                  <a:pt x="171" y="1109"/>
                </a:lnTo>
                <a:lnTo>
                  <a:pt x="176" y="1103"/>
                </a:lnTo>
                <a:lnTo>
                  <a:pt x="182" y="1097"/>
                </a:lnTo>
                <a:lnTo>
                  <a:pt x="188" y="1092"/>
                </a:lnTo>
                <a:lnTo>
                  <a:pt x="197" y="1087"/>
                </a:lnTo>
                <a:lnTo>
                  <a:pt x="197" y="1087"/>
                </a:lnTo>
                <a:lnTo>
                  <a:pt x="220" y="1077"/>
                </a:lnTo>
                <a:lnTo>
                  <a:pt x="251" y="1063"/>
                </a:lnTo>
                <a:lnTo>
                  <a:pt x="312" y="1035"/>
                </a:lnTo>
                <a:lnTo>
                  <a:pt x="312" y="1035"/>
                </a:lnTo>
                <a:lnTo>
                  <a:pt x="332" y="1026"/>
                </a:lnTo>
                <a:lnTo>
                  <a:pt x="345" y="1020"/>
                </a:lnTo>
                <a:lnTo>
                  <a:pt x="355" y="1013"/>
                </a:lnTo>
                <a:lnTo>
                  <a:pt x="365" y="1006"/>
                </a:lnTo>
                <a:lnTo>
                  <a:pt x="365" y="1006"/>
                </a:lnTo>
                <a:lnTo>
                  <a:pt x="373" y="996"/>
                </a:lnTo>
                <a:lnTo>
                  <a:pt x="386" y="978"/>
                </a:lnTo>
                <a:lnTo>
                  <a:pt x="419" y="930"/>
                </a:lnTo>
                <a:lnTo>
                  <a:pt x="463" y="864"/>
                </a:lnTo>
                <a:lnTo>
                  <a:pt x="463" y="864"/>
                </a:lnTo>
                <a:lnTo>
                  <a:pt x="484" y="840"/>
                </a:lnTo>
                <a:lnTo>
                  <a:pt x="498" y="824"/>
                </a:lnTo>
                <a:lnTo>
                  <a:pt x="505" y="819"/>
                </a:lnTo>
                <a:lnTo>
                  <a:pt x="507" y="818"/>
                </a:lnTo>
                <a:lnTo>
                  <a:pt x="508" y="818"/>
                </a:lnTo>
                <a:lnTo>
                  <a:pt x="508" y="818"/>
                </a:lnTo>
                <a:lnTo>
                  <a:pt x="513" y="822"/>
                </a:lnTo>
                <a:lnTo>
                  <a:pt x="520" y="832"/>
                </a:lnTo>
                <a:lnTo>
                  <a:pt x="539" y="857"/>
                </a:lnTo>
                <a:lnTo>
                  <a:pt x="556" y="883"/>
                </a:lnTo>
                <a:lnTo>
                  <a:pt x="563" y="895"/>
                </a:lnTo>
                <a:lnTo>
                  <a:pt x="563" y="895"/>
                </a:lnTo>
                <a:lnTo>
                  <a:pt x="580" y="922"/>
                </a:lnTo>
                <a:lnTo>
                  <a:pt x="586" y="931"/>
                </a:lnTo>
                <a:lnTo>
                  <a:pt x="591" y="942"/>
                </a:lnTo>
                <a:lnTo>
                  <a:pt x="595" y="952"/>
                </a:lnTo>
                <a:lnTo>
                  <a:pt x="597" y="961"/>
                </a:lnTo>
                <a:lnTo>
                  <a:pt x="597" y="961"/>
                </a:lnTo>
                <a:lnTo>
                  <a:pt x="597" y="968"/>
                </a:lnTo>
                <a:lnTo>
                  <a:pt x="596" y="975"/>
                </a:lnTo>
                <a:lnTo>
                  <a:pt x="592" y="986"/>
                </a:lnTo>
                <a:lnTo>
                  <a:pt x="587" y="997"/>
                </a:lnTo>
                <a:lnTo>
                  <a:pt x="582" y="1009"/>
                </a:lnTo>
                <a:lnTo>
                  <a:pt x="582" y="1009"/>
                </a:lnTo>
                <a:lnTo>
                  <a:pt x="567" y="1062"/>
                </a:lnTo>
                <a:lnTo>
                  <a:pt x="557" y="1094"/>
                </a:lnTo>
                <a:lnTo>
                  <a:pt x="551" y="1118"/>
                </a:lnTo>
                <a:lnTo>
                  <a:pt x="551" y="1118"/>
                </a:lnTo>
                <a:lnTo>
                  <a:pt x="546" y="1144"/>
                </a:lnTo>
                <a:lnTo>
                  <a:pt x="540" y="1182"/>
                </a:lnTo>
                <a:lnTo>
                  <a:pt x="533" y="1232"/>
                </a:lnTo>
                <a:lnTo>
                  <a:pt x="533" y="1232"/>
                </a:lnTo>
                <a:lnTo>
                  <a:pt x="531" y="1253"/>
                </a:lnTo>
                <a:lnTo>
                  <a:pt x="531" y="1253"/>
                </a:lnTo>
                <a:lnTo>
                  <a:pt x="535" y="1254"/>
                </a:lnTo>
                <a:lnTo>
                  <a:pt x="539" y="1256"/>
                </a:lnTo>
                <a:lnTo>
                  <a:pt x="539" y="1256"/>
                </a:lnTo>
                <a:lnTo>
                  <a:pt x="536" y="1268"/>
                </a:lnTo>
                <a:lnTo>
                  <a:pt x="533" y="1282"/>
                </a:lnTo>
                <a:lnTo>
                  <a:pt x="533" y="1282"/>
                </a:lnTo>
                <a:lnTo>
                  <a:pt x="530" y="1284"/>
                </a:lnTo>
                <a:lnTo>
                  <a:pt x="524" y="1285"/>
                </a:lnTo>
                <a:lnTo>
                  <a:pt x="519" y="1287"/>
                </a:lnTo>
                <a:lnTo>
                  <a:pt x="518" y="1288"/>
                </a:lnTo>
                <a:lnTo>
                  <a:pt x="517" y="1288"/>
                </a:lnTo>
                <a:lnTo>
                  <a:pt x="517" y="1288"/>
                </a:lnTo>
                <a:lnTo>
                  <a:pt x="501" y="1334"/>
                </a:lnTo>
                <a:lnTo>
                  <a:pt x="501" y="1334"/>
                </a:lnTo>
                <a:lnTo>
                  <a:pt x="498" y="1340"/>
                </a:lnTo>
                <a:lnTo>
                  <a:pt x="497" y="1346"/>
                </a:lnTo>
                <a:lnTo>
                  <a:pt x="497" y="1352"/>
                </a:lnTo>
                <a:lnTo>
                  <a:pt x="498" y="1359"/>
                </a:lnTo>
                <a:lnTo>
                  <a:pt x="498" y="1359"/>
                </a:lnTo>
                <a:lnTo>
                  <a:pt x="501" y="1362"/>
                </a:lnTo>
                <a:lnTo>
                  <a:pt x="506" y="1365"/>
                </a:lnTo>
                <a:lnTo>
                  <a:pt x="512" y="1368"/>
                </a:lnTo>
                <a:lnTo>
                  <a:pt x="520" y="1371"/>
                </a:lnTo>
                <a:lnTo>
                  <a:pt x="529" y="1372"/>
                </a:lnTo>
                <a:lnTo>
                  <a:pt x="537" y="1373"/>
                </a:lnTo>
                <a:lnTo>
                  <a:pt x="546" y="1373"/>
                </a:lnTo>
                <a:lnTo>
                  <a:pt x="554" y="1373"/>
                </a:lnTo>
                <a:lnTo>
                  <a:pt x="554" y="1373"/>
                </a:lnTo>
                <a:lnTo>
                  <a:pt x="569" y="1369"/>
                </a:lnTo>
                <a:lnTo>
                  <a:pt x="581" y="1367"/>
                </a:lnTo>
                <a:lnTo>
                  <a:pt x="597" y="1363"/>
                </a:lnTo>
                <a:lnTo>
                  <a:pt x="621" y="1362"/>
                </a:lnTo>
                <a:lnTo>
                  <a:pt x="621" y="1362"/>
                </a:lnTo>
                <a:lnTo>
                  <a:pt x="635" y="1362"/>
                </a:lnTo>
                <a:lnTo>
                  <a:pt x="649" y="1359"/>
                </a:lnTo>
                <a:lnTo>
                  <a:pt x="663" y="1355"/>
                </a:lnTo>
                <a:lnTo>
                  <a:pt x="675" y="1350"/>
                </a:lnTo>
                <a:lnTo>
                  <a:pt x="685" y="1344"/>
                </a:lnTo>
                <a:lnTo>
                  <a:pt x="693" y="1339"/>
                </a:lnTo>
                <a:lnTo>
                  <a:pt x="700" y="1333"/>
                </a:lnTo>
                <a:lnTo>
                  <a:pt x="705" y="1328"/>
                </a:lnTo>
                <a:lnTo>
                  <a:pt x="705" y="1328"/>
                </a:lnTo>
                <a:lnTo>
                  <a:pt x="708" y="1324"/>
                </a:lnTo>
                <a:lnTo>
                  <a:pt x="711" y="1322"/>
                </a:lnTo>
                <a:lnTo>
                  <a:pt x="717" y="1318"/>
                </a:lnTo>
                <a:lnTo>
                  <a:pt x="720" y="1317"/>
                </a:lnTo>
                <a:lnTo>
                  <a:pt x="720" y="1315"/>
                </a:lnTo>
                <a:lnTo>
                  <a:pt x="720" y="1313"/>
                </a:lnTo>
                <a:lnTo>
                  <a:pt x="719" y="1311"/>
                </a:lnTo>
                <a:lnTo>
                  <a:pt x="719" y="1311"/>
                </a:lnTo>
                <a:lnTo>
                  <a:pt x="716" y="1307"/>
                </a:lnTo>
                <a:lnTo>
                  <a:pt x="711" y="1305"/>
                </a:lnTo>
                <a:lnTo>
                  <a:pt x="702" y="1300"/>
                </a:lnTo>
                <a:lnTo>
                  <a:pt x="689" y="1296"/>
                </a:lnTo>
                <a:lnTo>
                  <a:pt x="679" y="1294"/>
                </a:lnTo>
                <a:lnTo>
                  <a:pt x="679" y="1294"/>
                </a:lnTo>
                <a:lnTo>
                  <a:pt x="660" y="1294"/>
                </a:lnTo>
                <a:lnTo>
                  <a:pt x="649" y="1294"/>
                </a:lnTo>
                <a:lnTo>
                  <a:pt x="649" y="1294"/>
                </a:lnTo>
                <a:lnTo>
                  <a:pt x="641" y="1293"/>
                </a:lnTo>
                <a:lnTo>
                  <a:pt x="635" y="1290"/>
                </a:lnTo>
                <a:lnTo>
                  <a:pt x="635" y="1290"/>
                </a:lnTo>
                <a:lnTo>
                  <a:pt x="613" y="1272"/>
                </a:lnTo>
                <a:lnTo>
                  <a:pt x="613" y="1272"/>
                </a:lnTo>
                <a:lnTo>
                  <a:pt x="615" y="1270"/>
                </a:lnTo>
                <a:lnTo>
                  <a:pt x="616" y="1267"/>
                </a:lnTo>
                <a:lnTo>
                  <a:pt x="616" y="1266"/>
                </a:lnTo>
                <a:lnTo>
                  <a:pt x="615" y="1265"/>
                </a:lnTo>
                <a:lnTo>
                  <a:pt x="615" y="1265"/>
                </a:lnTo>
                <a:lnTo>
                  <a:pt x="607" y="1257"/>
                </a:lnTo>
                <a:lnTo>
                  <a:pt x="601" y="1254"/>
                </a:lnTo>
                <a:lnTo>
                  <a:pt x="601" y="1254"/>
                </a:lnTo>
                <a:lnTo>
                  <a:pt x="612" y="1254"/>
                </a:lnTo>
                <a:lnTo>
                  <a:pt x="619" y="1254"/>
                </a:lnTo>
                <a:lnTo>
                  <a:pt x="621" y="1253"/>
                </a:lnTo>
                <a:lnTo>
                  <a:pt x="623" y="1253"/>
                </a:lnTo>
                <a:lnTo>
                  <a:pt x="623" y="1253"/>
                </a:lnTo>
                <a:lnTo>
                  <a:pt x="625" y="1232"/>
                </a:lnTo>
                <a:lnTo>
                  <a:pt x="625" y="1232"/>
                </a:lnTo>
                <a:lnTo>
                  <a:pt x="635" y="1187"/>
                </a:lnTo>
                <a:lnTo>
                  <a:pt x="642" y="1152"/>
                </a:lnTo>
                <a:lnTo>
                  <a:pt x="646" y="1138"/>
                </a:lnTo>
                <a:lnTo>
                  <a:pt x="649" y="1130"/>
                </a:lnTo>
                <a:lnTo>
                  <a:pt x="649" y="1130"/>
                </a:lnTo>
                <a:lnTo>
                  <a:pt x="660" y="1107"/>
                </a:lnTo>
                <a:lnTo>
                  <a:pt x="681" y="1069"/>
                </a:lnTo>
                <a:lnTo>
                  <a:pt x="700" y="1032"/>
                </a:lnTo>
                <a:lnTo>
                  <a:pt x="708" y="1018"/>
                </a:lnTo>
                <a:lnTo>
                  <a:pt x="711" y="1009"/>
                </a:lnTo>
                <a:lnTo>
                  <a:pt x="711" y="1009"/>
                </a:lnTo>
                <a:lnTo>
                  <a:pt x="716" y="996"/>
                </a:lnTo>
                <a:lnTo>
                  <a:pt x="722" y="979"/>
                </a:lnTo>
                <a:lnTo>
                  <a:pt x="727" y="963"/>
                </a:lnTo>
                <a:lnTo>
                  <a:pt x="728" y="956"/>
                </a:lnTo>
                <a:lnTo>
                  <a:pt x="728" y="951"/>
                </a:lnTo>
                <a:lnTo>
                  <a:pt x="728" y="951"/>
                </a:lnTo>
                <a:lnTo>
                  <a:pt x="725" y="929"/>
                </a:lnTo>
                <a:lnTo>
                  <a:pt x="724" y="917"/>
                </a:lnTo>
                <a:lnTo>
                  <a:pt x="724" y="907"/>
                </a:lnTo>
                <a:lnTo>
                  <a:pt x="724" y="907"/>
                </a:lnTo>
                <a:lnTo>
                  <a:pt x="722" y="897"/>
                </a:lnTo>
                <a:lnTo>
                  <a:pt x="722" y="886"/>
                </a:lnTo>
                <a:lnTo>
                  <a:pt x="721" y="873"/>
                </a:lnTo>
                <a:lnTo>
                  <a:pt x="721" y="873"/>
                </a:lnTo>
                <a:lnTo>
                  <a:pt x="713" y="830"/>
                </a:lnTo>
                <a:lnTo>
                  <a:pt x="707" y="800"/>
                </a:lnTo>
                <a:lnTo>
                  <a:pt x="703" y="782"/>
                </a:lnTo>
                <a:lnTo>
                  <a:pt x="703" y="782"/>
                </a:lnTo>
                <a:lnTo>
                  <a:pt x="702" y="772"/>
                </a:lnTo>
                <a:lnTo>
                  <a:pt x="698" y="759"/>
                </a:lnTo>
                <a:lnTo>
                  <a:pt x="694" y="745"/>
                </a:lnTo>
                <a:lnTo>
                  <a:pt x="691" y="735"/>
                </a:lnTo>
                <a:lnTo>
                  <a:pt x="691" y="735"/>
                </a:lnTo>
                <a:lnTo>
                  <a:pt x="666" y="694"/>
                </a:lnTo>
                <a:lnTo>
                  <a:pt x="687" y="666"/>
                </a:lnTo>
                <a:lnTo>
                  <a:pt x="687" y="666"/>
                </a:lnTo>
                <a:lnTo>
                  <a:pt x="696" y="673"/>
                </a:lnTo>
                <a:lnTo>
                  <a:pt x="707" y="684"/>
                </a:lnTo>
                <a:lnTo>
                  <a:pt x="707" y="684"/>
                </a:lnTo>
                <a:lnTo>
                  <a:pt x="710" y="689"/>
                </a:lnTo>
                <a:lnTo>
                  <a:pt x="711" y="692"/>
                </a:lnTo>
                <a:lnTo>
                  <a:pt x="713" y="694"/>
                </a:lnTo>
                <a:lnTo>
                  <a:pt x="713" y="694"/>
                </a:lnTo>
                <a:lnTo>
                  <a:pt x="720" y="695"/>
                </a:lnTo>
                <a:lnTo>
                  <a:pt x="725" y="695"/>
                </a:lnTo>
                <a:lnTo>
                  <a:pt x="765" y="722"/>
                </a:lnTo>
                <a:lnTo>
                  <a:pt x="765" y="722"/>
                </a:lnTo>
                <a:lnTo>
                  <a:pt x="767" y="722"/>
                </a:lnTo>
                <a:lnTo>
                  <a:pt x="771" y="721"/>
                </a:lnTo>
                <a:lnTo>
                  <a:pt x="775" y="718"/>
                </a:lnTo>
                <a:lnTo>
                  <a:pt x="775" y="718"/>
                </a:lnTo>
                <a:lnTo>
                  <a:pt x="781" y="711"/>
                </a:lnTo>
                <a:lnTo>
                  <a:pt x="781" y="707"/>
                </a:lnTo>
                <a:lnTo>
                  <a:pt x="781" y="706"/>
                </a:lnTo>
                <a:lnTo>
                  <a:pt x="781" y="706"/>
                </a:lnTo>
                <a:lnTo>
                  <a:pt x="780" y="704"/>
                </a:lnTo>
                <a:lnTo>
                  <a:pt x="777" y="703"/>
                </a:lnTo>
                <a:lnTo>
                  <a:pt x="773" y="700"/>
                </a:lnTo>
                <a:lnTo>
                  <a:pt x="773" y="700"/>
                </a:lnTo>
                <a:lnTo>
                  <a:pt x="755" y="688"/>
                </a:lnTo>
                <a:lnTo>
                  <a:pt x="735" y="673"/>
                </a:lnTo>
                <a:lnTo>
                  <a:pt x="735" y="673"/>
                </a:lnTo>
                <a:lnTo>
                  <a:pt x="707" y="654"/>
                </a:lnTo>
                <a:lnTo>
                  <a:pt x="707" y="654"/>
                </a:lnTo>
                <a:lnTo>
                  <a:pt x="698" y="639"/>
                </a:lnTo>
                <a:lnTo>
                  <a:pt x="692" y="630"/>
                </a:lnTo>
                <a:lnTo>
                  <a:pt x="689" y="623"/>
                </a:lnTo>
                <a:lnTo>
                  <a:pt x="689" y="623"/>
                </a:lnTo>
                <a:lnTo>
                  <a:pt x="688" y="621"/>
                </a:lnTo>
                <a:lnTo>
                  <a:pt x="686" y="617"/>
                </a:lnTo>
                <a:lnTo>
                  <a:pt x="683" y="615"/>
                </a:lnTo>
                <a:lnTo>
                  <a:pt x="679" y="614"/>
                </a:lnTo>
                <a:lnTo>
                  <a:pt x="679" y="614"/>
                </a:lnTo>
                <a:lnTo>
                  <a:pt x="677" y="613"/>
                </a:lnTo>
                <a:lnTo>
                  <a:pt x="675" y="611"/>
                </a:lnTo>
                <a:lnTo>
                  <a:pt x="672" y="609"/>
                </a:lnTo>
                <a:lnTo>
                  <a:pt x="671" y="602"/>
                </a:lnTo>
                <a:lnTo>
                  <a:pt x="671" y="602"/>
                </a:lnTo>
                <a:lnTo>
                  <a:pt x="671" y="595"/>
                </a:lnTo>
                <a:lnTo>
                  <a:pt x="675" y="585"/>
                </a:lnTo>
                <a:lnTo>
                  <a:pt x="679" y="571"/>
                </a:lnTo>
                <a:lnTo>
                  <a:pt x="681" y="559"/>
                </a:lnTo>
                <a:lnTo>
                  <a:pt x="681" y="559"/>
                </a:lnTo>
                <a:lnTo>
                  <a:pt x="686" y="515"/>
                </a:lnTo>
                <a:lnTo>
                  <a:pt x="688" y="490"/>
                </a:lnTo>
                <a:lnTo>
                  <a:pt x="689" y="475"/>
                </a:lnTo>
                <a:lnTo>
                  <a:pt x="689" y="475"/>
                </a:lnTo>
                <a:lnTo>
                  <a:pt x="689" y="471"/>
                </a:lnTo>
                <a:lnTo>
                  <a:pt x="691" y="467"/>
                </a:lnTo>
                <a:lnTo>
                  <a:pt x="694" y="456"/>
                </a:lnTo>
                <a:lnTo>
                  <a:pt x="703" y="441"/>
                </a:lnTo>
                <a:lnTo>
                  <a:pt x="703" y="441"/>
                </a:lnTo>
                <a:lnTo>
                  <a:pt x="710" y="435"/>
                </a:lnTo>
                <a:lnTo>
                  <a:pt x="724" y="424"/>
                </a:lnTo>
                <a:lnTo>
                  <a:pt x="743" y="408"/>
                </a:lnTo>
                <a:lnTo>
                  <a:pt x="743" y="408"/>
                </a:lnTo>
                <a:lnTo>
                  <a:pt x="765" y="407"/>
                </a:lnTo>
                <a:lnTo>
                  <a:pt x="765" y="407"/>
                </a:lnTo>
                <a:lnTo>
                  <a:pt x="772" y="406"/>
                </a:lnTo>
                <a:lnTo>
                  <a:pt x="777" y="404"/>
                </a:lnTo>
                <a:lnTo>
                  <a:pt x="778" y="403"/>
                </a:lnTo>
                <a:lnTo>
                  <a:pt x="780" y="398"/>
                </a:lnTo>
                <a:lnTo>
                  <a:pt x="780" y="398"/>
                </a:lnTo>
                <a:lnTo>
                  <a:pt x="780" y="392"/>
                </a:lnTo>
                <a:lnTo>
                  <a:pt x="782" y="385"/>
                </a:lnTo>
                <a:lnTo>
                  <a:pt x="786" y="379"/>
                </a:lnTo>
                <a:lnTo>
                  <a:pt x="786" y="379"/>
                </a:lnTo>
                <a:lnTo>
                  <a:pt x="788" y="376"/>
                </a:lnTo>
                <a:lnTo>
                  <a:pt x="795" y="370"/>
                </a:lnTo>
                <a:lnTo>
                  <a:pt x="803" y="363"/>
                </a:lnTo>
                <a:lnTo>
                  <a:pt x="804" y="358"/>
                </a:lnTo>
                <a:lnTo>
                  <a:pt x="805" y="355"/>
                </a:lnTo>
                <a:lnTo>
                  <a:pt x="805" y="355"/>
                </a:lnTo>
                <a:lnTo>
                  <a:pt x="804" y="351"/>
                </a:lnTo>
                <a:lnTo>
                  <a:pt x="803" y="347"/>
                </a:lnTo>
                <a:lnTo>
                  <a:pt x="798" y="342"/>
                </a:lnTo>
                <a:lnTo>
                  <a:pt x="789" y="336"/>
                </a:lnTo>
                <a:lnTo>
                  <a:pt x="789" y="336"/>
                </a:lnTo>
                <a:lnTo>
                  <a:pt x="780" y="327"/>
                </a:lnTo>
                <a:lnTo>
                  <a:pt x="767" y="314"/>
                </a:lnTo>
                <a:lnTo>
                  <a:pt x="767" y="314"/>
                </a:lnTo>
                <a:lnTo>
                  <a:pt x="761" y="311"/>
                </a:lnTo>
                <a:lnTo>
                  <a:pt x="756" y="310"/>
                </a:lnTo>
                <a:lnTo>
                  <a:pt x="753" y="308"/>
                </a:lnTo>
                <a:lnTo>
                  <a:pt x="749" y="311"/>
                </a:lnTo>
                <a:lnTo>
                  <a:pt x="749" y="311"/>
                </a:lnTo>
                <a:lnTo>
                  <a:pt x="745" y="313"/>
                </a:lnTo>
                <a:lnTo>
                  <a:pt x="743" y="316"/>
                </a:lnTo>
                <a:lnTo>
                  <a:pt x="741" y="320"/>
                </a:lnTo>
                <a:lnTo>
                  <a:pt x="741" y="320"/>
                </a:lnTo>
                <a:lnTo>
                  <a:pt x="736" y="319"/>
                </a:lnTo>
                <a:lnTo>
                  <a:pt x="728" y="320"/>
                </a:lnTo>
                <a:lnTo>
                  <a:pt x="728" y="320"/>
                </a:lnTo>
                <a:lnTo>
                  <a:pt x="725" y="324"/>
                </a:lnTo>
                <a:lnTo>
                  <a:pt x="724" y="328"/>
                </a:lnTo>
                <a:lnTo>
                  <a:pt x="719" y="339"/>
                </a:lnTo>
                <a:lnTo>
                  <a:pt x="707" y="334"/>
                </a:lnTo>
                <a:lnTo>
                  <a:pt x="685" y="342"/>
                </a:lnTo>
                <a:lnTo>
                  <a:pt x="687" y="328"/>
                </a:lnTo>
                <a:lnTo>
                  <a:pt x="687" y="328"/>
                </a:lnTo>
                <a:lnTo>
                  <a:pt x="689" y="328"/>
                </a:lnTo>
                <a:lnTo>
                  <a:pt x="696" y="327"/>
                </a:lnTo>
                <a:lnTo>
                  <a:pt x="698" y="324"/>
                </a:lnTo>
                <a:lnTo>
                  <a:pt x="702" y="322"/>
                </a:lnTo>
                <a:lnTo>
                  <a:pt x="703" y="318"/>
                </a:lnTo>
                <a:lnTo>
                  <a:pt x="705" y="312"/>
                </a:lnTo>
                <a:lnTo>
                  <a:pt x="705" y="312"/>
                </a:lnTo>
                <a:lnTo>
                  <a:pt x="708" y="290"/>
                </a:lnTo>
                <a:lnTo>
                  <a:pt x="709" y="280"/>
                </a:lnTo>
                <a:lnTo>
                  <a:pt x="709" y="280"/>
                </a:lnTo>
                <a:lnTo>
                  <a:pt x="700" y="273"/>
                </a:lnTo>
                <a:lnTo>
                  <a:pt x="696" y="267"/>
                </a:lnTo>
                <a:lnTo>
                  <a:pt x="693" y="264"/>
                </a:lnTo>
                <a:lnTo>
                  <a:pt x="693" y="264"/>
                </a:lnTo>
                <a:lnTo>
                  <a:pt x="689" y="256"/>
                </a:lnTo>
                <a:lnTo>
                  <a:pt x="685" y="250"/>
                </a:lnTo>
                <a:lnTo>
                  <a:pt x="685" y="250"/>
                </a:lnTo>
                <a:lnTo>
                  <a:pt x="687" y="244"/>
                </a:lnTo>
                <a:lnTo>
                  <a:pt x="689" y="239"/>
                </a:lnTo>
                <a:lnTo>
                  <a:pt x="689" y="235"/>
                </a:lnTo>
                <a:lnTo>
                  <a:pt x="689" y="235"/>
                </a:lnTo>
                <a:lnTo>
                  <a:pt x="683" y="232"/>
                </a:lnTo>
                <a:lnTo>
                  <a:pt x="679" y="228"/>
                </a:lnTo>
                <a:lnTo>
                  <a:pt x="679" y="228"/>
                </a:lnTo>
                <a:lnTo>
                  <a:pt x="671" y="227"/>
                </a:lnTo>
                <a:lnTo>
                  <a:pt x="663" y="226"/>
                </a:lnTo>
                <a:lnTo>
                  <a:pt x="665" y="216"/>
                </a:lnTo>
                <a:lnTo>
                  <a:pt x="665" y="216"/>
                </a:lnTo>
                <a:lnTo>
                  <a:pt x="669" y="217"/>
                </a:lnTo>
                <a:lnTo>
                  <a:pt x="679" y="219"/>
                </a:lnTo>
                <a:lnTo>
                  <a:pt x="686" y="219"/>
                </a:lnTo>
                <a:lnTo>
                  <a:pt x="692" y="219"/>
                </a:lnTo>
                <a:lnTo>
                  <a:pt x="699" y="217"/>
                </a:lnTo>
                <a:lnTo>
                  <a:pt x="705" y="213"/>
                </a:lnTo>
                <a:lnTo>
                  <a:pt x="705" y="213"/>
                </a:lnTo>
                <a:lnTo>
                  <a:pt x="710" y="210"/>
                </a:lnTo>
                <a:lnTo>
                  <a:pt x="714" y="205"/>
                </a:lnTo>
                <a:lnTo>
                  <a:pt x="716" y="201"/>
                </a:lnTo>
                <a:lnTo>
                  <a:pt x="717" y="198"/>
                </a:lnTo>
                <a:lnTo>
                  <a:pt x="719" y="190"/>
                </a:lnTo>
                <a:lnTo>
                  <a:pt x="721" y="184"/>
                </a:lnTo>
                <a:lnTo>
                  <a:pt x="721" y="184"/>
                </a:lnTo>
                <a:lnTo>
                  <a:pt x="731" y="166"/>
                </a:lnTo>
                <a:lnTo>
                  <a:pt x="731" y="166"/>
                </a:lnTo>
                <a:lnTo>
                  <a:pt x="737" y="153"/>
                </a:lnTo>
                <a:lnTo>
                  <a:pt x="741" y="145"/>
                </a:lnTo>
                <a:lnTo>
                  <a:pt x="741" y="139"/>
                </a:lnTo>
                <a:lnTo>
                  <a:pt x="741" y="139"/>
                </a:lnTo>
                <a:lnTo>
                  <a:pt x="739" y="132"/>
                </a:lnTo>
                <a:lnTo>
                  <a:pt x="738" y="128"/>
                </a:lnTo>
                <a:lnTo>
                  <a:pt x="739" y="126"/>
                </a:lnTo>
                <a:lnTo>
                  <a:pt x="739" y="126"/>
                </a:lnTo>
                <a:lnTo>
                  <a:pt x="743" y="116"/>
                </a:lnTo>
                <a:lnTo>
                  <a:pt x="747" y="108"/>
                </a:lnTo>
                <a:lnTo>
                  <a:pt x="747" y="108"/>
                </a:lnTo>
                <a:lnTo>
                  <a:pt x="745" y="87"/>
                </a:lnTo>
                <a:lnTo>
                  <a:pt x="745" y="87"/>
                </a:lnTo>
                <a:lnTo>
                  <a:pt x="744" y="82"/>
                </a:lnTo>
                <a:lnTo>
                  <a:pt x="745" y="75"/>
                </a:lnTo>
                <a:lnTo>
                  <a:pt x="745" y="75"/>
                </a:lnTo>
                <a:lnTo>
                  <a:pt x="744" y="71"/>
                </a:lnTo>
                <a:lnTo>
                  <a:pt x="743" y="65"/>
                </a:lnTo>
                <a:lnTo>
                  <a:pt x="741" y="58"/>
                </a:lnTo>
                <a:lnTo>
                  <a:pt x="739" y="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C3B58C26-9D99-4B4D-9C98-217F33A18608}"/>
              </a:ext>
            </a:extLst>
          </p:cNvPr>
          <p:cNvSpPr>
            <a:spLocks/>
          </p:cNvSpPr>
          <p:nvPr/>
        </p:nvSpPr>
        <p:spPr bwMode="auto">
          <a:xfrm>
            <a:off x="4482283" y="4724835"/>
            <a:ext cx="726277" cy="1655125"/>
          </a:xfrm>
          <a:custGeom>
            <a:avLst/>
            <a:gdLst>
              <a:gd name="T0" fmla="*/ 590 w 925"/>
              <a:gd name="T1" fmla="*/ 291 h 2108"/>
              <a:gd name="T2" fmla="*/ 507 w 925"/>
              <a:gd name="T3" fmla="*/ 367 h 2108"/>
              <a:gd name="T4" fmla="*/ 389 w 925"/>
              <a:gd name="T5" fmla="*/ 584 h 2108"/>
              <a:gd name="T6" fmla="*/ 372 w 925"/>
              <a:gd name="T7" fmla="*/ 680 h 2108"/>
              <a:gd name="T8" fmla="*/ 454 w 925"/>
              <a:gd name="T9" fmla="*/ 717 h 2108"/>
              <a:gd name="T10" fmla="*/ 404 w 925"/>
              <a:gd name="T11" fmla="*/ 1087 h 2108"/>
              <a:gd name="T12" fmla="*/ 317 w 925"/>
              <a:gd name="T13" fmla="*/ 1450 h 2108"/>
              <a:gd name="T14" fmla="*/ 105 w 925"/>
              <a:gd name="T15" fmla="*/ 1847 h 2108"/>
              <a:gd name="T16" fmla="*/ 6 w 925"/>
              <a:gd name="T17" fmla="*/ 1946 h 2108"/>
              <a:gd name="T18" fmla="*/ 20 w 925"/>
              <a:gd name="T19" fmla="*/ 1994 h 2108"/>
              <a:gd name="T20" fmla="*/ 96 w 925"/>
              <a:gd name="T21" fmla="*/ 2055 h 2108"/>
              <a:gd name="T22" fmla="*/ 218 w 925"/>
              <a:gd name="T23" fmla="*/ 2106 h 2108"/>
              <a:gd name="T24" fmla="*/ 289 w 925"/>
              <a:gd name="T25" fmla="*/ 2086 h 2108"/>
              <a:gd name="T26" fmla="*/ 256 w 925"/>
              <a:gd name="T27" fmla="*/ 2053 h 2108"/>
              <a:gd name="T28" fmla="*/ 214 w 925"/>
              <a:gd name="T29" fmla="*/ 1904 h 2108"/>
              <a:gd name="T30" fmla="*/ 332 w 925"/>
              <a:gd name="T31" fmla="*/ 1705 h 2108"/>
              <a:gd name="T32" fmla="*/ 498 w 925"/>
              <a:gd name="T33" fmla="*/ 1489 h 2108"/>
              <a:gd name="T34" fmla="*/ 662 w 925"/>
              <a:gd name="T35" fmla="*/ 1447 h 2108"/>
              <a:gd name="T36" fmla="*/ 686 w 925"/>
              <a:gd name="T37" fmla="*/ 1509 h 2108"/>
              <a:gd name="T38" fmla="*/ 643 w 925"/>
              <a:gd name="T39" fmla="*/ 1771 h 2108"/>
              <a:gd name="T40" fmla="*/ 608 w 925"/>
              <a:gd name="T41" fmla="*/ 1946 h 2108"/>
              <a:gd name="T42" fmla="*/ 595 w 925"/>
              <a:gd name="T43" fmla="*/ 1959 h 2108"/>
              <a:gd name="T44" fmla="*/ 592 w 925"/>
              <a:gd name="T45" fmla="*/ 2031 h 2108"/>
              <a:gd name="T46" fmla="*/ 623 w 925"/>
              <a:gd name="T47" fmla="*/ 2059 h 2108"/>
              <a:gd name="T48" fmla="*/ 807 w 925"/>
              <a:gd name="T49" fmla="*/ 2040 h 2108"/>
              <a:gd name="T50" fmla="*/ 916 w 925"/>
              <a:gd name="T51" fmla="*/ 2000 h 2108"/>
              <a:gd name="T52" fmla="*/ 914 w 925"/>
              <a:gd name="T53" fmla="*/ 1965 h 2108"/>
              <a:gd name="T54" fmla="*/ 831 w 925"/>
              <a:gd name="T55" fmla="*/ 1950 h 2108"/>
              <a:gd name="T56" fmla="*/ 750 w 925"/>
              <a:gd name="T57" fmla="*/ 1902 h 2108"/>
              <a:gd name="T58" fmla="*/ 769 w 925"/>
              <a:gd name="T59" fmla="*/ 1780 h 2108"/>
              <a:gd name="T60" fmla="*/ 822 w 925"/>
              <a:gd name="T61" fmla="*/ 1589 h 2108"/>
              <a:gd name="T62" fmla="*/ 850 w 925"/>
              <a:gd name="T63" fmla="*/ 1408 h 2108"/>
              <a:gd name="T64" fmla="*/ 771 w 925"/>
              <a:gd name="T65" fmla="*/ 1084 h 2108"/>
              <a:gd name="T66" fmla="*/ 789 w 925"/>
              <a:gd name="T67" fmla="*/ 929 h 2108"/>
              <a:gd name="T68" fmla="*/ 802 w 925"/>
              <a:gd name="T69" fmla="*/ 840 h 2108"/>
              <a:gd name="T70" fmla="*/ 841 w 925"/>
              <a:gd name="T71" fmla="*/ 671 h 2108"/>
              <a:gd name="T72" fmla="*/ 859 w 925"/>
              <a:gd name="T73" fmla="*/ 615 h 2108"/>
              <a:gd name="T74" fmla="*/ 841 w 925"/>
              <a:gd name="T75" fmla="*/ 586 h 2108"/>
              <a:gd name="T76" fmla="*/ 793 w 925"/>
              <a:gd name="T77" fmla="*/ 603 h 2108"/>
              <a:gd name="T78" fmla="*/ 783 w 925"/>
              <a:gd name="T79" fmla="*/ 575 h 2108"/>
              <a:gd name="T80" fmla="*/ 765 w 925"/>
              <a:gd name="T81" fmla="*/ 411 h 2108"/>
              <a:gd name="T82" fmla="*/ 765 w 925"/>
              <a:gd name="T83" fmla="*/ 348 h 2108"/>
              <a:gd name="T84" fmla="*/ 826 w 925"/>
              <a:gd name="T85" fmla="*/ 321 h 2108"/>
              <a:gd name="T86" fmla="*/ 865 w 925"/>
              <a:gd name="T87" fmla="*/ 240 h 2108"/>
              <a:gd name="T88" fmla="*/ 874 w 925"/>
              <a:gd name="T89" fmla="*/ 208 h 2108"/>
              <a:gd name="T90" fmla="*/ 877 w 925"/>
              <a:gd name="T91" fmla="*/ 85 h 2108"/>
              <a:gd name="T92" fmla="*/ 842 w 925"/>
              <a:gd name="T93" fmla="*/ 33 h 2108"/>
              <a:gd name="T94" fmla="*/ 750 w 925"/>
              <a:gd name="T95" fmla="*/ 5 h 2108"/>
              <a:gd name="T96" fmla="*/ 671 w 925"/>
              <a:gd name="T97" fmla="*/ 9 h 2108"/>
              <a:gd name="T98" fmla="*/ 654 w 925"/>
              <a:gd name="T99" fmla="*/ 24 h 2108"/>
              <a:gd name="T100" fmla="*/ 619 w 925"/>
              <a:gd name="T101" fmla="*/ 52 h 2108"/>
              <a:gd name="T102" fmla="*/ 605 w 925"/>
              <a:gd name="T103" fmla="*/ 98 h 2108"/>
              <a:gd name="T104" fmla="*/ 590 w 925"/>
              <a:gd name="T105" fmla="*/ 168 h 2108"/>
              <a:gd name="T106" fmla="*/ 599 w 925"/>
              <a:gd name="T107" fmla="*/ 197 h 2108"/>
              <a:gd name="T108" fmla="*/ 595 w 925"/>
              <a:gd name="T109" fmla="*/ 221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5" h="2108">
                <a:moveTo>
                  <a:pt x="642" y="260"/>
                </a:moveTo>
                <a:lnTo>
                  <a:pt x="629" y="287"/>
                </a:lnTo>
                <a:lnTo>
                  <a:pt x="629" y="287"/>
                </a:lnTo>
                <a:lnTo>
                  <a:pt x="621" y="287"/>
                </a:lnTo>
                <a:lnTo>
                  <a:pt x="607" y="287"/>
                </a:lnTo>
                <a:lnTo>
                  <a:pt x="597" y="289"/>
                </a:lnTo>
                <a:lnTo>
                  <a:pt x="590" y="291"/>
                </a:lnTo>
                <a:lnTo>
                  <a:pt x="583" y="297"/>
                </a:lnTo>
                <a:lnTo>
                  <a:pt x="577" y="302"/>
                </a:lnTo>
                <a:lnTo>
                  <a:pt x="577" y="302"/>
                </a:lnTo>
                <a:lnTo>
                  <a:pt x="568" y="310"/>
                </a:lnTo>
                <a:lnTo>
                  <a:pt x="557" y="321"/>
                </a:lnTo>
                <a:lnTo>
                  <a:pt x="524" y="350"/>
                </a:lnTo>
                <a:lnTo>
                  <a:pt x="507" y="367"/>
                </a:lnTo>
                <a:lnTo>
                  <a:pt x="490" y="383"/>
                </a:lnTo>
                <a:lnTo>
                  <a:pt x="478" y="400"/>
                </a:lnTo>
                <a:lnTo>
                  <a:pt x="468" y="415"/>
                </a:lnTo>
                <a:lnTo>
                  <a:pt x="468" y="415"/>
                </a:lnTo>
                <a:lnTo>
                  <a:pt x="442" y="466"/>
                </a:lnTo>
                <a:lnTo>
                  <a:pt x="406" y="544"/>
                </a:lnTo>
                <a:lnTo>
                  <a:pt x="389" y="584"/>
                </a:lnTo>
                <a:lnTo>
                  <a:pt x="376" y="621"/>
                </a:lnTo>
                <a:lnTo>
                  <a:pt x="371" y="638"/>
                </a:lnTo>
                <a:lnTo>
                  <a:pt x="369" y="652"/>
                </a:lnTo>
                <a:lnTo>
                  <a:pt x="367" y="665"/>
                </a:lnTo>
                <a:lnTo>
                  <a:pt x="369" y="674"/>
                </a:lnTo>
                <a:lnTo>
                  <a:pt x="369" y="674"/>
                </a:lnTo>
                <a:lnTo>
                  <a:pt x="372" y="680"/>
                </a:lnTo>
                <a:lnTo>
                  <a:pt x="378" y="687"/>
                </a:lnTo>
                <a:lnTo>
                  <a:pt x="389" y="698"/>
                </a:lnTo>
                <a:lnTo>
                  <a:pt x="402" y="706"/>
                </a:lnTo>
                <a:lnTo>
                  <a:pt x="417" y="709"/>
                </a:lnTo>
                <a:lnTo>
                  <a:pt x="431" y="713"/>
                </a:lnTo>
                <a:lnTo>
                  <a:pt x="442" y="715"/>
                </a:lnTo>
                <a:lnTo>
                  <a:pt x="454" y="717"/>
                </a:lnTo>
                <a:lnTo>
                  <a:pt x="454" y="717"/>
                </a:lnTo>
                <a:lnTo>
                  <a:pt x="417" y="951"/>
                </a:lnTo>
                <a:lnTo>
                  <a:pt x="417" y="951"/>
                </a:lnTo>
                <a:lnTo>
                  <a:pt x="407" y="1006"/>
                </a:lnTo>
                <a:lnTo>
                  <a:pt x="404" y="1049"/>
                </a:lnTo>
                <a:lnTo>
                  <a:pt x="402" y="1078"/>
                </a:lnTo>
                <a:lnTo>
                  <a:pt x="404" y="1087"/>
                </a:lnTo>
                <a:lnTo>
                  <a:pt x="407" y="1093"/>
                </a:lnTo>
                <a:lnTo>
                  <a:pt x="407" y="1093"/>
                </a:lnTo>
                <a:lnTo>
                  <a:pt x="415" y="1104"/>
                </a:lnTo>
                <a:lnTo>
                  <a:pt x="422" y="1117"/>
                </a:lnTo>
                <a:lnTo>
                  <a:pt x="430" y="1132"/>
                </a:lnTo>
                <a:lnTo>
                  <a:pt x="299" y="1432"/>
                </a:lnTo>
                <a:lnTo>
                  <a:pt x="317" y="1450"/>
                </a:lnTo>
                <a:lnTo>
                  <a:pt x="317" y="1450"/>
                </a:lnTo>
                <a:lnTo>
                  <a:pt x="280" y="1515"/>
                </a:lnTo>
                <a:lnTo>
                  <a:pt x="247" y="1576"/>
                </a:lnTo>
                <a:lnTo>
                  <a:pt x="214" y="1640"/>
                </a:lnTo>
                <a:lnTo>
                  <a:pt x="214" y="1640"/>
                </a:lnTo>
                <a:lnTo>
                  <a:pt x="144" y="1775"/>
                </a:lnTo>
                <a:lnTo>
                  <a:pt x="105" y="1847"/>
                </a:lnTo>
                <a:lnTo>
                  <a:pt x="105" y="1847"/>
                </a:lnTo>
                <a:lnTo>
                  <a:pt x="78" y="1872"/>
                </a:lnTo>
                <a:lnTo>
                  <a:pt x="35" y="1913"/>
                </a:lnTo>
                <a:lnTo>
                  <a:pt x="35" y="1913"/>
                </a:lnTo>
                <a:lnTo>
                  <a:pt x="20" y="1928"/>
                </a:lnTo>
                <a:lnTo>
                  <a:pt x="9" y="1941"/>
                </a:lnTo>
                <a:lnTo>
                  <a:pt x="6" y="1946"/>
                </a:lnTo>
                <a:lnTo>
                  <a:pt x="2" y="1954"/>
                </a:lnTo>
                <a:lnTo>
                  <a:pt x="0" y="1961"/>
                </a:lnTo>
                <a:lnTo>
                  <a:pt x="2" y="1970"/>
                </a:lnTo>
                <a:lnTo>
                  <a:pt x="2" y="1970"/>
                </a:lnTo>
                <a:lnTo>
                  <a:pt x="4" y="1977"/>
                </a:lnTo>
                <a:lnTo>
                  <a:pt x="11" y="1987"/>
                </a:lnTo>
                <a:lnTo>
                  <a:pt x="20" y="1994"/>
                </a:lnTo>
                <a:lnTo>
                  <a:pt x="30" y="2003"/>
                </a:lnTo>
                <a:lnTo>
                  <a:pt x="54" y="2018"/>
                </a:lnTo>
                <a:lnTo>
                  <a:pt x="63" y="2027"/>
                </a:lnTo>
                <a:lnTo>
                  <a:pt x="72" y="2035"/>
                </a:lnTo>
                <a:lnTo>
                  <a:pt x="72" y="2035"/>
                </a:lnTo>
                <a:lnTo>
                  <a:pt x="81" y="2046"/>
                </a:lnTo>
                <a:lnTo>
                  <a:pt x="96" y="2055"/>
                </a:lnTo>
                <a:lnTo>
                  <a:pt x="114" y="2066"/>
                </a:lnTo>
                <a:lnTo>
                  <a:pt x="135" y="2075"/>
                </a:lnTo>
                <a:lnTo>
                  <a:pt x="155" y="2086"/>
                </a:lnTo>
                <a:lnTo>
                  <a:pt x="177" y="2094"/>
                </a:lnTo>
                <a:lnTo>
                  <a:pt x="197" y="2101"/>
                </a:lnTo>
                <a:lnTo>
                  <a:pt x="218" y="2106"/>
                </a:lnTo>
                <a:lnTo>
                  <a:pt x="218" y="2106"/>
                </a:lnTo>
                <a:lnTo>
                  <a:pt x="236" y="2108"/>
                </a:lnTo>
                <a:lnTo>
                  <a:pt x="251" y="2108"/>
                </a:lnTo>
                <a:lnTo>
                  <a:pt x="264" y="2106"/>
                </a:lnTo>
                <a:lnTo>
                  <a:pt x="275" y="2103"/>
                </a:lnTo>
                <a:lnTo>
                  <a:pt x="282" y="2097"/>
                </a:lnTo>
                <a:lnTo>
                  <a:pt x="288" y="2092"/>
                </a:lnTo>
                <a:lnTo>
                  <a:pt x="289" y="2086"/>
                </a:lnTo>
                <a:lnTo>
                  <a:pt x="289" y="2083"/>
                </a:lnTo>
                <a:lnTo>
                  <a:pt x="289" y="2083"/>
                </a:lnTo>
                <a:lnTo>
                  <a:pt x="286" y="2079"/>
                </a:lnTo>
                <a:lnTo>
                  <a:pt x="282" y="2075"/>
                </a:lnTo>
                <a:lnTo>
                  <a:pt x="269" y="2068"/>
                </a:lnTo>
                <a:lnTo>
                  <a:pt x="262" y="2062"/>
                </a:lnTo>
                <a:lnTo>
                  <a:pt x="256" y="2053"/>
                </a:lnTo>
                <a:lnTo>
                  <a:pt x="251" y="2042"/>
                </a:lnTo>
                <a:lnTo>
                  <a:pt x="247" y="2025"/>
                </a:lnTo>
                <a:lnTo>
                  <a:pt x="247" y="2025"/>
                </a:lnTo>
                <a:lnTo>
                  <a:pt x="238" y="1992"/>
                </a:lnTo>
                <a:lnTo>
                  <a:pt x="231" y="1963"/>
                </a:lnTo>
                <a:lnTo>
                  <a:pt x="223" y="1937"/>
                </a:lnTo>
                <a:lnTo>
                  <a:pt x="214" y="1904"/>
                </a:lnTo>
                <a:lnTo>
                  <a:pt x="214" y="1904"/>
                </a:lnTo>
                <a:lnTo>
                  <a:pt x="219" y="1891"/>
                </a:lnTo>
                <a:lnTo>
                  <a:pt x="240" y="1852"/>
                </a:lnTo>
                <a:lnTo>
                  <a:pt x="275" y="1789"/>
                </a:lnTo>
                <a:lnTo>
                  <a:pt x="301" y="1751"/>
                </a:lnTo>
                <a:lnTo>
                  <a:pt x="332" y="1705"/>
                </a:lnTo>
                <a:lnTo>
                  <a:pt x="332" y="1705"/>
                </a:lnTo>
                <a:lnTo>
                  <a:pt x="363" y="1660"/>
                </a:lnTo>
                <a:lnTo>
                  <a:pt x="393" y="1622"/>
                </a:lnTo>
                <a:lnTo>
                  <a:pt x="442" y="1559"/>
                </a:lnTo>
                <a:lnTo>
                  <a:pt x="476" y="1517"/>
                </a:lnTo>
                <a:lnTo>
                  <a:pt x="492" y="1498"/>
                </a:lnTo>
                <a:lnTo>
                  <a:pt x="492" y="1498"/>
                </a:lnTo>
                <a:lnTo>
                  <a:pt x="498" y="1489"/>
                </a:lnTo>
                <a:lnTo>
                  <a:pt x="505" y="1482"/>
                </a:lnTo>
                <a:lnTo>
                  <a:pt x="514" y="1474"/>
                </a:lnTo>
                <a:lnTo>
                  <a:pt x="572" y="1375"/>
                </a:lnTo>
                <a:lnTo>
                  <a:pt x="629" y="1465"/>
                </a:lnTo>
                <a:lnTo>
                  <a:pt x="629" y="1465"/>
                </a:lnTo>
                <a:lnTo>
                  <a:pt x="647" y="1454"/>
                </a:lnTo>
                <a:lnTo>
                  <a:pt x="662" y="1447"/>
                </a:lnTo>
                <a:lnTo>
                  <a:pt x="675" y="1441"/>
                </a:lnTo>
                <a:lnTo>
                  <a:pt x="675" y="1441"/>
                </a:lnTo>
                <a:lnTo>
                  <a:pt x="699" y="1441"/>
                </a:lnTo>
                <a:lnTo>
                  <a:pt x="713" y="1441"/>
                </a:lnTo>
                <a:lnTo>
                  <a:pt x="713" y="1441"/>
                </a:lnTo>
                <a:lnTo>
                  <a:pt x="704" y="1461"/>
                </a:lnTo>
                <a:lnTo>
                  <a:pt x="686" y="1509"/>
                </a:lnTo>
                <a:lnTo>
                  <a:pt x="675" y="1541"/>
                </a:lnTo>
                <a:lnTo>
                  <a:pt x="666" y="1576"/>
                </a:lnTo>
                <a:lnTo>
                  <a:pt x="656" y="1611"/>
                </a:lnTo>
                <a:lnTo>
                  <a:pt x="653" y="1644"/>
                </a:lnTo>
                <a:lnTo>
                  <a:pt x="653" y="1644"/>
                </a:lnTo>
                <a:lnTo>
                  <a:pt x="647" y="1710"/>
                </a:lnTo>
                <a:lnTo>
                  <a:pt x="643" y="1771"/>
                </a:lnTo>
                <a:lnTo>
                  <a:pt x="640" y="1824"/>
                </a:lnTo>
                <a:lnTo>
                  <a:pt x="638" y="1861"/>
                </a:lnTo>
                <a:lnTo>
                  <a:pt x="638" y="1861"/>
                </a:lnTo>
                <a:lnTo>
                  <a:pt x="634" y="1876"/>
                </a:lnTo>
                <a:lnTo>
                  <a:pt x="630" y="1891"/>
                </a:lnTo>
                <a:lnTo>
                  <a:pt x="621" y="1917"/>
                </a:lnTo>
                <a:lnTo>
                  <a:pt x="608" y="1946"/>
                </a:lnTo>
                <a:lnTo>
                  <a:pt x="608" y="1946"/>
                </a:lnTo>
                <a:lnTo>
                  <a:pt x="607" y="1944"/>
                </a:lnTo>
                <a:lnTo>
                  <a:pt x="605" y="1944"/>
                </a:lnTo>
                <a:lnTo>
                  <a:pt x="601" y="1946"/>
                </a:lnTo>
                <a:lnTo>
                  <a:pt x="597" y="1948"/>
                </a:lnTo>
                <a:lnTo>
                  <a:pt x="595" y="1952"/>
                </a:lnTo>
                <a:lnTo>
                  <a:pt x="595" y="1959"/>
                </a:lnTo>
                <a:lnTo>
                  <a:pt x="595" y="1970"/>
                </a:lnTo>
                <a:lnTo>
                  <a:pt x="595" y="1970"/>
                </a:lnTo>
                <a:lnTo>
                  <a:pt x="595" y="1981"/>
                </a:lnTo>
                <a:lnTo>
                  <a:pt x="594" y="1994"/>
                </a:lnTo>
                <a:lnTo>
                  <a:pt x="592" y="2007"/>
                </a:lnTo>
                <a:lnTo>
                  <a:pt x="590" y="2020"/>
                </a:lnTo>
                <a:lnTo>
                  <a:pt x="592" y="2031"/>
                </a:lnTo>
                <a:lnTo>
                  <a:pt x="594" y="2036"/>
                </a:lnTo>
                <a:lnTo>
                  <a:pt x="597" y="2042"/>
                </a:lnTo>
                <a:lnTo>
                  <a:pt x="601" y="2046"/>
                </a:lnTo>
                <a:lnTo>
                  <a:pt x="607" y="2051"/>
                </a:lnTo>
                <a:lnTo>
                  <a:pt x="614" y="2055"/>
                </a:lnTo>
                <a:lnTo>
                  <a:pt x="623" y="2059"/>
                </a:lnTo>
                <a:lnTo>
                  <a:pt x="623" y="2059"/>
                </a:lnTo>
                <a:lnTo>
                  <a:pt x="634" y="2062"/>
                </a:lnTo>
                <a:lnTo>
                  <a:pt x="645" y="2064"/>
                </a:lnTo>
                <a:lnTo>
                  <a:pt x="669" y="2064"/>
                </a:lnTo>
                <a:lnTo>
                  <a:pt x="693" y="2062"/>
                </a:lnTo>
                <a:lnTo>
                  <a:pt x="719" y="2059"/>
                </a:lnTo>
                <a:lnTo>
                  <a:pt x="769" y="2047"/>
                </a:lnTo>
                <a:lnTo>
                  <a:pt x="807" y="2040"/>
                </a:lnTo>
                <a:lnTo>
                  <a:pt x="807" y="2040"/>
                </a:lnTo>
                <a:lnTo>
                  <a:pt x="824" y="2036"/>
                </a:lnTo>
                <a:lnTo>
                  <a:pt x="844" y="2033"/>
                </a:lnTo>
                <a:lnTo>
                  <a:pt x="865" y="2025"/>
                </a:lnTo>
                <a:lnTo>
                  <a:pt x="885" y="2018"/>
                </a:lnTo>
                <a:lnTo>
                  <a:pt x="901" y="2009"/>
                </a:lnTo>
                <a:lnTo>
                  <a:pt x="916" y="2000"/>
                </a:lnTo>
                <a:lnTo>
                  <a:pt x="920" y="1996"/>
                </a:lnTo>
                <a:lnTo>
                  <a:pt x="924" y="1990"/>
                </a:lnTo>
                <a:lnTo>
                  <a:pt x="925" y="1985"/>
                </a:lnTo>
                <a:lnTo>
                  <a:pt x="925" y="1979"/>
                </a:lnTo>
                <a:lnTo>
                  <a:pt x="925" y="1979"/>
                </a:lnTo>
                <a:lnTo>
                  <a:pt x="922" y="1970"/>
                </a:lnTo>
                <a:lnTo>
                  <a:pt x="914" y="1965"/>
                </a:lnTo>
                <a:lnTo>
                  <a:pt x="907" y="1961"/>
                </a:lnTo>
                <a:lnTo>
                  <a:pt x="896" y="1961"/>
                </a:lnTo>
                <a:lnTo>
                  <a:pt x="872" y="1961"/>
                </a:lnTo>
                <a:lnTo>
                  <a:pt x="859" y="1959"/>
                </a:lnTo>
                <a:lnTo>
                  <a:pt x="844" y="1955"/>
                </a:lnTo>
                <a:lnTo>
                  <a:pt x="844" y="1955"/>
                </a:lnTo>
                <a:lnTo>
                  <a:pt x="831" y="1950"/>
                </a:lnTo>
                <a:lnTo>
                  <a:pt x="820" y="1944"/>
                </a:lnTo>
                <a:lnTo>
                  <a:pt x="798" y="1930"/>
                </a:lnTo>
                <a:lnTo>
                  <a:pt x="782" y="1917"/>
                </a:lnTo>
                <a:lnTo>
                  <a:pt x="769" y="1907"/>
                </a:lnTo>
                <a:lnTo>
                  <a:pt x="769" y="1907"/>
                </a:lnTo>
                <a:lnTo>
                  <a:pt x="760" y="1904"/>
                </a:lnTo>
                <a:lnTo>
                  <a:pt x="750" y="1902"/>
                </a:lnTo>
                <a:lnTo>
                  <a:pt x="741" y="1898"/>
                </a:lnTo>
                <a:lnTo>
                  <a:pt x="741" y="1898"/>
                </a:lnTo>
                <a:lnTo>
                  <a:pt x="743" y="1887"/>
                </a:lnTo>
                <a:lnTo>
                  <a:pt x="748" y="1854"/>
                </a:lnTo>
                <a:lnTo>
                  <a:pt x="752" y="1832"/>
                </a:lnTo>
                <a:lnTo>
                  <a:pt x="760" y="1808"/>
                </a:lnTo>
                <a:lnTo>
                  <a:pt x="769" y="1780"/>
                </a:lnTo>
                <a:lnTo>
                  <a:pt x="780" y="1753"/>
                </a:lnTo>
                <a:lnTo>
                  <a:pt x="780" y="1753"/>
                </a:lnTo>
                <a:lnTo>
                  <a:pt x="791" y="1725"/>
                </a:lnTo>
                <a:lnTo>
                  <a:pt x="800" y="1695"/>
                </a:lnTo>
                <a:lnTo>
                  <a:pt x="807" y="1668"/>
                </a:lnTo>
                <a:lnTo>
                  <a:pt x="813" y="1640"/>
                </a:lnTo>
                <a:lnTo>
                  <a:pt x="822" y="1589"/>
                </a:lnTo>
                <a:lnTo>
                  <a:pt x="826" y="1541"/>
                </a:lnTo>
                <a:lnTo>
                  <a:pt x="826" y="1541"/>
                </a:lnTo>
                <a:lnTo>
                  <a:pt x="830" y="1498"/>
                </a:lnTo>
                <a:lnTo>
                  <a:pt x="835" y="1465"/>
                </a:lnTo>
                <a:lnTo>
                  <a:pt x="841" y="1432"/>
                </a:lnTo>
                <a:lnTo>
                  <a:pt x="850" y="1408"/>
                </a:lnTo>
                <a:lnTo>
                  <a:pt x="850" y="1408"/>
                </a:lnTo>
                <a:lnTo>
                  <a:pt x="831" y="1312"/>
                </a:lnTo>
                <a:lnTo>
                  <a:pt x="817" y="1242"/>
                </a:lnTo>
                <a:lnTo>
                  <a:pt x="807" y="1202"/>
                </a:lnTo>
                <a:lnTo>
                  <a:pt x="807" y="1202"/>
                </a:lnTo>
                <a:lnTo>
                  <a:pt x="765" y="1093"/>
                </a:lnTo>
                <a:lnTo>
                  <a:pt x="765" y="1093"/>
                </a:lnTo>
                <a:lnTo>
                  <a:pt x="771" y="1084"/>
                </a:lnTo>
                <a:lnTo>
                  <a:pt x="776" y="1073"/>
                </a:lnTo>
                <a:lnTo>
                  <a:pt x="780" y="1060"/>
                </a:lnTo>
                <a:lnTo>
                  <a:pt x="780" y="1060"/>
                </a:lnTo>
                <a:lnTo>
                  <a:pt x="780" y="997"/>
                </a:lnTo>
                <a:lnTo>
                  <a:pt x="782" y="958"/>
                </a:lnTo>
                <a:lnTo>
                  <a:pt x="785" y="940"/>
                </a:lnTo>
                <a:lnTo>
                  <a:pt x="789" y="929"/>
                </a:lnTo>
                <a:lnTo>
                  <a:pt x="789" y="929"/>
                </a:lnTo>
                <a:lnTo>
                  <a:pt x="795" y="912"/>
                </a:lnTo>
                <a:lnTo>
                  <a:pt x="798" y="903"/>
                </a:lnTo>
                <a:lnTo>
                  <a:pt x="800" y="888"/>
                </a:lnTo>
                <a:lnTo>
                  <a:pt x="802" y="862"/>
                </a:lnTo>
                <a:lnTo>
                  <a:pt x="802" y="862"/>
                </a:lnTo>
                <a:lnTo>
                  <a:pt x="802" y="840"/>
                </a:lnTo>
                <a:lnTo>
                  <a:pt x="802" y="813"/>
                </a:lnTo>
                <a:lnTo>
                  <a:pt x="796" y="748"/>
                </a:lnTo>
                <a:lnTo>
                  <a:pt x="789" y="669"/>
                </a:lnTo>
                <a:lnTo>
                  <a:pt x="789" y="669"/>
                </a:lnTo>
                <a:lnTo>
                  <a:pt x="813" y="671"/>
                </a:lnTo>
                <a:lnTo>
                  <a:pt x="833" y="671"/>
                </a:lnTo>
                <a:lnTo>
                  <a:pt x="841" y="671"/>
                </a:lnTo>
                <a:lnTo>
                  <a:pt x="844" y="669"/>
                </a:lnTo>
                <a:lnTo>
                  <a:pt x="844" y="669"/>
                </a:lnTo>
                <a:lnTo>
                  <a:pt x="848" y="665"/>
                </a:lnTo>
                <a:lnTo>
                  <a:pt x="852" y="658"/>
                </a:lnTo>
                <a:lnTo>
                  <a:pt x="857" y="636"/>
                </a:lnTo>
                <a:lnTo>
                  <a:pt x="859" y="627"/>
                </a:lnTo>
                <a:lnTo>
                  <a:pt x="859" y="615"/>
                </a:lnTo>
                <a:lnTo>
                  <a:pt x="857" y="608"/>
                </a:lnTo>
                <a:lnTo>
                  <a:pt x="854" y="603"/>
                </a:lnTo>
                <a:lnTo>
                  <a:pt x="854" y="603"/>
                </a:lnTo>
                <a:lnTo>
                  <a:pt x="850" y="599"/>
                </a:lnTo>
                <a:lnTo>
                  <a:pt x="848" y="595"/>
                </a:lnTo>
                <a:lnTo>
                  <a:pt x="842" y="588"/>
                </a:lnTo>
                <a:lnTo>
                  <a:pt x="841" y="586"/>
                </a:lnTo>
                <a:lnTo>
                  <a:pt x="837" y="584"/>
                </a:lnTo>
                <a:lnTo>
                  <a:pt x="831" y="582"/>
                </a:lnTo>
                <a:lnTo>
                  <a:pt x="826" y="584"/>
                </a:lnTo>
                <a:lnTo>
                  <a:pt x="826" y="584"/>
                </a:lnTo>
                <a:lnTo>
                  <a:pt x="807" y="592"/>
                </a:lnTo>
                <a:lnTo>
                  <a:pt x="802" y="593"/>
                </a:lnTo>
                <a:lnTo>
                  <a:pt x="793" y="603"/>
                </a:lnTo>
                <a:lnTo>
                  <a:pt x="793" y="603"/>
                </a:lnTo>
                <a:lnTo>
                  <a:pt x="793" y="604"/>
                </a:lnTo>
                <a:lnTo>
                  <a:pt x="791" y="604"/>
                </a:lnTo>
                <a:lnTo>
                  <a:pt x="789" y="604"/>
                </a:lnTo>
                <a:lnTo>
                  <a:pt x="787" y="595"/>
                </a:lnTo>
                <a:lnTo>
                  <a:pt x="783" y="575"/>
                </a:lnTo>
                <a:lnTo>
                  <a:pt x="783" y="575"/>
                </a:lnTo>
                <a:lnTo>
                  <a:pt x="782" y="558"/>
                </a:lnTo>
                <a:lnTo>
                  <a:pt x="778" y="536"/>
                </a:lnTo>
                <a:lnTo>
                  <a:pt x="767" y="492"/>
                </a:lnTo>
                <a:lnTo>
                  <a:pt x="750" y="439"/>
                </a:lnTo>
                <a:lnTo>
                  <a:pt x="750" y="439"/>
                </a:lnTo>
                <a:lnTo>
                  <a:pt x="758" y="422"/>
                </a:lnTo>
                <a:lnTo>
                  <a:pt x="765" y="411"/>
                </a:lnTo>
                <a:lnTo>
                  <a:pt x="769" y="405"/>
                </a:lnTo>
                <a:lnTo>
                  <a:pt x="774" y="400"/>
                </a:lnTo>
                <a:lnTo>
                  <a:pt x="774" y="400"/>
                </a:lnTo>
                <a:lnTo>
                  <a:pt x="785" y="391"/>
                </a:lnTo>
                <a:lnTo>
                  <a:pt x="796" y="380"/>
                </a:lnTo>
                <a:lnTo>
                  <a:pt x="807" y="367"/>
                </a:lnTo>
                <a:lnTo>
                  <a:pt x="765" y="348"/>
                </a:lnTo>
                <a:lnTo>
                  <a:pt x="780" y="330"/>
                </a:lnTo>
                <a:lnTo>
                  <a:pt x="780" y="330"/>
                </a:lnTo>
                <a:lnTo>
                  <a:pt x="798" y="330"/>
                </a:lnTo>
                <a:lnTo>
                  <a:pt x="815" y="326"/>
                </a:lnTo>
                <a:lnTo>
                  <a:pt x="820" y="324"/>
                </a:lnTo>
                <a:lnTo>
                  <a:pt x="826" y="321"/>
                </a:lnTo>
                <a:lnTo>
                  <a:pt x="826" y="321"/>
                </a:lnTo>
                <a:lnTo>
                  <a:pt x="835" y="308"/>
                </a:lnTo>
                <a:lnTo>
                  <a:pt x="841" y="293"/>
                </a:lnTo>
                <a:lnTo>
                  <a:pt x="850" y="269"/>
                </a:lnTo>
                <a:lnTo>
                  <a:pt x="850" y="269"/>
                </a:lnTo>
                <a:lnTo>
                  <a:pt x="857" y="252"/>
                </a:lnTo>
                <a:lnTo>
                  <a:pt x="865" y="240"/>
                </a:lnTo>
                <a:lnTo>
                  <a:pt x="865" y="240"/>
                </a:lnTo>
                <a:lnTo>
                  <a:pt x="874" y="238"/>
                </a:lnTo>
                <a:lnTo>
                  <a:pt x="881" y="234"/>
                </a:lnTo>
                <a:lnTo>
                  <a:pt x="883" y="232"/>
                </a:lnTo>
                <a:lnTo>
                  <a:pt x="883" y="230"/>
                </a:lnTo>
                <a:lnTo>
                  <a:pt x="883" y="230"/>
                </a:lnTo>
                <a:lnTo>
                  <a:pt x="877" y="217"/>
                </a:lnTo>
                <a:lnTo>
                  <a:pt x="874" y="208"/>
                </a:lnTo>
                <a:lnTo>
                  <a:pt x="874" y="197"/>
                </a:lnTo>
                <a:lnTo>
                  <a:pt x="874" y="197"/>
                </a:lnTo>
                <a:lnTo>
                  <a:pt x="868" y="103"/>
                </a:lnTo>
                <a:lnTo>
                  <a:pt x="868" y="103"/>
                </a:lnTo>
                <a:lnTo>
                  <a:pt x="874" y="96"/>
                </a:lnTo>
                <a:lnTo>
                  <a:pt x="876" y="90"/>
                </a:lnTo>
                <a:lnTo>
                  <a:pt x="877" y="85"/>
                </a:lnTo>
                <a:lnTo>
                  <a:pt x="877" y="85"/>
                </a:lnTo>
                <a:lnTo>
                  <a:pt x="876" y="77"/>
                </a:lnTo>
                <a:lnTo>
                  <a:pt x="868" y="66"/>
                </a:lnTo>
                <a:lnTo>
                  <a:pt x="854" y="48"/>
                </a:lnTo>
                <a:lnTo>
                  <a:pt x="854" y="48"/>
                </a:lnTo>
                <a:lnTo>
                  <a:pt x="850" y="40"/>
                </a:lnTo>
                <a:lnTo>
                  <a:pt x="842" y="33"/>
                </a:lnTo>
                <a:lnTo>
                  <a:pt x="831" y="26"/>
                </a:lnTo>
                <a:lnTo>
                  <a:pt x="817" y="18"/>
                </a:lnTo>
                <a:lnTo>
                  <a:pt x="817" y="18"/>
                </a:lnTo>
                <a:lnTo>
                  <a:pt x="798" y="13"/>
                </a:lnTo>
                <a:lnTo>
                  <a:pt x="782" y="9"/>
                </a:lnTo>
                <a:lnTo>
                  <a:pt x="750" y="5"/>
                </a:lnTo>
                <a:lnTo>
                  <a:pt x="750" y="5"/>
                </a:lnTo>
                <a:lnTo>
                  <a:pt x="736" y="2"/>
                </a:lnTo>
                <a:lnTo>
                  <a:pt x="721" y="0"/>
                </a:lnTo>
                <a:lnTo>
                  <a:pt x="704" y="0"/>
                </a:lnTo>
                <a:lnTo>
                  <a:pt x="704" y="0"/>
                </a:lnTo>
                <a:lnTo>
                  <a:pt x="689" y="5"/>
                </a:lnTo>
                <a:lnTo>
                  <a:pt x="671" y="9"/>
                </a:lnTo>
                <a:lnTo>
                  <a:pt x="671" y="9"/>
                </a:lnTo>
                <a:lnTo>
                  <a:pt x="667" y="9"/>
                </a:lnTo>
                <a:lnTo>
                  <a:pt x="664" y="11"/>
                </a:lnTo>
                <a:lnTo>
                  <a:pt x="660" y="15"/>
                </a:lnTo>
                <a:lnTo>
                  <a:pt x="656" y="18"/>
                </a:lnTo>
                <a:lnTo>
                  <a:pt x="656" y="18"/>
                </a:lnTo>
                <a:lnTo>
                  <a:pt x="654" y="22"/>
                </a:lnTo>
                <a:lnTo>
                  <a:pt x="654" y="24"/>
                </a:lnTo>
                <a:lnTo>
                  <a:pt x="654" y="26"/>
                </a:lnTo>
                <a:lnTo>
                  <a:pt x="647" y="33"/>
                </a:lnTo>
                <a:lnTo>
                  <a:pt x="647" y="33"/>
                </a:lnTo>
                <a:lnTo>
                  <a:pt x="636" y="40"/>
                </a:lnTo>
                <a:lnTo>
                  <a:pt x="629" y="44"/>
                </a:lnTo>
                <a:lnTo>
                  <a:pt x="621" y="50"/>
                </a:lnTo>
                <a:lnTo>
                  <a:pt x="619" y="52"/>
                </a:lnTo>
                <a:lnTo>
                  <a:pt x="619" y="57"/>
                </a:lnTo>
                <a:lnTo>
                  <a:pt x="619" y="57"/>
                </a:lnTo>
                <a:lnTo>
                  <a:pt x="618" y="64"/>
                </a:lnTo>
                <a:lnTo>
                  <a:pt x="614" y="70"/>
                </a:lnTo>
                <a:lnTo>
                  <a:pt x="608" y="85"/>
                </a:lnTo>
                <a:lnTo>
                  <a:pt x="608" y="85"/>
                </a:lnTo>
                <a:lnTo>
                  <a:pt x="605" y="98"/>
                </a:lnTo>
                <a:lnTo>
                  <a:pt x="595" y="116"/>
                </a:lnTo>
                <a:lnTo>
                  <a:pt x="586" y="136"/>
                </a:lnTo>
                <a:lnTo>
                  <a:pt x="586" y="136"/>
                </a:lnTo>
                <a:lnTo>
                  <a:pt x="595" y="155"/>
                </a:lnTo>
                <a:lnTo>
                  <a:pt x="595" y="155"/>
                </a:lnTo>
                <a:lnTo>
                  <a:pt x="594" y="160"/>
                </a:lnTo>
                <a:lnTo>
                  <a:pt x="590" y="168"/>
                </a:lnTo>
                <a:lnTo>
                  <a:pt x="586" y="177"/>
                </a:lnTo>
                <a:lnTo>
                  <a:pt x="584" y="181"/>
                </a:lnTo>
                <a:lnTo>
                  <a:pt x="586" y="184"/>
                </a:lnTo>
                <a:lnTo>
                  <a:pt x="586" y="184"/>
                </a:lnTo>
                <a:lnTo>
                  <a:pt x="590" y="188"/>
                </a:lnTo>
                <a:lnTo>
                  <a:pt x="594" y="193"/>
                </a:lnTo>
                <a:lnTo>
                  <a:pt x="599" y="197"/>
                </a:lnTo>
                <a:lnTo>
                  <a:pt x="599" y="197"/>
                </a:lnTo>
                <a:lnTo>
                  <a:pt x="599" y="203"/>
                </a:lnTo>
                <a:lnTo>
                  <a:pt x="595" y="208"/>
                </a:lnTo>
                <a:lnTo>
                  <a:pt x="594" y="216"/>
                </a:lnTo>
                <a:lnTo>
                  <a:pt x="594" y="219"/>
                </a:lnTo>
                <a:lnTo>
                  <a:pt x="595" y="221"/>
                </a:lnTo>
                <a:lnTo>
                  <a:pt x="595" y="221"/>
                </a:lnTo>
                <a:lnTo>
                  <a:pt x="599" y="225"/>
                </a:lnTo>
                <a:lnTo>
                  <a:pt x="607" y="228"/>
                </a:lnTo>
                <a:lnTo>
                  <a:pt x="614" y="230"/>
                </a:lnTo>
                <a:lnTo>
                  <a:pt x="614" y="240"/>
                </a:lnTo>
                <a:lnTo>
                  <a:pt x="642" y="26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C22D7C73-82B4-4ECD-88DA-6B9DD123D8AC}"/>
              </a:ext>
            </a:extLst>
          </p:cNvPr>
          <p:cNvSpPr>
            <a:spLocks/>
          </p:cNvSpPr>
          <p:nvPr/>
        </p:nvSpPr>
        <p:spPr bwMode="auto">
          <a:xfrm>
            <a:off x="2660327" y="4815448"/>
            <a:ext cx="895872" cy="1483174"/>
          </a:xfrm>
          <a:custGeom>
            <a:avLst/>
            <a:gdLst>
              <a:gd name="T0" fmla="*/ 614 w 1141"/>
              <a:gd name="T1" fmla="*/ 321 h 1889"/>
              <a:gd name="T2" fmla="*/ 531 w 1141"/>
              <a:gd name="T3" fmla="*/ 420 h 1889"/>
              <a:gd name="T4" fmla="*/ 457 w 1141"/>
              <a:gd name="T5" fmla="*/ 739 h 1889"/>
              <a:gd name="T6" fmla="*/ 448 w 1141"/>
              <a:gd name="T7" fmla="*/ 817 h 1889"/>
              <a:gd name="T8" fmla="*/ 400 w 1141"/>
              <a:gd name="T9" fmla="*/ 914 h 1889"/>
              <a:gd name="T10" fmla="*/ 400 w 1141"/>
              <a:gd name="T11" fmla="*/ 999 h 1889"/>
              <a:gd name="T12" fmla="*/ 375 w 1141"/>
              <a:gd name="T13" fmla="*/ 1052 h 1889"/>
              <a:gd name="T14" fmla="*/ 371 w 1141"/>
              <a:gd name="T15" fmla="*/ 1089 h 1889"/>
              <a:gd name="T16" fmla="*/ 400 w 1141"/>
              <a:gd name="T17" fmla="*/ 1117 h 1889"/>
              <a:gd name="T18" fmla="*/ 293 w 1141"/>
              <a:gd name="T19" fmla="*/ 1255 h 1889"/>
              <a:gd name="T20" fmla="*/ 277 w 1141"/>
              <a:gd name="T21" fmla="*/ 1305 h 1889"/>
              <a:gd name="T22" fmla="*/ 382 w 1141"/>
              <a:gd name="T23" fmla="*/ 1371 h 1889"/>
              <a:gd name="T24" fmla="*/ 122 w 1141"/>
              <a:gd name="T25" fmla="*/ 1574 h 1889"/>
              <a:gd name="T26" fmla="*/ 48 w 1141"/>
              <a:gd name="T27" fmla="*/ 1576 h 1889"/>
              <a:gd name="T28" fmla="*/ 11 w 1141"/>
              <a:gd name="T29" fmla="*/ 1607 h 1889"/>
              <a:gd name="T30" fmla="*/ 2 w 1141"/>
              <a:gd name="T31" fmla="*/ 1661 h 1889"/>
              <a:gd name="T32" fmla="*/ 32 w 1141"/>
              <a:gd name="T33" fmla="*/ 1753 h 1889"/>
              <a:gd name="T34" fmla="*/ 105 w 1141"/>
              <a:gd name="T35" fmla="*/ 1873 h 1889"/>
              <a:gd name="T36" fmla="*/ 133 w 1141"/>
              <a:gd name="T37" fmla="*/ 1849 h 1889"/>
              <a:gd name="T38" fmla="*/ 135 w 1141"/>
              <a:gd name="T39" fmla="*/ 1771 h 1889"/>
              <a:gd name="T40" fmla="*/ 229 w 1141"/>
              <a:gd name="T41" fmla="*/ 1616 h 1889"/>
              <a:gd name="T42" fmla="*/ 349 w 1141"/>
              <a:gd name="T43" fmla="*/ 1546 h 1889"/>
              <a:gd name="T44" fmla="*/ 839 w 1141"/>
              <a:gd name="T45" fmla="*/ 1395 h 1889"/>
              <a:gd name="T46" fmla="*/ 843 w 1141"/>
              <a:gd name="T47" fmla="*/ 1511 h 1889"/>
              <a:gd name="T48" fmla="*/ 830 w 1141"/>
              <a:gd name="T49" fmla="*/ 1762 h 1889"/>
              <a:gd name="T50" fmla="*/ 815 w 1141"/>
              <a:gd name="T51" fmla="*/ 1836 h 1889"/>
              <a:gd name="T52" fmla="*/ 846 w 1141"/>
              <a:gd name="T53" fmla="*/ 1874 h 1889"/>
              <a:gd name="T54" fmla="*/ 915 w 1141"/>
              <a:gd name="T55" fmla="*/ 1889 h 1889"/>
              <a:gd name="T56" fmla="*/ 1132 w 1141"/>
              <a:gd name="T57" fmla="*/ 1862 h 1889"/>
              <a:gd name="T58" fmla="*/ 1136 w 1141"/>
              <a:gd name="T59" fmla="*/ 1827 h 1889"/>
              <a:gd name="T60" fmla="*/ 968 w 1141"/>
              <a:gd name="T61" fmla="*/ 1736 h 1889"/>
              <a:gd name="T62" fmla="*/ 963 w 1141"/>
              <a:gd name="T63" fmla="*/ 1603 h 1889"/>
              <a:gd name="T64" fmla="*/ 987 w 1141"/>
              <a:gd name="T65" fmla="*/ 1473 h 1889"/>
              <a:gd name="T66" fmla="*/ 1045 w 1141"/>
              <a:gd name="T67" fmla="*/ 1371 h 1889"/>
              <a:gd name="T68" fmla="*/ 900 w 1141"/>
              <a:gd name="T69" fmla="*/ 1008 h 1889"/>
              <a:gd name="T70" fmla="*/ 839 w 1141"/>
              <a:gd name="T71" fmla="*/ 899 h 1889"/>
              <a:gd name="T72" fmla="*/ 883 w 1141"/>
              <a:gd name="T73" fmla="*/ 861 h 1889"/>
              <a:gd name="T74" fmla="*/ 974 w 1141"/>
              <a:gd name="T75" fmla="*/ 874 h 1889"/>
              <a:gd name="T76" fmla="*/ 1049 w 1141"/>
              <a:gd name="T77" fmla="*/ 901 h 1889"/>
              <a:gd name="T78" fmla="*/ 1097 w 1141"/>
              <a:gd name="T79" fmla="*/ 903 h 1889"/>
              <a:gd name="T80" fmla="*/ 1121 w 1141"/>
              <a:gd name="T81" fmla="*/ 868 h 1889"/>
              <a:gd name="T82" fmla="*/ 1121 w 1141"/>
              <a:gd name="T83" fmla="*/ 844 h 1889"/>
              <a:gd name="T84" fmla="*/ 1097 w 1141"/>
              <a:gd name="T85" fmla="*/ 818 h 1889"/>
              <a:gd name="T86" fmla="*/ 1057 w 1141"/>
              <a:gd name="T87" fmla="*/ 807 h 1889"/>
              <a:gd name="T88" fmla="*/ 946 w 1141"/>
              <a:gd name="T89" fmla="*/ 778 h 1889"/>
              <a:gd name="T90" fmla="*/ 867 w 1141"/>
              <a:gd name="T91" fmla="*/ 739 h 1889"/>
              <a:gd name="T92" fmla="*/ 850 w 1141"/>
              <a:gd name="T93" fmla="*/ 536 h 1889"/>
              <a:gd name="T94" fmla="*/ 806 w 1141"/>
              <a:gd name="T95" fmla="*/ 415 h 1889"/>
              <a:gd name="T96" fmla="*/ 859 w 1141"/>
              <a:gd name="T97" fmla="*/ 319 h 1889"/>
              <a:gd name="T98" fmla="*/ 904 w 1141"/>
              <a:gd name="T99" fmla="*/ 302 h 1889"/>
              <a:gd name="T100" fmla="*/ 918 w 1141"/>
              <a:gd name="T101" fmla="*/ 221 h 1889"/>
              <a:gd name="T102" fmla="*/ 935 w 1141"/>
              <a:gd name="T103" fmla="*/ 212 h 1889"/>
              <a:gd name="T104" fmla="*/ 915 w 1141"/>
              <a:gd name="T105" fmla="*/ 135 h 1889"/>
              <a:gd name="T106" fmla="*/ 935 w 1141"/>
              <a:gd name="T107" fmla="*/ 89 h 1889"/>
              <a:gd name="T108" fmla="*/ 894 w 1141"/>
              <a:gd name="T109" fmla="*/ 33 h 1889"/>
              <a:gd name="T110" fmla="*/ 822 w 1141"/>
              <a:gd name="T111" fmla="*/ 0 h 1889"/>
              <a:gd name="T112" fmla="*/ 736 w 1141"/>
              <a:gd name="T113" fmla="*/ 15 h 1889"/>
              <a:gd name="T114" fmla="*/ 679 w 1141"/>
              <a:gd name="T115" fmla="*/ 72 h 1889"/>
              <a:gd name="T116" fmla="*/ 679 w 1141"/>
              <a:gd name="T117" fmla="*/ 125 h 1889"/>
              <a:gd name="T118" fmla="*/ 679 w 1141"/>
              <a:gd name="T119" fmla="*/ 166 h 1889"/>
              <a:gd name="T120" fmla="*/ 712 w 1141"/>
              <a:gd name="T121" fmla="*/ 251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1" h="1889">
                <a:moveTo>
                  <a:pt x="712" y="251"/>
                </a:moveTo>
                <a:lnTo>
                  <a:pt x="679" y="288"/>
                </a:lnTo>
                <a:lnTo>
                  <a:pt x="658" y="288"/>
                </a:lnTo>
                <a:lnTo>
                  <a:pt x="627" y="312"/>
                </a:lnTo>
                <a:lnTo>
                  <a:pt x="627" y="312"/>
                </a:lnTo>
                <a:lnTo>
                  <a:pt x="614" y="321"/>
                </a:lnTo>
                <a:lnTo>
                  <a:pt x="585" y="347"/>
                </a:lnTo>
                <a:lnTo>
                  <a:pt x="568" y="363"/>
                </a:lnTo>
                <a:lnTo>
                  <a:pt x="553" y="382"/>
                </a:lnTo>
                <a:lnTo>
                  <a:pt x="540" y="400"/>
                </a:lnTo>
                <a:lnTo>
                  <a:pt x="535" y="411"/>
                </a:lnTo>
                <a:lnTo>
                  <a:pt x="531" y="420"/>
                </a:lnTo>
                <a:lnTo>
                  <a:pt x="531" y="420"/>
                </a:lnTo>
                <a:lnTo>
                  <a:pt x="515" y="485"/>
                </a:lnTo>
                <a:lnTo>
                  <a:pt x="491" y="582"/>
                </a:lnTo>
                <a:lnTo>
                  <a:pt x="469" y="680"/>
                </a:lnTo>
                <a:lnTo>
                  <a:pt x="457" y="739"/>
                </a:lnTo>
                <a:lnTo>
                  <a:pt x="457" y="739"/>
                </a:lnTo>
                <a:lnTo>
                  <a:pt x="456" y="754"/>
                </a:lnTo>
                <a:lnTo>
                  <a:pt x="454" y="767"/>
                </a:lnTo>
                <a:lnTo>
                  <a:pt x="456" y="787"/>
                </a:lnTo>
                <a:lnTo>
                  <a:pt x="454" y="796"/>
                </a:lnTo>
                <a:lnTo>
                  <a:pt x="452" y="805"/>
                </a:lnTo>
                <a:lnTo>
                  <a:pt x="448" y="817"/>
                </a:lnTo>
                <a:lnTo>
                  <a:pt x="443" y="829"/>
                </a:lnTo>
                <a:lnTo>
                  <a:pt x="443" y="829"/>
                </a:lnTo>
                <a:lnTo>
                  <a:pt x="415" y="876"/>
                </a:lnTo>
                <a:lnTo>
                  <a:pt x="406" y="894"/>
                </a:lnTo>
                <a:lnTo>
                  <a:pt x="400" y="914"/>
                </a:lnTo>
                <a:lnTo>
                  <a:pt x="400" y="914"/>
                </a:lnTo>
                <a:lnTo>
                  <a:pt x="393" y="951"/>
                </a:lnTo>
                <a:lnTo>
                  <a:pt x="391" y="975"/>
                </a:lnTo>
                <a:lnTo>
                  <a:pt x="391" y="975"/>
                </a:lnTo>
                <a:lnTo>
                  <a:pt x="393" y="984"/>
                </a:lnTo>
                <a:lnTo>
                  <a:pt x="395" y="992"/>
                </a:lnTo>
                <a:lnTo>
                  <a:pt x="400" y="999"/>
                </a:lnTo>
                <a:lnTo>
                  <a:pt x="400" y="999"/>
                </a:lnTo>
                <a:lnTo>
                  <a:pt x="389" y="1016"/>
                </a:lnTo>
                <a:lnTo>
                  <a:pt x="382" y="1030"/>
                </a:lnTo>
                <a:lnTo>
                  <a:pt x="376" y="1047"/>
                </a:lnTo>
                <a:lnTo>
                  <a:pt x="376" y="1047"/>
                </a:lnTo>
                <a:lnTo>
                  <a:pt x="375" y="1052"/>
                </a:lnTo>
                <a:lnTo>
                  <a:pt x="371" y="1058"/>
                </a:lnTo>
                <a:lnTo>
                  <a:pt x="367" y="1065"/>
                </a:lnTo>
                <a:lnTo>
                  <a:pt x="365" y="1071"/>
                </a:lnTo>
                <a:lnTo>
                  <a:pt x="365" y="1075"/>
                </a:lnTo>
                <a:lnTo>
                  <a:pt x="367" y="1080"/>
                </a:lnTo>
                <a:lnTo>
                  <a:pt x="371" y="1089"/>
                </a:lnTo>
                <a:lnTo>
                  <a:pt x="371" y="1089"/>
                </a:lnTo>
                <a:lnTo>
                  <a:pt x="382" y="1102"/>
                </a:lnTo>
                <a:lnTo>
                  <a:pt x="391" y="1111"/>
                </a:lnTo>
                <a:lnTo>
                  <a:pt x="398" y="1115"/>
                </a:lnTo>
                <a:lnTo>
                  <a:pt x="400" y="1117"/>
                </a:lnTo>
                <a:lnTo>
                  <a:pt x="400" y="1117"/>
                </a:lnTo>
                <a:lnTo>
                  <a:pt x="380" y="1150"/>
                </a:lnTo>
                <a:lnTo>
                  <a:pt x="362" y="1178"/>
                </a:lnTo>
                <a:lnTo>
                  <a:pt x="343" y="1202"/>
                </a:lnTo>
                <a:lnTo>
                  <a:pt x="343" y="1202"/>
                </a:lnTo>
                <a:lnTo>
                  <a:pt x="321" y="1226"/>
                </a:lnTo>
                <a:lnTo>
                  <a:pt x="293" y="1255"/>
                </a:lnTo>
                <a:lnTo>
                  <a:pt x="282" y="1270"/>
                </a:lnTo>
                <a:lnTo>
                  <a:pt x="275" y="1283"/>
                </a:lnTo>
                <a:lnTo>
                  <a:pt x="273" y="1290"/>
                </a:lnTo>
                <a:lnTo>
                  <a:pt x="273" y="1296"/>
                </a:lnTo>
                <a:lnTo>
                  <a:pt x="275" y="1301"/>
                </a:lnTo>
                <a:lnTo>
                  <a:pt x="277" y="1305"/>
                </a:lnTo>
                <a:lnTo>
                  <a:pt x="277" y="1305"/>
                </a:lnTo>
                <a:lnTo>
                  <a:pt x="288" y="1314"/>
                </a:lnTo>
                <a:lnTo>
                  <a:pt x="303" y="1325"/>
                </a:lnTo>
                <a:lnTo>
                  <a:pt x="338" y="1347"/>
                </a:lnTo>
                <a:lnTo>
                  <a:pt x="382" y="1371"/>
                </a:lnTo>
                <a:lnTo>
                  <a:pt x="382" y="1371"/>
                </a:lnTo>
                <a:lnTo>
                  <a:pt x="159" y="1550"/>
                </a:lnTo>
                <a:lnTo>
                  <a:pt x="159" y="1550"/>
                </a:lnTo>
                <a:lnTo>
                  <a:pt x="144" y="1561"/>
                </a:lnTo>
                <a:lnTo>
                  <a:pt x="133" y="1568"/>
                </a:lnTo>
                <a:lnTo>
                  <a:pt x="126" y="1570"/>
                </a:lnTo>
                <a:lnTo>
                  <a:pt x="122" y="1574"/>
                </a:lnTo>
                <a:lnTo>
                  <a:pt x="122" y="1574"/>
                </a:lnTo>
                <a:lnTo>
                  <a:pt x="118" y="1576"/>
                </a:lnTo>
                <a:lnTo>
                  <a:pt x="111" y="1576"/>
                </a:lnTo>
                <a:lnTo>
                  <a:pt x="87" y="1574"/>
                </a:lnTo>
                <a:lnTo>
                  <a:pt x="61" y="1574"/>
                </a:lnTo>
                <a:lnTo>
                  <a:pt x="48" y="1576"/>
                </a:lnTo>
                <a:lnTo>
                  <a:pt x="37" y="1578"/>
                </a:lnTo>
                <a:lnTo>
                  <a:pt x="37" y="1578"/>
                </a:lnTo>
                <a:lnTo>
                  <a:pt x="28" y="1583"/>
                </a:lnTo>
                <a:lnTo>
                  <a:pt x="21" y="1591"/>
                </a:lnTo>
                <a:lnTo>
                  <a:pt x="15" y="1598"/>
                </a:lnTo>
                <a:lnTo>
                  <a:pt x="11" y="1607"/>
                </a:lnTo>
                <a:lnTo>
                  <a:pt x="8" y="1618"/>
                </a:lnTo>
                <a:lnTo>
                  <a:pt x="6" y="1629"/>
                </a:lnTo>
                <a:lnTo>
                  <a:pt x="4" y="1650"/>
                </a:lnTo>
                <a:lnTo>
                  <a:pt x="4" y="1650"/>
                </a:lnTo>
                <a:lnTo>
                  <a:pt x="4" y="1657"/>
                </a:lnTo>
                <a:lnTo>
                  <a:pt x="2" y="1661"/>
                </a:lnTo>
                <a:lnTo>
                  <a:pt x="0" y="1664"/>
                </a:lnTo>
                <a:lnTo>
                  <a:pt x="0" y="1668"/>
                </a:lnTo>
                <a:lnTo>
                  <a:pt x="2" y="1677"/>
                </a:lnTo>
                <a:lnTo>
                  <a:pt x="8" y="1694"/>
                </a:lnTo>
                <a:lnTo>
                  <a:pt x="32" y="1753"/>
                </a:lnTo>
                <a:lnTo>
                  <a:pt x="32" y="1753"/>
                </a:lnTo>
                <a:lnTo>
                  <a:pt x="50" y="1790"/>
                </a:lnTo>
                <a:lnTo>
                  <a:pt x="63" y="1821"/>
                </a:lnTo>
                <a:lnTo>
                  <a:pt x="76" y="1843"/>
                </a:lnTo>
                <a:lnTo>
                  <a:pt x="87" y="1858"/>
                </a:lnTo>
                <a:lnTo>
                  <a:pt x="96" y="1869"/>
                </a:lnTo>
                <a:lnTo>
                  <a:pt x="105" y="1873"/>
                </a:lnTo>
                <a:lnTo>
                  <a:pt x="115" y="1874"/>
                </a:lnTo>
                <a:lnTo>
                  <a:pt x="122" y="1871"/>
                </a:lnTo>
                <a:lnTo>
                  <a:pt x="122" y="1871"/>
                </a:lnTo>
                <a:lnTo>
                  <a:pt x="128" y="1865"/>
                </a:lnTo>
                <a:lnTo>
                  <a:pt x="131" y="1858"/>
                </a:lnTo>
                <a:lnTo>
                  <a:pt x="133" y="1849"/>
                </a:lnTo>
                <a:lnTo>
                  <a:pt x="131" y="1838"/>
                </a:lnTo>
                <a:lnTo>
                  <a:pt x="128" y="1817"/>
                </a:lnTo>
                <a:lnTo>
                  <a:pt x="126" y="1808"/>
                </a:lnTo>
                <a:lnTo>
                  <a:pt x="128" y="1801"/>
                </a:lnTo>
                <a:lnTo>
                  <a:pt x="128" y="1801"/>
                </a:lnTo>
                <a:lnTo>
                  <a:pt x="135" y="1771"/>
                </a:lnTo>
                <a:lnTo>
                  <a:pt x="151" y="1729"/>
                </a:lnTo>
                <a:lnTo>
                  <a:pt x="174" y="1668"/>
                </a:lnTo>
                <a:lnTo>
                  <a:pt x="174" y="1668"/>
                </a:lnTo>
                <a:lnTo>
                  <a:pt x="185" y="1655"/>
                </a:lnTo>
                <a:lnTo>
                  <a:pt x="212" y="1631"/>
                </a:lnTo>
                <a:lnTo>
                  <a:pt x="229" y="1616"/>
                </a:lnTo>
                <a:lnTo>
                  <a:pt x="247" y="1602"/>
                </a:lnTo>
                <a:lnTo>
                  <a:pt x="268" y="1589"/>
                </a:lnTo>
                <a:lnTo>
                  <a:pt x="286" y="1578"/>
                </a:lnTo>
                <a:lnTo>
                  <a:pt x="286" y="1578"/>
                </a:lnTo>
                <a:lnTo>
                  <a:pt x="312" y="1565"/>
                </a:lnTo>
                <a:lnTo>
                  <a:pt x="349" y="1546"/>
                </a:lnTo>
                <a:lnTo>
                  <a:pt x="434" y="1498"/>
                </a:lnTo>
                <a:lnTo>
                  <a:pt x="542" y="1438"/>
                </a:lnTo>
                <a:lnTo>
                  <a:pt x="574" y="1441"/>
                </a:lnTo>
                <a:lnTo>
                  <a:pt x="679" y="1292"/>
                </a:lnTo>
                <a:lnTo>
                  <a:pt x="758" y="1441"/>
                </a:lnTo>
                <a:lnTo>
                  <a:pt x="839" y="1395"/>
                </a:lnTo>
                <a:lnTo>
                  <a:pt x="867" y="1408"/>
                </a:lnTo>
                <a:lnTo>
                  <a:pt x="867" y="1408"/>
                </a:lnTo>
                <a:lnTo>
                  <a:pt x="863" y="1423"/>
                </a:lnTo>
                <a:lnTo>
                  <a:pt x="854" y="1454"/>
                </a:lnTo>
                <a:lnTo>
                  <a:pt x="845" y="1493"/>
                </a:lnTo>
                <a:lnTo>
                  <a:pt x="843" y="1511"/>
                </a:lnTo>
                <a:lnTo>
                  <a:pt x="843" y="1526"/>
                </a:lnTo>
                <a:lnTo>
                  <a:pt x="843" y="1526"/>
                </a:lnTo>
                <a:lnTo>
                  <a:pt x="857" y="1668"/>
                </a:lnTo>
                <a:lnTo>
                  <a:pt x="857" y="1668"/>
                </a:lnTo>
                <a:lnTo>
                  <a:pt x="843" y="1720"/>
                </a:lnTo>
                <a:lnTo>
                  <a:pt x="830" y="1762"/>
                </a:lnTo>
                <a:lnTo>
                  <a:pt x="824" y="1790"/>
                </a:lnTo>
                <a:lnTo>
                  <a:pt x="824" y="1790"/>
                </a:lnTo>
                <a:lnTo>
                  <a:pt x="821" y="1806"/>
                </a:lnTo>
                <a:lnTo>
                  <a:pt x="817" y="1821"/>
                </a:lnTo>
                <a:lnTo>
                  <a:pt x="815" y="1828"/>
                </a:lnTo>
                <a:lnTo>
                  <a:pt x="815" y="1836"/>
                </a:lnTo>
                <a:lnTo>
                  <a:pt x="815" y="1843"/>
                </a:lnTo>
                <a:lnTo>
                  <a:pt x="819" y="1852"/>
                </a:lnTo>
                <a:lnTo>
                  <a:pt x="819" y="1852"/>
                </a:lnTo>
                <a:lnTo>
                  <a:pt x="826" y="1860"/>
                </a:lnTo>
                <a:lnTo>
                  <a:pt x="835" y="1867"/>
                </a:lnTo>
                <a:lnTo>
                  <a:pt x="846" y="1874"/>
                </a:lnTo>
                <a:lnTo>
                  <a:pt x="859" y="1880"/>
                </a:lnTo>
                <a:lnTo>
                  <a:pt x="874" y="1884"/>
                </a:lnTo>
                <a:lnTo>
                  <a:pt x="889" y="1887"/>
                </a:lnTo>
                <a:lnTo>
                  <a:pt x="902" y="1889"/>
                </a:lnTo>
                <a:lnTo>
                  <a:pt x="915" y="1889"/>
                </a:lnTo>
                <a:lnTo>
                  <a:pt x="915" y="1889"/>
                </a:lnTo>
                <a:lnTo>
                  <a:pt x="1023" y="1884"/>
                </a:lnTo>
                <a:lnTo>
                  <a:pt x="1086" y="1878"/>
                </a:lnTo>
                <a:lnTo>
                  <a:pt x="1108" y="1874"/>
                </a:lnTo>
                <a:lnTo>
                  <a:pt x="1121" y="1871"/>
                </a:lnTo>
                <a:lnTo>
                  <a:pt x="1121" y="1871"/>
                </a:lnTo>
                <a:lnTo>
                  <a:pt x="1132" y="1862"/>
                </a:lnTo>
                <a:lnTo>
                  <a:pt x="1139" y="1852"/>
                </a:lnTo>
                <a:lnTo>
                  <a:pt x="1141" y="1841"/>
                </a:lnTo>
                <a:lnTo>
                  <a:pt x="1141" y="1838"/>
                </a:lnTo>
                <a:lnTo>
                  <a:pt x="1139" y="1834"/>
                </a:lnTo>
                <a:lnTo>
                  <a:pt x="1139" y="1834"/>
                </a:lnTo>
                <a:lnTo>
                  <a:pt x="1136" y="1827"/>
                </a:lnTo>
                <a:lnTo>
                  <a:pt x="1128" y="1821"/>
                </a:lnTo>
                <a:lnTo>
                  <a:pt x="1079" y="1801"/>
                </a:lnTo>
                <a:lnTo>
                  <a:pt x="1079" y="1801"/>
                </a:lnTo>
                <a:lnTo>
                  <a:pt x="1036" y="1779"/>
                </a:lnTo>
                <a:lnTo>
                  <a:pt x="998" y="1756"/>
                </a:lnTo>
                <a:lnTo>
                  <a:pt x="968" y="1736"/>
                </a:lnTo>
                <a:lnTo>
                  <a:pt x="961" y="1729"/>
                </a:lnTo>
                <a:lnTo>
                  <a:pt x="957" y="1725"/>
                </a:lnTo>
                <a:lnTo>
                  <a:pt x="957" y="1725"/>
                </a:lnTo>
                <a:lnTo>
                  <a:pt x="955" y="1701"/>
                </a:lnTo>
                <a:lnTo>
                  <a:pt x="959" y="1655"/>
                </a:lnTo>
                <a:lnTo>
                  <a:pt x="963" y="1603"/>
                </a:lnTo>
                <a:lnTo>
                  <a:pt x="966" y="1581"/>
                </a:lnTo>
                <a:lnTo>
                  <a:pt x="970" y="1565"/>
                </a:lnTo>
                <a:lnTo>
                  <a:pt x="970" y="1565"/>
                </a:lnTo>
                <a:lnTo>
                  <a:pt x="975" y="1548"/>
                </a:lnTo>
                <a:lnTo>
                  <a:pt x="979" y="1524"/>
                </a:lnTo>
                <a:lnTo>
                  <a:pt x="987" y="1473"/>
                </a:lnTo>
                <a:lnTo>
                  <a:pt x="994" y="1408"/>
                </a:lnTo>
                <a:lnTo>
                  <a:pt x="994" y="1408"/>
                </a:lnTo>
                <a:lnTo>
                  <a:pt x="1020" y="1395"/>
                </a:lnTo>
                <a:lnTo>
                  <a:pt x="1038" y="1382"/>
                </a:lnTo>
                <a:lnTo>
                  <a:pt x="1044" y="1377"/>
                </a:lnTo>
                <a:lnTo>
                  <a:pt x="1045" y="1371"/>
                </a:lnTo>
                <a:lnTo>
                  <a:pt x="1045" y="1371"/>
                </a:lnTo>
                <a:lnTo>
                  <a:pt x="1038" y="1353"/>
                </a:lnTo>
                <a:lnTo>
                  <a:pt x="1020" y="1312"/>
                </a:lnTo>
                <a:lnTo>
                  <a:pt x="961" y="1193"/>
                </a:lnTo>
                <a:lnTo>
                  <a:pt x="876" y="1023"/>
                </a:lnTo>
                <a:lnTo>
                  <a:pt x="900" y="1008"/>
                </a:lnTo>
                <a:lnTo>
                  <a:pt x="900" y="1008"/>
                </a:lnTo>
                <a:lnTo>
                  <a:pt x="867" y="958"/>
                </a:lnTo>
                <a:lnTo>
                  <a:pt x="846" y="922"/>
                </a:lnTo>
                <a:lnTo>
                  <a:pt x="839" y="909"/>
                </a:lnTo>
                <a:lnTo>
                  <a:pt x="839" y="903"/>
                </a:lnTo>
                <a:lnTo>
                  <a:pt x="839" y="899"/>
                </a:lnTo>
                <a:lnTo>
                  <a:pt x="839" y="899"/>
                </a:lnTo>
                <a:lnTo>
                  <a:pt x="841" y="887"/>
                </a:lnTo>
                <a:lnTo>
                  <a:pt x="843" y="870"/>
                </a:lnTo>
                <a:lnTo>
                  <a:pt x="843" y="848"/>
                </a:lnTo>
                <a:lnTo>
                  <a:pt x="843" y="848"/>
                </a:lnTo>
                <a:lnTo>
                  <a:pt x="883" y="861"/>
                </a:lnTo>
                <a:lnTo>
                  <a:pt x="915" y="870"/>
                </a:lnTo>
                <a:lnTo>
                  <a:pt x="942" y="877"/>
                </a:lnTo>
                <a:lnTo>
                  <a:pt x="942" y="877"/>
                </a:lnTo>
                <a:lnTo>
                  <a:pt x="959" y="877"/>
                </a:lnTo>
                <a:lnTo>
                  <a:pt x="968" y="876"/>
                </a:lnTo>
                <a:lnTo>
                  <a:pt x="974" y="874"/>
                </a:lnTo>
                <a:lnTo>
                  <a:pt x="975" y="872"/>
                </a:lnTo>
                <a:lnTo>
                  <a:pt x="975" y="872"/>
                </a:lnTo>
                <a:lnTo>
                  <a:pt x="1022" y="887"/>
                </a:lnTo>
                <a:lnTo>
                  <a:pt x="1022" y="887"/>
                </a:lnTo>
                <a:lnTo>
                  <a:pt x="1034" y="892"/>
                </a:lnTo>
                <a:lnTo>
                  <a:pt x="1049" y="901"/>
                </a:lnTo>
                <a:lnTo>
                  <a:pt x="1068" y="909"/>
                </a:lnTo>
                <a:lnTo>
                  <a:pt x="1075" y="911"/>
                </a:lnTo>
                <a:lnTo>
                  <a:pt x="1084" y="909"/>
                </a:lnTo>
                <a:lnTo>
                  <a:pt x="1084" y="909"/>
                </a:lnTo>
                <a:lnTo>
                  <a:pt x="1090" y="907"/>
                </a:lnTo>
                <a:lnTo>
                  <a:pt x="1097" y="903"/>
                </a:lnTo>
                <a:lnTo>
                  <a:pt x="1101" y="898"/>
                </a:lnTo>
                <a:lnTo>
                  <a:pt x="1106" y="890"/>
                </a:lnTo>
                <a:lnTo>
                  <a:pt x="1112" y="879"/>
                </a:lnTo>
                <a:lnTo>
                  <a:pt x="1117" y="872"/>
                </a:lnTo>
                <a:lnTo>
                  <a:pt x="1117" y="872"/>
                </a:lnTo>
                <a:lnTo>
                  <a:pt x="1121" y="868"/>
                </a:lnTo>
                <a:lnTo>
                  <a:pt x="1127" y="863"/>
                </a:lnTo>
                <a:lnTo>
                  <a:pt x="1127" y="859"/>
                </a:lnTo>
                <a:lnTo>
                  <a:pt x="1127" y="855"/>
                </a:lnTo>
                <a:lnTo>
                  <a:pt x="1125" y="850"/>
                </a:lnTo>
                <a:lnTo>
                  <a:pt x="1121" y="844"/>
                </a:lnTo>
                <a:lnTo>
                  <a:pt x="1121" y="844"/>
                </a:lnTo>
                <a:lnTo>
                  <a:pt x="1114" y="833"/>
                </a:lnTo>
                <a:lnTo>
                  <a:pt x="1108" y="826"/>
                </a:lnTo>
                <a:lnTo>
                  <a:pt x="1106" y="822"/>
                </a:lnTo>
                <a:lnTo>
                  <a:pt x="1103" y="820"/>
                </a:lnTo>
                <a:lnTo>
                  <a:pt x="1103" y="820"/>
                </a:lnTo>
                <a:lnTo>
                  <a:pt x="1097" y="818"/>
                </a:lnTo>
                <a:lnTo>
                  <a:pt x="1090" y="813"/>
                </a:lnTo>
                <a:lnTo>
                  <a:pt x="1082" y="809"/>
                </a:lnTo>
                <a:lnTo>
                  <a:pt x="1073" y="805"/>
                </a:lnTo>
                <a:lnTo>
                  <a:pt x="1073" y="805"/>
                </a:lnTo>
                <a:lnTo>
                  <a:pt x="1066" y="805"/>
                </a:lnTo>
                <a:lnTo>
                  <a:pt x="1057" y="807"/>
                </a:lnTo>
                <a:lnTo>
                  <a:pt x="1045" y="811"/>
                </a:lnTo>
                <a:lnTo>
                  <a:pt x="999" y="796"/>
                </a:lnTo>
                <a:lnTo>
                  <a:pt x="994" y="782"/>
                </a:lnTo>
                <a:lnTo>
                  <a:pt x="994" y="782"/>
                </a:lnTo>
                <a:lnTo>
                  <a:pt x="970" y="780"/>
                </a:lnTo>
                <a:lnTo>
                  <a:pt x="946" y="778"/>
                </a:lnTo>
                <a:lnTo>
                  <a:pt x="924" y="772"/>
                </a:lnTo>
                <a:lnTo>
                  <a:pt x="924" y="772"/>
                </a:lnTo>
                <a:lnTo>
                  <a:pt x="913" y="769"/>
                </a:lnTo>
                <a:lnTo>
                  <a:pt x="902" y="765"/>
                </a:lnTo>
                <a:lnTo>
                  <a:pt x="885" y="754"/>
                </a:lnTo>
                <a:lnTo>
                  <a:pt x="867" y="739"/>
                </a:lnTo>
                <a:lnTo>
                  <a:pt x="867" y="739"/>
                </a:lnTo>
                <a:lnTo>
                  <a:pt x="863" y="684"/>
                </a:lnTo>
                <a:lnTo>
                  <a:pt x="857" y="579"/>
                </a:lnTo>
                <a:lnTo>
                  <a:pt x="857" y="579"/>
                </a:lnTo>
                <a:lnTo>
                  <a:pt x="856" y="557"/>
                </a:lnTo>
                <a:lnTo>
                  <a:pt x="850" y="536"/>
                </a:lnTo>
                <a:lnTo>
                  <a:pt x="846" y="516"/>
                </a:lnTo>
                <a:lnTo>
                  <a:pt x="841" y="500"/>
                </a:lnTo>
                <a:lnTo>
                  <a:pt x="830" y="470"/>
                </a:lnTo>
                <a:lnTo>
                  <a:pt x="819" y="448"/>
                </a:lnTo>
                <a:lnTo>
                  <a:pt x="819" y="448"/>
                </a:lnTo>
                <a:lnTo>
                  <a:pt x="806" y="415"/>
                </a:lnTo>
                <a:lnTo>
                  <a:pt x="800" y="400"/>
                </a:lnTo>
                <a:lnTo>
                  <a:pt x="800" y="372"/>
                </a:lnTo>
                <a:lnTo>
                  <a:pt x="797" y="354"/>
                </a:lnTo>
                <a:lnTo>
                  <a:pt x="834" y="321"/>
                </a:lnTo>
                <a:lnTo>
                  <a:pt x="834" y="321"/>
                </a:lnTo>
                <a:lnTo>
                  <a:pt x="859" y="319"/>
                </a:lnTo>
                <a:lnTo>
                  <a:pt x="880" y="315"/>
                </a:lnTo>
                <a:lnTo>
                  <a:pt x="889" y="313"/>
                </a:lnTo>
                <a:lnTo>
                  <a:pt x="894" y="312"/>
                </a:lnTo>
                <a:lnTo>
                  <a:pt x="894" y="312"/>
                </a:lnTo>
                <a:lnTo>
                  <a:pt x="900" y="308"/>
                </a:lnTo>
                <a:lnTo>
                  <a:pt x="904" y="302"/>
                </a:lnTo>
                <a:lnTo>
                  <a:pt x="909" y="291"/>
                </a:lnTo>
                <a:lnTo>
                  <a:pt x="913" y="277"/>
                </a:lnTo>
                <a:lnTo>
                  <a:pt x="915" y="264"/>
                </a:lnTo>
                <a:lnTo>
                  <a:pt x="915" y="264"/>
                </a:lnTo>
                <a:lnTo>
                  <a:pt x="918" y="221"/>
                </a:lnTo>
                <a:lnTo>
                  <a:pt x="918" y="221"/>
                </a:lnTo>
                <a:lnTo>
                  <a:pt x="928" y="221"/>
                </a:lnTo>
                <a:lnTo>
                  <a:pt x="935" y="219"/>
                </a:lnTo>
                <a:lnTo>
                  <a:pt x="937" y="219"/>
                </a:lnTo>
                <a:lnTo>
                  <a:pt x="937" y="218"/>
                </a:lnTo>
                <a:lnTo>
                  <a:pt x="937" y="218"/>
                </a:lnTo>
                <a:lnTo>
                  <a:pt x="935" y="212"/>
                </a:lnTo>
                <a:lnTo>
                  <a:pt x="929" y="203"/>
                </a:lnTo>
                <a:lnTo>
                  <a:pt x="924" y="190"/>
                </a:lnTo>
                <a:lnTo>
                  <a:pt x="918" y="175"/>
                </a:lnTo>
                <a:lnTo>
                  <a:pt x="918" y="175"/>
                </a:lnTo>
                <a:lnTo>
                  <a:pt x="916" y="155"/>
                </a:lnTo>
                <a:lnTo>
                  <a:pt x="915" y="135"/>
                </a:lnTo>
                <a:lnTo>
                  <a:pt x="915" y="113"/>
                </a:lnTo>
                <a:lnTo>
                  <a:pt x="915" y="113"/>
                </a:lnTo>
                <a:lnTo>
                  <a:pt x="918" y="111"/>
                </a:lnTo>
                <a:lnTo>
                  <a:pt x="928" y="101"/>
                </a:lnTo>
                <a:lnTo>
                  <a:pt x="931" y="96"/>
                </a:lnTo>
                <a:lnTo>
                  <a:pt x="935" y="89"/>
                </a:lnTo>
                <a:lnTo>
                  <a:pt x="935" y="81"/>
                </a:lnTo>
                <a:lnTo>
                  <a:pt x="933" y="76"/>
                </a:lnTo>
                <a:lnTo>
                  <a:pt x="933" y="76"/>
                </a:lnTo>
                <a:lnTo>
                  <a:pt x="922" y="61"/>
                </a:lnTo>
                <a:lnTo>
                  <a:pt x="909" y="48"/>
                </a:lnTo>
                <a:lnTo>
                  <a:pt x="894" y="33"/>
                </a:lnTo>
                <a:lnTo>
                  <a:pt x="881" y="24"/>
                </a:lnTo>
                <a:lnTo>
                  <a:pt x="881" y="24"/>
                </a:lnTo>
                <a:lnTo>
                  <a:pt x="865" y="15"/>
                </a:lnTo>
                <a:lnTo>
                  <a:pt x="845" y="7"/>
                </a:lnTo>
                <a:lnTo>
                  <a:pt x="834" y="4"/>
                </a:lnTo>
                <a:lnTo>
                  <a:pt x="822" y="0"/>
                </a:lnTo>
                <a:lnTo>
                  <a:pt x="810" y="0"/>
                </a:lnTo>
                <a:lnTo>
                  <a:pt x="797" y="0"/>
                </a:lnTo>
                <a:lnTo>
                  <a:pt x="797" y="0"/>
                </a:lnTo>
                <a:lnTo>
                  <a:pt x="771" y="4"/>
                </a:lnTo>
                <a:lnTo>
                  <a:pt x="752" y="9"/>
                </a:lnTo>
                <a:lnTo>
                  <a:pt x="736" y="15"/>
                </a:lnTo>
                <a:lnTo>
                  <a:pt x="721" y="24"/>
                </a:lnTo>
                <a:lnTo>
                  <a:pt x="721" y="24"/>
                </a:lnTo>
                <a:lnTo>
                  <a:pt x="706" y="35"/>
                </a:lnTo>
                <a:lnTo>
                  <a:pt x="692" y="52"/>
                </a:lnTo>
                <a:lnTo>
                  <a:pt x="682" y="65"/>
                </a:lnTo>
                <a:lnTo>
                  <a:pt x="679" y="72"/>
                </a:lnTo>
                <a:lnTo>
                  <a:pt x="679" y="76"/>
                </a:lnTo>
                <a:lnTo>
                  <a:pt x="679" y="76"/>
                </a:lnTo>
                <a:lnTo>
                  <a:pt x="679" y="90"/>
                </a:lnTo>
                <a:lnTo>
                  <a:pt x="679" y="109"/>
                </a:lnTo>
                <a:lnTo>
                  <a:pt x="679" y="109"/>
                </a:lnTo>
                <a:lnTo>
                  <a:pt x="679" y="125"/>
                </a:lnTo>
                <a:lnTo>
                  <a:pt x="679" y="133"/>
                </a:lnTo>
                <a:lnTo>
                  <a:pt x="679" y="142"/>
                </a:lnTo>
                <a:lnTo>
                  <a:pt x="679" y="142"/>
                </a:lnTo>
                <a:lnTo>
                  <a:pt x="677" y="153"/>
                </a:lnTo>
                <a:lnTo>
                  <a:pt x="679" y="166"/>
                </a:lnTo>
                <a:lnTo>
                  <a:pt x="679" y="166"/>
                </a:lnTo>
                <a:lnTo>
                  <a:pt x="682" y="186"/>
                </a:lnTo>
                <a:lnTo>
                  <a:pt x="688" y="203"/>
                </a:lnTo>
                <a:lnTo>
                  <a:pt x="688" y="203"/>
                </a:lnTo>
                <a:lnTo>
                  <a:pt x="692" y="221"/>
                </a:lnTo>
                <a:lnTo>
                  <a:pt x="692" y="236"/>
                </a:lnTo>
                <a:lnTo>
                  <a:pt x="712" y="2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69EDED99-B476-4A43-AFF5-6BD8EFF6B63A}"/>
              </a:ext>
            </a:extLst>
          </p:cNvPr>
          <p:cNvSpPr>
            <a:spLocks/>
          </p:cNvSpPr>
          <p:nvPr/>
        </p:nvSpPr>
        <p:spPr bwMode="auto">
          <a:xfrm>
            <a:off x="899789" y="4782842"/>
            <a:ext cx="818926" cy="1500448"/>
          </a:xfrm>
          <a:custGeom>
            <a:avLst/>
            <a:gdLst>
              <a:gd name="T0" fmla="*/ 462 w 1043"/>
              <a:gd name="T1" fmla="*/ 2 h 1911"/>
              <a:gd name="T2" fmla="*/ 413 w 1043"/>
              <a:gd name="T3" fmla="*/ 50 h 1911"/>
              <a:gd name="T4" fmla="*/ 370 w 1043"/>
              <a:gd name="T5" fmla="*/ 125 h 1911"/>
              <a:gd name="T6" fmla="*/ 402 w 1043"/>
              <a:gd name="T7" fmla="*/ 219 h 1911"/>
              <a:gd name="T8" fmla="*/ 444 w 1043"/>
              <a:gd name="T9" fmla="*/ 265 h 1911"/>
              <a:gd name="T10" fmla="*/ 466 w 1043"/>
              <a:gd name="T11" fmla="*/ 324 h 1911"/>
              <a:gd name="T12" fmla="*/ 409 w 1043"/>
              <a:gd name="T13" fmla="*/ 601 h 1911"/>
              <a:gd name="T14" fmla="*/ 320 w 1043"/>
              <a:gd name="T15" fmla="*/ 895 h 1911"/>
              <a:gd name="T16" fmla="*/ 271 w 1043"/>
              <a:gd name="T17" fmla="*/ 1006 h 1911"/>
              <a:gd name="T18" fmla="*/ 289 w 1043"/>
              <a:gd name="T19" fmla="*/ 1058 h 1911"/>
              <a:gd name="T20" fmla="*/ 309 w 1043"/>
              <a:gd name="T21" fmla="*/ 1061 h 1911"/>
              <a:gd name="T22" fmla="*/ 344 w 1043"/>
              <a:gd name="T23" fmla="*/ 1048 h 1911"/>
              <a:gd name="T24" fmla="*/ 361 w 1043"/>
              <a:gd name="T25" fmla="*/ 1047 h 1911"/>
              <a:gd name="T26" fmla="*/ 387 w 1043"/>
              <a:gd name="T27" fmla="*/ 1006 h 1911"/>
              <a:gd name="T28" fmla="*/ 387 w 1043"/>
              <a:gd name="T29" fmla="*/ 940 h 1911"/>
              <a:gd name="T30" fmla="*/ 429 w 1043"/>
              <a:gd name="T31" fmla="*/ 1002 h 1911"/>
              <a:gd name="T32" fmla="*/ 435 w 1043"/>
              <a:gd name="T33" fmla="*/ 1190 h 1911"/>
              <a:gd name="T34" fmla="*/ 390 w 1043"/>
              <a:gd name="T35" fmla="*/ 1319 h 1911"/>
              <a:gd name="T36" fmla="*/ 287 w 1043"/>
              <a:gd name="T37" fmla="*/ 1437 h 1911"/>
              <a:gd name="T38" fmla="*/ 175 w 1043"/>
              <a:gd name="T39" fmla="*/ 1596 h 1911"/>
              <a:gd name="T40" fmla="*/ 61 w 1043"/>
              <a:gd name="T41" fmla="*/ 1653 h 1911"/>
              <a:gd name="T42" fmla="*/ 0 w 1043"/>
              <a:gd name="T43" fmla="*/ 1701 h 1911"/>
              <a:gd name="T44" fmla="*/ 75 w 1043"/>
              <a:gd name="T45" fmla="*/ 1826 h 1911"/>
              <a:gd name="T46" fmla="*/ 134 w 1043"/>
              <a:gd name="T47" fmla="*/ 1893 h 1911"/>
              <a:gd name="T48" fmla="*/ 206 w 1043"/>
              <a:gd name="T49" fmla="*/ 1900 h 1911"/>
              <a:gd name="T50" fmla="*/ 193 w 1043"/>
              <a:gd name="T51" fmla="*/ 1852 h 1911"/>
              <a:gd name="T52" fmla="*/ 171 w 1043"/>
              <a:gd name="T53" fmla="*/ 1775 h 1911"/>
              <a:gd name="T54" fmla="*/ 239 w 1043"/>
              <a:gd name="T55" fmla="*/ 1658 h 1911"/>
              <a:gd name="T56" fmla="*/ 453 w 1043"/>
              <a:gd name="T57" fmla="*/ 1480 h 1911"/>
              <a:gd name="T58" fmla="*/ 614 w 1043"/>
              <a:gd name="T59" fmla="*/ 1332 h 1911"/>
              <a:gd name="T60" fmla="*/ 641 w 1043"/>
              <a:gd name="T61" fmla="*/ 1423 h 1911"/>
              <a:gd name="T62" fmla="*/ 689 w 1043"/>
              <a:gd name="T63" fmla="*/ 1467 h 1911"/>
              <a:gd name="T64" fmla="*/ 765 w 1043"/>
              <a:gd name="T65" fmla="*/ 1784 h 1911"/>
              <a:gd name="T66" fmla="*/ 748 w 1043"/>
              <a:gd name="T67" fmla="*/ 1839 h 1911"/>
              <a:gd name="T68" fmla="*/ 755 w 1043"/>
              <a:gd name="T69" fmla="*/ 1902 h 1911"/>
              <a:gd name="T70" fmla="*/ 951 w 1043"/>
              <a:gd name="T71" fmla="*/ 1911 h 1911"/>
              <a:gd name="T72" fmla="*/ 1043 w 1043"/>
              <a:gd name="T73" fmla="*/ 1878 h 1911"/>
              <a:gd name="T74" fmla="*/ 995 w 1043"/>
              <a:gd name="T75" fmla="*/ 1846 h 1911"/>
              <a:gd name="T76" fmla="*/ 907 w 1043"/>
              <a:gd name="T77" fmla="*/ 1778 h 1911"/>
              <a:gd name="T78" fmla="*/ 868 w 1043"/>
              <a:gd name="T79" fmla="*/ 1599 h 1911"/>
              <a:gd name="T80" fmla="*/ 864 w 1043"/>
              <a:gd name="T81" fmla="*/ 1369 h 1911"/>
              <a:gd name="T82" fmla="*/ 750 w 1043"/>
              <a:gd name="T83" fmla="*/ 1012 h 1911"/>
              <a:gd name="T84" fmla="*/ 735 w 1043"/>
              <a:gd name="T85" fmla="*/ 689 h 1911"/>
              <a:gd name="T86" fmla="*/ 925 w 1043"/>
              <a:gd name="T87" fmla="*/ 695 h 1911"/>
              <a:gd name="T88" fmla="*/ 991 w 1043"/>
              <a:gd name="T89" fmla="*/ 700 h 1911"/>
              <a:gd name="T90" fmla="*/ 1012 w 1043"/>
              <a:gd name="T91" fmla="*/ 652 h 1911"/>
              <a:gd name="T92" fmla="*/ 982 w 1043"/>
              <a:gd name="T93" fmla="*/ 612 h 1911"/>
              <a:gd name="T94" fmla="*/ 925 w 1043"/>
              <a:gd name="T95" fmla="*/ 625 h 1911"/>
              <a:gd name="T96" fmla="*/ 881 w 1043"/>
              <a:gd name="T97" fmla="*/ 630 h 1911"/>
              <a:gd name="T98" fmla="*/ 802 w 1043"/>
              <a:gd name="T99" fmla="*/ 621 h 1911"/>
              <a:gd name="T100" fmla="*/ 759 w 1043"/>
              <a:gd name="T101" fmla="*/ 573 h 1911"/>
              <a:gd name="T102" fmla="*/ 715 w 1043"/>
              <a:gd name="T103" fmla="*/ 519 h 1911"/>
              <a:gd name="T104" fmla="*/ 695 w 1043"/>
              <a:gd name="T105" fmla="*/ 389 h 1911"/>
              <a:gd name="T106" fmla="*/ 639 w 1043"/>
              <a:gd name="T107" fmla="*/ 333 h 1911"/>
              <a:gd name="T108" fmla="*/ 636 w 1043"/>
              <a:gd name="T109" fmla="*/ 298 h 1911"/>
              <a:gd name="T110" fmla="*/ 669 w 1043"/>
              <a:gd name="T111" fmla="*/ 274 h 1911"/>
              <a:gd name="T112" fmla="*/ 661 w 1043"/>
              <a:gd name="T113" fmla="*/ 186 h 1911"/>
              <a:gd name="T114" fmla="*/ 671 w 1043"/>
              <a:gd name="T115" fmla="*/ 158 h 1911"/>
              <a:gd name="T116" fmla="*/ 639 w 1043"/>
              <a:gd name="T117" fmla="*/ 114 h 1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3" h="1911">
                <a:moveTo>
                  <a:pt x="614" y="31"/>
                </a:moveTo>
                <a:lnTo>
                  <a:pt x="614" y="31"/>
                </a:lnTo>
                <a:lnTo>
                  <a:pt x="514" y="7"/>
                </a:lnTo>
                <a:lnTo>
                  <a:pt x="514" y="7"/>
                </a:lnTo>
                <a:lnTo>
                  <a:pt x="488" y="2"/>
                </a:lnTo>
                <a:lnTo>
                  <a:pt x="470" y="0"/>
                </a:lnTo>
                <a:lnTo>
                  <a:pt x="462" y="2"/>
                </a:lnTo>
                <a:lnTo>
                  <a:pt x="455" y="3"/>
                </a:lnTo>
                <a:lnTo>
                  <a:pt x="438" y="13"/>
                </a:lnTo>
                <a:lnTo>
                  <a:pt x="438" y="13"/>
                </a:lnTo>
                <a:lnTo>
                  <a:pt x="431" y="18"/>
                </a:lnTo>
                <a:lnTo>
                  <a:pt x="425" y="24"/>
                </a:lnTo>
                <a:lnTo>
                  <a:pt x="418" y="37"/>
                </a:lnTo>
                <a:lnTo>
                  <a:pt x="413" y="50"/>
                </a:lnTo>
                <a:lnTo>
                  <a:pt x="405" y="59"/>
                </a:lnTo>
                <a:lnTo>
                  <a:pt x="405" y="59"/>
                </a:lnTo>
                <a:lnTo>
                  <a:pt x="396" y="73"/>
                </a:lnTo>
                <a:lnTo>
                  <a:pt x="383" y="92"/>
                </a:lnTo>
                <a:lnTo>
                  <a:pt x="378" y="103"/>
                </a:lnTo>
                <a:lnTo>
                  <a:pt x="374" y="114"/>
                </a:lnTo>
                <a:lnTo>
                  <a:pt x="370" y="125"/>
                </a:lnTo>
                <a:lnTo>
                  <a:pt x="368" y="134"/>
                </a:lnTo>
                <a:lnTo>
                  <a:pt x="368" y="134"/>
                </a:lnTo>
                <a:lnTo>
                  <a:pt x="370" y="145"/>
                </a:lnTo>
                <a:lnTo>
                  <a:pt x="372" y="158"/>
                </a:lnTo>
                <a:lnTo>
                  <a:pt x="383" y="184"/>
                </a:lnTo>
                <a:lnTo>
                  <a:pt x="394" y="208"/>
                </a:lnTo>
                <a:lnTo>
                  <a:pt x="402" y="219"/>
                </a:lnTo>
                <a:lnTo>
                  <a:pt x="402" y="219"/>
                </a:lnTo>
                <a:lnTo>
                  <a:pt x="420" y="239"/>
                </a:lnTo>
                <a:lnTo>
                  <a:pt x="429" y="249"/>
                </a:lnTo>
                <a:lnTo>
                  <a:pt x="435" y="252"/>
                </a:lnTo>
                <a:lnTo>
                  <a:pt x="435" y="252"/>
                </a:lnTo>
                <a:lnTo>
                  <a:pt x="438" y="256"/>
                </a:lnTo>
                <a:lnTo>
                  <a:pt x="444" y="265"/>
                </a:lnTo>
                <a:lnTo>
                  <a:pt x="453" y="282"/>
                </a:lnTo>
                <a:lnTo>
                  <a:pt x="453" y="282"/>
                </a:lnTo>
                <a:lnTo>
                  <a:pt x="462" y="296"/>
                </a:lnTo>
                <a:lnTo>
                  <a:pt x="466" y="304"/>
                </a:lnTo>
                <a:lnTo>
                  <a:pt x="468" y="309"/>
                </a:lnTo>
                <a:lnTo>
                  <a:pt x="468" y="309"/>
                </a:lnTo>
                <a:lnTo>
                  <a:pt x="466" y="324"/>
                </a:lnTo>
                <a:lnTo>
                  <a:pt x="468" y="337"/>
                </a:lnTo>
                <a:lnTo>
                  <a:pt x="468" y="337"/>
                </a:lnTo>
                <a:lnTo>
                  <a:pt x="448" y="437"/>
                </a:lnTo>
                <a:lnTo>
                  <a:pt x="431" y="512"/>
                </a:lnTo>
                <a:lnTo>
                  <a:pt x="420" y="564"/>
                </a:lnTo>
                <a:lnTo>
                  <a:pt x="420" y="564"/>
                </a:lnTo>
                <a:lnTo>
                  <a:pt x="409" y="601"/>
                </a:lnTo>
                <a:lnTo>
                  <a:pt x="390" y="645"/>
                </a:lnTo>
                <a:lnTo>
                  <a:pt x="368" y="700"/>
                </a:lnTo>
                <a:lnTo>
                  <a:pt x="378" y="709"/>
                </a:lnTo>
                <a:lnTo>
                  <a:pt x="378" y="709"/>
                </a:lnTo>
                <a:lnTo>
                  <a:pt x="352" y="798"/>
                </a:lnTo>
                <a:lnTo>
                  <a:pt x="330" y="866"/>
                </a:lnTo>
                <a:lnTo>
                  <a:pt x="320" y="895"/>
                </a:lnTo>
                <a:lnTo>
                  <a:pt x="311" y="918"/>
                </a:lnTo>
                <a:lnTo>
                  <a:pt x="311" y="918"/>
                </a:lnTo>
                <a:lnTo>
                  <a:pt x="284" y="978"/>
                </a:lnTo>
                <a:lnTo>
                  <a:pt x="284" y="978"/>
                </a:lnTo>
                <a:lnTo>
                  <a:pt x="278" y="989"/>
                </a:lnTo>
                <a:lnTo>
                  <a:pt x="272" y="997"/>
                </a:lnTo>
                <a:lnTo>
                  <a:pt x="271" y="1006"/>
                </a:lnTo>
                <a:lnTo>
                  <a:pt x="269" y="1021"/>
                </a:lnTo>
                <a:lnTo>
                  <a:pt x="269" y="1021"/>
                </a:lnTo>
                <a:lnTo>
                  <a:pt x="271" y="1030"/>
                </a:lnTo>
                <a:lnTo>
                  <a:pt x="272" y="1037"/>
                </a:lnTo>
                <a:lnTo>
                  <a:pt x="280" y="1048"/>
                </a:lnTo>
                <a:lnTo>
                  <a:pt x="285" y="1056"/>
                </a:lnTo>
                <a:lnTo>
                  <a:pt x="289" y="1058"/>
                </a:lnTo>
                <a:lnTo>
                  <a:pt x="289" y="1058"/>
                </a:lnTo>
                <a:lnTo>
                  <a:pt x="289" y="1058"/>
                </a:lnTo>
                <a:lnTo>
                  <a:pt x="291" y="1056"/>
                </a:lnTo>
                <a:lnTo>
                  <a:pt x="296" y="1056"/>
                </a:lnTo>
                <a:lnTo>
                  <a:pt x="302" y="1058"/>
                </a:lnTo>
                <a:lnTo>
                  <a:pt x="302" y="1058"/>
                </a:lnTo>
                <a:lnTo>
                  <a:pt x="309" y="1061"/>
                </a:lnTo>
                <a:lnTo>
                  <a:pt x="317" y="1065"/>
                </a:lnTo>
                <a:lnTo>
                  <a:pt x="322" y="1065"/>
                </a:lnTo>
                <a:lnTo>
                  <a:pt x="331" y="1063"/>
                </a:lnTo>
                <a:lnTo>
                  <a:pt x="331" y="1063"/>
                </a:lnTo>
                <a:lnTo>
                  <a:pt x="335" y="1061"/>
                </a:lnTo>
                <a:lnTo>
                  <a:pt x="339" y="1058"/>
                </a:lnTo>
                <a:lnTo>
                  <a:pt x="344" y="1048"/>
                </a:lnTo>
                <a:lnTo>
                  <a:pt x="350" y="1036"/>
                </a:lnTo>
                <a:lnTo>
                  <a:pt x="350" y="1036"/>
                </a:lnTo>
                <a:lnTo>
                  <a:pt x="348" y="1037"/>
                </a:lnTo>
                <a:lnTo>
                  <a:pt x="350" y="1043"/>
                </a:lnTo>
                <a:lnTo>
                  <a:pt x="352" y="1045"/>
                </a:lnTo>
                <a:lnTo>
                  <a:pt x="355" y="1047"/>
                </a:lnTo>
                <a:lnTo>
                  <a:pt x="361" y="1047"/>
                </a:lnTo>
                <a:lnTo>
                  <a:pt x="368" y="1045"/>
                </a:lnTo>
                <a:lnTo>
                  <a:pt x="368" y="1045"/>
                </a:lnTo>
                <a:lnTo>
                  <a:pt x="376" y="1041"/>
                </a:lnTo>
                <a:lnTo>
                  <a:pt x="381" y="1036"/>
                </a:lnTo>
                <a:lnTo>
                  <a:pt x="385" y="1030"/>
                </a:lnTo>
                <a:lnTo>
                  <a:pt x="387" y="1023"/>
                </a:lnTo>
                <a:lnTo>
                  <a:pt x="387" y="1006"/>
                </a:lnTo>
                <a:lnTo>
                  <a:pt x="387" y="988"/>
                </a:lnTo>
                <a:lnTo>
                  <a:pt x="387" y="988"/>
                </a:lnTo>
                <a:lnTo>
                  <a:pt x="387" y="971"/>
                </a:lnTo>
                <a:lnTo>
                  <a:pt x="387" y="958"/>
                </a:lnTo>
                <a:lnTo>
                  <a:pt x="387" y="949"/>
                </a:lnTo>
                <a:lnTo>
                  <a:pt x="387" y="940"/>
                </a:lnTo>
                <a:lnTo>
                  <a:pt x="387" y="940"/>
                </a:lnTo>
                <a:lnTo>
                  <a:pt x="435" y="800"/>
                </a:lnTo>
                <a:lnTo>
                  <a:pt x="435" y="800"/>
                </a:lnTo>
                <a:lnTo>
                  <a:pt x="431" y="879"/>
                </a:lnTo>
                <a:lnTo>
                  <a:pt x="429" y="945"/>
                </a:lnTo>
                <a:lnTo>
                  <a:pt x="429" y="977"/>
                </a:lnTo>
                <a:lnTo>
                  <a:pt x="429" y="1002"/>
                </a:lnTo>
                <a:lnTo>
                  <a:pt x="429" y="1002"/>
                </a:lnTo>
                <a:lnTo>
                  <a:pt x="437" y="1071"/>
                </a:lnTo>
                <a:lnTo>
                  <a:pt x="438" y="1093"/>
                </a:lnTo>
                <a:lnTo>
                  <a:pt x="438" y="1109"/>
                </a:lnTo>
                <a:lnTo>
                  <a:pt x="438" y="1109"/>
                </a:lnTo>
                <a:lnTo>
                  <a:pt x="440" y="1150"/>
                </a:lnTo>
                <a:lnTo>
                  <a:pt x="438" y="1172"/>
                </a:lnTo>
                <a:lnTo>
                  <a:pt x="435" y="1190"/>
                </a:lnTo>
                <a:lnTo>
                  <a:pt x="435" y="1190"/>
                </a:lnTo>
                <a:lnTo>
                  <a:pt x="422" y="1240"/>
                </a:lnTo>
                <a:lnTo>
                  <a:pt x="414" y="1270"/>
                </a:lnTo>
                <a:lnTo>
                  <a:pt x="405" y="1294"/>
                </a:lnTo>
                <a:lnTo>
                  <a:pt x="405" y="1294"/>
                </a:lnTo>
                <a:lnTo>
                  <a:pt x="400" y="1306"/>
                </a:lnTo>
                <a:lnTo>
                  <a:pt x="390" y="1319"/>
                </a:lnTo>
                <a:lnTo>
                  <a:pt x="367" y="1353"/>
                </a:lnTo>
                <a:lnTo>
                  <a:pt x="335" y="1393"/>
                </a:lnTo>
                <a:lnTo>
                  <a:pt x="335" y="1393"/>
                </a:lnTo>
                <a:lnTo>
                  <a:pt x="330" y="1397"/>
                </a:lnTo>
                <a:lnTo>
                  <a:pt x="317" y="1408"/>
                </a:lnTo>
                <a:lnTo>
                  <a:pt x="298" y="1424"/>
                </a:lnTo>
                <a:lnTo>
                  <a:pt x="287" y="1437"/>
                </a:lnTo>
                <a:lnTo>
                  <a:pt x="278" y="1450"/>
                </a:lnTo>
                <a:lnTo>
                  <a:pt x="278" y="1450"/>
                </a:lnTo>
                <a:lnTo>
                  <a:pt x="236" y="1520"/>
                </a:lnTo>
                <a:lnTo>
                  <a:pt x="208" y="1559"/>
                </a:lnTo>
                <a:lnTo>
                  <a:pt x="191" y="1577"/>
                </a:lnTo>
                <a:lnTo>
                  <a:pt x="175" y="1596"/>
                </a:lnTo>
                <a:lnTo>
                  <a:pt x="175" y="1596"/>
                </a:lnTo>
                <a:lnTo>
                  <a:pt x="145" y="1623"/>
                </a:lnTo>
                <a:lnTo>
                  <a:pt x="125" y="1640"/>
                </a:lnTo>
                <a:lnTo>
                  <a:pt x="108" y="1651"/>
                </a:lnTo>
                <a:lnTo>
                  <a:pt x="108" y="1651"/>
                </a:lnTo>
                <a:lnTo>
                  <a:pt x="90" y="1651"/>
                </a:lnTo>
                <a:lnTo>
                  <a:pt x="72" y="1651"/>
                </a:lnTo>
                <a:lnTo>
                  <a:pt x="61" y="1653"/>
                </a:lnTo>
                <a:lnTo>
                  <a:pt x="53" y="1657"/>
                </a:lnTo>
                <a:lnTo>
                  <a:pt x="53" y="1657"/>
                </a:lnTo>
                <a:lnTo>
                  <a:pt x="35" y="1666"/>
                </a:lnTo>
                <a:lnTo>
                  <a:pt x="16" y="1679"/>
                </a:lnTo>
                <a:lnTo>
                  <a:pt x="7" y="1686"/>
                </a:lnTo>
                <a:lnTo>
                  <a:pt x="2" y="1693"/>
                </a:lnTo>
                <a:lnTo>
                  <a:pt x="0" y="1701"/>
                </a:lnTo>
                <a:lnTo>
                  <a:pt x="2" y="1708"/>
                </a:lnTo>
                <a:lnTo>
                  <a:pt x="2" y="1708"/>
                </a:lnTo>
                <a:lnTo>
                  <a:pt x="14" y="1730"/>
                </a:lnTo>
                <a:lnTo>
                  <a:pt x="35" y="1762"/>
                </a:lnTo>
                <a:lnTo>
                  <a:pt x="59" y="1797"/>
                </a:lnTo>
                <a:lnTo>
                  <a:pt x="68" y="1811"/>
                </a:lnTo>
                <a:lnTo>
                  <a:pt x="75" y="1826"/>
                </a:lnTo>
                <a:lnTo>
                  <a:pt x="75" y="1826"/>
                </a:lnTo>
                <a:lnTo>
                  <a:pt x="83" y="1839"/>
                </a:lnTo>
                <a:lnTo>
                  <a:pt x="92" y="1852"/>
                </a:lnTo>
                <a:lnTo>
                  <a:pt x="101" y="1865"/>
                </a:lnTo>
                <a:lnTo>
                  <a:pt x="112" y="1876"/>
                </a:lnTo>
                <a:lnTo>
                  <a:pt x="123" y="1885"/>
                </a:lnTo>
                <a:lnTo>
                  <a:pt x="134" y="1893"/>
                </a:lnTo>
                <a:lnTo>
                  <a:pt x="143" y="1898"/>
                </a:lnTo>
                <a:lnTo>
                  <a:pt x="151" y="1902"/>
                </a:lnTo>
                <a:lnTo>
                  <a:pt x="151" y="1902"/>
                </a:lnTo>
                <a:lnTo>
                  <a:pt x="169" y="1904"/>
                </a:lnTo>
                <a:lnTo>
                  <a:pt x="190" y="1904"/>
                </a:lnTo>
                <a:lnTo>
                  <a:pt x="199" y="1904"/>
                </a:lnTo>
                <a:lnTo>
                  <a:pt x="206" y="1900"/>
                </a:lnTo>
                <a:lnTo>
                  <a:pt x="212" y="1898"/>
                </a:lnTo>
                <a:lnTo>
                  <a:pt x="214" y="1893"/>
                </a:lnTo>
                <a:lnTo>
                  <a:pt x="214" y="1893"/>
                </a:lnTo>
                <a:lnTo>
                  <a:pt x="212" y="1887"/>
                </a:lnTo>
                <a:lnTo>
                  <a:pt x="210" y="1880"/>
                </a:lnTo>
                <a:lnTo>
                  <a:pt x="202" y="1867"/>
                </a:lnTo>
                <a:lnTo>
                  <a:pt x="193" y="1852"/>
                </a:lnTo>
                <a:lnTo>
                  <a:pt x="184" y="1835"/>
                </a:lnTo>
                <a:lnTo>
                  <a:pt x="184" y="1835"/>
                </a:lnTo>
                <a:lnTo>
                  <a:pt x="177" y="1821"/>
                </a:lnTo>
                <a:lnTo>
                  <a:pt x="171" y="1806"/>
                </a:lnTo>
                <a:lnTo>
                  <a:pt x="169" y="1791"/>
                </a:lnTo>
                <a:lnTo>
                  <a:pt x="169" y="1784"/>
                </a:lnTo>
                <a:lnTo>
                  <a:pt x="171" y="1775"/>
                </a:lnTo>
                <a:lnTo>
                  <a:pt x="171" y="1775"/>
                </a:lnTo>
                <a:lnTo>
                  <a:pt x="177" y="1747"/>
                </a:lnTo>
                <a:lnTo>
                  <a:pt x="180" y="1732"/>
                </a:lnTo>
                <a:lnTo>
                  <a:pt x="180" y="1732"/>
                </a:lnTo>
                <a:lnTo>
                  <a:pt x="188" y="1721"/>
                </a:lnTo>
                <a:lnTo>
                  <a:pt x="206" y="1695"/>
                </a:lnTo>
                <a:lnTo>
                  <a:pt x="239" y="1658"/>
                </a:lnTo>
                <a:lnTo>
                  <a:pt x="284" y="1609"/>
                </a:lnTo>
                <a:lnTo>
                  <a:pt x="284" y="1609"/>
                </a:lnTo>
                <a:lnTo>
                  <a:pt x="311" y="1583"/>
                </a:lnTo>
                <a:lnTo>
                  <a:pt x="343" y="1557"/>
                </a:lnTo>
                <a:lnTo>
                  <a:pt x="374" y="1533"/>
                </a:lnTo>
                <a:lnTo>
                  <a:pt x="403" y="1513"/>
                </a:lnTo>
                <a:lnTo>
                  <a:pt x="453" y="1480"/>
                </a:lnTo>
                <a:lnTo>
                  <a:pt x="472" y="1469"/>
                </a:lnTo>
                <a:lnTo>
                  <a:pt x="514" y="1472"/>
                </a:lnTo>
                <a:lnTo>
                  <a:pt x="514" y="1472"/>
                </a:lnTo>
                <a:lnTo>
                  <a:pt x="562" y="1402"/>
                </a:lnTo>
                <a:lnTo>
                  <a:pt x="597" y="1353"/>
                </a:lnTo>
                <a:lnTo>
                  <a:pt x="608" y="1338"/>
                </a:lnTo>
                <a:lnTo>
                  <a:pt x="614" y="1332"/>
                </a:lnTo>
                <a:lnTo>
                  <a:pt x="614" y="1332"/>
                </a:lnTo>
                <a:lnTo>
                  <a:pt x="617" y="1338"/>
                </a:lnTo>
                <a:lnTo>
                  <a:pt x="625" y="1353"/>
                </a:lnTo>
                <a:lnTo>
                  <a:pt x="632" y="1373"/>
                </a:lnTo>
                <a:lnTo>
                  <a:pt x="637" y="1397"/>
                </a:lnTo>
                <a:lnTo>
                  <a:pt x="637" y="1397"/>
                </a:lnTo>
                <a:lnTo>
                  <a:pt x="641" y="1423"/>
                </a:lnTo>
                <a:lnTo>
                  <a:pt x="643" y="1443"/>
                </a:lnTo>
                <a:lnTo>
                  <a:pt x="643" y="1458"/>
                </a:lnTo>
                <a:lnTo>
                  <a:pt x="645" y="1461"/>
                </a:lnTo>
                <a:lnTo>
                  <a:pt x="647" y="1463"/>
                </a:lnTo>
                <a:lnTo>
                  <a:pt x="647" y="1463"/>
                </a:lnTo>
                <a:lnTo>
                  <a:pt x="661" y="1465"/>
                </a:lnTo>
                <a:lnTo>
                  <a:pt x="689" y="1467"/>
                </a:lnTo>
                <a:lnTo>
                  <a:pt x="726" y="1469"/>
                </a:lnTo>
                <a:lnTo>
                  <a:pt x="746" y="1638"/>
                </a:lnTo>
                <a:lnTo>
                  <a:pt x="746" y="1638"/>
                </a:lnTo>
                <a:lnTo>
                  <a:pt x="757" y="1728"/>
                </a:lnTo>
                <a:lnTo>
                  <a:pt x="763" y="1765"/>
                </a:lnTo>
                <a:lnTo>
                  <a:pt x="765" y="1784"/>
                </a:lnTo>
                <a:lnTo>
                  <a:pt x="765" y="1784"/>
                </a:lnTo>
                <a:lnTo>
                  <a:pt x="765" y="1789"/>
                </a:lnTo>
                <a:lnTo>
                  <a:pt x="765" y="1795"/>
                </a:lnTo>
                <a:lnTo>
                  <a:pt x="763" y="1802"/>
                </a:lnTo>
                <a:lnTo>
                  <a:pt x="755" y="1817"/>
                </a:lnTo>
                <a:lnTo>
                  <a:pt x="755" y="1817"/>
                </a:lnTo>
                <a:lnTo>
                  <a:pt x="750" y="1828"/>
                </a:lnTo>
                <a:lnTo>
                  <a:pt x="748" y="1839"/>
                </a:lnTo>
                <a:lnTo>
                  <a:pt x="746" y="1852"/>
                </a:lnTo>
                <a:lnTo>
                  <a:pt x="746" y="1865"/>
                </a:lnTo>
                <a:lnTo>
                  <a:pt x="746" y="1878"/>
                </a:lnTo>
                <a:lnTo>
                  <a:pt x="748" y="1889"/>
                </a:lnTo>
                <a:lnTo>
                  <a:pt x="752" y="1896"/>
                </a:lnTo>
                <a:lnTo>
                  <a:pt x="755" y="1902"/>
                </a:lnTo>
                <a:lnTo>
                  <a:pt x="755" y="1902"/>
                </a:lnTo>
                <a:lnTo>
                  <a:pt x="763" y="1904"/>
                </a:lnTo>
                <a:lnTo>
                  <a:pt x="778" y="1905"/>
                </a:lnTo>
                <a:lnTo>
                  <a:pt x="820" y="1909"/>
                </a:lnTo>
                <a:lnTo>
                  <a:pt x="892" y="1911"/>
                </a:lnTo>
                <a:lnTo>
                  <a:pt x="892" y="1911"/>
                </a:lnTo>
                <a:lnTo>
                  <a:pt x="925" y="1911"/>
                </a:lnTo>
                <a:lnTo>
                  <a:pt x="951" y="1911"/>
                </a:lnTo>
                <a:lnTo>
                  <a:pt x="978" y="1907"/>
                </a:lnTo>
                <a:lnTo>
                  <a:pt x="1004" y="1904"/>
                </a:lnTo>
                <a:lnTo>
                  <a:pt x="1026" y="1898"/>
                </a:lnTo>
                <a:lnTo>
                  <a:pt x="1034" y="1894"/>
                </a:lnTo>
                <a:lnTo>
                  <a:pt x="1039" y="1889"/>
                </a:lnTo>
                <a:lnTo>
                  <a:pt x="1043" y="1883"/>
                </a:lnTo>
                <a:lnTo>
                  <a:pt x="1043" y="1878"/>
                </a:lnTo>
                <a:lnTo>
                  <a:pt x="1043" y="1878"/>
                </a:lnTo>
                <a:lnTo>
                  <a:pt x="1037" y="1869"/>
                </a:lnTo>
                <a:lnTo>
                  <a:pt x="1034" y="1861"/>
                </a:lnTo>
                <a:lnTo>
                  <a:pt x="1028" y="1858"/>
                </a:lnTo>
                <a:lnTo>
                  <a:pt x="1023" y="1856"/>
                </a:lnTo>
                <a:lnTo>
                  <a:pt x="1006" y="1850"/>
                </a:lnTo>
                <a:lnTo>
                  <a:pt x="995" y="1846"/>
                </a:lnTo>
                <a:lnTo>
                  <a:pt x="980" y="1841"/>
                </a:lnTo>
                <a:lnTo>
                  <a:pt x="980" y="1841"/>
                </a:lnTo>
                <a:lnTo>
                  <a:pt x="955" y="1824"/>
                </a:lnTo>
                <a:lnTo>
                  <a:pt x="932" y="1808"/>
                </a:lnTo>
                <a:lnTo>
                  <a:pt x="918" y="1791"/>
                </a:lnTo>
                <a:lnTo>
                  <a:pt x="907" y="1778"/>
                </a:lnTo>
                <a:lnTo>
                  <a:pt x="907" y="1778"/>
                </a:lnTo>
                <a:lnTo>
                  <a:pt x="894" y="1769"/>
                </a:lnTo>
                <a:lnTo>
                  <a:pt x="883" y="1760"/>
                </a:lnTo>
                <a:lnTo>
                  <a:pt x="868" y="1751"/>
                </a:lnTo>
                <a:lnTo>
                  <a:pt x="868" y="1751"/>
                </a:lnTo>
                <a:lnTo>
                  <a:pt x="866" y="1682"/>
                </a:lnTo>
                <a:lnTo>
                  <a:pt x="866" y="1633"/>
                </a:lnTo>
                <a:lnTo>
                  <a:pt x="868" y="1599"/>
                </a:lnTo>
                <a:lnTo>
                  <a:pt x="868" y="1599"/>
                </a:lnTo>
                <a:lnTo>
                  <a:pt x="868" y="1570"/>
                </a:lnTo>
                <a:lnTo>
                  <a:pt x="866" y="1524"/>
                </a:lnTo>
                <a:lnTo>
                  <a:pt x="864" y="1463"/>
                </a:lnTo>
                <a:lnTo>
                  <a:pt x="883" y="1459"/>
                </a:lnTo>
                <a:lnTo>
                  <a:pt x="883" y="1459"/>
                </a:lnTo>
                <a:lnTo>
                  <a:pt x="864" y="1369"/>
                </a:lnTo>
                <a:lnTo>
                  <a:pt x="840" y="1247"/>
                </a:lnTo>
                <a:lnTo>
                  <a:pt x="840" y="1247"/>
                </a:lnTo>
                <a:lnTo>
                  <a:pt x="833" y="1225"/>
                </a:lnTo>
                <a:lnTo>
                  <a:pt x="822" y="1194"/>
                </a:lnTo>
                <a:lnTo>
                  <a:pt x="792" y="1120"/>
                </a:lnTo>
                <a:lnTo>
                  <a:pt x="761" y="1043"/>
                </a:lnTo>
                <a:lnTo>
                  <a:pt x="750" y="1012"/>
                </a:lnTo>
                <a:lnTo>
                  <a:pt x="748" y="999"/>
                </a:lnTo>
                <a:lnTo>
                  <a:pt x="746" y="988"/>
                </a:lnTo>
                <a:lnTo>
                  <a:pt x="746" y="988"/>
                </a:lnTo>
                <a:lnTo>
                  <a:pt x="735" y="818"/>
                </a:lnTo>
                <a:lnTo>
                  <a:pt x="726" y="685"/>
                </a:lnTo>
                <a:lnTo>
                  <a:pt x="726" y="685"/>
                </a:lnTo>
                <a:lnTo>
                  <a:pt x="735" y="689"/>
                </a:lnTo>
                <a:lnTo>
                  <a:pt x="761" y="695"/>
                </a:lnTo>
                <a:lnTo>
                  <a:pt x="796" y="698"/>
                </a:lnTo>
                <a:lnTo>
                  <a:pt x="814" y="700"/>
                </a:lnTo>
                <a:lnTo>
                  <a:pt x="835" y="700"/>
                </a:lnTo>
                <a:lnTo>
                  <a:pt x="835" y="700"/>
                </a:lnTo>
                <a:lnTo>
                  <a:pt x="899" y="696"/>
                </a:lnTo>
                <a:lnTo>
                  <a:pt x="925" y="695"/>
                </a:lnTo>
                <a:lnTo>
                  <a:pt x="925" y="695"/>
                </a:lnTo>
                <a:lnTo>
                  <a:pt x="934" y="698"/>
                </a:lnTo>
                <a:lnTo>
                  <a:pt x="947" y="700"/>
                </a:lnTo>
                <a:lnTo>
                  <a:pt x="962" y="700"/>
                </a:lnTo>
                <a:lnTo>
                  <a:pt x="962" y="700"/>
                </a:lnTo>
                <a:lnTo>
                  <a:pt x="978" y="700"/>
                </a:lnTo>
                <a:lnTo>
                  <a:pt x="991" y="700"/>
                </a:lnTo>
                <a:lnTo>
                  <a:pt x="995" y="698"/>
                </a:lnTo>
                <a:lnTo>
                  <a:pt x="999" y="696"/>
                </a:lnTo>
                <a:lnTo>
                  <a:pt x="1002" y="691"/>
                </a:lnTo>
                <a:lnTo>
                  <a:pt x="1004" y="685"/>
                </a:lnTo>
                <a:lnTo>
                  <a:pt x="1004" y="685"/>
                </a:lnTo>
                <a:lnTo>
                  <a:pt x="1010" y="671"/>
                </a:lnTo>
                <a:lnTo>
                  <a:pt x="1012" y="652"/>
                </a:lnTo>
                <a:lnTo>
                  <a:pt x="1012" y="643"/>
                </a:lnTo>
                <a:lnTo>
                  <a:pt x="1010" y="634"/>
                </a:lnTo>
                <a:lnTo>
                  <a:pt x="1006" y="626"/>
                </a:lnTo>
                <a:lnTo>
                  <a:pt x="1001" y="621"/>
                </a:lnTo>
                <a:lnTo>
                  <a:pt x="1001" y="621"/>
                </a:lnTo>
                <a:lnTo>
                  <a:pt x="991" y="615"/>
                </a:lnTo>
                <a:lnTo>
                  <a:pt x="982" y="612"/>
                </a:lnTo>
                <a:lnTo>
                  <a:pt x="967" y="610"/>
                </a:lnTo>
                <a:lnTo>
                  <a:pt x="955" y="610"/>
                </a:lnTo>
                <a:lnTo>
                  <a:pt x="949" y="610"/>
                </a:lnTo>
                <a:lnTo>
                  <a:pt x="949" y="610"/>
                </a:lnTo>
                <a:lnTo>
                  <a:pt x="943" y="613"/>
                </a:lnTo>
                <a:lnTo>
                  <a:pt x="936" y="617"/>
                </a:lnTo>
                <a:lnTo>
                  <a:pt x="925" y="625"/>
                </a:lnTo>
                <a:lnTo>
                  <a:pt x="925" y="625"/>
                </a:lnTo>
                <a:lnTo>
                  <a:pt x="923" y="626"/>
                </a:lnTo>
                <a:lnTo>
                  <a:pt x="921" y="626"/>
                </a:lnTo>
                <a:lnTo>
                  <a:pt x="910" y="628"/>
                </a:lnTo>
                <a:lnTo>
                  <a:pt x="892" y="630"/>
                </a:lnTo>
                <a:lnTo>
                  <a:pt x="892" y="630"/>
                </a:lnTo>
                <a:lnTo>
                  <a:pt x="881" y="630"/>
                </a:lnTo>
                <a:lnTo>
                  <a:pt x="872" y="632"/>
                </a:lnTo>
                <a:lnTo>
                  <a:pt x="853" y="634"/>
                </a:lnTo>
                <a:lnTo>
                  <a:pt x="844" y="634"/>
                </a:lnTo>
                <a:lnTo>
                  <a:pt x="833" y="632"/>
                </a:lnTo>
                <a:lnTo>
                  <a:pt x="820" y="628"/>
                </a:lnTo>
                <a:lnTo>
                  <a:pt x="802" y="621"/>
                </a:lnTo>
                <a:lnTo>
                  <a:pt x="802" y="621"/>
                </a:lnTo>
                <a:lnTo>
                  <a:pt x="776" y="606"/>
                </a:lnTo>
                <a:lnTo>
                  <a:pt x="766" y="599"/>
                </a:lnTo>
                <a:lnTo>
                  <a:pt x="766" y="597"/>
                </a:lnTo>
                <a:lnTo>
                  <a:pt x="766" y="597"/>
                </a:lnTo>
                <a:lnTo>
                  <a:pt x="768" y="597"/>
                </a:lnTo>
                <a:lnTo>
                  <a:pt x="759" y="573"/>
                </a:lnTo>
                <a:lnTo>
                  <a:pt x="759" y="573"/>
                </a:lnTo>
                <a:lnTo>
                  <a:pt x="750" y="567"/>
                </a:lnTo>
                <a:lnTo>
                  <a:pt x="739" y="562"/>
                </a:lnTo>
                <a:lnTo>
                  <a:pt x="726" y="549"/>
                </a:lnTo>
                <a:lnTo>
                  <a:pt x="726" y="549"/>
                </a:lnTo>
                <a:lnTo>
                  <a:pt x="722" y="542"/>
                </a:lnTo>
                <a:lnTo>
                  <a:pt x="717" y="531"/>
                </a:lnTo>
                <a:lnTo>
                  <a:pt x="715" y="519"/>
                </a:lnTo>
                <a:lnTo>
                  <a:pt x="713" y="508"/>
                </a:lnTo>
                <a:lnTo>
                  <a:pt x="711" y="484"/>
                </a:lnTo>
                <a:lnTo>
                  <a:pt x="713" y="470"/>
                </a:lnTo>
                <a:lnTo>
                  <a:pt x="713" y="470"/>
                </a:lnTo>
                <a:lnTo>
                  <a:pt x="711" y="449"/>
                </a:lnTo>
                <a:lnTo>
                  <a:pt x="706" y="420"/>
                </a:lnTo>
                <a:lnTo>
                  <a:pt x="695" y="389"/>
                </a:lnTo>
                <a:lnTo>
                  <a:pt x="691" y="376"/>
                </a:lnTo>
                <a:lnTo>
                  <a:pt x="684" y="367"/>
                </a:lnTo>
                <a:lnTo>
                  <a:pt x="684" y="367"/>
                </a:lnTo>
                <a:lnTo>
                  <a:pt x="678" y="359"/>
                </a:lnTo>
                <a:lnTo>
                  <a:pt x="671" y="354"/>
                </a:lnTo>
                <a:lnTo>
                  <a:pt x="654" y="343"/>
                </a:lnTo>
                <a:lnTo>
                  <a:pt x="639" y="333"/>
                </a:lnTo>
                <a:lnTo>
                  <a:pt x="632" y="328"/>
                </a:lnTo>
                <a:lnTo>
                  <a:pt x="632" y="328"/>
                </a:lnTo>
                <a:lnTo>
                  <a:pt x="626" y="309"/>
                </a:lnTo>
                <a:lnTo>
                  <a:pt x="623" y="295"/>
                </a:lnTo>
                <a:lnTo>
                  <a:pt x="623" y="295"/>
                </a:lnTo>
                <a:lnTo>
                  <a:pt x="626" y="296"/>
                </a:lnTo>
                <a:lnTo>
                  <a:pt x="636" y="298"/>
                </a:lnTo>
                <a:lnTo>
                  <a:pt x="641" y="300"/>
                </a:lnTo>
                <a:lnTo>
                  <a:pt x="649" y="298"/>
                </a:lnTo>
                <a:lnTo>
                  <a:pt x="654" y="295"/>
                </a:lnTo>
                <a:lnTo>
                  <a:pt x="661" y="291"/>
                </a:lnTo>
                <a:lnTo>
                  <a:pt x="661" y="291"/>
                </a:lnTo>
                <a:lnTo>
                  <a:pt x="665" y="284"/>
                </a:lnTo>
                <a:lnTo>
                  <a:pt x="669" y="274"/>
                </a:lnTo>
                <a:lnTo>
                  <a:pt x="672" y="267"/>
                </a:lnTo>
                <a:lnTo>
                  <a:pt x="672" y="258"/>
                </a:lnTo>
                <a:lnTo>
                  <a:pt x="672" y="239"/>
                </a:lnTo>
                <a:lnTo>
                  <a:pt x="671" y="225"/>
                </a:lnTo>
                <a:lnTo>
                  <a:pt x="671" y="225"/>
                </a:lnTo>
                <a:lnTo>
                  <a:pt x="661" y="186"/>
                </a:lnTo>
                <a:lnTo>
                  <a:pt x="661" y="186"/>
                </a:lnTo>
                <a:lnTo>
                  <a:pt x="661" y="182"/>
                </a:lnTo>
                <a:lnTo>
                  <a:pt x="663" y="179"/>
                </a:lnTo>
                <a:lnTo>
                  <a:pt x="669" y="171"/>
                </a:lnTo>
                <a:lnTo>
                  <a:pt x="672" y="167"/>
                </a:lnTo>
                <a:lnTo>
                  <a:pt x="674" y="164"/>
                </a:lnTo>
                <a:lnTo>
                  <a:pt x="672" y="162"/>
                </a:lnTo>
                <a:lnTo>
                  <a:pt x="671" y="158"/>
                </a:lnTo>
                <a:lnTo>
                  <a:pt x="671" y="158"/>
                </a:lnTo>
                <a:lnTo>
                  <a:pt x="656" y="151"/>
                </a:lnTo>
                <a:lnTo>
                  <a:pt x="650" y="145"/>
                </a:lnTo>
                <a:lnTo>
                  <a:pt x="647" y="140"/>
                </a:lnTo>
                <a:lnTo>
                  <a:pt x="647" y="140"/>
                </a:lnTo>
                <a:lnTo>
                  <a:pt x="643" y="129"/>
                </a:lnTo>
                <a:lnTo>
                  <a:pt x="639" y="114"/>
                </a:lnTo>
                <a:lnTo>
                  <a:pt x="637" y="97"/>
                </a:lnTo>
                <a:lnTo>
                  <a:pt x="650" y="92"/>
                </a:lnTo>
                <a:lnTo>
                  <a:pt x="637" y="64"/>
                </a:lnTo>
                <a:lnTo>
                  <a:pt x="641" y="50"/>
                </a:lnTo>
                <a:lnTo>
                  <a:pt x="614" y="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70">
            <a:extLst>
              <a:ext uri="{FF2B5EF4-FFF2-40B4-BE49-F238E27FC236}">
                <a16:creationId xmlns:a16="http://schemas.microsoft.com/office/drawing/2014/main" id="{432A2590-50A7-4DC4-B72D-3F4D1BE35CFD}"/>
              </a:ext>
            </a:extLst>
          </p:cNvPr>
          <p:cNvSpPr>
            <a:spLocks/>
          </p:cNvSpPr>
          <p:nvPr/>
        </p:nvSpPr>
        <p:spPr bwMode="auto">
          <a:xfrm>
            <a:off x="6586299" y="4721862"/>
            <a:ext cx="850476" cy="1655125"/>
          </a:xfrm>
          <a:custGeom>
            <a:avLst/>
            <a:gdLst>
              <a:gd name="T0" fmla="*/ 109 w 631"/>
              <a:gd name="T1" fmla="*/ 27 h 1228"/>
              <a:gd name="T2" fmla="*/ 107 w 631"/>
              <a:gd name="T3" fmla="*/ 44 h 1228"/>
              <a:gd name="T4" fmla="*/ 143 w 631"/>
              <a:gd name="T5" fmla="*/ 77 h 1228"/>
              <a:gd name="T6" fmla="*/ 140 w 631"/>
              <a:gd name="T7" fmla="*/ 101 h 1228"/>
              <a:gd name="T8" fmla="*/ 136 w 631"/>
              <a:gd name="T9" fmla="*/ 109 h 1228"/>
              <a:gd name="T10" fmla="*/ 131 w 631"/>
              <a:gd name="T11" fmla="*/ 121 h 1228"/>
              <a:gd name="T12" fmla="*/ 140 w 631"/>
              <a:gd name="T13" fmla="*/ 145 h 1228"/>
              <a:gd name="T14" fmla="*/ 118 w 631"/>
              <a:gd name="T15" fmla="*/ 159 h 1228"/>
              <a:gd name="T16" fmla="*/ 97 w 631"/>
              <a:gd name="T17" fmla="*/ 227 h 1228"/>
              <a:gd name="T18" fmla="*/ 102 w 631"/>
              <a:gd name="T19" fmla="*/ 361 h 1228"/>
              <a:gd name="T20" fmla="*/ 102 w 631"/>
              <a:gd name="T21" fmla="*/ 414 h 1228"/>
              <a:gd name="T22" fmla="*/ 78 w 631"/>
              <a:gd name="T23" fmla="*/ 501 h 1228"/>
              <a:gd name="T24" fmla="*/ 53 w 631"/>
              <a:gd name="T25" fmla="*/ 494 h 1228"/>
              <a:gd name="T26" fmla="*/ 39 w 631"/>
              <a:gd name="T27" fmla="*/ 501 h 1228"/>
              <a:gd name="T28" fmla="*/ 25 w 631"/>
              <a:gd name="T29" fmla="*/ 516 h 1228"/>
              <a:gd name="T30" fmla="*/ 35 w 631"/>
              <a:gd name="T31" fmla="*/ 544 h 1228"/>
              <a:gd name="T32" fmla="*/ 73 w 631"/>
              <a:gd name="T33" fmla="*/ 544 h 1228"/>
              <a:gd name="T34" fmla="*/ 96 w 631"/>
              <a:gd name="T35" fmla="*/ 547 h 1228"/>
              <a:gd name="T36" fmla="*/ 140 w 631"/>
              <a:gd name="T37" fmla="*/ 583 h 1228"/>
              <a:gd name="T38" fmla="*/ 171 w 631"/>
              <a:gd name="T39" fmla="*/ 655 h 1228"/>
              <a:gd name="T40" fmla="*/ 169 w 631"/>
              <a:gd name="T41" fmla="*/ 694 h 1228"/>
              <a:gd name="T42" fmla="*/ 143 w 631"/>
              <a:gd name="T43" fmla="*/ 766 h 1228"/>
              <a:gd name="T44" fmla="*/ 98 w 631"/>
              <a:gd name="T45" fmla="*/ 972 h 1228"/>
              <a:gd name="T46" fmla="*/ 89 w 631"/>
              <a:gd name="T47" fmla="*/ 1045 h 1228"/>
              <a:gd name="T48" fmla="*/ 69 w 631"/>
              <a:gd name="T49" fmla="*/ 1137 h 1228"/>
              <a:gd name="T50" fmla="*/ 92 w 631"/>
              <a:gd name="T51" fmla="*/ 1151 h 1228"/>
              <a:gd name="T52" fmla="*/ 14 w 631"/>
              <a:gd name="T53" fmla="*/ 1183 h 1228"/>
              <a:gd name="T54" fmla="*/ 0 w 631"/>
              <a:gd name="T55" fmla="*/ 1210 h 1228"/>
              <a:gd name="T56" fmla="*/ 56 w 631"/>
              <a:gd name="T57" fmla="*/ 1228 h 1228"/>
              <a:gd name="T58" fmla="*/ 173 w 631"/>
              <a:gd name="T59" fmla="*/ 1215 h 1228"/>
              <a:gd name="T60" fmla="*/ 189 w 631"/>
              <a:gd name="T61" fmla="*/ 1204 h 1228"/>
              <a:gd name="T62" fmla="*/ 179 w 631"/>
              <a:gd name="T63" fmla="*/ 1152 h 1228"/>
              <a:gd name="T64" fmla="*/ 183 w 631"/>
              <a:gd name="T65" fmla="*/ 1045 h 1228"/>
              <a:gd name="T66" fmla="*/ 256 w 631"/>
              <a:gd name="T67" fmla="*/ 882 h 1228"/>
              <a:gd name="T68" fmla="*/ 396 w 631"/>
              <a:gd name="T69" fmla="*/ 957 h 1228"/>
              <a:gd name="T70" fmla="*/ 507 w 631"/>
              <a:gd name="T71" fmla="*/ 984 h 1228"/>
              <a:gd name="T72" fmla="*/ 535 w 631"/>
              <a:gd name="T73" fmla="*/ 997 h 1228"/>
              <a:gd name="T74" fmla="*/ 563 w 631"/>
              <a:gd name="T75" fmla="*/ 1022 h 1228"/>
              <a:gd name="T76" fmla="*/ 564 w 631"/>
              <a:gd name="T77" fmla="*/ 1079 h 1228"/>
              <a:gd name="T78" fmla="*/ 599 w 631"/>
              <a:gd name="T79" fmla="*/ 1073 h 1228"/>
              <a:gd name="T80" fmla="*/ 617 w 631"/>
              <a:gd name="T81" fmla="*/ 1002 h 1228"/>
              <a:gd name="T82" fmla="*/ 631 w 631"/>
              <a:gd name="T83" fmla="*/ 930 h 1228"/>
              <a:gd name="T84" fmla="*/ 564 w 631"/>
              <a:gd name="T85" fmla="*/ 891 h 1228"/>
              <a:gd name="T86" fmla="*/ 532 w 631"/>
              <a:gd name="T87" fmla="*/ 877 h 1228"/>
              <a:gd name="T88" fmla="*/ 444 w 631"/>
              <a:gd name="T89" fmla="*/ 874 h 1228"/>
              <a:gd name="T90" fmla="*/ 357 w 631"/>
              <a:gd name="T91" fmla="*/ 819 h 1228"/>
              <a:gd name="T92" fmla="*/ 347 w 631"/>
              <a:gd name="T93" fmla="*/ 689 h 1228"/>
              <a:gd name="T94" fmla="*/ 353 w 631"/>
              <a:gd name="T95" fmla="*/ 612 h 1228"/>
              <a:gd name="T96" fmla="*/ 343 w 631"/>
              <a:gd name="T97" fmla="*/ 525 h 1228"/>
              <a:gd name="T98" fmla="*/ 399 w 631"/>
              <a:gd name="T99" fmla="*/ 447 h 1228"/>
              <a:gd name="T100" fmla="*/ 410 w 631"/>
              <a:gd name="T101" fmla="*/ 395 h 1228"/>
              <a:gd name="T102" fmla="*/ 374 w 631"/>
              <a:gd name="T103" fmla="*/ 318 h 1228"/>
              <a:gd name="T104" fmla="*/ 323 w 631"/>
              <a:gd name="T105" fmla="*/ 236 h 1228"/>
              <a:gd name="T106" fmla="*/ 274 w 631"/>
              <a:gd name="T107" fmla="*/ 205 h 1228"/>
              <a:gd name="T108" fmla="*/ 281 w 631"/>
              <a:gd name="T109" fmla="*/ 109 h 1228"/>
              <a:gd name="T110" fmla="*/ 282 w 631"/>
              <a:gd name="T111" fmla="*/ 53 h 1228"/>
              <a:gd name="T112" fmla="*/ 261 w 631"/>
              <a:gd name="T113" fmla="*/ 19 h 1228"/>
              <a:gd name="T114" fmla="*/ 222 w 631"/>
              <a:gd name="T115" fmla="*/ 0 h 1228"/>
              <a:gd name="T116" fmla="*/ 179 w 631"/>
              <a:gd name="T117" fmla="*/ 19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1" h="1228">
                <a:moveTo>
                  <a:pt x="179" y="19"/>
                </a:moveTo>
                <a:lnTo>
                  <a:pt x="179" y="19"/>
                </a:lnTo>
                <a:lnTo>
                  <a:pt x="168" y="19"/>
                </a:lnTo>
                <a:lnTo>
                  <a:pt x="143" y="21"/>
                </a:lnTo>
                <a:lnTo>
                  <a:pt x="130" y="23"/>
                </a:lnTo>
                <a:lnTo>
                  <a:pt x="118" y="24"/>
                </a:lnTo>
                <a:lnTo>
                  <a:pt x="109" y="27"/>
                </a:lnTo>
                <a:lnTo>
                  <a:pt x="108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34"/>
                </a:lnTo>
                <a:lnTo>
                  <a:pt x="106" y="36"/>
                </a:lnTo>
                <a:lnTo>
                  <a:pt x="106" y="39"/>
                </a:lnTo>
                <a:lnTo>
                  <a:pt x="107" y="44"/>
                </a:lnTo>
                <a:lnTo>
                  <a:pt x="107" y="44"/>
                </a:lnTo>
                <a:lnTo>
                  <a:pt x="109" y="47"/>
                </a:lnTo>
                <a:lnTo>
                  <a:pt x="114" y="51"/>
                </a:lnTo>
                <a:lnTo>
                  <a:pt x="127" y="59"/>
                </a:lnTo>
                <a:lnTo>
                  <a:pt x="145" y="68"/>
                </a:lnTo>
                <a:lnTo>
                  <a:pt x="145" y="68"/>
                </a:lnTo>
                <a:lnTo>
                  <a:pt x="143" y="77"/>
                </a:lnTo>
                <a:lnTo>
                  <a:pt x="140" y="83"/>
                </a:lnTo>
                <a:lnTo>
                  <a:pt x="140" y="87"/>
                </a:lnTo>
                <a:lnTo>
                  <a:pt x="140" y="87"/>
                </a:lnTo>
                <a:lnTo>
                  <a:pt x="142" y="91"/>
                </a:lnTo>
                <a:lnTo>
                  <a:pt x="142" y="95"/>
                </a:lnTo>
                <a:lnTo>
                  <a:pt x="142" y="100"/>
                </a:lnTo>
                <a:lnTo>
                  <a:pt x="140" y="101"/>
                </a:lnTo>
                <a:lnTo>
                  <a:pt x="140" y="101"/>
                </a:lnTo>
                <a:lnTo>
                  <a:pt x="139" y="101"/>
                </a:lnTo>
                <a:lnTo>
                  <a:pt x="138" y="103"/>
                </a:lnTo>
                <a:lnTo>
                  <a:pt x="136" y="106"/>
                </a:lnTo>
                <a:lnTo>
                  <a:pt x="136" y="106"/>
                </a:lnTo>
                <a:lnTo>
                  <a:pt x="134" y="107"/>
                </a:lnTo>
                <a:lnTo>
                  <a:pt x="136" y="109"/>
                </a:lnTo>
                <a:lnTo>
                  <a:pt x="136" y="110"/>
                </a:lnTo>
                <a:lnTo>
                  <a:pt x="136" y="111"/>
                </a:lnTo>
                <a:lnTo>
                  <a:pt x="136" y="111"/>
                </a:lnTo>
                <a:lnTo>
                  <a:pt x="133" y="113"/>
                </a:lnTo>
                <a:lnTo>
                  <a:pt x="132" y="116"/>
                </a:lnTo>
                <a:lnTo>
                  <a:pt x="131" y="121"/>
                </a:lnTo>
                <a:lnTo>
                  <a:pt x="131" y="121"/>
                </a:lnTo>
                <a:lnTo>
                  <a:pt x="132" y="125"/>
                </a:lnTo>
                <a:lnTo>
                  <a:pt x="133" y="130"/>
                </a:lnTo>
                <a:lnTo>
                  <a:pt x="136" y="135"/>
                </a:lnTo>
                <a:lnTo>
                  <a:pt x="136" y="135"/>
                </a:lnTo>
                <a:lnTo>
                  <a:pt x="138" y="140"/>
                </a:lnTo>
                <a:lnTo>
                  <a:pt x="140" y="142"/>
                </a:lnTo>
                <a:lnTo>
                  <a:pt x="140" y="145"/>
                </a:lnTo>
                <a:lnTo>
                  <a:pt x="140" y="145"/>
                </a:lnTo>
                <a:lnTo>
                  <a:pt x="137" y="146"/>
                </a:lnTo>
                <a:lnTo>
                  <a:pt x="128" y="147"/>
                </a:lnTo>
                <a:lnTo>
                  <a:pt x="116" y="149"/>
                </a:lnTo>
                <a:lnTo>
                  <a:pt x="116" y="149"/>
                </a:lnTo>
                <a:lnTo>
                  <a:pt x="116" y="152"/>
                </a:lnTo>
                <a:lnTo>
                  <a:pt x="118" y="159"/>
                </a:lnTo>
                <a:lnTo>
                  <a:pt x="121" y="174"/>
                </a:lnTo>
                <a:lnTo>
                  <a:pt x="121" y="174"/>
                </a:lnTo>
                <a:lnTo>
                  <a:pt x="122" y="182"/>
                </a:lnTo>
                <a:lnTo>
                  <a:pt x="125" y="193"/>
                </a:lnTo>
                <a:lnTo>
                  <a:pt x="126" y="207"/>
                </a:lnTo>
                <a:lnTo>
                  <a:pt x="97" y="227"/>
                </a:lnTo>
                <a:lnTo>
                  <a:pt x="97" y="227"/>
                </a:lnTo>
                <a:lnTo>
                  <a:pt x="110" y="259"/>
                </a:lnTo>
                <a:lnTo>
                  <a:pt x="119" y="283"/>
                </a:lnTo>
                <a:lnTo>
                  <a:pt x="121" y="293"/>
                </a:lnTo>
                <a:lnTo>
                  <a:pt x="121" y="299"/>
                </a:lnTo>
                <a:lnTo>
                  <a:pt x="121" y="299"/>
                </a:lnTo>
                <a:lnTo>
                  <a:pt x="112" y="329"/>
                </a:lnTo>
                <a:lnTo>
                  <a:pt x="102" y="361"/>
                </a:lnTo>
                <a:lnTo>
                  <a:pt x="102" y="361"/>
                </a:lnTo>
                <a:lnTo>
                  <a:pt x="101" y="366"/>
                </a:lnTo>
                <a:lnTo>
                  <a:pt x="101" y="372"/>
                </a:lnTo>
                <a:lnTo>
                  <a:pt x="101" y="385"/>
                </a:lnTo>
                <a:lnTo>
                  <a:pt x="102" y="399"/>
                </a:lnTo>
                <a:lnTo>
                  <a:pt x="102" y="414"/>
                </a:lnTo>
                <a:lnTo>
                  <a:pt x="102" y="414"/>
                </a:lnTo>
                <a:lnTo>
                  <a:pt x="100" y="454"/>
                </a:lnTo>
                <a:lnTo>
                  <a:pt x="97" y="477"/>
                </a:lnTo>
                <a:lnTo>
                  <a:pt x="97" y="477"/>
                </a:lnTo>
                <a:lnTo>
                  <a:pt x="96" y="478"/>
                </a:lnTo>
                <a:lnTo>
                  <a:pt x="95" y="484"/>
                </a:lnTo>
                <a:lnTo>
                  <a:pt x="92" y="491"/>
                </a:lnTo>
                <a:lnTo>
                  <a:pt x="78" y="501"/>
                </a:lnTo>
                <a:lnTo>
                  <a:pt x="78" y="501"/>
                </a:lnTo>
                <a:lnTo>
                  <a:pt x="73" y="500"/>
                </a:lnTo>
                <a:lnTo>
                  <a:pt x="63" y="496"/>
                </a:lnTo>
                <a:lnTo>
                  <a:pt x="63" y="496"/>
                </a:lnTo>
                <a:lnTo>
                  <a:pt x="60" y="495"/>
                </a:lnTo>
                <a:lnTo>
                  <a:pt x="56" y="494"/>
                </a:lnTo>
                <a:lnTo>
                  <a:pt x="53" y="494"/>
                </a:lnTo>
                <a:lnTo>
                  <a:pt x="49" y="496"/>
                </a:lnTo>
                <a:lnTo>
                  <a:pt x="49" y="496"/>
                </a:lnTo>
                <a:lnTo>
                  <a:pt x="45" y="497"/>
                </a:lnTo>
                <a:lnTo>
                  <a:pt x="44" y="497"/>
                </a:lnTo>
                <a:lnTo>
                  <a:pt x="43" y="499"/>
                </a:lnTo>
                <a:lnTo>
                  <a:pt x="39" y="501"/>
                </a:lnTo>
                <a:lnTo>
                  <a:pt x="39" y="501"/>
                </a:lnTo>
                <a:lnTo>
                  <a:pt x="37" y="502"/>
                </a:lnTo>
                <a:lnTo>
                  <a:pt x="35" y="503"/>
                </a:lnTo>
                <a:lnTo>
                  <a:pt x="31" y="503"/>
                </a:lnTo>
                <a:lnTo>
                  <a:pt x="30" y="505"/>
                </a:lnTo>
                <a:lnTo>
                  <a:pt x="27" y="507"/>
                </a:lnTo>
                <a:lnTo>
                  <a:pt x="25" y="516"/>
                </a:lnTo>
                <a:lnTo>
                  <a:pt x="25" y="516"/>
                </a:lnTo>
                <a:lnTo>
                  <a:pt x="24" y="522"/>
                </a:lnTo>
                <a:lnTo>
                  <a:pt x="24" y="528"/>
                </a:lnTo>
                <a:lnTo>
                  <a:pt x="24" y="531"/>
                </a:lnTo>
                <a:lnTo>
                  <a:pt x="25" y="535"/>
                </a:lnTo>
                <a:lnTo>
                  <a:pt x="27" y="538"/>
                </a:lnTo>
                <a:lnTo>
                  <a:pt x="29" y="541"/>
                </a:lnTo>
                <a:lnTo>
                  <a:pt x="35" y="544"/>
                </a:lnTo>
                <a:lnTo>
                  <a:pt x="35" y="544"/>
                </a:lnTo>
                <a:lnTo>
                  <a:pt x="48" y="548"/>
                </a:lnTo>
                <a:lnTo>
                  <a:pt x="54" y="549"/>
                </a:lnTo>
                <a:lnTo>
                  <a:pt x="59" y="549"/>
                </a:lnTo>
                <a:lnTo>
                  <a:pt x="59" y="549"/>
                </a:lnTo>
                <a:lnTo>
                  <a:pt x="68" y="547"/>
                </a:lnTo>
                <a:lnTo>
                  <a:pt x="73" y="544"/>
                </a:lnTo>
                <a:lnTo>
                  <a:pt x="73" y="544"/>
                </a:lnTo>
                <a:lnTo>
                  <a:pt x="77" y="547"/>
                </a:lnTo>
                <a:lnTo>
                  <a:pt x="80" y="549"/>
                </a:lnTo>
                <a:lnTo>
                  <a:pt x="87" y="549"/>
                </a:lnTo>
                <a:lnTo>
                  <a:pt x="87" y="549"/>
                </a:lnTo>
                <a:lnTo>
                  <a:pt x="92" y="548"/>
                </a:lnTo>
                <a:lnTo>
                  <a:pt x="96" y="547"/>
                </a:lnTo>
                <a:lnTo>
                  <a:pt x="106" y="542"/>
                </a:lnTo>
                <a:lnTo>
                  <a:pt x="116" y="535"/>
                </a:lnTo>
                <a:lnTo>
                  <a:pt x="116" y="535"/>
                </a:lnTo>
                <a:lnTo>
                  <a:pt x="126" y="555"/>
                </a:lnTo>
                <a:lnTo>
                  <a:pt x="134" y="572"/>
                </a:lnTo>
                <a:lnTo>
                  <a:pt x="140" y="583"/>
                </a:lnTo>
                <a:lnTo>
                  <a:pt x="140" y="583"/>
                </a:lnTo>
                <a:lnTo>
                  <a:pt x="157" y="603"/>
                </a:lnTo>
                <a:lnTo>
                  <a:pt x="166" y="615"/>
                </a:lnTo>
                <a:lnTo>
                  <a:pt x="168" y="621"/>
                </a:lnTo>
                <a:lnTo>
                  <a:pt x="169" y="626"/>
                </a:lnTo>
                <a:lnTo>
                  <a:pt x="169" y="626"/>
                </a:lnTo>
                <a:lnTo>
                  <a:pt x="171" y="646"/>
                </a:lnTo>
                <a:lnTo>
                  <a:pt x="171" y="655"/>
                </a:lnTo>
                <a:lnTo>
                  <a:pt x="169" y="665"/>
                </a:lnTo>
                <a:lnTo>
                  <a:pt x="169" y="665"/>
                </a:lnTo>
                <a:lnTo>
                  <a:pt x="168" y="674"/>
                </a:lnTo>
                <a:lnTo>
                  <a:pt x="169" y="682"/>
                </a:lnTo>
                <a:lnTo>
                  <a:pt x="171" y="689"/>
                </a:lnTo>
                <a:lnTo>
                  <a:pt x="169" y="694"/>
                </a:lnTo>
                <a:lnTo>
                  <a:pt x="169" y="694"/>
                </a:lnTo>
                <a:lnTo>
                  <a:pt x="166" y="712"/>
                </a:lnTo>
                <a:lnTo>
                  <a:pt x="161" y="725"/>
                </a:lnTo>
                <a:lnTo>
                  <a:pt x="158" y="731"/>
                </a:lnTo>
                <a:lnTo>
                  <a:pt x="155" y="737"/>
                </a:lnTo>
                <a:lnTo>
                  <a:pt x="155" y="737"/>
                </a:lnTo>
                <a:lnTo>
                  <a:pt x="150" y="748"/>
                </a:lnTo>
                <a:lnTo>
                  <a:pt x="143" y="766"/>
                </a:lnTo>
                <a:lnTo>
                  <a:pt x="125" y="814"/>
                </a:lnTo>
                <a:lnTo>
                  <a:pt x="109" y="865"/>
                </a:lnTo>
                <a:lnTo>
                  <a:pt x="104" y="884"/>
                </a:lnTo>
                <a:lnTo>
                  <a:pt x="102" y="896"/>
                </a:lnTo>
                <a:lnTo>
                  <a:pt x="102" y="896"/>
                </a:lnTo>
                <a:lnTo>
                  <a:pt x="101" y="926"/>
                </a:lnTo>
                <a:lnTo>
                  <a:pt x="98" y="972"/>
                </a:lnTo>
                <a:lnTo>
                  <a:pt x="96" y="1015"/>
                </a:lnTo>
                <a:lnTo>
                  <a:pt x="95" y="1030"/>
                </a:lnTo>
                <a:lnTo>
                  <a:pt x="93" y="1033"/>
                </a:lnTo>
                <a:lnTo>
                  <a:pt x="92" y="1036"/>
                </a:lnTo>
                <a:lnTo>
                  <a:pt x="92" y="1036"/>
                </a:lnTo>
                <a:lnTo>
                  <a:pt x="90" y="1039"/>
                </a:lnTo>
                <a:lnTo>
                  <a:pt x="89" y="1045"/>
                </a:lnTo>
                <a:lnTo>
                  <a:pt x="86" y="1063"/>
                </a:lnTo>
                <a:lnTo>
                  <a:pt x="84" y="1084"/>
                </a:lnTo>
                <a:lnTo>
                  <a:pt x="83" y="1098"/>
                </a:lnTo>
                <a:lnTo>
                  <a:pt x="83" y="1098"/>
                </a:lnTo>
                <a:lnTo>
                  <a:pt x="79" y="1110"/>
                </a:lnTo>
                <a:lnTo>
                  <a:pt x="74" y="1125"/>
                </a:lnTo>
                <a:lnTo>
                  <a:pt x="69" y="1137"/>
                </a:lnTo>
                <a:lnTo>
                  <a:pt x="68" y="1140"/>
                </a:lnTo>
                <a:lnTo>
                  <a:pt x="68" y="1142"/>
                </a:lnTo>
                <a:lnTo>
                  <a:pt x="68" y="1142"/>
                </a:lnTo>
                <a:lnTo>
                  <a:pt x="73" y="1143"/>
                </a:lnTo>
                <a:lnTo>
                  <a:pt x="81" y="1146"/>
                </a:lnTo>
                <a:lnTo>
                  <a:pt x="92" y="1151"/>
                </a:lnTo>
                <a:lnTo>
                  <a:pt x="92" y="1151"/>
                </a:lnTo>
                <a:lnTo>
                  <a:pt x="67" y="1161"/>
                </a:lnTo>
                <a:lnTo>
                  <a:pt x="48" y="1168"/>
                </a:lnTo>
                <a:lnTo>
                  <a:pt x="35" y="1175"/>
                </a:lnTo>
                <a:lnTo>
                  <a:pt x="35" y="1175"/>
                </a:lnTo>
                <a:lnTo>
                  <a:pt x="30" y="1178"/>
                </a:lnTo>
                <a:lnTo>
                  <a:pt x="25" y="1179"/>
                </a:lnTo>
                <a:lnTo>
                  <a:pt x="14" y="1183"/>
                </a:lnTo>
                <a:lnTo>
                  <a:pt x="9" y="1185"/>
                </a:lnTo>
                <a:lnTo>
                  <a:pt x="6" y="1187"/>
                </a:lnTo>
                <a:lnTo>
                  <a:pt x="2" y="1190"/>
                </a:lnTo>
                <a:lnTo>
                  <a:pt x="1" y="1195"/>
                </a:lnTo>
                <a:lnTo>
                  <a:pt x="1" y="1195"/>
                </a:lnTo>
                <a:lnTo>
                  <a:pt x="0" y="1203"/>
                </a:lnTo>
                <a:lnTo>
                  <a:pt x="0" y="1210"/>
                </a:lnTo>
                <a:lnTo>
                  <a:pt x="1" y="1215"/>
                </a:lnTo>
                <a:lnTo>
                  <a:pt x="3" y="1217"/>
                </a:lnTo>
                <a:lnTo>
                  <a:pt x="6" y="1219"/>
                </a:lnTo>
                <a:lnTo>
                  <a:pt x="6" y="1219"/>
                </a:lnTo>
                <a:lnTo>
                  <a:pt x="18" y="1222"/>
                </a:lnTo>
                <a:lnTo>
                  <a:pt x="37" y="1226"/>
                </a:lnTo>
                <a:lnTo>
                  <a:pt x="56" y="1228"/>
                </a:lnTo>
                <a:lnTo>
                  <a:pt x="63" y="1228"/>
                </a:lnTo>
                <a:lnTo>
                  <a:pt x="68" y="1228"/>
                </a:lnTo>
                <a:lnTo>
                  <a:pt x="68" y="1228"/>
                </a:lnTo>
                <a:lnTo>
                  <a:pt x="87" y="1226"/>
                </a:lnTo>
                <a:lnTo>
                  <a:pt x="124" y="1221"/>
                </a:lnTo>
                <a:lnTo>
                  <a:pt x="160" y="1217"/>
                </a:lnTo>
                <a:lnTo>
                  <a:pt x="173" y="1215"/>
                </a:lnTo>
                <a:lnTo>
                  <a:pt x="179" y="1214"/>
                </a:lnTo>
                <a:lnTo>
                  <a:pt x="179" y="1214"/>
                </a:lnTo>
                <a:lnTo>
                  <a:pt x="184" y="1213"/>
                </a:lnTo>
                <a:lnTo>
                  <a:pt x="186" y="1211"/>
                </a:lnTo>
                <a:lnTo>
                  <a:pt x="187" y="1210"/>
                </a:lnTo>
                <a:lnTo>
                  <a:pt x="189" y="1204"/>
                </a:lnTo>
                <a:lnTo>
                  <a:pt x="189" y="1204"/>
                </a:lnTo>
                <a:lnTo>
                  <a:pt x="189" y="1199"/>
                </a:lnTo>
                <a:lnTo>
                  <a:pt x="187" y="1192"/>
                </a:lnTo>
                <a:lnTo>
                  <a:pt x="184" y="1178"/>
                </a:lnTo>
                <a:lnTo>
                  <a:pt x="180" y="1163"/>
                </a:lnTo>
                <a:lnTo>
                  <a:pt x="179" y="1156"/>
                </a:lnTo>
                <a:lnTo>
                  <a:pt x="179" y="1156"/>
                </a:lnTo>
                <a:lnTo>
                  <a:pt x="179" y="1152"/>
                </a:lnTo>
                <a:lnTo>
                  <a:pt x="177" y="1148"/>
                </a:lnTo>
                <a:lnTo>
                  <a:pt x="174" y="1142"/>
                </a:lnTo>
                <a:lnTo>
                  <a:pt x="174" y="1142"/>
                </a:lnTo>
                <a:lnTo>
                  <a:pt x="174" y="1124"/>
                </a:lnTo>
                <a:lnTo>
                  <a:pt x="174" y="1098"/>
                </a:lnTo>
                <a:lnTo>
                  <a:pt x="174" y="1098"/>
                </a:lnTo>
                <a:lnTo>
                  <a:pt x="183" y="1045"/>
                </a:lnTo>
                <a:lnTo>
                  <a:pt x="189" y="1013"/>
                </a:lnTo>
                <a:lnTo>
                  <a:pt x="193" y="992"/>
                </a:lnTo>
                <a:lnTo>
                  <a:pt x="193" y="992"/>
                </a:lnTo>
                <a:lnTo>
                  <a:pt x="205" y="969"/>
                </a:lnTo>
                <a:lnTo>
                  <a:pt x="227" y="932"/>
                </a:lnTo>
                <a:lnTo>
                  <a:pt x="256" y="882"/>
                </a:lnTo>
                <a:lnTo>
                  <a:pt x="256" y="882"/>
                </a:lnTo>
                <a:lnTo>
                  <a:pt x="267" y="907"/>
                </a:lnTo>
                <a:lnTo>
                  <a:pt x="276" y="925"/>
                </a:lnTo>
                <a:lnTo>
                  <a:pt x="281" y="932"/>
                </a:lnTo>
                <a:lnTo>
                  <a:pt x="285" y="935"/>
                </a:lnTo>
                <a:lnTo>
                  <a:pt x="285" y="935"/>
                </a:lnTo>
                <a:lnTo>
                  <a:pt x="351" y="948"/>
                </a:lnTo>
                <a:lnTo>
                  <a:pt x="396" y="957"/>
                </a:lnTo>
                <a:lnTo>
                  <a:pt x="411" y="961"/>
                </a:lnTo>
                <a:lnTo>
                  <a:pt x="420" y="963"/>
                </a:lnTo>
                <a:lnTo>
                  <a:pt x="420" y="963"/>
                </a:lnTo>
                <a:lnTo>
                  <a:pt x="427" y="966"/>
                </a:lnTo>
                <a:lnTo>
                  <a:pt x="440" y="969"/>
                </a:lnTo>
                <a:lnTo>
                  <a:pt x="475" y="977"/>
                </a:lnTo>
                <a:lnTo>
                  <a:pt x="507" y="984"/>
                </a:lnTo>
                <a:lnTo>
                  <a:pt x="517" y="986"/>
                </a:lnTo>
                <a:lnTo>
                  <a:pt x="521" y="988"/>
                </a:lnTo>
                <a:lnTo>
                  <a:pt x="521" y="988"/>
                </a:lnTo>
                <a:lnTo>
                  <a:pt x="521" y="989"/>
                </a:lnTo>
                <a:lnTo>
                  <a:pt x="522" y="990"/>
                </a:lnTo>
                <a:lnTo>
                  <a:pt x="528" y="994"/>
                </a:lnTo>
                <a:lnTo>
                  <a:pt x="535" y="997"/>
                </a:lnTo>
                <a:lnTo>
                  <a:pt x="535" y="997"/>
                </a:lnTo>
                <a:lnTo>
                  <a:pt x="540" y="1003"/>
                </a:lnTo>
                <a:lnTo>
                  <a:pt x="545" y="1008"/>
                </a:lnTo>
                <a:lnTo>
                  <a:pt x="550" y="1012"/>
                </a:lnTo>
                <a:lnTo>
                  <a:pt x="550" y="1012"/>
                </a:lnTo>
                <a:lnTo>
                  <a:pt x="559" y="1019"/>
                </a:lnTo>
                <a:lnTo>
                  <a:pt x="563" y="1022"/>
                </a:lnTo>
                <a:lnTo>
                  <a:pt x="564" y="1026"/>
                </a:lnTo>
                <a:lnTo>
                  <a:pt x="564" y="1026"/>
                </a:lnTo>
                <a:lnTo>
                  <a:pt x="562" y="1051"/>
                </a:lnTo>
                <a:lnTo>
                  <a:pt x="562" y="1068"/>
                </a:lnTo>
                <a:lnTo>
                  <a:pt x="563" y="1075"/>
                </a:lnTo>
                <a:lnTo>
                  <a:pt x="564" y="1079"/>
                </a:lnTo>
                <a:lnTo>
                  <a:pt x="564" y="1079"/>
                </a:lnTo>
                <a:lnTo>
                  <a:pt x="566" y="1081"/>
                </a:lnTo>
                <a:lnTo>
                  <a:pt x="571" y="1081"/>
                </a:lnTo>
                <a:lnTo>
                  <a:pt x="576" y="1081"/>
                </a:lnTo>
                <a:lnTo>
                  <a:pt x="582" y="1080"/>
                </a:lnTo>
                <a:lnTo>
                  <a:pt x="588" y="1079"/>
                </a:lnTo>
                <a:lnTo>
                  <a:pt x="594" y="1075"/>
                </a:lnTo>
                <a:lnTo>
                  <a:pt x="599" y="1073"/>
                </a:lnTo>
                <a:lnTo>
                  <a:pt x="603" y="1069"/>
                </a:lnTo>
                <a:lnTo>
                  <a:pt x="603" y="1069"/>
                </a:lnTo>
                <a:lnTo>
                  <a:pt x="605" y="1065"/>
                </a:lnTo>
                <a:lnTo>
                  <a:pt x="609" y="1057"/>
                </a:lnTo>
                <a:lnTo>
                  <a:pt x="612" y="1039"/>
                </a:lnTo>
                <a:lnTo>
                  <a:pt x="616" y="1019"/>
                </a:lnTo>
                <a:lnTo>
                  <a:pt x="617" y="1002"/>
                </a:lnTo>
                <a:lnTo>
                  <a:pt x="617" y="1002"/>
                </a:lnTo>
                <a:lnTo>
                  <a:pt x="619" y="985"/>
                </a:lnTo>
                <a:lnTo>
                  <a:pt x="624" y="965"/>
                </a:lnTo>
                <a:lnTo>
                  <a:pt x="629" y="945"/>
                </a:lnTo>
                <a:lnTo>
                  <a:pt x="631" y="937"/>
                </a:lnTo>
                <a:lnTo>
                  <a:pt x="631" y="930"/>
                </a:lnTo>
                <a:lnTo>
                  <a:pt x="631" y="930"/>
                </a:lnTo>
                <a:lnTo>
                  <a:pt x="631" y="907"/>
                </a:lnTo>
                <a:lnTo>
                  <a:pt x="629" y="900"/>
                </a:lnTo>
                <a:lnTo>
                  <a:pt x="628" y="897"/>
                </a:lnTo>
                <a:lnTo>
                  <a:pt x="627" y="896"/>
                </a:lnTo>
                <a:lnTo>
                  <a:pt x="627" y="896"/>
                </a:lnTo>
                <a:lnTo>
                  <a:pt x="564" y="891"/>
                </a:lnTo>
                <a:lnTo>
                  <a:pt x="564" y="891"/>
                </a:lnTo>
                <a:lnTo>
                  <a:pt x="560" y="885"/>
                </a:lnTo>
                <a:lnTo>
                  <a:pt x="558" y="880"/>
                </a:lnTo>
                <a:lnTo>
                  <a:pt x="554" y="877"/>
                </a:lnTo>
                <a:lnTo>
                  <a:pt x="554" y="877"/>
                </a:lnTo>
                <a:lnTo>
                  <a:pt x="552" y="876"/>
                </a:lnTo>
                <a:lnTo>
                  <a:pt x="547" y="876"/>
                </a:lnTo>
                <a:lnTo>
                  <a:pt x="532" y="877"/>
                </a:lnTo>
                <a:lnTo>
                  <a:pt x="511" y="878"/>
                </a:lnTo>
                <a:lnTo>
                  <a:pt x="499" y="878"/>
                </a:lnTo>
                <a:lnTo>
                  <a:pt x="487" y="877"/>
                </a:lnTo>
                <a:lnTo>
                  <a:pt x="487" y="877"/>
                </a:lnTo>
                <a:lnTo>
                  <a:pt x="467" y="874"/>
                </a:lnTo>
                <a:lnTo>
                  <a:pt x="452" y="874"/>
                </a:lnTo>
                <a:lnTo>
                  <a:pt x="444" y="874"/>
                </a:lnTo>
                <a:lnTo>
                  <a:pt x="440" y="873"/>
                </a:lnTo>
                <a:lnTo>
                  <a:pt x="439" y="872"/>
                </a:lnTo>
                <a:lnTo>
                  <a:pt x="439" y="872"/>
                </a:lnTo>
                <a:lnTo>
                  <a:pt x="434" y="868"/>
                </a:lnTo>
                <a:lnTo>
                  <a:pt x="424" y="861"/>
                </a:lnTo>
                <a:lnTo>
                  <a:pt x="397" y="843"/>
                </a:lnTo>
                <a:lnTo>
                  <a:pt x="357" y="819"/>
                </a:lnTo>
                <a:lnTo>
                  <a:pt x="333" y="814"/>
                </a:lnTo>
                <a:lnTo>
                  <a:pt x="323" y="780"/>
                </a:lnTo>
                <a:lnTo>
                  <a:pt x="323" y="780"/>
                </a:lnTo>
                <a:lnTo>
                  <a:pt x="334" y="744"/>
                </a:lnTo>
                <a:lnTo>
                  <a:pt x="341" y="714"/>
                </a:lnTo>
                <a:lnTo>
                  <a:pt x="347" y="689"/>
                </a:lnTo>
                <a:lnTo>
                  <a:pt x="347" y="689"/>
                </a:lnTo>
                <a:lnTo>
                  <a:pt x="351" y="673"/>
                </a:lnTo>
                <a:lnTo>
                  <a:pt x="355" y="661"/>
                </a:lnTo>
                <a:lnTo>
                  <a:pt x="357" y="652"/>
                </a:lnTo>
                <a:lnTo>
                  <a:pt x="357" y="647"/>
                </a:lnTo>
                <a:lnTo>
                  <a:pt x="357" y="641"/>
                </a:lnTo>
                <a:lnTo>
                  <a:pt x="357" y="641"/>
                </a:lnTo>
                <a:lnTo>
                  <a:pt x="353" y="612"/>
                </a:lnTo>
                <a:lnTo>
                  <a:pt x="352" y="599"/>
                </a:lnTo>
                <a:lnTo>
                  <a:pt x="352" y="593"/>
                </a:lnTo>
                <a:lnTo>
                  <a:pt x="352" y="593"/>
                </a:lnTo>
                <a:lnTo>
                  <a:pt x="351" y="581"/>
                </a:lnTo>
                <a:lnTo>
                  <a:pt x="347" y="558"/>
                </a:lnTo>
                <a:lnTo>
                  <a:pt x="343" y="525"/>
                </a:lnTo>
                <a:lnTo>
                  <a:pt x="343" y="525"/>
                </a:lnTo>
                <a:lnTo>
                  <a:pt x="362" y="495"/>
                </a:lnTo>
                <a:lnTo>
                  <a:pt x="379" y="473"/>
                </a:lnTo>
                <a:lnTo>
                  <a:pt x="385" y="464"/>
                </a:lnTo>
                <a:lnTo>
                  <a:pt x="391" y="458"/>
                </a:lnTo>
                <a:lnTo>
                  <a:pt x="391" y="458"/>
                </a:lnTo>
                <a:lnTo>
                  <a:pt x="396" y="453"/>
                </a:lnTo>
                <a:lnTo>
                  <a:pt x="399" y="447"/>
                </a:lnTo>
                <a:lnTo>
                  <a:pt x="404" y="440"/>
                </a:lnTo>
                <a:lnTo>
                  <a:pt x="408" y="431"/>
                </a:lnTo>
                <a:lnTo>
                  <a:pt x="410" y="422"/>
                </a:lnTo>
                <a:lnTo>
                  <a:pt x="411" y="413"/>
                </a:lnTo>
                <a:lnTo>
                  <a:pt x="411" y="404"/>
                </a:lnTo>
                <a:lnTo>
                  <a:pt x="410" y="395"/>
                </a:lnTo>
                <a:lnTo>
                  <a:pt x="410" y="395"/>
                </a:lnTo>
                <a:lnTo>
                  <a:pt x="405" y="378"/>
                </a:lnTo>
                <a:lnTo>
                  <a:pt x="400" y="363"/>
                </a:lnTo>
                <a:lnTo>
                  <a:pt x="394" y="351"/>
                </a:lnTo>
                <a:lnTo>
                  <a:pt x="391" y="342"/>
                </a:lnTo>
                <a:lnTo>
                  <a:pt x="391" y="342"/>
                </a:lnTo>
                <a:lnTo>
                  <a:pt x="385" y="333"/>
                </a:lnTo>
                <a:lnTo>
                  <a:pt x="374" y="318"/>
                </a:lnTo>
                <a:lnTo>
                  <a:pt x="364" y="302"/>
                </a:lnTo>
                <a:lnTo>
                  <a:pt x="357" y="289"/>
                </a:lnTo>
                <a:lnTo>
                  <a:pt x="357" y="289"/>
                </a:lnTo>
                <a:lnTo>
                  <a:pt x="350" y="276"/>
                </a:lnTo>
                <a:lnTo>
                  <a:pt x="340" y="259"/>
                </a:lnTo>
                <a:lnTo>
                  <a:pt x="331" y="245"/>
                </a:lnTo>
                <a:lnTo>
                  <a:pt x="323" y="236"/>
                </a:lnTo>
                <a:lnTo>
                  <a:pt x="323" y="236"/>
                </a:lnTo>
                <a:lnTo>
                  <a:pt x="308" y="224"/>
                </a:lnTo>
                <a:lnTo>
                  <a:pt x="299" y="219"/>
                </a:lnTo>
                <a:lnTo>
                  <a:pt x="294" y="217"/>
                </a:lnTo>
                <a:lnTo>
                  <a:pt x="294" y="217"/>
                </a:lnTo>
                <a:lnTo>
                  <a:pt x="287" y="213"/>
                </a:lnTo>
                <a:lnTo>
                  <a:pt x="274" y="205"/>
                </a:lnTo>
                <a:lnTo>
                  <a:pt x="256" y="193"/>
                </a:lnTo>
                <a:lnTo>
                  <a:pt x="261" y="154"/>
                </a:lnTo>
                <a:lnTo>
                  <a:pt x="256" y="145"/>
                </a:lnTo>
                <a:lnTo>
                  <a:pt x="256" y="145"/>
                </a:lnTo>
                <a:lnTo>
                  <a:pt x="280" y="111"/>
                </a:lnTo>
                <a:lnTo>
                  <a:pt x="280" y="111"/>
                </a:lnTo>
                <a:lnTo>
                  <a:pt x="281" y="109"/>
                </a:lnTo>
                <a:lnTo>
                  <a:pt x="284" y="104"/>
                </a:lnTo>
                <a:lnTo>
                  <a:pt x="285" y="95"/>
                </a:lnTo>
                <a:lnTo>
                  <a:pt x="285" y="87"/>
                </a:lnTo>
                <a:lnTo>
                  <a:pt x="285" y="87"/>
                </a:lnTo>
                <a:lnTo>
                  <a:pt x="284" y="76"/>
                </a:lnTo>
                <a:lnTo>
                  <a:pt x="284" y="64"/>
                </a:lnTo>
                <a:lnTo>
                  <a:pt x="282" y="53"/>
                </a:lnTo>
                <a:lnTo>
                  <a:pt x="281" y="48"/>
                </a:lnTo>
                <a:lnTo>
                  <a:pt x="280" y="44"/>
                </a:lnTo>
                <a:lnTo>
                  <a:pt x="280" y="44"/>
                </a:lnTo>
                <a:lnTo>
                  <a:pt x="272" y="29"/>
                </a:lnTo>
                <a:lnTo>
                  <a:pt x="267" y="23"/>
                </a:lnTo>
                <a:lnTo>
                  <a:pt x="261" y="19"/>
                </a:lnTo>
                <a:lnTo>
                  <a:pt x="261" y="19"/>
                </a:lnTo>
                <a:lnTo>
                  <a:pt x="252" y="15"/>
                </a:lnTo>
                <a:lnTo>
                  <a:pt x="244" y="7"/>
                </a:lnTo>
                <a:lnTo>
                  <a:pt x="239" y="5"/>
                </a:lnTo>
                <a:lnTo>
                  <a:pt x="233" y="1"/>
                </a:lnTo>
                <a:lnTo>
                  <a:pt x="228" y="0"/>
                </a:lnTo>
                <a:lnTo>
                  <a:pt x="222" y="0"/>
                </a:lnTo>
                <a:lnTo>
                  <a:pt x="222" y="0"/>
                </a:lnTo>
                <a:lnTo>
                  <a:pt x="205" y="3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89" y="12"/>
                </a:lnTo>
                <a:lnTo>
                  <a:pt x="179" y="19"/>
                </a:lnTo>
                <a:lnTo>
                  <a:pt x="179" y="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2">
            <a:extLst>
              <a:ext uri="{FF2B5EF4-FFF2-40B4-BE49-F238E27FC236}">
                <a16:creationId xmlns:a16="http://schemas.microsoft.com/office/drawing/2014/main" id="{244E7334-E03C-45C6-A2BD-FCE52595747C}"/>
              </a:ext>
            </a:extLst>
          </p:cNvPr>
          <p:cNvSpPr>
            <a:spLocks/>
          </p:cNvSpPr>
          <p:nvPr/>
        </p:nvSpPr>
        <p:spPr bwMode="auto">
          <a:xfrm>
            <a:off x="8292960" y="4721861"/>
            <a:ext cx="727429" cy="1655126"/>
          </a:xfrm>
          <a:custGeom>
            <a:avLst/>
            <a:gdLst>
              <a:gd name="T0" fmla="*/ 89 w 563"/>
              <a:gd name="T1" fmla="*/ 96 h 1281"/>
              <a:gd name="T2" fmla="*/ 83 w 563"/>
              <a:gd name="T3" fmla="*/ 130 h 1281"/>
              <a:gd name="T4" fmla="*/ 77 w 563"/>
              <a:gd name="T5" fmla="*/ 150 h 1281"/>
              <a:gd name="T6" fmla="*/ 76 w 563"/>
              <a:gd name="T7" fmla="*/ 177 h 1281"/>
              <a:gd name="T8" fmla="*/ 117 w 563"/>
              <a:gd name="T9" fmla="*/ 183 h 1281"/>
              <a:gd name="T10" fmla="*/ 97 w 563"/>
              <a:gd name="T11" fmla="*/ 226 h 1281"/>
              <a:gd name="T12" fmla="*/ 83 w 563"/>
              <a:gd name="T13" fmla="*/ 244 h 1281"/>
              <a:gd name="T14" fmla="*/ 57 w 563"/>
              <a:gd name="T15" fmla="*/ 287 h 1281"/>
              <a:gd name="T16" fmla="*/ 78 w 563"/>
              <a:gd name="T17" fmla="*/ 408 h 1281"/>
              <a:gd name="T18" fmla="*/ 84 w 563"/>
              <a:gd name="T19" fmla="*/ 492 h 1281"/>
              <a:gd name="T20" fmla="*/ 70 w 563"/>
              <a:gd name="T21" fmla="*/ 545 h 1281"/>
              <a:gd name="T22" fmla="*/ 27 w 563"/>
              <a:gd name="T23" fmla="*/ 608 h 1281"/>
              <a:gd name="T24" fmla="*/ 18 w 563"/>
              <a:gd name="T25" fmla="*/ 652 h 1281"/>
              <a:gd name="T26" fmla="*/ 1 w 563"/>
              <a:gd name="T27" fmla="*/ 695 h 1281"/>
              <a:gd name="T28" fmla="*/ 29 w 563"/>
              <a:gd name="T29" fmla="*/ 726 h 1281"/>
              <a:gd name="T30" fmla="*/ 52 w 563"/>
              <a:gd name="T31" fmla="*/ 695 h 1281"/>
              <a:gd name="T32" fmla="*/ 80 w 563"/>
              <a:gd name="T33" fmla="*/ 670 h 1281"/>
              <a:gd name="T34" fmla="*/ 97 w 563"/>
              <a:gd name="T35" fmla="*/ 658 h 1281"/>
              <a:gd name="T36" fmla="*/ 170 w 563"/>
              <a:gd name="T37" fmla="*/ 1033 h 1281"/>
              <a:gd name="T38" fmla="*/ 270 w 563"/>
              <a:gd name="T39" fmla="*/ 1207 h 1281"/>
              <a:gd name="T40" fmla="*/ 277 w 563"/>
              <a:gd name="T41" fmla="*/ 1241 h 1281"/>
              <a:gd name="T42" fmla="*/ 236 w 563"/>
              <a:gd name="T43" fmla="*/ 1254 h 1281"/>
              <a:gd name="T44" fmla="*/ 243 w 563"/>
              <a:gd name="T45" fmla="*/ 1277 h 1281"/>
              <a:gd name="T46" fmla="*/ 343 w 563"/>
              <a:gd name="T47" fmla="*/ 1273 h 1281"/>
              <a:gd name="T48" fmla="*/ 407 w 563"/>
              <a:gd name="T49" fmla="*/ 1258 h 1281"/>
              <a:gd name="T50" fmla="*/ 405 w 563"/>
              <a:gd name="T51" fmla="*/ 1210 h 1281"/>
              <a:gd name="T52" fmla="*/ 390 w 563"/>
              <a:gd name="T53" fmla="*/ 1194 h 1281"/>
              <a:gd name="T54" fmla="*/ 323 w 563"/>
              <a:gd name="T55" fmla="*/ 1093 h 1281"/>
              <a:gd name="T56" fmla="*/ 308 w 563"/>
              <a:gd name="T57" fmla="*/ 1036 h 1281"/>
              <a:gd name="T58" fmla="*/ 388 w 563"/>
              <a:gd name="T59" fmla="*/ 1070 h 1281"/>
              <a:gd name="T60" fmla="*/ 450 w 563"/>
              <a:gd name="T61" fmla="*/ 1080 h 1281"/>
              <a:gd name="T62" fmla="*/ 494 w 563"/>
              <a:gd name="T63" fmla="*/ 1217 h 1281"/>
              <a:gd name="T64" fmla="*/ 517 w 563"/>
              <a:gd name="T65" fmla="*/ 1226 h 1281"/>
              <a:gd name="T66" fmla="*/ 556 w 563"/>
              <a:gd name="T67" fmla="*/ 1135 h 1281"/>
              <a:gd name="T68" fmla="*/ 556 w 563"/>
              <a:gd name="T69" fmla="*/ 1093 h 1281"/>
              <a:gd name="T70" fmla="*/ 560 w 563"/>
              <a:gd name="T71" fmla="*/ 1048 h 1281"/>
              <a:gd name="T72" fmla="*/ 541 w 563"/>
              <a:gd name="T73" fmla="*/ 1002 h 1281"/>
              <a:gd name="T74" fmla="*/ 527 w 563"/>
              <a:gd name="T75" fmla="*/ 975 h 1281"/>
              <a:gd name="T76" fmla="*/ 423 w 563"/>
              <a:gd name="T77" fmla="*/ 948 h 1281"/>
              <a:gd name="T78" fmla="*/ 391 w 563"/>
              <a:gd name="T79" fmla="*/ 945 h 1281"/>
              <a:gd name="T80" fmla="*/ 346 w 563"/>
              <a:gd name="T81" fmla="*/ 915 h 1281"/>
              <a:gd name="T82" fmla="*/ 383 w 563"/>
              <a:gd name="T83" fmla="*/ 685 h 1281"/>
              <a:gd name="T84" fmla="*/ 361 w 563"/>
              <a:gd name="T85" fmla="*/ 606 h 1281"/>
              <a:gd name="T86" fmla="*/ 397 w 563"/>
              <a:gd name="T87" fmla="*/ 530 h 1281"/>
              <a:gd name="T88" fmla="*/ 407 w 563"/>
              <a:gd name="T89" fmla="*/ 425 h 1281"/>
              <a:gd name="T90" fmla="*/ 370 w 563"/>
              <a:gd name="T91" fmla="*/ 310 h 1281"/>
              <a:gd name="T92" fmla="*/ 350 w 563"/>
              <a:gd name="T93" fmla="*/ 257 h 1281"/>
              <a:gd name="T94" fmla="*/ 257 w 563"/>
              <a:gd name="T95" fmla="*/ 210 h 1281"/>
              <a:gd name="T96" fmla="*/ 242 w 563"/>
              <a:gd name="T97" fmla="*/ 191 h 1281"/>
              <a:gd name="T98" fmla="*/ 218 w 563"/>
              <a:gd name="T99" fmla="*/ 174 h 1281"/>
              <a:gd name="T100" fmla="*/ 223 w 563"/>
              <a:gd name="T101" fmla="*/ 140 h 1281"/>
              <a:gd name="T102" fmla="*/ 241 w 563"/>
              <a:gd name="T103" fmla="*/ 97 h 1281"/>
              <a:gd name="T104" fmla="*/ 245 w 563"/>
              <a:gd name="T105" fmla="*/ 42 h 1281"/>
              <a:gd name="T106" fmla="*/ 183 w 563"/>
              <a:gd name="T107" fmla="*/ 9 h 1281"/>
              <a:gd name="T108" fmla="*/ 170 w 563"/>
              <a:gd name="T109" fmla="*/ 2 h 1281"/>
              <a:gd name="T110" fmla="*/ 91 w 563"/>
              <a:gd name="T111" fmla="*/ 22 h 1281"/>
              <a:gd name="T112" fmla="*/ 64 w 563"/>
              <a:gd name="T113" fmla="*/ 24 h 1281"/>
              <a:gd name="T114" fmla="*/ 63 w 563"/>
              <a:gd name="T115" fmla="*/ 56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3" h="1281">
                <a:moveTo>
                  <a:pt x="83" y="69"/>
                </a:moveTo>
                <a:lnTo>
                  <a:pt x="83" y="69"/>
                </a:lnTo>
                <a:lnTo>
                  <a:pt x="89" y="83"/>
                </a:lnTo>
                <a:lnTo>
                  <a:pt x="91" y="90"/>
                </a:lnTo>
                <a:lnTo>
                  <a:pt x="91" y="93"/>
                </a:lnTo>
                <a:lnTo>
                  <a:pt x="89" y="96"/>
                </a:lnTo>
                <a:lnTo>
                  <a:pt x="89" y="96"/>
                </a:lnTo>
                <a:lnTo>
                  <a:pt x="82" y="107"/>
                </a:lnTo>
                <a:lnTo>
                  <a:pt x="76" y="116"/>
                </a:lnTo>
                <a:lnTo>
                  <a:pt x="76" y="116"/>
                </a:lnTo>
                <a:lnTo>
                  <a:pt x="77" y="120"/>
                </a:lnTo>
                <a:lnTo>
                  <a:pt x="80" y="125"/>
                </a:lnTo>
                <a:lnTo>
                  <a:pt x="83" y="130"/>
                </a:lnTo>
                <a:lnTo>
                  <a:pt x="83" y="130"/>
                </a:lnTo>
                <a:lnTo>
                  <a:pt x="80" y="134"/>
                </a:lnTo>
                <a:lnTo>
                  <a:pt x="77" y="138"/>
                </a:lnTo>
                <a:lnTo>
                  <a:pt x="76" y="140"/>
                </a:lnTo>
                <a:lnTo>
                  <a:pt x="76" y="143"/>
                </a:lnTo>
                <a:lnTo>
                  <a:pt x="76" y="143"/>
                </a:lnTo>
                <a:lnTo>
                  <a:pt x="77" y="146"/>
                </a:lnTo>
                <a:lnTo>
                  <a:pt x="77" y="150"/>
                </a:lnTo>
                <a:lnTo>
                  <a:pt x="76" y="156"/>
                </a:lnTo>
                <a:lnTo>
                  <a:pt x="76" y="156"/>
                </a:lnTo>
                <a:lnTo>
                  <a:pt x="75" y="161"/>
                </a:lnTo>
                <a:lnTo>
                  <a:pt x="74" y="166"/>
                </a:lnTo>
                <a:lnTo>
                  <a:pt x="74" y="170"/>
                </a:lnTo>
                <a:lnTo>
                  <a:pt x="74" y="174"/>
                </a:lnTo>
                <a:lnTo>
                  <a:pt x="76" y="177"/>
                </a:lnTo>
                <a:lnTo>
                  <a:pt x="76" y="177"/>
                </a:lnTo>
                <a:lnTo>
                  <a:pt x="80" y="179"/>
                </a:lnTo>
                <a:lnTo>
                  <a:pt x="83" y="180"/>
                </a:lnTo>
                <a:lnTo>
                  <a:pt x="89" y="183"/>
                </a:lnTo>
                <a:lnTo>
                  <a:pt x="97" y="183"/>
                </a:lnTo>
                <a:lnTo>
                  <a:pt x="117" y="183"/>
                </a:lnTo>
                <a:lnTo>
                  <a:pt x="117" y="183"/>
                </a:lnTo>
                <a:lnTo>
                  <a:pt x="103" y="195"/>
                </a:lnTo>
                <a:lnTo>
                  <a:pt x="93" y="203"/>
                </a:lnTo>
                <a:lnTo>
                  <a:pt x="91" y="208"/>
                </a:lnTo>
                <a:lnTo>
                  <a:pt x="89" y="210"/>
                </a:lnTo>
                <a:lnTo>
                  <a:pt x="89" y="210"/>
                </a:lnTo>
                <a:lnTo>
                  <a:pt x="94" y="220"/>
                </a:lnTo>
                <a:lnTo>
                  <a:pt x="97" y="226"/>
                </a:lnTo>
                <a:lnTo>
                  <a:pt x="97" y="229"/>
                </a:lnTo>
                <a:lnTo>
                  <a:pt x="97" y="229"/>
                </a:lnTo>
                <a:lnTo>
                  <a:pt x="95" y="233"/>
                </a:lnTo>
                <a:lnTo>
                  <a:pt x="93" y="237"/>
                </a:lnTo>
                <a:lnTo>
                  <a:pt x="89" y="240"/>
                </a:lnTo>
                <a:lnTo>
                  <a:pt x="83" y="244"/>
                </a:lnTo>
                <a:lnTo>
                  <a:pt x="83" y="244"/>
                </a:lnTo>
                <a:lnTo>
                  <a:pt x="74" y="248"/>
                </a:lnTo>
                <a:lnTo>
                  <a:pt x="65" y="255"/>
                </a:lnTo>
                <a:lnTo>
                  <a:pt x="58" y="263"/>
                </a:lnTo>
                <a:lnTo>
                  <a:pt x="57" y="267"/>
                </a:lnTo>
                <a:lnTo>
                  <a:pt x="57" y="270"/>
                </a:lnTo>
                <a:lnTo>
                  <a:pt x="57" y="270"/>
                </a:lnTo>
                <a:lnTo>
                  <a:pt x="57" y="287"/>
                </a:lnTo>
                <a:lnTo>
                  <a:pt x="57" y="297"/>
                </a:lnTo>
                <a:lnTo>
                  <a:pt x="57" y="304"/>
                </a:lnTo>
                <a:lnTo>
                  <a:pt x="57" y="304"/>
                </a:lnTo>
                <a:lnTo>
                  <a:pt x="57" y="310"/>
                </a:lnTo>
                <a:lnTo>
                  <a:pt x="60" y="325"/>
                </a:lnTo>
                <a:lnTo>
                  <a:pt x="69" y="366"/>
                </a:lnTo>
                <a:lnTo>
                  <a:pt x="78" y="408"/>
                </a:lnTo>
                <a:lnTo>
                  <a:pt x="82" y="422"/>
                </a:lnTo>
                <a:lnTo>
                  <a:pt x="83" y="431"/>
                </a:lnTo>
                <a:lnTo>
                  <a:pt x="83" y="431"/>
                </a:lnTo>
                <a:lnTo>
                  <a:pt x="83" y="444"/>
                </a:lnTo>
                <a:lnTo>
                  <a:pt x="84" y="464"/>
                </a:lnTo>
                <a:lnTo>
                  <a:pt x="84" y="485"/>
                </a:lnTo>
                <a:lnTo>
                  <a:pt x="84" y="492"/>
                </a:lnTo>
                <a:lnTo>
                  <a:pt x="83" y="498"/>
                </a:lnTo>
                <a:lnTo>
                  <a:pt x="83" y="498"/>
                </a:lnTo>
                <a:lnTo>
                  <a:pt x="81" y="509"/>
                </a:lnTo>
                <a:lnTo>
                  <a:pt x="77" y="523"/>
                </a:lnTo>
                <a:lnTo>
                  <a:pt x="74" y="537"/>
                </a:lnTo>
                <a:lnTo>
                  <a:pt x="71" y="541"/>
                </a:lnTo>
                <a:lnTo>
                  <a:pt x="70" y="545"/>
                </a:lnTo>
                <a:lnTo>
                  <a:pt x="70" y="545"/>
                </a:lnTo>
                <a:lnTo>
                  <a:pt x="62" y="553"/>
                </a:lnTo>
                <a:lnTo>
                  <a:pt x="48" y="570"/>
                </a:lnTo>
                <a:lnTo>
                  <a:pt x="36" y="587"/>
                </a:lnTo>
                <a:lnTo>
                  <a:pt x="29" y="598"/>
                </a:lnTo>
                <a:lnTo>
                  <a:pt x="29" y="598"/>
                </a:lnTo>
                <a:lnTo>
                  <a:pt x="27" y="608"/>
                </a:lnTo>
                <a:lnTo>
                  <a:pt x="22" y="621"/>
                </a:lnTo>
                <a:lnTo>
                  <a:pt x="18" y="634"/>
                </a:lnTo>
                <a:lnTo>
                  <a:pt x="17" y="638"/>
                </a:lnTo>
                <a:lnTo>
                  <a:pt x="16" y="638"/>
                </a:lnTo>
                <a:lnTo>
                  <a:pt x="23" y="645"/>
                </a:lnTo>
                <a:lnTo>
                  <a:pt x="23" y="645"/>
                </a:lnTo>
                <a:lnTo>
                  <a:pt x="18" y="652"/>
                </a:lnTo>
                <a:lnTo>
                  <a:pt x="10" y="665"/>
                </a:lnTo>
                <a:lnTo>
                  <a:pt x="10" y="665"/>
                </a:lnTo>
                <a:lnTo>
                  <a:pt x="5" y="673"/>
                </a:lnTo>
                <a:lnTo>
                  <a:pt x="1" y="682"/>
                </a:lnTo>
                <a:lnTo>
                  <a:pt x="0" y="687"/>
                </a:lnTo>
                <a:lnTo>
                  <a:pt x="0" y="692"/>
                </a:lnTo>
                <a:lnTo>
                  <a:pt x="1" y="695"/>
                </a:lnTo>
                <a:lnTo>
                  <a:pt x="3" y="698"/>
                </a:lnTo>
                <a:lnTo>
                  <a:pt x="3" y="698"/>
                </a:lnTo>
                <a:lnTo>
                  <a:pt x="9" y="705"/>
                </a:lnTo>
                <a:lnTo>
                  <a:pt x="16" y="716"/>
                </a:lnTo>
                <a:lnTo>
                  <a:pt x="23" y="723"/>
                </a:lnTo>
                <a:lnTo>
                  <a:pt x="27" y="726"/>
                </a:lnTo>
                <a:lnTo>
                  <a:pt x="29" y="726"/>
                </a:lnTo>
                <a:lnTo>
                  <a:pt x="29" y="726"/>
                </a:lnTo>
                <a:lnTo>
                  <a:pt x="34" y="721"/>
                </a:lnTo>
                <a:lnTo>
                  <a:pt x="35" y="717"/>
                </a:lnTo>
                <a:lnTo>
                  <a:pt x="36" y="711"/>
                </a:lnTo>
                <a:lnTo>
                  <a:pt x="50" y="698"/>
                </a:lnTo>
                <a:lnTo>
                  <a:pt x="50" y="698"/>
                </a:lnTo>
                <a:lnTo>
                  <a:pt x="52" y="695"/>
                </a:lnTo>
                <a:lnTo>
                  <a:pt x="57" y="692"/>
                </a:lnTo>
                <a:lnTo>
                  <a:pt x="57" y="692"/>
                </a:lnTo>
                <a:lnTo>
                  <a:pt x="59" y="687"/>
                </a:lnTo>
                <a:lnTo>
                  <a:pt x="64" y="681"/>
                </a:lnTo>
                <a:lnTo>
                  <a:pt x="70" y="671"/>
                </a:lnTo>
                <a:lnTo>
                  <a:pt x="70" y="671"/>
                </a:lnTo>
                <a:lnTo>
                  <a:pt x="80" y="670"/>
                </a:lnTo>
                <a:lnTo>
                  <a:pt x="86" y="668"/>
                </a:lnTo>
                <a:lnTo>
                  <a:pt x="88" y="667"/>
                </a:lnTo>
                <a:lnTo>
                  <a:pt x="89" y="665"/>
                </a:lnTo>
                <a:lnTo>
                  <a:pt x="89" y="665"/>
                </a:lnTo>
                <a:lnTo>
                  <a:pt x="92" y="662"/>
                </a:lnTo>
                <a:lnTo>
                  <a:pt x="94" y="659"/>
                </a:lnTo>
                <a:lnTo>
                  <a:pt x="97" y="658"/>
                </a:lnTo>
                <a:lnTo>
                  <a:pt x="136" y="825"/>
                </a:lnTo>
                <a:lnTo>
                  <a:pt x="136" y="825"/>
                </a:lnTo>
                <a:lnTo>
                  <a:pt x="151" y="927"/>
                </a:lnTo>
                <a:lnTo>
                  <a:pt x="163" y="998"/>
                </a:lnTo>
                <a:lnTo>
                  <a:pt x="168" y="1022"/>
                </a:lnTo>
                <a:lnTo>
                  <a:pt x="170" y="1033"/>
                </a:lnTo>
                <a:lnTo>
                  <a:pt x="170" y="1033"/>
                </a:lnTo>
                <a:lnTo>
                  <a:pt x="199" y="1083"/>
                </a:lnTo>
                <a:lnTo>
                  <a:pt x="218" y="1118"/>
                </a:lnTo>
                <a:lnTo>
                  <a:pt x="230" y="1140"/>
                </a:lnTo>
                <a:lnTo>
                  <a:pt x="230" y="1140"/>
                </a:lnTo>
                <a:lnTo>
                  <a:pt x="239" y="1157"/>
                </a:lnTo>
                <a:lnTo>
                  <a:pt x="252" y="1178"/>
                </a:lnTo>
                <a:lnTo>
                  <a:pt x="270" y="1207"/>
                </a:lnTo>
                <a:lnTo>
                  <a:pt x="270" y="1207"/>
                </a:lnTo>
                <a:lnTo>
                  <a:pt x="272" y="1213"/>
                </a:lnTo>
                <a:lnTo>
                  <a:pt x="275" y="1223"/>
                </a:lnTo>
                <a:lnTo>
                  <a:pt x="277" y="1234"/>
                </a:lnTo>
                <a:lnTo>
                  <a:pt x="277" y="1238"/>
                </a:lnTo>
                <a:lnTo>
                  <a:pt x="277" y="1241"/>
                </a:lnTo>
                <a:lnTo>
                  <a:pt x="277" y="1241"/>
                </a:lnTo>
                <a:lnTo>
                  <a:pt x="275" y="1241"/>
                </a:lnTo>
                <a:lnTo>
                  <a:pt x="270" y="1242"/>
                </a:lnTo>
                <a:lnTo>
                  <a:pt x="258" y="1243"/>
                </a:lnTo>
                <a:lnTo>
                  <a:pt x="251" y="1244"/>
                </a:lnTo>
                <a:lnTo>
                  <a:pt x="245" y="1246"/>
                </a:lnTo>
                <a:lnTo>
                  <a:pt x="240" y="1249"/>
                </a:lnTo>
                <a:lnTo>
                  <a:pt x="236" y="1254"/>
                </a:lnTo>
                <a:lnTo>
                  <a:pt x="236" y="1254"/>
                </a:lnTo>
                <a:lnTo>
                  <a:pt x="235" y="1259"/>
                </a:lnTo>
                <a:lnTo>
                  <a:pt x="235" y="1264"/>
                </a:lnTo>
                <a:lnTo>
                  <a:pt x="236" y="1267"/>
                </a:lnTo>
                <a:lnTo>
                  <a:pt x="239" y="1272"/>
                </a:lnTo>
                <a:lnTo>
                  <a:pt x="241" y="1275"/>
                </a:lnTo>
                <a:lnTo>
                  <a:pt x="243" y="1277"/>
                </a:lnTo>
                <a:lnTo>
                  <a:pt x="249" y="1281"/>
                </a:lnTo>
                <a:lnTo>
                  <a:pt x="249" y="1281"/>
                </a:lnTo>
                <a:lnTo>
                  <a:pt x="255" y="1281"/>
                </a:lnTo>
                <a:lnTo>
                  <a:pt x="266" y="1279"/>
                </a:lnTo>
                <a:lnTo>
                  <a:pt x="298" y="1277"/>
                </a:lnTo>
                <a:lnTo>
                  <a:pt x="326" y="1275"/>
                </a:lnTo>
                <a:lnTo>
                  <a:pt x="343" y="1273"/>
                </a:lnTo>
                <a:lnTo>
                  <a:pt x="343" y="1273"/>
                </a:lnTo>
                <a:lnTo>
                  <a:pt x="348" y="1273"/>
                </a:lnTo>
                <a:lnTo>
                  <a:pt x="356" y="1273"/>
                </a:lnTo>
                <a:lnTo>
                  <a:pt x="378" y="1269"/>
                </a:lnTo>
                <a:lnTo>
                  <a:pt x="389" y="1266"/>
                </a:lnTo>
                <a:lnTo>
                  <a:pt x="400" y="1263"/>
                </a:lnTo>
                <a:lnTo>
                  <a:pt x="407" y="1258"/>
                </a:lnTo>
                <a:lnTo>
                  <a:pt x="409" y="1255"/>
                </a:lnTo>
                <a:lnTo>
                  <a:pt x="409" y="1254"/>
                </a:lnTo>
                <a:lnTo>
                  <a:pt x="409" y="1254"/>
                </a:lnTo>
                <a:lnTo>
                  <a:pt x="411" y="1242"/>
                </a:lnTo>
                <a:lnTo>
                  <a:pt x="409" y="1228"/>
                </a:lnTo>
                <a:lnTo>
                  <a:pt x="407" y="1214"/>
                </a:lnTo>
                <a:lnTo>
                  <a:pt x="405" y="1210"/>
                </a:lnTo>
                <a:lnTo>
                  <a:pt x="403" y="1207"/>
                </a:lnTo>
                <a:lnTo>
                  <a:pt x="403" y="1207"/>
                </a:lnTo>
                <a:lnTo>
                  <a:pt x="396" y="1198"/>
                </a:lnTo>
                <a:lnTo>
                  <a:pt x="393" y="1194"/>
                </a:lnTo>
                <a:lnTo>
                  <a:pt x="391" y="1193"/>
                </a:lnTo>
                <a:lnTo>
                  <a:pt x="390" y="1194"/>
                </a:lnTo>
                <a:lnTo>
                  <a:pt x="390" y="1194"/>
                </a:lnTo>
                <a:lnTo>
                  <a:pt x="388" y="1194"/>
                </a:lnTo>
                <a:lnTo>
                  <a:pt x="384" y="1193"/>
                </a:lnTo>
                <a:lnTo>
                  <a:pt x="378" y="1185"/>
                </a:lnTo>
                <a:lnTo>
                  <a:pt x="370" y="1173"/>
                </a:lnTo>
                <a:lnTo>
                  <a:pt x="370" y="1173"/>
                </a:lnTo>
                <a:lnTo>
                  <a:pt x="344" y="1130"/>
                </a:lnTo>
                <a:lnTo>
                  <a:pt x="323" y="1093"/>
                </a:lnTo>
                <a:lnTo>
                  <a:pt x="323" y="1093"/>
                </a:lnTo>
                <a:lnTo>
                  <a:pt x="318" y="1082"/>
                </a:lnTo>
                <a:lnTo>
                  <a:pt x="314" y="1070"/>
                </a:lnTo>
                <a:lnTo>
                  <a:pt x="310" y="1053"/>
                </a:lnTo>
                <a:lnTo>
                  <a:pt x="310" y="1053"/>
                </a:lnTo>
                <a:lnTo>
                  <a:pt x="310" y="1042"/>
                </a:lnTo>
                <a:lnTo>
                  <a:pt x="308" y="1036"/>
                </a:lnTo>
                <a:lnTo>
                  <a:pt x="310" y="1034"/>
                </a:lnTo>
                <a:lnTo>
                  <a:pt x="310" y="1033"/>
                </a:lnTo>
                <a:lnTo>
                  <a:pt x="310" y="1033"/>
                </a:lnTo>
                <a:lnTo>
                  <a:pt x="323" y="1039"/>
                </a:lnTo>
                <a:lnTo>
                  <a:pt x="348" y="1051"/>
                </a:lnTo>
                <a:lnTo>
                  <a:pt x="377" y="1065"/>
                </a:lnTo>
                <a:lnTo>
                  <a:pt x="388" y="1070"/>
                </a:lnTo>
                <a:lnTo>
                  <a:pt x="396" y="1074"/>
                </a:lnTo>
                <a:lnTo>
                  <a:pt x="396" y="1074"/>
                </a:lnTo>
                <a:lnTo>
                  <a:pt x="412" y="1076"/>
                </a:lnTo>
                <a:lnTo>
                  <a:pt x="429" y="1077"/>
                </a:lnTo>
                <a:lnTo>
                  <a:pt x="443" y="1078"/>
                </a:lnTo>
                <a:lnTo>
                  <a:pt x="448" y="1078"/>
                </a:lnTo>
                <a:lnTo>
                  <a:pt x="450" y="1080"/>
                </a:lnTo>
                <a:lnTo>
                  <a:pt x="450" y="1080"/>
                </a:lnTo>
                <a:lnTo>
                  <a:pt x="477" y="1126"/>
                </a:lnTo>
                <a:lnTo>
                  <a:pt x="477" y="1126"/>
                </a:lnTo>
                <a:lnTo>
                  <a:pt x="479" y="1143"/>
                </a:lnTo>
                <a:lnTo>
                  <a:pt x="485" y="1179"/>
                </a:lnTo>
                <a:lnTo>
                  <a:pt x="490" y="1200"/>
                </a:lnTo>
                <a:lnTo>
                  <a:pt x="494" y="1217"/>
                </a:lnTo>
                <a:lnTo>
                  <a:pt x="498" y="1229"/>
                </a:lnTo>
                <a:lnTo>
                  <a:pt x="501" y="1232"/>
                </a:lnTo>
                <a:lnTo>
                  <a:pt x="503" y="1234"/>
                </a:lnTo>
                <a:lnTo>
                  <a:pt x="503" y="1234"/>
                </a:lnTo>
                <a:lnTo>
                  <a:pt x="508" y="1232"/>
                </a:lnTo>
                <a:lnTo>
                  <a:pt x="513" y="1230"/>
                </a:lnTo>
                <a:lnTo>
                  <a:pt x="517" y="1226"/>
                </a:lnTo>
                <a:lnTo>
                  <a:pt x="521" y="1222"/>
                </a:lnTo>
                <a:lnTo>
                  <a:pt x="537" y="1200"/>
                </a:lnTo>
                <a:lnTo>
                  <a:pt x="537" y="1200"/>
                </a:lnTo>
                <a:lnTo>
                  <a:pt x="541" y="1194"/>
                </a:lnTo>
                <a:lnTo>
                  <a:pt x="544" y="1184"/>
                </a:lnTo>
                <a:lnTo>
                  <a:pt x="551" y="1159"/>
                </a:lnTo>
                <a:lnTo>
                  <a:pt x="556" y="1135"/>
                </a:lnTo>
                <a:lnTo>
                  <a:pt x="557" y="1125"/>
                </a:lnTo>
                <a:lnTo>
                  <a:pt x="556" y="1119"/>
                </a:lnTo>
                <a:lnTo>
                  <a:pt x="556" y="1119"/>
                </a:lnTo>
                <a:lnTo>
                  <a:pt x="555" y="1113"/>
                </a:lnTo>
                <a:lnTo>
                  <a:pt x="555" y="1106"/>
                </a:lnTo>
                <a:lnTo>
                  <a:pt x="555" y="1099"/>
                </a:lnTo>
                <a:lnTo>
                  <a:pt x="556" y="1093"/>
                </a:lnTo>
                <a:lnTo>
                  <a:pt x="556" y="1093"/>
                </a:lnTo>
                <a:lnTo>
                  <a:pt x="561" y="1086"/>
                </a:lnTo>
                <a:lnTo>
                  <a:pt x="563" y="1081"/>
                </a:lnTo>
                <a:lnTo>
                  <a:pt x="563" y="1074"/>
                </a:lnTo>
                <a:lnTo>
                  <a:pt x="563" y="1074"/>
                </a:lnTo>
                <a:lnTo>
                  <a:pt x="562" y="1061"/>
                </a:lnTo>
                <a:lnTo>
                  <a:pt x="560" y="1048"/>
                </a:lnTo>
                <a:lnTo>
                  <a:pt x="556" y="1033"/>
                </a:lnTo>
                <a:lnTo>
                  <a:pt x="556" y="1033"/>
                </a:lnTo>
                <a:lnTo>
                  <a:pt x="550" y="1027"/>
                </a:lnTo>
                <a:lnTo>
                  <a:pt x="545" y="1022"/>
                </a:lnTo>
                <a:lnTo>
                  <a:pt x="543" y="1019"/>
                </a:lnTo>
                <a:lnTo>
                  <a:pt x="543" y="1019"/>
                </a:lnTo>
                <a:lnTo>
                  <a:pt x="541" y="1002"/>
                </a:lnTo>
                <a:lnTo>
                  <a:pt x="538" y="992"/>
                </a:lnTo>
                <a:lnTo>
                  <a:pt x="537" y="986"/>
                </a:lnTo>
                <a:lnTo>
                  <a:pt x="537" y="986"/>
                </a:lnTo>
                <a:lnTo>
                  <a:pt x="536" y="984"/>
                </a:lnTo>
                <a:lnTo>
                  <a:pt x="535" y="981"/>
                </a:lnTo>
                <a:lnTo>
                  <a:pt x="532" y="978"/>
                </a:lnTo>
                <a:lnTo>
                  <a:pt x="527" y="975"/>
                </a:lnTo>
                <a:lnTo>
                  <a:pt x="520" y="971"/>
                </a:lnTo>
                <a:lnTo>
                  <a:pt x="511" y="966"/>
                </a:lnTo>
                <a:lnTo>
                  <a:pt x="511" y="966"/>
                </a:lnTo>
                <a:lnTo>
                  <a:pt x="497" y="962"/>
                </a:lnTo>
                <a:lnTo>
                  <a:pt x="482" y="958"/>
                </a:lnTo>
                <a:lnTo>
                  <a:pt x="449" y="952"/>
                </a:lnTo>
                <a:lnTo>
                  <a:pt x="423" y="948"/>
                </a:lnTo>
                <a:lnTo>
                  <a:pt x="409" y="946"/>
                </a:lnTo>
                <a:lnTo>
                  <a:pt x="409" y="946"/>
                </a:lnTo>
                <a:lnTo>
                  <a:pt x="408" y="946"/>
                </a:lnTo>
                <a:lnTo>
                  <a:pt x="407" y="946"/>
                </a:lnTo>
                <a:lnTo>
                  <a:pt x="401" y="946"/>
                </a:lnTo>
                <a:lnTo>
                  <a:pt x="396" y="946"/>
                </a:lnTo>
                <a:lnTo>
                  <a:pt x="391" y="945"/>
                </a:lnTo>
                <a:lnTo>
                  <a:pt x="384" y="942"/>
                </a:lnTo>
                <a:lnTo>
                  <a:pt x="377" y="939"/>
                </a:lnTo>
                <a:lnTo>
                  <a:pt x="377" y="939"/>
                </a:lnTo>
                <a:lnTo>
                  <a:pt x="369" y="935"/>
                </a:lnTo>
                <a:lnTo>
                  <a:pt x="362" y="930"/>
                </a:lnTo>
                <a:lnTo>
                  <a:pt x="352" y="921"/>
                </a:lnTo>
                <a:lnTo>
                  <a:pt x="346" y="915"/>
                </a:lnTo>
                <a:lnTo>
                  <a:pt x="343" y="912"/>
                </a:lnTo>
                <a:lnTo>
                  <a:pt x="343" y="912"/>
                </a:lnTo>
                <a:lnTo>
                  <a:pt x="362" y="811"/>
                </a:lnTo>
                <a:lnTo>
                  <a:pt x="383" y="698"/>
                </a:lnTo>
                <a:lnTo>
                  <a:pt x="383" y="698"/>
                </a:lnTo>
                <a:lnTo>
                  <a:pt x="384" y="692"/>
                </a:lnTo>
                <a:lnTo>
                  <a:pt x="383" y="685"/>
                </a:lnTo>
                <a:lnTo>
                  <a:pt x="379" y="668"/>
                </a:lnTo>
                <a:lnTo>
                  <a:pt x="370" y="638"/>
                </a:lnTo>
                <a:lnTo>
                  <a:pt x="370" y="638"/>
                </a:lnTo>
                <a:lnTo>
                  <a:pt x="367" y="628"/>
                </a:lnTo>
                <a:lnTo>
                  <a:pt x="364" y="618"/>
                </a:lnTo>
                <a:lnTo>
                  <a:pt x="361" y="610"/>
                </a:lnTo>
                <a:lnTo>
                  <a:pt x="361" y="606"/>
                </a:lnTo>
                <a:lnTo>
                  <a:pt x="364" y="605"/>
                </a:lnTo>
                <a:lnTo>
                  <a:pt x="364" y="605"/>
                </a:lnTo>
                <a:lnTo>
                  <a:pt x="367" y="599"/>
                </a:lnTo>
                <a:lnTo>
                  <a:pt x="373" y="588"/>
                </a:lnTo>
                <a:lnTo>
                  <a:pt x="381" y="571"/>
                </a:lnTo>
                <a:lnTo>
                  <a:pt x="389" y="552"/>
                </a:lnTo>
                <a:lnTo>
                  <a:pt x="397" y="530"/>
                </a:lnTo>
                <a:lnTo>
                  <a:pt x="403" y="509"/>
                </a:lnTo>
                <a:lnTo>
                  <a:pt x="408" y="488"/>
                </a:lnTo>
                <a:lnTo>
                  <a:pt x="409" y="479"/>
                </a:lnTo>
                <a:lnTo>
                  <a:pt x="409" y="470"/>
                </a:lnTo>
                <a:lnTo>
                  <a:pt x="409" y="470"/>
                </a:lnTo>
                <a:lnTo>
                  <a:pt x="409" y="444"/>
                </a:lnTo>
                <a:lnTo>
                  <a:pt x="407" y="425"/>
                </a:lnTo>
                <a:lnTo>
                  <a:pt x="403" y="408"/>
                </a:lnTo>
                <a:lnTo>
                  <a:pt x="396" y="391"/>
                </a:lnTo>
                <a:lnTo>
                  <a:pt x="396" y="391"/>
                </a:lnTo>
                <a:lnTo>
                  <a:pt x="390" y="372"/>
                </a:lnTo>
                <a:lnTo>
                  <a:pt x="384" y="352"/>
                </a:lnTo>
                <a:lnTo>
                  <a:pt x="378" y="333"/>
                </a:lnTo>
                <a:lnTo>
                  <a:pt x="370" y="310"/>
                </a:lnTo>
                <a:lnTo>
                  <a:pt x="370" y="310"/>
                </a:lnTo>
                <a:lnTo>
                  <a:pt x="364" y="290"/>
                </a:lnTo>
                <a:lnTo>
                  <a:pt x="359" y="275"/>
                </a:lnTo>
                <a:lnTo>
                  <a:pt x="355" y="264"/>
                </a:lnTo>
                <a:lnTo>
                  <a:pt x="353" y="260"/>
                </a:lnTo>
                <a:lnTo>
                  <a:pt x="350" y="257"/>
                </a:lnTo>
                <a:lnTo>
                  <a:pt x="350" y="257"/>
                </a:lnTo>
                <a:lnTo>
                  <a:pt x="341" y="248"/>
                </a:lnTo>
                <a:lnTo>
                  <a:pt x="323" y="237"/>
                </a:lnTo>
                <a:lnTo>
                  <a:pt x="323" y="237"/>
                </a:lnTo>
                <a:lnTo>
                  <a:pt x="316" y="232"/>
                </a:lnTo>
                <a:lnTo>
                  <a:pt x="305" y="227"/>
                </a:lnTo>
                <a:lnTo>
                  <a:pt x="283" y="219"/>
                </a:lnTo>
                <a:lnTo>
                  <a:pt x="257" y="210"/>
                </a:lnTo>
                <a:lnTo>
                  <a:pt x="257" y="210"/>
                </a:lnTo>
                <a:lnTo>
                  <a:pt x="249" y="205"/>
                </a:lnTo>
                <a:lnTo>
                  <a:pt x="245" y="201"/>
                </a:lnTo>
                <a:lnTo>
                  <a:pt x="243" y="198"/>
                </a:lnTo>
                <a:lnTo>
                  <a:pt x="243" y="197"/>
                </a:lnTo>
                <a:lnTo>
                  <a:pt x="243" y="197"/>
                </a:lnTo>
                <a:lnTo>
                  <a:pt x="242" y="191"/>
                </a:lnTo>
                <a:lnTo>
                  <a:pt x="240" y="185"/>
                </a:lnTo>
                <a:lnTo>
                  <a:pt x="236" y="180"/>
                </a:lnTo>
                <a:lnTo>
                  <a:pt x="230" y="177"/>
                </a:lnTo>
                <a:lnTo>
                  <a:pt x="230" y="177"/>
                </a:lnTo>
                <a:lnTo>
                  <a:pt x="224" y="175"/>
                </a:lnTo>
                <a:lnTo>
                  <a:pt x="220" y="175"/>
                </a:lnTo>
                <a:lnTo>
                  <a:pt x="218" y="174"/>
                </a:lnTo>
                <a:lnTo>
                  <a:pt x="217" y="169"/>
                </a:lnTo>
                <a:lnTo>
                  <a:pt x="217" y="169"/>
                </a:lnTo>
                <a:lnTo>
                  <a:pt x="216" y="163"/>
                </a:lnTo>
                <a:lnTo>
                  <a:pt x="216" y="156"/>
                </a:lnTo>
                <a:lnTo>
                  <a:pt x="217" y="150"/>
                </a:lnTo>
                <a:lnTo>
                  <a:pt x="217" y="150"/>
                </a:lnTo>
                <a:lnTo>
                  <a:pt x="223" y="140"/>
                </a:lnTo>
                <a:lnTo>
                  <a:pt x="226" y="132"/>
                </a:lnTo>
                <a:lnTo>
                  <a:pt x="230" y="122"/>
                </a:lnTo>
                <a:lnTo>
                  <a:pt x="230" y="122"/>
                </a:lnTo>
                <a:lnTo>
                  <a:pt x="231" y="119"/>
                </a:lnTo>
                <a:lnTo>
                  <a:pt x="233" y="114"/>
                </a:lnTo>
                <a:lnTo>
                  <a:pt x="237" y="105"/>
                </a:lnTo>
                <a:lnTo>
                  <a:pt x="241" y="97"/>
                </a:lnTo>
                <a:lnTo>
                  <a:pt x="242" y="93"/>
                </a:lnTo>
                <a:lnTo>
                  <a:pt x="243" y="90"/>
                </a:lnTo>
                <a:lnTo>
                  <a:pt x="243" y="90"/>
                </a:lnTo>
                <a:lnTo>
                  <a:pt x="245" y="78"/>
                </a:lnTo>
                <a:lnTo>
                  <a:pt x="247" y="60"/>
                </a:lnTo>
                <a:lnTo>
                  <a:pt x="246" y="50"/>
                </a:lnTo>
                <a:lnTo>
                  <a:pt x="245" y="42"/>
                </a:lnTo>
                <a:lnTo>
                  <a:pt x="242" y="34"/>
                </a:lnTo>
                <a:lnTo>
                  <a:pt x="240" y="32"/>
                </a:lnTo>
                <a:lnTo>
                  <a:pt x="236" y="30"/>
                </a:lnTo>
                <a:lnTo>
                  <a:pt x="236" y="30"/>
                </a:lnTo>
                <a:lnTo>
                  <a:pt x="222" y="22"/>
                </a:lnTo>
                <a:lnTo>
                  <a:pt x="207" y="16"/>
                </a:lnTo>
                <a:lnTo>
                  <a:pt x="183" y="9"/>
                </a:lnTo>
                <a:lnTo>
                  <a:pt x="183" y="9"/>
                </a:lnTo>
                <a:lnTo>
                  <a:pt x="181" y="8"/>
                </a:lnTo>
                <a:lnTo>
                  <a:pt x="180" y="6"/>
                </a:lnTo>
                <a:lnTo>
                  <a:pt x="181" y="2"/>
                </a:lnTo>
                <a:lnTo>
                  <a:pt x="181" y="0"/>
                </a:lnTo>
                <a:lnTo>
                  <a:pt x="178" y="0"/>
                </a:lnTo>
                <a:lnTo>
                  <a:pt x="170" y="2"/>
                </a:lnTo>
                <a:lnTo>
                  <a:pt x="170" y="2"/>
                </a:lnTo>
                <a:lnTo>
                  <a:pt x="155" y="10"/>
                </a:lnTo>
                <a:lnTo>
                  <a:pt x="142" y="19"/>
                </a:lnTo>
                <a:lnTo>
                  <a:pt x="130" y="30"/>
                </a:lnTo>
                <a:lnTo>
                  <a:pt x="130" y="30"/>
                </a:lnTo>
                <a:lnTo>
                  <a:pt x="106" y="25"/>
                </a:lnTo>
                <a:lnTo>
                  <a:pt x="91" y="22"/>
                </a:lnTo>
                <a:lnTo>
                  <a:pt x="86" y="22"/>
                </a:lnTo>
                <a:lnTo>
                  <a:pt x="83" y="22"/>
                </a:lnTo>
                <a:lnTo>
                  <a:pt x="83" y="22"/>
                </a:lnTo>
                <a:lnTo>
                  <a:pt x="82" y="24"/>
                </a:lnTo>
                <a:lnTo>
                  <a:pt x="78" y="24"/>
                </a:lnTo>
                <a:lnTo>
                  <a:pt x="69" y="24"/>
                </a:lnTo>
                <a:lnTo>
                  <a:pt x="64" y="24"/>
                </a:lnTo>
                <a:lnTo>
                  <a:pt x="60" y="25"/>
                </a:lnTo>
                <a:lnTo>
                  <a:pt x="57" y="26"/>
                </a:lnTo>
                <a:lnTo>
                  <a:pt x="57" y="30"/>
                </a:lnTo>
                <a:lnTo>
                  <a:pt x="57" y="30"/>
                </a:lnTo>
                <a:lnTo>
                  <a:pt x="58" y="44"/>
                </a:lnTo>
                <a:lnTo>
                  <a:pt x="60" y="51"/>
                </a:lnTo>
                <a:lnTo>
                  <a:pt x="63" y="56"/>
                </a:lnTo>
                <a:lnTo>
                  <a:pt x="63" y="56"/>
                </a:lnTo>
                <a:lnTo>
                  <a:pt x="68" y="60"/>
                </a:lnTo>
                <a:lnTo>
                  <a:pt x="75" y="63"/>
                </a:lnTo>
                <a:lnTo>
                  <a:pt x="80" y="67"/>
                </a:lnTo>
                <a:lnTo>
                  <a:pt x="83" y="69"/>
                </a:lnTo>
                <a:lnTo>
                  <a:pt x="83" y="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62701582-2DBD-4A9B-801F-AA127A839385}"/>
              </a:ext>
            </a:extLst>
          </p:cNvPr>
          <p:cNvSpPr>
            <a:spLocks/>
          </p:cNvSpPr>
          <p:nvPr/>
        </p:nvSpPr>
        <p:spPr bwMode="auto">
          <a:xfrm>
            <a:off x="761847" y="771269"/>
            <a:ext cx="790575" cy="1651983"/>
          </a:xfrm>
          <a:custGeom>
            <a:avLst/>
            <a:gdLst>
              <a:gd name="T0" fmla="*/ 169 w 346"/>
              <a:gd name="T1" fmla="*/ 1 h 723"/>
              <a:gd name="T2" fmla="*/ 153 w 346"/>
              <a:gd name="T3" fmla="*/ 13 h 723"/>
              <a:gd name="T4" fmla="*/ 147 w 346"/>
              <a:gd name="T5" fmla="*/ 39 h 723"/>
              <a:gd name="T6" fmla="*/ 144 w 346"/>
              <a:gd name="T7" fmla="*/ 58 h 723"/>
              <a:gd name="T8" fmla="*/ 149 w 346"/>
              <a:gd name="T9" fmla="*/ 86 h 723"/>
              <a:gd name="T10" fmla="*/ 150 w 346"/>
              <a:gd name="T11" fmla="*/ 101 h 723"/>
              <a:gd name="T12" fmla="*/ 133 w 346"/>
              <a:gd name="T13" fmla="*/ 117 h 723"/>
              <a:gd name="T14" fmla="*/ 122 w 346"/>
              <a:gd name="T15" fmla="*/ 111 h 723"/>
              <a:gd name="T16" fmla="*/ 96 w 346"/>
              <a:gd name="T17" fmla="*/ 128 h 723"/>
              <a:gd name="T18" fmla="*/ 53 w 346"/>
              <a:gd name="T19" fmla="*/ 151 h 723"/>
              <a:gd name="T20" fmla="*/ 6 w 346"/>
              <a:gd name="T21" fmla="*/ 216 h 723"/>
              <a:gd name="T22" fmla="*/ 6 w 346"/>
              <a:gd name="T23" fmla="*/ 239 h 723"/>
              <a:gd name="T24" fmla="*/ 28 w 346"/>
              <a:gd name="T25" fmla="*/ 263 h 723"/>
              <a:gd name="T26" fmla="*/ 31 w 346"/>
              <a:gd name="T27" fmla="*/ 267 h 723"/>
              <a:gd name="T28" fmla="*/ 1 w 346"/>
              <a:gd name="T29" fmla="*/ 318 h 723"/>
              <a:gd name="T30" fmla="*/ 12 w 346"/>
              <a:gd name="T31" fmla="*/ 338 h 723"/>
              <a:gd name="T32" fmla="*/ 58 w 346"/>
              <a:gd name="T33" fmla="*/ 345 h 723"/>
              <a:gd name="T34" fmla="*/ 64 w 346"/>
              <a:gd name="T35" fmla="*/ 491 h 723"/>
              <a:gd name="T36" fmla="*/ 43 w 346"/>
              <a:gd name="T37" fmla="*/ 552 h 723"/>
              <a:gd name="T38" fmla="*/ 42 w 346"/>
              <a:gd name="T39" fmla="*/ 574 h 723"/>
              <a:gd name="T40" fmla="*/ 47 w 346"/>
              <a:gd name="T41" fmla="*/ 584 h 723"/>
              <a:gd name="T42" fmla="*/ 41 w 346"/>
              <a:gd name="T43" fmla="*/ 593 h 723"/>
              <a:gd name="T44" fmla="*/ 37 w 346"/>
              <a:gd name="T45" fmla="*/ 620 h 723"/>
              <a:gd name="T46" fmla="*/ 42 w 346"/>
              <a:gd name="T47" fmla="*/ 672 h 723"/>
              <a:gd name="T48" fmla="*/ 64 w 346"/>
              <a:gd name="T49" fmla="*/ 702 h 723"/>
              <a:gd name="T50" fmla="*/ 82 w 346"/>
              <a:gd name="T51" fmla="*/ 685 h 723"/>
              <a:gd name="T52" fmla="*/ 85 w 346"/>
              <a:gd name="T53" fmla="*/ 636 h 723"/>
              <a:gd name="T54" fmla="*/ 98 w 346"/>
              <a:gd name="T55" fmla="*/ 583 h 723"/>
              <a:gd name="T56" fmla="*/ 121 w 346"/>
              <a:gd name="T57" fmla="*/ 531 h 723"/>
              <a:gd name="T58" fmla="*/ 150 w 346"/>
              <a:gd name="T59" fmla="*/ 492 h 723"/>
              <a:gd name="T60" fmla="*/ 145 w 346"/>
              <a:gd name="T61" fmla="*/ 553 h 723"/>
              <a:gd name="T62" fmla="*/ 115 w 346"/>
              <a:gd name="T63" fmla="*/ 649 h 723"/>
              <a:gd name="T64" fmla="*/ 112 w 346"/>
              <a:gd name="T65" fmla="*/ 702 h 723"/>
              <a:gd name="T66" fmla="*/ 122 w 346"/>
              <a:gd name="T67" fmla="*/ 717 h 723"/>
              <a:gd name="T68" fmla="*/ 158 w 346"/>
              <a:gd name="T69" fmla="*/ 721 h 723"/>
              <a:gd name="T70" fmla="*/ 152 w 346"/>
              <a:gd name="T71" fmla="*/ 707 h 723"/>
              <a:gd name="T72" fmla="*/ 171 w 346"/>
              <a:gd name="T73" fmla="*/ 676 h 723"/>
              <a:gd name="T74" fmla="*/ 196 w 346"/>
              <a:gd name="T75" fmla="*/ 554 h 723"/>
              <a:gd name="T76" fmla="*/ 233 w 346"/>
              <a:gd name="T77" fmla="*/ 393 h 723"/>
              <a:gd name="T78" fmla="*/ 241 w 346"/>
              <a:gd name="T79" fmla="*/ 411 h 723"/>
              <a:gd name="T80" fmla="*/ 274 w 346"/>
              <a:gd name="T81" fmla="*/ 410 h 723"/>
              <a:gd name="T82" fmla="*/ 297 w 346"/>
              <a:gd name="T83" fmla="*/ 414 h 723"/>
              <a:gd name="T84" fmla="*/ 296 w 346"/>
              <a:gd name="T85" fmla="*/ 369 h 723"/>
              <a:gd name="T86" fmla="*/ 283 w 346"/>
              <a:gd name="T87" fmla="*/ 273 h 723"/>
              <a:gd name="T88" fmla="*/ 297 w 346"/>
              <a:gd name="T89" fmla="*/ 253 h 723"/>
              <a:gd name="T90" fmla="*/ 324 w 346"/>
              <a:gd name="T91" fmla="*/ 264 h 723"/>
              <a:gd name="T92" fmla="*/ 346 w 346"/>
              <a:gd name="T93" fmla="*/ 267 h 723"/>
              <a:gd name="T94" fmla="*/ 334 w 346"/>
              <a:gd name="T95" fmla="*/ 230 h 723"/>
              <a:gd name="T96" fmla="*/ 281 w 346"/>
              <a:gd name="T97" fmla="*/ 220 h 723"/>
              <a:gd name="T98" fmla="*/ 267 w 346"/>
              <a:gd name="T99" fmla="*/ 148 h 723"/>
              <a:gd name="T100" fmla="*/ 224 w 346"/>
              <a:gd name="T101" fmla="*/ 124 h 723"/>
              <a:gd name="T102" fmla="*/ 224 w 346"/>
              <a:gd name="T103" fmla="*/ 104 h 723"/>
              <a:gd name="T104" fmla="*/ 232 w 346"/>
              <a:gd name="T105" fmla="*/ 57 h 723"/>
              <a:gd name="T106" fmla="*/ 235 w 346"/>
              <a:gd name="T107" fmla="*/ 23 h 723"/>
              <a:gd name="T108" fmla="*/ 219 w 346"/>
              <a:gd name="T109" fmla="*/ 4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6" h="723">
                <a:moveTo>
                  <a:pt x="200" y="1"/>
                </a:moveTo>
                <a:lnTo>
                  <a:pt x="200" y="1"/>
                </a:lnTo>
                <a:lnTo>
                  <a:pt x="186" y="1"/>
                </a:lnTo>
                <a:lnTo>
                  <a:pt x="174" y="0"/>
                </a:lnTo>
                <a:lnTo>
                  <a:pt x="170" y="1"/>
                </a:lnTo>
                <a:lnTo>
                  <a:pt x="169" y="1"/>
                </a:lnTo>
                <a:lnTo>
                  <a:pt x="169" y="1"/>
                </a:lnTo>
                <a:lnTo>
                  <a:pt x="165" y="5"/>
                </a:lnTo>
                <a:lnTo>
                  <a:pt x="163" y="8"/>
                </a:lnTo>
                <a:lnTo>
                  <a:pt x="154" y="14"/>
                </a:lnTo>
                <a:lnTo>
                  <a:pt x="154" y="14"/>
                </a:lnTo>
                <a:lnTo>
                  <a:pt x="153" y="13"/>
                </a:lnTo>
                <a:lnTo>
                  <a:pt x="151" y="13"/>
                </a:lnTo>
                <a:lnTo>
                  <a:pt x="150" y="14"/>
                </a:lnTo>
                <a:lnTo>
                  <a:pt x="149" y="15"/>
                </a:lnTo>
                <a:lnTo>
                  <a:pt x="147" y="22"/>
                </a:lnTo>
                <a:lnTo>
                  <a:pt x="147" y="22"/>
                </a:lnTo>
                <a:lnTo>
                  <a:pt x="147" y="39"/>
                </a:lnTo>
                <a:lnTo>
                  <a:pt x="147" y="46"/>
                </a:lnTo>
                <a:lnTo>
                  <a:pt x="146" y="49"/>
                </a:lnTo>
                <a:lnTo>
                  <a:pt x="146" y="49"/>
                </a:lnTo>
                <a:lnTo>
                  <a:pt x="145" y="51"/>
                </a:lnTo>
                <a:lnTo>
                  <a:pt x="145" y="55"/>
                </a:lnTo>
                <a:lnTo>
                  <a:pt x="144" y="58"/>
                </a:lnTo>
                <a:lnTo>
                  <a:pt x="144" y="58"/>
                </a:lnTo>
                <a:lnTo>
                  <a:pt x="145" y="71"/>
                </a:lnTo>
                <a:lnTo>
                  <a:pt x="146" y="84"/>
                </a:lnTo>
                <a:lnTo>
                  <a:pt x="146" y="84"/>
                </a:lnTo>
                <a:lnTo>
                  <a:pt x="147" y="85"/>
                </a:lnTo>
                <a:lnTo>
                  <a:pt x="149" y="86"/>
                </a:lnTo>
                <a:lnTo>
                  <a:pt x="151" y="86"/>
                </a:lnTo>
                <a:lnTo>
                  <a:pt x="144" y="94"/>
                </a:lnTo>
                <a:lnTo>
                  <a:pt x="151" y="96"/>
                </a:lnTo>
                <a:lnTo>
                  <a:pt x="151" y="96"/>
                </a:lnTo>
                <a:lnTo>
                  <a:pt x="150" y="101"/>
                </a:lnTo>
                <a:lnTo>
                  <a:pt x="150" y="101"/>
                </a:lnTo>
                <a:lnTo>
                  <a:pt x="147" y="104"/>
                </a:lnTo>
                <a:lnTo>
                  <a:pt x="145" y="108"/>
                </a:lnTo>
                <a:lnTo>
                  <a:pt x="143" y="111"/>
                </a:lnTo>
                <a:lnTo>
                  <a:pt x="143" y="111"/>
                </a:lnTo>
                <a:lnTo>
                  <a:pt x="133" y="117"/>
                </a:lnTo>
                <a:lnTo>
                  <a:pt x="133" y="117"/>
                </a:lnTo>
                <a:lnTo>
                  <a:pt x="134" y="112"/>
                </a:lnTo>
                <a:lnTo>
                  <a:pt x="134" y="110"/>
                </a:lnTo>
                <a:lnTo>
                  <a:pt x="133" y="109"/>
                </a:lnTo>
                <a:lnTo>
                  <a:pt x="131" y="109"/>
                </a:lnTo>
                <a:lnTo>
                  <a:pt x="131" y="109"/>
                </a:lnTo>
                <a:lnTo>
                  <a:pt x="122" y="111"/>
                </a:lnTo>
                <a:lnTo>
                  <a:pt x="117" y="113"/>
                </a:lnTo>
                <a:lnTo>
                  <a:pt x="115" y="116"/>
                </a:lnTo>
                <a:lnTo>
                  <a:pt x="115" y="116"/>
                </a:lnTo>
                <a:lnTo>
                  <a:pt x="104" y="123"/>
                </a:lnTo>
                <a:lnTo>
                  <a:pt x="96" y="128"/>
                </a:lnTo>
                <a:lnTo>
                  <a:pt x="96" y="128"/>
                </a:lnTo>
                <a:lnTo>
                  <a:pt x="80" y="132"/>
                </a:lnTo>
                <a:lnTo>
                  <a:pt x="69" y="137"/>
                </a:lnTo>
                <a:lnTo>
                  <a:pt x="64" y="139"/>
                </a:lnTo>
                <a:lnTo>
                  <a:pt x="61" y="142"/>
                </a:lnTo>
                <a:lnTo>
                  <a:pt x="61" y="142"/>
                </a:lnTo>
                <a:lnTo>
                  <a:pt x="53" y="151"/>
                </a:lnTo>
                <a:lnTo>
                  <a:pt x="45" y="164"/>
                </a:lnTo>
                <a:lnTo>
                  <a:pt x="34" y="183"/>
                </a:lnTo>
                <a:lnTo>
                  <a:pt x="34" y="183"/>
                </a:lnTo>
                <a:lnTo>
                  <a:pt x="28" y="190"/>
                </a:lnTo>
                <a:lnTo>
                  <a:pt x="17" y="202"/>
                </a:lnTo>
                <a:lnTo>
                  <a:pt x="6" y="216"/>
                </a:lnTo>
                <a:lnTo>
                  <a:pt x="1" y="221"/>
                </a:lnTo>
                <a:lnTo>
                  <a:pt x="0" y="225"/>
                </a:lnTo>
                <a:lnTo>
                  <a:pt x="0" y="225"/>
                </a:lnTo>
                <a:lnTo>
                  <a:pt x="0" y="227"/>
                </a:lnTo>
                <a:lnTo>
                  <a:pt x="1" y="231"/>
                </a:lnTo>
                <a:lnTo>
                  <a:pt x="6" y="239"/>
                </a:lnTo>
                <a:lnTo>
                  <a:pt x="12" y="247"/>
                </a:lnTo>
                <a:lnTo>
                  <a:pt x="15" y="251"/>
                </a:lnTo>
                <a:lnTo>
                  <a:pt x="15" y="251"/>
                </a:lnTo>
                <a:lnTo>
                  <a:pt x="22" y="258"/>
                </a:lnTo>
                <a:lnTo>
                  <a:pt x="26" y="262"/>
                </a:lnTo>
                <a:lnTo>
                  <a:pt x="28" y="263"/>
                </a:lnTo>
                <a:lnTo>
                  <a:pt x="28" y="263"/>
                </a:lnTo>
                <a:lnTo>
                  <a:pt x="34" y="262"/>
                </a:lnTo>
                <a:lnTo>
                  <a:pt x="35" y="262"/>
                </a:lnTo>
                <a:lnTo>
                  <a:pt x="35" y="263"/>
                </a:lnTo>
                <a:lnTo>
                  <a:pt x="35" y="263"/>
                </a:lnTo>
                <a:lnTo>
                  <a:pt x="31" y="267"/>
                </a:lnTo>
                <a:lnTo>
                  <a:pt x="22" y="278"/>
                </a:lnTo>
                <a:lnTo>
                  <a:pt x="13" y="291"/>
                </a:lnTo>
                <a:lnTo>
                  <a:pt x="7" y="300"/>
                </a:lnTo>
                <a:lnTo>
                  <a:pt x="7" y="300"/>
                </a:lnTo>
                <a:lnTo>
                  <a:pt x="4" y="308"/>
                </a:lnTo>
                <a:lnTo>
                  <a:pt x="1" y="318"/>
                </a:lnTo>
                <a:lnTo>
                  <a:pt x="1" y="327"/>
                </a:lnTo>
                <a:lnTo>
                  <a:pt x="3" y="330"/>
                </a:lnTo>
                <a:lnTo>
                  <a:pt x="4" y="334"/>
                </a:lnTo>
                <a:lnTo>
                  <a:pt x="4" y="334"/>
                </a:lnTo>
                <a:lnTo>
                  <a:pt x="6" y="336"/>
                </a:lnTo>
                <a:lnTo>
                  <a:pt x="12" y="338"/>
                </a:lnTo>
                <a:lnTo>
                  <a:pt x="24" y="343"/>
                </a:lnTo>
                <a:lnTo>
                  <a:pt x="37" y="346"/>
                </a:lnTo>
                <a:lnTo>
                  <a:pt x="45" y="346"/>
                </a:lnTo>
                <a:lnTo>
                  <a:pt x="45" y="346"/>
                </a:lnTo>
                <a:lnTo>
                  <a:pt x="52" y="346"/>
                </a:lnTo>
                <a:lnTo>
                  <a:pt x="58" y="345"/>
                </a:lnTo>
                <a:lnTo>
                  <a:pt x="58" y="345"/>
                </a:lnTo>
                <a:lnTo>
                  <a:pt x="69" y="338"/>
                </a:lnTo>
                <a:lnTo>
                  <a:pt x="69" y="338"/>
                </a:lnTo>
                <a:lnTo>
                  <a:pt x="67" y="485"/>
                </a:lnTo>
                <a:lnTo>
                  <a:pt x="67" y="485"/>
                </a:lnTo>
                <a:lnTo>
                  <a:pt x="64" y="491"/>
                </a:lnTo>
                <a:lnTo>
                  <a:pt x="59" y="502"/>
                </a:lnTo>
                <a:lnTo>
                  <a:pt x="53" y="514"/>
                </a:lnTo>
                <a:lnTo>
                  <a:pt x="50" y="523"/>
                </a:lnTo>
                <a:lnTo>
                  <a:pt x="50" y="523"/>
                </a:lnTo>
                <a:lnTo>
                  <a:pt x="45" y="541"/>
                </a:lnTo>
                <a:lnTo>
                  <a:pt x="43" y="552"/>
                </a:lnTo>
                <a:lnTo>
                  <a:pt x="42" y="558"/>
                </a:lnTo>
                <a:lnTo>
                  <a:pt x="42" y="558"/>
                </a:lnTo>
                <a:lnTo>
                  <a:pt x="40" y="567"/>
                </a:lnTo>
                <a:lnTo>
                  <a:pt x="40" y="571"/>
                </a:lnTo>
                <a:lnTo>
                  <a:pt x="41" y="573"/>
                </a:lnTo>
                <a:lnTo>
                  <a:pt x="42" y="574"/>
                </a:lnTo>
                <a:lnTo>
                  <a:pt x="42" y="574"/>
                </a:lnTo>
                <a:lnTo>
                  <a:pt x="44" y="576"/>
                </a:lnTo>
                <a:lnTo>
                  <a:pt x="46" y="577"/>
                </a:lnTo>
                <a:lnTo>
                  <a:pt x="47" y="581"/>
                </a:lnTo>
                <a:lnTo>
                  <a:pt x="47" y="581"/>
                </a:lnTo>
                <a:lnTo>
                  <a:pt x="47" y="584"/>
                </a:lnTo>
                <a:lnTo>
                  <a:pt x="47" y="586"/>
                </a:lnTo>
                <a:lnTo>
                  <a:pt x="47" y="589"/>
                </a:lnTo>
                <a:lnTo>
                  <a:pt x="47" y="589"/>
                </a:lnTo>
                <a:lnTo>
                  <a:pt x="47" y="589"/>
                </a:lnTo>
                <a:lnTo>
                  <a:pt x="43" y="591"/>
                </a:lnTo>
                <a:lnTo>
                  <a:pt x="41" y="593"/>
                </a:lnTo>
                <a:lnTo>
                  <a:pt x="40" y="595"/>
                </a:lnTo>
                <a:lnTo>
                  <a:pt x="37" y="599"/>
                </a:lnTo>
                <a:lnTo>
                  <a:pt x="36" y="604"/>
                </a:lnTo>
                <a:lnTo>
                  <a:pt x="36" y="604"/>
                </a:lnTo>
                <a:lnTo>
                  <a:pt x="36" y="613"/>
                </a:lnTo>
                <a:lnTo>
                  <a:pt x="37" y="620"/>
                </a:lnTo>
                <a:lnTo>
                  <a:pt x="40" y="631"/>
                </a:lnTo>
                <a:lnTo>
                  <a:pt x="40" y="631"/>
                </a:lnTo>
                <a:lnTo>
                  <a:pt x="41" y="639"/>
                </a:lnTo>
                <a:lnTo>
                  <a:pt x="40" y="652"/>
                </a:lnTo>
                <a:lnTo>
                  <a:pt x="41" y="665"/>
                </a:lnTo>
                <a:lnTo>
                  <a:pt x="42" y="672"/>
                </a:lnTo>
                <a:lnTo>
                  <a:pt x="45" y="676"/>
                </a:lnTo>
                <a:lnTo>
                  <a:pt x="45" y="676"/>
                </a:lnTo>
                <a:lnTo>
                  <a:pt x="51" y="686"/>
                </a:lnTo>
                <a:lnTo>
                  <a:pt x="58" y="697"/>
                </a:lnTo>
                <a:lnTo>
                  <a:pt x="61" y="700"/>
                </a:lnTo>
                <a:lnTo>
                  <a:pt x="64" y="702"/>
                </a:lnTo>
                <a:lnTo>
                  <a:pt x="68" y="702"/>
                </a:lnTo>
                <a:lnTo>
                  <a:pt x="71" y="700"/>
                </a:lnTo>
                <a:lnTo>
                  <a:pt x="71" y="700"/>
                </a:lnTo>
                <a:lnTo>
                  <a:pt x="78" y="695"/>
                </a:lnTo>
                <a:lnTo>
                  <a:pt x="81" y="691"/>
                </a:lnTo>
                <a:lnTo>
                  <a:pt x="82" y="685"/>
                </a:lnTo>
                <a:lnTo>
                  <a:pt x="82" y="676"/>
                </a:lnTo>
                <a:lnTo>
                  <a:pt x="82" y="676"/>
                </a:lnTo>
                <a:lnTo>
                  <a:pt x="83" y="666"/>
                </a:lnTo>
                <a:lnTo>
                  <a:pt x="82" y="654"/>
                </a:lnTo>
                <a:lnTo>
                  <a:pt x="83" y="641"/>
                </a:lnTo>
                <a:lnTo>
                  <a:pt x="85" y="636"/>
                </a:lnTo>
                <a:lnTo>
                  <a:pt x="86" y="631"/>
                </a:lnTo>
                <a:lnTo>
                  <a:pt x="86" y="631"/>
                </a:lnTo>
                <a:lnTo>
                  <a:pt x="90" y="618"/>
                </a:lnTo>
                <a:lnTo>
                  <a:pt x="94" y="602"/>
                </a:lnTo>
                <a:lnTo>
                  <a:pt x="98" y="583"/>
                </a:lnTo>
                <a:lnTo>
                  <a:pt x="98" y="583"/>
                </a:lnTo>
                <a:lnTo>
                  <a:pt x="100" y="573"/>
                </a:lnTo>
                <a:lnTo>
                  <a:pt x="103" y="564"/>
                </a:lnTo>
                <a:lnTo>
                  <a:pt x="104" y="559"/>
                </a:lnTo>
                <a:lnTo>
                  <a:pt x="107" y="555"/>
                </a:lnTo>
                <a:lnTo>
                  <a:pt x="107" y="555"/>
                </a:lnTo>
                <a:lnTo>
                  <a:pt x="121" y="531"/>
                </a:lnTo>
                <a:lnTo>
                  <a:pt x="131" y="513"/>
                </a:lnTo>
                <a:lnTo>
                  <a:pt x="131" y="513"/>
                </a:lnTo>
                <a:lnTo>
                  <a:pt x="133" y="471"/>
                </a:lnTo>
                <a:lnTo>
                  <a:pt x="144" y="428"/>
                </a:lnTo>
                <a:lnTo>
                  <a:pt x="150" y="492"/>
                </a:lnTo>
                <a:lnTo>
                  <a:pt x="150" y="492"/>
                </a:lnTo>
                <a:lnTo>
                  <a:pt x="147" y="502"/>
                </a:lnTo>
                <a:lnTo>
                  <a:pt x="146" y="512"/>
                </a:lnTo>
                <a:lnTo>
                  <a:pt x="146" y="520"/>
                </a:lnTo>
                <a:lnTo>
                  <a:pt x="146" y="520"/>
                </a:lnTo>
                <a:lnTo>
                  <a:pt x="146" y="540"/>
                </a:lnTo>
                <a:lnTo>
                  <a:pt x="145" y="553"/>
                </a:lnTo>
                <a:lnTo>
                  <a:pt x="143" y="564"/>
                </a:lnTo>
                <a:lnTo>
                  <a:pt x="143" y="564"/>
                </a:lnTo>
                <a:lnTo>
                  <a:pt x="139" y="579"/>
                </a:lnTo>
                <a:lnTo>
                  <a:pt x="132" y="597"/>
                </a:lnTo>
                <a:lnTo>
                  <a:pt x="123" y="618"/>
                </a:lnTo>
                <a:lnTo>
                  <a:pt x="115" y="649"/>
                </a:lnTo>
                <a:lnTo>
                  <a:pt x="115" y="649"/>
                </a:lnTo>
                <a:lnTo>
                  <a:pt x="104" y="688"/>
                </a:lnTo>
                <a:lnTo>
                  <a:pt x="104" y="688"/>
                </a:lnTo>
                <a:lnTo>
                  <a:pt x="104" y="695"/>
                </a:lnTo>
                <a:lnTo>
                  <a:pt x="105" y="700"/>
                </a:lnTo>
                <a:lnTo>
                  <a:pt x="112" y="702"/>
                </a:lnTo>
                <a:lnTo>
                  <a:pt x="112" y="702"/>
                </a:lnTo>
                <a:lnTo>
                  <a:pt x="110" y="706"/>
                </a:lnTo>
                <a:lnTo>
                  <a:pt x="112" y="709"/>
                </a:lnTo>
                <a:lnTo>
                  <a:pt x="115" y="713"/>
                </a:lnTo>
                <a:lnTo>
                  <a:pt x="115" y="713"/>
                </a:lnTo>
                <a:lnTo>
                  <a:pt x="122" y="717"/>
                </a:lnTo>
                <a:lnTo>
                  <a:pt x="134" y="721"/>
                </a:lnTo>
                <a:lnTo>
                  <a:pt x="146" y="723"/>
                </a:lnTo>
                <a:lnTo>
                  <a:pt x="152" y="723"/>
                </a:lnTo>
                <a:lnTo>
                  <a:pt x="155" y="722"/>
                </a:lnTo>
                <a:lnTo>
                  <a:pt x="155" y="722"/>
                </a:lnTo>
                <a:lnTo>
                  <a:pt x="158" y="721"/>
                </a:lnTo>
                <a:lnTo>
                  <a:pt x="159" y="719"/>
                </a:lnTo>
                <a:lnTo>
                  <a:pt x="158" y="716"/>
                </a:lnTo>
                <a:lnTo>
                  <a:pt x="156" y="713"/>
                </a:lnTo>
                <a:lnTo>
                  <a:pt x="154" y="709"/>
                </a:lnTo>
                <a:lnTo>
                  <a:pt x="152" y="707"/>
                </a:lnTo>
                <a:lnTo>
                  <a:pt x="152" y="707"/>
                </a:lnTo>
                <a:lnTo>
                  <a:pt x="160" y="706"/>
                </a:lnTo>
                <a:lnTo>
                  <a:pt x="164" y="703"/>
                </a:lnTo>
                <a:lnTo>
                  <a:pt x="167" y="702"/>
                </a:lnTo>
                <a:lnTo>
                  <a:pt x="167" y="702"/>
                </a:lnTo>
                <a:lnTo>
                  <a:pt x="169" y="688"/>
                </a:lnTo>
                <a:lnTo>
                  <a:pt x="171" y="676"/>
                </a:lnTo>
                <a:lnTo>
                  <a:pt x="174" y="667"/>
                </a:lnTo>
                <a:lnTo>
                  <a:pt x="174" y="667"/>
                </a:lnTo>
                <a:lnTo>
                  <a:pt x="177" y="659"/>
                </a:lnTo>
                <a:lnTo>
                  <a:pt x="180" y="645"/>
                </a:lnTo>
                <a:lnTo>
                  <a:pt x="187" y="607"/>
                </a:lnTo>
                <a:lnTo>
                  <a:pt x="196" y="554"/>
                </a:lnTo>
                <a:lnTo>
                  <a:pt x="196" y="554"/>
                </a:lnTo>
                <a:lnTo>
                  <a:pt x="213" y="475"/>
                </a:lnTo>
                <a:lnTo>
                  <a:pt x="232" y="393"/>
                </a:lnTo>
                <a:lnTo>
                  <a:pt x="232" y="393"/>
                </a:lnTo>
                <a:lnTo>
                  <a:pt x="232" y="393"/>
                </a:lnTo>
                <a:lnTo>
                  <a:pt x="233" y="393"/>
                </a:lnTo>
                <a:lnTo>
                  <a:pt x="233" y="398"/>
                </a:lnTo>
                <a:lnTo>
                  <a:pt x="234" y="403"/>
                </a:lnTo>
                <a:lnTo>
                  <a:pt x="235" y="405"/>
                </a:lnTo>
                <a:lnTo>
                  <a:pt x="236" y="408"/>
                </a:lnTo>
                <a:lnTo>
                  <a:pt x="236" y="408"/>
                </a:lnTo>
                <a:lnTo>
                  <a:pt x="241" y="411"/>
                </a:lnTo>
                <a:lnTo>
                  <a:pt x="246" y="414"/>
                </a:lnTo>
                <a:lnTo>
                  <a:pt x="252" y="417"/>
                </a:lnTo>
                <a:lnTo>
                  <a:pt x="255" y="416"/>
                </a:lnTo>
                <a:lnTo>
                  <a:pt x="255" y="416"/>
                </a:lnTo>
                <a:lnTo>
                  <a:pt x="267" y="411"/>
                </a:lnTo>
                <a:lnTo>
                  <a:pt x="274" y="410"/>
                </a:lnTo>
                <a:lnTo>
                  <a:pt x="281" y="410"/>
                </a:lnTo>
                <a:lnTo>
                  <a:pt x="281" y="410"/>
                </a:lnTo>
                <a:lnTo>
                  <a:pt x="285" y="410"/>
                </a:lnTo>
                <a:lnTo>
                  <a:pt x="288" y="411"/>
                </a:lnTo>
                <a:lnTo>
                  <a:pt x="294" y="414"/>
                </a:lnTo>
                <a:lnTo>
                  <a:pt x="297" y="414"/>
                </a:lnTo>
                <a:lnTo>
                  <a:pt x="298" y="413"/>
                </a:lnTo>
                <a:lnTo>
                  <a:pt x="299" y="409"/>
                </a:lnTo>
                <a:lnTo>
                  <a:pt x="298" y="403"/>
                </a:lnTo>
                <a:lnTo>
                  <a:pt x="298" y="403"/>
                </a:lnTo>
                <a:lnTo>
                  <a:pt x="296" y="386"/>
                </a:lnTo>
                <a:lnTo>
                  <a:pt x="296" y="369"/>
                </a:lnTo>
                <a:lnTo>
                  <a:pt x="297" y="350"/>
                </a:lnTo>
                <a:lnTo>
                  <a:pt x="297" y="350"/>
                </a:lnTo>
                <a:lnTo>
                  <a:pt x="290" y="321"/>
                </a:lnTo>
                <a:lnTo>
                  <a:pt x="283" y="292"/>
                </a:lnTo>
                <a:lnTo>
                  <a:pt x="283" y="273"/>
                </a:lnTo>
                <a:lnTo>
                  <a:pt x="283" y="273"/>
                </a:lnTo>
                <a:lnTo>
                  <a:pt x="287" y="272"/>
                </a:lnTo>
                <a:lnTo>
                  <a:pt x="289" y="269"/>
                </a:lnTo>
                <a:lnTo>
                  <a:pt x="292" y="265"/>
                </a:lnTo>
                <a:lnTo>
                  <a:pt x="292" y="265"/>
                </a:lnTo>
                <a:lnTo>
                  <a:pt x="297" y="253"/>
                </a:lnTo>
                <a:lnTo>
                  <a:pt x="297" y="253"/>
                </a:lnTo>
                <a:lnTo>
                  <a:pt x="306" y="258"/>
                </a:lnTo>
                <a:lnTo>
                  <a:pt x="314" y="263"/>
                </a:lnTo>
                <a:lnTo>
                  <a:pt x="317" y="264"/>
                </a:lnTo>
                <a:lnTo>
                  <a:pt x="319" y="264"/>
                </a:lnTo>
                <a:lnTo>
                  <a:pt x="319" y="264"/>
                </a:lnTo>
                <a:lnTo>
                  <a:pt x="324" y="264"/>
                </a:lnTo>
                <a:lnTo>
                  <a:pt x="331" y="264"/>
                </a:lnTo>
                <a:lnTo>
                  <a:pt x="340" y="265"/>
                </a:lnTo>
                <a:lnTo>
                  <a:pt x="340" y="265"/>
                </a:lnTo>
                <a:lnTo>
                  <a:pt x="342" y="266"/>
                </a:lnTo>
                <a:lnTo>
                  <a:pt x="345" y="267"/>
                </a:lnTo>
                <a:lnTo>
                  <a:pt x="346" y="267"/>
                </a:lnTo>
                <a:lnTo>
                  <a:pt x="346" y="265"/>
                </a:lnTo>
                <a:lnTo>
                  <a:pt x="346" y="263"/>
                </a:lnTo>
                <a:lnTo>
                  <a:pt x="344" y="257"/>
                </a:lnTo>
                <a:lnTo>
                  <a:pt x="344" y="257"/>
                </a:lnTo>
                <a:lnTo>
                  <a:pt x="336" y="237"/>
                </a:lnTo>
                <a:lnTo>
                  <a:pt x="334" y="230"/>
                </a:lnTo>
                <a:lnTo>
                  <a:pt x="333" y="228"/>
                </a:lnTo>
                <a:lnTo>
                  <a:pt x="332" y="228"/>
                </a:lnTo>
                <a:lnTo>
                  <a:pt x="332" y="228"/>
                </a:lnTo>
                <a:lnTo>
                  <a:pt x="314" y="222"/>
                </a:lnTo>
                <a:lnTo>
                  <a:pt x="298" y="218"/>
                </a:lnTo>
                <a:lnTo>
                  <a:pt x="281" y="220"/>
                </a:lnTo>
                <a:lnTo>
                  <a:pt x="281" y="220"/>
                </a:lnTo>
                <a:lnTo>
                  <a:pt x="276" y="171"/>
                </a:lnTo>
                <a:lnTo>
                  <a:pt x="276" y="171"/>
                </a:lnTo>
                <a:lnTo>
                  <a:pt x="271" y="159"/>
                </a:lnTo>
                <a:lnTo>
                  <a:pt x="267" y="148"/>
                </a:lnTo>
                <a:lnTo>
                  <a:pt x="267" y="148"/>
                </a:lnTo>
                <a:lnTo>
                  <a:pt x="262" y="146"/>
                </a:lnTo>
                <a:lnTo>
                  <a:pt x="252" y="140"/>
                </a:lnTo>
                <a:lnTo>
                  <a:pt x="236" y="135"/>
                </a:lnTo>
                <a:lnTo>
                  <a:pt x="236" y="135"/>
                </a:lnTo>
                <a:lnTo>
                  <a:pt x="232" y="131"/>
                </a:lnTo>
                <a:lnTo>
                  <a:pt x="224" y="124"/>
                </a:lnTo>
                <a:lnTo>
                  <a:pt x="213" y="116"/>
                </a:lnTo>
                <a:lnTo>
                  <a:pt x="213" y="116"/>
                </a:lnTo>
                <a:lnTo>
                  <a:pt x="217" y="111"/>
                </a:lnTo>
                <a:lnTo>
                  <a:pt x="222" y="108"/>
                </a:lnTo>
                <a:lnTo>
                  <a:pt x="224" y="104"/>
                </a:lnTo>
                <a:lnTo>
                  <a:pt x="224" y="104"/>
                </a:lnTo>
                <a:lnTo>
                  <a:pt x="228" y="90"/>
                </a:lnTo>
                <a:lnTo>
                  <a:pt x="232" y="77"/>
                </a:lnTo>
                <a:lnTo>
                  <a:pt x="232" y="77"/>
                </a:lnTo>
                <a:lnTo>
                  <a:pt x="232" y="69"/>
                </a:lnTo>
                <a:lnTo>
                  <a:pt x="232" y="57"/>
                </a:lnTo>
                <a:lnTo>
                  <a:pt x="232" y="57"/>
                </a:lnTo>
                <a:lnTo>
                  <a:pt x="228" y="39"/>
                </a:lnTo>
                <a:lnTo>
                  <a:pt x="228" y="39"/>
                </a:lnTo>
                <a:lnTo>
                  <a:pt x="232" y="35"/>
                </a:lnTo>
                <a:lnTo>
                  <a:pt x="234" y="30"/>
                </a:lnTo>
                <a:lnTo>
                  <a:pt x="235" y="27"/>
                </a:lnTo>
                <a:lnTo>
                  <a:pt x="235" y="23"/>
                </a:lnTo>
                <a:lnTo>
                  <a:pt x="235" y="23"/>
                </a:lnTo>
                <a:lnTo>
                  <a:pt x="234" y="13"/>
                </a:lnTo>
                <a:lnTo>
                  <a:pt x="233" y="11"/>
                </a:lnTo>
                <a:lnTo>
                  <a:pt x="231" y="9"/>
                </a:lnTo>
                <a:lnTo>
                  <a:pt x="231" y="9"/>
                </a:lnTo>
                <a:lnTo>
                  <a:pt x="219" y="4"/>
                </a:lnTo>
                <a:lnTo>
                  <a:pt x="219" y="4"/>
                </a:lnTo>
                <a:lnTo>
                  <a:pt x="213" y="2"/>
                </a:lnTo>
                <a:lnTo>
                  <a:pt x="209" y="0"/>
                </a:lnTo>
                <a:lnTo>
                  <a:pt x="204" y="0"/>
                </a:lnTo>
                <a:lnTo>
                  <a:pt x="200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0">
            <a:extLst>
              <a:ext uri="{FF2B5EF4-FFF2-40B4-BE49-F238E27FC236}">
                <a16:creationId xmlns:a16="http://schemas.microsoft.com/office/drawing/2014/main" id="{68CACFC8-1081-4840-8B31-69D654807193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25767"/>
            <a:ext cx="664970" cy="1597323"/>
          </a:xfrm>
          <a:custGeom>
            <a:avLst/>
            <a:gdLst>
              <a:gd name="T0" fmla="*/ 179 w 572"/>
              <a:gd name="T1" fmla="*/ 94 h 1374"/>
              <a:gd name="T2" fmla="*/ 173 w 572"/>
              <a:gd name="T3" fmla="*/ 122 h 1374"/>
              <a:gd name="T4" fmla="*/ 187 w 572"/>
              <a:gd name="T5" fmla="*/ 145 h 1374"/>
              <a:gd name="T6" fmla="*/ 170 w 572"/>
              <a:gd name="T7" fmla="*/ 159 h 1374"/>
              <a:gd name="T8" fmla="*/ 206 w 572"/>
              <a:gd name="T9" fmla="*/ 174 h 1374"/>
              <a:gd name="T10" fmla="*/ 204 w 572"/>
              <a:gd name="T11" fmla="*/ 203 h 1374"/>
              <a:gd name="T12" fmla="*/ 80 w 572"/>
              <a:gd name="T13" fmla="*/ 263 h 1374"/>
              <a:gd name="T14" fmla="*/ 49 w 572"/>
              <a:gd name="T15" fmla="*/ 314 h 1374"/>
              <a:gd name="T16" fmla="*/ 0 w 572"/>
              <a:gd name="T17" fmla="*/ 491 h 1374"/>
              <a:gd name="T18" fmla="*/ 28 w 572"/>
              <a:gd name="T19" fmla="*/ 537 h 1374"/>
              <a:gd name="T20" fmla="*/ 101 w 572"/>
              <a:gd name="T21" fmla="*/ 528 h 1374"/>
              <a:gd name="T22" fmla="*/ 94 w 572"/>
              <a:gd name="T23" fmla="*/ 670 h 1374"/>
              <a:gd name="T24" fmla="*/ 125 w 572"/>
              <a:gd name="T25" fmla="*/ 809 h 1374"/>
              <a:gd name="T26" fmla="*/ 138 w 572"/>
              <a:gd name="T27" fmla="*/ 897 h 1374"/>
              <a:gd name="T28" fmla="*/ 153 w 572"/>
              <a:gd name="T29" fmla="*/ 1063 h 1374"/>
              <a:gd name="T30" fmla="*/ 189 w 572"/>
              <a:gd name="T31" fmla="*/ 1171 h 1374"/>
              <a:gd name="T32" fmla="*/ 215 w 572"/>
              <a:gd name="T33" fmla="*/ 1323 h 1374"/>
              <a:gd name="T34" fmla="*/ 212 w 572"/>
              <a:gd name="T35" fmla="*/ 1366 h 1374"/>
              <a:gd name="T36" fmla="*/ 270 w 572"/>
              <a:gd name="T37" fmla="*/ 1366 h 1374"/>
              <a:gd name="T38" fmla="*/ 292 w 572"/>
              <a:gd name="T39" fmla="*/ 1298 h 1374"/>
              <a:gd name="T40" fmla="*/ 282 w 572"/>
              <a:gd name="T41" fmla="*/ 1235 h 1374"/>
              <a:gd name="T42" fmla="*/ 254 w 572"/>
              <a:gd name="T43" fmla="*/ 1110 h 1374"/>
              <a:gd name="T44" fmla="*/ 274 w 572"/>
              <a:gd name="T45" fmla="*/ 993 h 1374"/>
              <a:gd name="T46" fmla="*/ 277 w 572"/>
              <a:gd name="T47" fmla="*/ 1128 h 1374"/>
              <a:gd name="T48" fmla="*/ 291 w 572"/>
              <a:gd name="T49" fmla="*/ 1172 h 1374"/>
              <a:gd name="T50" fmla="*/ 318 w 572"/>
              <a:gd name="T51" fmla="*/ 1253 h 1374"/>
              <a:gd name="T52" fmla="*/ 357 w 572"/>
              <a:gd name="T53" fmla="*/ 1251 h 1374"/>
              <a:gd name="T54" fmla="*/ 360 w 572"/>
              <a:gd name="T55" fmla="*/ 1171 h 1374"/>
              <a:gd name="T56" fmla="*/ 360 w 572"/>
              <a:gd name="T57" fmla="*/ 1040 h 1374"/>
              <a:gd name="T58" fmla="*/ 374 w 572"/>
              <a:gd name="T59" fmla="*/ 958 h 1374"/>
              <a:gd name="T60" fmla="*/ 402 w 572"/>
              <a:gd name="T61" fmla="*/ 715 h 1374"/>
              <a:gd name="T62" fmla="*/ 406 w 572"/>
              <a:gd name="T63" fmla="*/ 650 h 1374"/>
              <a:gd name="T64" fmla="*/ 394 w 572"/>
              <a:gd name="T65" fmla="*/ 605 h 1374"/>
              <a:gd name="T66" fmla="*/ 377 w 572"/>
              <a:gd name="T67" fmla="*/ 338 h 1374"/>
              <a:gd name="T68" fmla="*/ 456 w 572"/>
              <a:gd name="T69" fmla="*/ 465 h 1374"/>
              <a:gd name="T70" fmla="*/ 484 w 572"/>
              <a:gd name="T71" fmla="*/ 546 h 1374"/>
              <a:gd name="T72" fmla="*/ 452 w 572"/>
              <a:gd name="T73" fmla="*/ 547 h 1374"/>
              <a:gd name="T74" fmla="*/ 505 w 572"/>
              <a:gd name="T75" fmla="*/ 689 h 1374"/>
              <a:gd name="T76" fmla="*/ 526 w 572"/>
              <a:gd name="T77" fmla="*/ 698 h 1374"/>
              <a:gd name="T78" fmla="*/ 533 w 572"/>
              <a:gd name="T79" fmla="*/ 719 h 1374"/>
              <a:gd name="T80" fmla="*/ 532 w 572"/>
              <a:gd name="T81" fmla="*/ 743 h 1374"/>
              <a:gd name="T82" fmla="*/ 557 w 572"/>
              <a:gd name="T83" fmla="*/ 745 h 1374"/>
              <a:gd name="T84" fmla="*/ 571 w 572"/>
              <a:gd name="T85" fmla="*/ 695 h 1374"/>
              <a:gd name="T86" fmla="*/ 551 w 572"/>
              <a:gd name="T87" fmla="*/ 641 h 1374"/>
              <a:gd name="T88" fmla="*/ 516 w 572"/>
              <a:gd name="T89" fmla="*/ 423 h 1374"/>
              <a:gd name="T90" fmla="*/ 419 w 572"/>
              <a:gd name="T91" fmla="*/ 252 h 1374"/>
              <a:gd name="T92" fmla="*/ 319 w 572"/>
              <a:gd name="T93" fmla="*/ 207 h 1374"/>
              <a:gd name="T94" fmla="*/ 324 w 572"/>
              <a:gd name="T95" fmla="*/ 147 h 1374"/>
              <a:gd name="T96" fmla="*/ 329 w 572"/>
              <a:gd name="T97" fmla="*/ 86 h 1374"/>
              <a:gd name="T98" fmla="*/ 329 w 572"/>
              <a:gd name="T99" fmla="*/ 51 h 1374"/>
              <a:gd name="T100" fmla="*/ 308 w 572"/>
              <a:gd name="T101" fmla="*/ 17 h 1374"/>
              <a:gd name="T102" fmla="*/ 287 w 572"/>
              <a:gd name="T103" fmla="*/ 6 h 1374"/>
              <a:gd name="T104" fmla="*/ 248 w 572"/>
              <a:gd name="T105" fmla="*/ 0 h 1374"/>
              <a:gd name="T106" fmla="*/ 222 w 572"/>
              <a:gd name="T107" fmla="*/ 6 h 1374"/>
              <a:gd name="T108" fmla="*/ 202 w 572"/>
              <a:gd name="T109" fmla="*/ 27 h 1374"/>
              <a:gd name="T110" fmla="*/ 187 w 572"/>
              <a:gd name="T111" fmla="*/ 49 h 1374"/>
              <a:gd name="T112" fmla="*/ 176 w 572"/>
              <a:gd name="T113" fmla="*/ 74 h 1374"/>
              <a:gd name="T114" fmla="*/ 105 w 572"/>
              <a:gd name="T115" fmla="*/ 425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2" h="1374">
                <a:moveTo>
                  <a:pt x="174" y="86"/>
                </a:moveTo>
                <a:lnTo>
                  <a:pt x="179" y="94"/>
                </a:lnTo>
                <a:lnTo>
                  <a:pt x="179" y="94"/>
                </a:lnTo>
                <a:lnTo>
                  <a:pt x="180" y="92"/>
                </a:lnTo>
                <a:lnTo>
                  <a:pt x="181" y="94"/>
                </a:lnTo>
                <a:lnTo>
                  <a:pt x="180" y="96"/>
                </a:lnTo>
                <a:lnTo>
                  <a:pt x="179" y="94"/>
                </a:lnTo>
                <a:lnTo>
                  <a:pt x="179" y="94"/>
                </a:lnTo>
                <a:lnTo>
                  <a:pt x="176" y="96"/>
                </a:lnTo>
                <a:lnTo>
                  <a:pt x="176" y="96"/>
                </a:lnTo>
                <a:lnTo>
                  <a:pt x="174" y="105"/>
                </a:lnTo>
                <a:lnTo>
                  <a:pt x="173" y="112"/>
                </a:lnTo>
                <a:lnTo>
                  <a:pt x="173" y="118"/>
                </a:lnTo>
                <a:lnTo>
                  <a:pt x="174" y="120"/>
                </a:lnTo>
                <a:lnTo>
                  <a:pt x="174" y="120"/>
                </a:lnTo>
                <a:lnTo>
                  <a:pt x="173" y="122"/>
                </a:lnTo>
                <a:lnTo>
                  <a:pt x="169" y="122"/>
                </a:lnTo>
                <a:lnTo>
                  <a:pt x="159" y="120"/>
                </a:lnTo>
                <a:lnTo>
                  <a:pt x="159" y="120"/>
                </a:lnTo>
                <a:lnTo>
                  <a:pt x="158" y="122"/>
                </a:lnTo>
                <a:lnTo>
                  <a:pt x="159" y="124"/>
                </a:lnTo>
                <a:lnTo>
                  <a:pt x="162" y="134"/>
                </a:lnTo>
                <a:lnTo>
                  <a:pt x="167" y="148"/>
                </a:lnTo>
                <a:lnTo>
                  <a:pt x="187" y="145"/>
                </a:lnTo>
                <a:lnTo>
                  <a:pt x="187" y="145"/>
                </a:lnTo>
                <a:lnTo>
                  <a:pt x="176" y="148"/>
                </a:lnTo>
                <a:lnTo>
                  <a:pt x="169" y="152"/>
                </a:lnTo>
                <a:lnTo>
                  <a:pt x="167" y="153"/>
                </a:lnTo>
                <a:lnTo>
                  <a:pt x="167" y="156"/>
                </a:lnTo>
                <a:lnTo>
                  <a:pt x="167" y="156"/>
                </a:lnTo>
                <a:lnTo>
                  <a:pt x="168" y="158"/>
                </a:lnTo>
                <a:lnTo>
                  <a:pt x="170" y="159"/>
                </a:lnTo>
                <a:lnTo>
                  <a:pt x="174" y="162"/>
                </a:lnTo>
                <a:lnTo>
                  <a:pt x="197" y="145"/>
                </a:lnTo>
                <a:lnTo>
                  <a:pt x="197" y="145"/>
                </a:lnTo>
                <a:lnTo>
                  <a:pt x="202" y="156"/>
                </a:lnTo>
                <a:lnTo>
                  <a:pt x="203" y="163"/>
                </a:lnTo>
                <a:lnTo>
                  <a:pt x="204" y="169"/>
                </a:lnTo>
                <a:lnTo>
                  <a:pt x="204" y="169"/>
                </a:lnTo>
                <a:lnTo>
                  <a:pt x="206" y="174"/>
                </a:lnTo>
                <a:lnTo>
                  <a:pt x="207" y="181"/>
                </a:lnTo>
                <a:lnTo>
                  <a:pt x="208" y="187"/>
                </a:lnTo>
                <a:lnTo>
                  <a:pt x="208" y="190"/>
                </a:lnTo>
                <a:lnTo>
                  <a:pt x="208" y="190"/>
                </a:lnTo>
                <a:lnTo>
                  <a:pt x="207" y="192"/>
                </a:lnTo>
                <a:lnTo>
                  <a:pt x="206" y="197"/>
                </a:lnTo>
                <a:lnTo>
                  <a:pt x="204" y="203"/>
                </a:lnTo>
                <a:lnTo>
                  <a:pt x="204" y="203"/>
                </a:lnTo>
                <a:lnTo>
                  <a:pt x="198" y="203"/>
                </a:lnTo>
                <a:lnTo>
                  <a:pt x="195" y="203"/>
                </a:lnTo>
                <a:lnTo>
                  <a:pt x="191" y="203"/>
                </a:lnTo>
                <a:lnTo>
                  <a:pt x="191" y="203"/>
                </a:lnTo>
                <a:lnTo>
                  <a:pt x="142" y="227"/>
                </a:lnTo>
                <a:lnTo>
                  <a:pt x="106" y="246"/>
                </a:lnTo>
                <a:lnTo>
                  <a:pt x="90" y="255"/>
                </a:lnTo>
                <a:lnTo>
                  <a:pt x="80" y="263"/>
                </a:lnTo>
                <a:lnTo>
                  <a:pt x="80" y="263"/>
                </a:lnTo>
                <a:lnTo>
                  <a:pt x="73" y="269"/>
                </a:lnTo>
                <a:lnTo>
                  <a:pt x="68" y="276"/>
                </a:lnTo>
                <a:lnTo>
                  <a:pt x="63" y="283"/>
                </a:lnTo>
                <a:lnTo>
                  <a:pt x="60" y="291"/>
                </a:lnTo>
                <a:lnTo>
                  <a:pt x="54" y="304"/>
                </a:lnTo>
                <a:lnTo>
                  <a:pt x="49" y="314"/>
                </a:lnTo>
                <a:lnTo>
                  <a:pt x="49" y="314"/>
                </a:lnTo>
                <a:lnTo>
                  <a:pt x="33" y="348"/>
                </a:lnTo>
                <a:lnTo>
                  <a:pt x="22" y="373"/>
                </a:lnTo>
                <a:lnTo>
                  <a:pt x="39" y="376"/>
                </a:lnTo>
                <a:lnTo>
                  <a:pt x="39" y="376"/>
                </a:lnTo>
                <a:lnTo>
                  <a:pt x="1" y="477"/>
                </a:lnTo>
                <a:lnTo>
                  <a:pt x="1" y="477"/>
                </a:lnTo>
                <a:lnTo>
                  <a:pt x="0" y="483"/>
                </a:lnTo>
                <a:lnTo>
                  <a:pt x="0" y="491"/>
                </a:lnTo>
                <a:lnTo>
                  <a:pt x="2" y="500"/>
                </a:lnTo>
                <a:lnTo>
                  <a:pt x="5" y="510"/>
                </a:lnTo>
                <a:lnTo>
                  <a:pt x="9" y="518"/>
                </a:lnTo>
                <a:lnTo>
                  <a:pt x="13" y="526"/>
                </a:lnTo>
                <a:lnTo>
                  <a:pt x="20" y="532"/>
                </a:lnTo>
                <a:lnTo>
                  <a:pt x="26" y="535"/>
                </a:lnTo>
                <a:lnTo>
                  <a:pt x="26" y="535"/>
                </a:lnTo>
                <a:lnTo>
                  <a:pt x="28" y="537"/>
                </a:lnTo>
                <a:lnTo>
                  <a:pt x="33" y="535"/>
                </a:lnTo>
                <a:lnTo>
                  <a:pt x="44" y="530"/>
                </a:lnTo>
                <a:lnTo>
                  <a:pt x="56" y="524"/>
                </a:lnTo>
                <a:lnTo>
                  <a:pt x="69" y="516"/>
                </a:lnTo>
                <a:lnTo>
                  <a:pt x="91" y="499"/>
                </a:lnTo>
                <a:lnTo>
                  <a:pt x="101" y="490"/>
                </a:lnTo>
                <a:lnTo>
                  <a:pt x="101" y="490"/>
                </a:lnTo>
                <a:lnTo>
                  <a:pt x="101" y="528"/>
                </a:lnTo>
                <a:lnTo>
                  <a:pt x="100" y="562"/>
                </a:lnTo>
                <a:lnTo>
                  <a:pt x="97" y="595"/>
                </a:lnTo>
                <a:lnTo>
                  <a:pt x="97" y="595"/>
                </a:lnTo>
                <a:lnTo>
                  <a:pt x="94" y="646"/>
                </a:lnTo>
                <a:lnTo>
                  <a:pt x="93" y="663"/>
                </a:lnTo>
                <a:lnTo>
                  <a:pt x="94" y="668"/>
                </a:lnTo>
                <a:lnTo>
                  <a:pt x="94" y="670"/>
                </a:lnTo>
                <a:lnTo>
                  <a:pt x="94" y="670"/>
                </a:lnTo>
                <a:lnTo>
                  <a:pt x="101" y="674"/>
                </a:lnTo>
                <a:lnTo>
                  <a:pt x="105" y="678"/>
                </a:lnTo>
                <a:lnTo>
                  <a:pt x="105" y="678"/>
                </a:lnTo>
                <a:lnTo>
                  <a:pt x="111" y="732"/>
                </a:lnTo>
                <a:lnTo>
                  <a:pt x="118" y="776"/>
                </a:lnTo>
                <a:lnTo>
                  <a:pt x="122" y="795"/>
                </a:lnTo>
                <a:lnTo>
                  <a:pt x="125" y="809"/>
                </a:lnTo>
                <a:lnTo>
                  <a:pt x="125" y="809"/>
                </a:lnTo>
                <a:lnTo>
                  <a:pt x="133" y="832"/>
                </a:lnTo>
                <a:lnTo>
                  <a:pt x="138" y="854"/>
                </a:lnTo>
                <a:lnTo>
                  <a:pt x="140" y="864"/>
                </a:lnTo>
                <a:lnTo>
                  <a:pt x="140" y="874"/>
                </a:lnTo>
                <a:lnTo>
                  <a:pt x="140" y="882"/>
                </a:lnTo>
                <a:lnTo>
                  <a:pt x="139" y="888"/>
                </a:lnTo>
                <a:lnTo>
                  <a:pt x="139" y="888"/>
                </a:lnTo>
                <a:lnTo>
                  <a:pt x="138" y="897"/>
                </a:lnTo>
                <a:lnTo>
                  <a:pt x="136" y="910"/>
                </a:lnTo>
                <a:lnTo>
                  <a:pt x="135" y="943"/>
                </a:lnTo>
                <a:lnTo>
                  <a:pt x="134" y="978"/>
                </a:lnTo>
                <a:lnTo>
                  <a:pt x="135" y="1006"/>
                </a:lnTo>
                <a:lnTo>
                  <a:pt x="135" y="1006"/>
                </a:lnTo>
                <a:lnTo>
                  <a:pt x="138" y="1018"/>
                </a:lnTo>
                <a:lnTo>
                  <a:pt x="142" y="1033"/>
                </a:lnTo>
                <a:lnTo>
                  <a:pt x="153" y="1063"/>
                </a:lnTo>
                <a:lnTo>
                  <a:pt x="166" y="1090"/>
                </a:lnTo>
                <a:lnTo>
                  <a:pt x="169" y="1100"/>
                </a:lnTo>
                <a:lnTo>
                  <a:pt x="170" y="1106"/>
                </a:lnTo>
                <a:lnTo>
                  <a:pt x="170" y="1106"/>
                </a:lnTo>
                <a:lnTo>
                  <a:pt x="170" y="1112"/>
                </a:lnTo>
                <a:lnTo>
                  <a:pt x="173" y="1122"/>
                </a:lnTo>
                <a:lnTo>
                  <a:pt x="181" y="1145"/>
                </a:lnTo>
                <a:lnTo>
                  <a:pt x="189" y="1171"/>
                </a:lnTo>
                <a:lnTo>
                  <a:pt x="195" y="1190"/>
                </a:lnTo>
                <a:lnTo>
                  <a:pt x="195" y="1190"/>
                </a:lnTo>
                <a:lnTo>
                  <a:pt x="200" y="1207"/>
                </a:lnTo>
                <a:lnTo>
                  <a:pt x="208" y="1229"/>
                </a:lnTo>
                <a:lnTo>
                  <a:pt x="219" y="1256"/>
                </a:lnTo>
                <a:lnTo>
                  <a:pt x="219" y="1318"/>
                </a:lnTo>
                <a:lnTo>
                  <a:pt x="219" y="1318"/>
                </a:lnTo>
                <a:lnTo>
                  <a:pt x="215" y="1323"/>
                </a:lnTo>
                <a:lnTo>
                  <a:pt x="212" y="1329"/>
                </a:lnTo>
                <a:lnTo>
                  <a:pt x="208" y="1335"/>
                </a:lnTo>
                <a:lnTo>
                  <a:pt x="206" y="1343"/>
                </a:lnTo>
                <a:lnTo>
                  <a:pt x="204" y="1351"/>
                </a:lnTo>
                <a:lnTo>
                  <a:pt x="206" y="1356"/>
                </a:lnTo>
                <a:lnTo>
                  <a:pt x="207" y="1359"/>
                </a:lnTo>
                <a:lnTo>
                  <a:pt x="208" y="1363"/>
                </a:lnTo>
                <a:lnTo>
                  <a:pt x="212" y="1366"/>
                </a:lnTo>
                <a:lnTo>
                  <a:pt x="212" y="1366"/>
                </a:lnTo>
                <a:lnTo>
                  <a:pt x="215" y="1369"/>
                </a:lnTo>
                <a:lnTo>
                  <a:pt x="219" y="1371"/>
                </a:lnTo>
                <a:lnTo>
                  <a:pt x="229" y="1374"/>
                </a:lnTo>
                <a:lnTo>
                  <a:pt x="240" y="1374"/>
                </a:lnTo>
                <a:lnTo>
                  <a:pt x="251" y="1373"/>
                </a:lnTo>
                <a:lnTo>
                  <a:pt x="260" y="1370"/>
                </a:lnTo>
                <a:lnTo>
                  <a:pt x="270" y="1366"/>
                </a:lnTo>
                <a:lnTo>
                  <a:pt x="279" y="1360"/>
                </a:lnTo>
                <a:lnTo>
                  <a:pt x="284" y="1356"/>
                </a:lnTo>
                <a:lnTo>
                  <a:pt x="284" y="1356"/>
                </a:lnTo>
                <a:lnTo>
                  <a:pt x="287" y="1348"/>
                </a:lnTo>
                <a:lnTo>
                  <a:pt x="290" y="1338"/>
                </a:lnTo>
                <a:lnTo>
                  <a:pt x="291" y="1328"/>
                </a:lnTo>
                <a:lnTo>
                  <a:pt x="292" y="1317"/>
                </a:lnTo>
                <a:lnTo>
                  <a:pt x="292" y="1298"/>
                </a:lnTo>
                <a:lnTo>
                  <a:pt x="291" y="1290"/>
                </a:lnTo>
                <a:lnTo>
                  <a:pt x="291" y="1290"/>
                </a:lnTo>
                <a:lnTo>
                  <a:pt x="287" y="1276"/>
                </a:lnTo>
                <a:lnTo>
                  <a:pt x="285" y="1265"/>
                </a:lnTo>
                <a:lnTo>
                  <a:pt x="284" y="1256"/>
                </a:lnTo>
                <a:lnTo>
                  <a:pt x="284" y="1256"/>
                </a:lnTo>
                <a:lnTo>
                  <a:pt x="284" y="1246"/>
                </a:lnTo>
                <a:lnTo>
                  <a:pt x="282" y="1235"/>
                </a:lnTo>
                <a:lnTo>
                  <a:pt x="280" y="1225"/>
                </a:lnTo>
                <a:lnTo>
                  <a:pt x="277" y="1220"/>
                </a:lnTo>
                <a:lnTo>
                  <a:pt x="277" y="1220"/>
                </a:lnTo>
                <a:lnTo>
                  <a:pt x="273" y="1213"/>
                </a:lnTo>
                <a:lnTo>
                  <a:pt x="268" y="1200"/>
                </a:lnTo>
                <a:lnTo>
                  <a:pt x="260" y="1183"/>
                </a:lnTo>
                <a:lnTo>
                  <a:pt x="260" y="1183"/>
                </a:lnTo>
                <a:lnTo>
                  <a:pt x="254" y="1110"/>
                </a:lnTo>
                <a:lnTo>
                  <a:pt x="251" y="1057"/>
                </a:lnTo>
                <a:lnTo>
                  <a:pt x="250" y="1031"/>
                </a:lnTo>
                <a:lnTo>
                  <a:pt x="250" y="1031"/>
                </a:lnTo>
                <a:lnTo>
                  <a:pt x="253" y="977"/>
                </a:lnTo>
                <a:lnTo>
                  <a:pt x="257" y="930"/>
                </a:lnTo>
                <a:lnTo>
                  <a:pt x="270" y="958"/>
                </a:lnTo>
                <a:lnTo>
                  <a:pt x="270" y="958"/>
                </a:lnTo>
                <a:lnTo>
                  <a:pt x="274" y="993"/>
                </a:lnTo>
                <a:lnTo>
                  <a:pt x="274" y="993"/>
                </a:lnTo>
                <a:lnTo>
                  <a:pt x="276" y="1046"/>
                </a:lnTo>
                <a:lnTo>
                  <a:pt x="277" y="1089"/>
                </a:lnTo>
                <a:lnTo>
                  <a:pt x="287" y="1106"/>
                </a:lnTo>
                <a:lnTo>
                  <a:pt x="287" y="1106"/>
                </a:lnTo>
                <a:lnTo>
                  <a:pt x="286" y="1110"/>
                </a:lnTo>
                <a:lnTo>
                  <a:pt x="281" y="1118"/>
                </a:lnTo>
                <a:lnTo>
                  <a:pt x="277" y="1128"/>
                </a:lnTo>
                <a:lnTo>
                  <a:pt x="276" y="1133"/>
                </a:lnTo>
                <a:lnTo>
                  <a:pt x="277" y="1138"/>
                </a:lnTo>
                <a:lnTo>
                  <a:pt x="277" y="1138"/>
                </a:lnTo>
                <a:lnTo>
                  <a:pt x="281" y="1146"/>
                </a:lnTo>
                <a:lnTo>
                  <a:pt x="286" y="1153"/>
                </a:lnTo>
                <a:lnTo>
                  <a:pt x="291" y="1162"/>
                </a:lnTo>
                <a:lnTo>
                  <a:pt x="291" y="1162"/>
                </a:lnTo>
                <a:lnTo>
                  <a:pt x="291" y="1172"/>
                </a:lnTo>
                <a:lnTo>
                  <a:pt x="291" y="1194"/>
                </a:lnTo>
                <a:lnTo>
                  <a:pt x="293" y="1219"/>
                </a:lnTo>
                <a:lnTo>
                  <a:pt x="295" y="1230"/>
                </a:lnTo>
                <a:lnTo>
                  <a:pt x="298" y="1237"/>
                </a:lnTo>
                <a:lnTo>
                  <a:pt x="298" y="1237"/>
                </a:lnTo>
                <a:lnTo>
                  <a:pt x="303" y="1244"/>
                </a:lnTo>
                <a:lnTo>
                  <a:pt x="309" y="1250"/>
                </a:lnTo>
                <a:lnTo>
                  <a:pt x="318" y="1253"/>
                </a:lnTo>
                <a:lnTo>
                  <a:pt x="326" y="1257"/>
                </a:lnTo>
                <a:lnTo>
                  <a:pt x="335" y="1259"/>
                </a:lnTo>
                <a:lnTo>
                  <a:pt x="342" y="1259"/>
                </a:lnTo>
                <a:lnTo>
                  <a:pt x="349" y="1258"/>
                </a:lnTo>
                <a:lnTo>
                  <a:pt x="352" y="1257"/>
                </a:lnTo>
                <a:lnTo>
                  <a:pt x="353" y="1256"/>
                </a:lnTo>
                <a:lnTo>
                  <a:pt x="353" y="1256"/>
                </a:lnTo>
                <a:lnTo>
                  <a:pt x="357" y="1251"/>
                </a:lnTo>
                <a:lnTo>
                  <a:pt x="359" y="1245"/>
                </a:lnTo>
                <a:lnTo>
                  <a:pt x="363" y="1231"/>
                </a:lnTo>
                <a:lnTo>
                  <a:pt x="366" y="1217"/>
                </a:lnTo>
                <a:lnTo>
                  <a:pt x="368" y="1203"/>
                </a:lnTo>
                <a:lnTo>
                  <a:pt x="368" y="1203"/>
                </a:lnTo>
                <a:lnTo>
                  <a:pt x="366" y="1191"/>
                </a:lnTo>
                <a:lnTo>
                  <a:pt x="363" y="1181"/>
                </a:lnTo>
                <a:lnTo>
                  <a:pt x="360" y="1171"/>
                </a:lnTo>
                <a:lnTo>
                  <a:pt x="357" y="1158"/>
                </a:lnTo>
                <a:lnTo>
                  <a:pt x="357" y="1158"/>
                </a:lnTo>
                <a:lnTo>
                  <a:pt x="352" y="1139"/>
                </a:lnTo>
                <a:lnTo>
                  <a:pt x="344" y="1115"/>
                </a:lnTo>
                <a:lnTo>
                  <a:pt x="336" y="1085"/>
                </a:lnTo>
                <a:lnTo>
                  <a:pt x="336" y="1085"/>
                </a:lnTo>
                <a:lnTo>
                  <a:pt x="351" y="1061"/>
                </a:lnTo>
                <a:lnTo>
                  <a:pt x="360" y="1040"/>
                </a:lnTo>
                <a:lnTo>
                  <a:pt x="368" y="1027"/>
                </a:lnTo>
                <a:lnTo>
                  <a:pt x="368" y="1027"/>
                </a:lnTo>
                <a:lnTo>
                  <a:pt x="370" y="1012"/>
                </a:lnTo>
                <a:lnTo>
                  <a:pt x="374" y="992"/>
                </a:lnTo>
                <a:lnTo>
                  <a:pt x="375" y="971"/>
                </a:lnTo>
                <a:lnTo>
                  <a:pt x="375" y="962"/>
                </a:lnTo>
                <a:lnTo>
                  <a:pt x="374" y="958"/>
                </a:lnTo>
                <a:lnTo>
                  <a:pt x="374" y="958"/>
                </a:lnTo>
                <a:lnTo>
                  <a:pt x="366" y="931"/>
                </a:lnTo>
                <a:lnTo>
                  <a:pt x="363" y="915"/>
                </a:lnTo>
                <a:lnTo>
                  <a:pt x="360" y="903"/>
                </a:lnTo>
                <a:lnTo>
                  <a:pt x="360" y="903"/>
                </a:lnTo>
                <a:lnTo>
                  <a:pt x="361" y="892"/>
                </a:lnTo>
                <a:lnTo>
                  <a:pt x="365" y="871"/>
                </a:lnTo>
                <a:lnTo>
                  <a:pt x="380" y="812"/>
                </a:lnTo>
                <a:lnTo>
                  <a:pt x="402" y="715"/>
                </a:lnTo>
                <a:lnTo>
                  <a:pt x="402" y="715"/>
                </a:lnTo>
                <a:lnTo>
                  <a:pt x="403" y="707"/>
                </a:lnTo>
                <a:lnTo>
                  <a:pt x="403" y="697"/>
                </a:lnTo>
                <a:lnTo>
                  <a:pt x="403" y="675"/>
                </a:lnTo>
                <a:lnTo>
                  <a:pt x="402" y="650"/>
                </a:lnTo>
                <a:lnTo>
                  <a:pt x="402" y="650"/>
                </a:lnTo>
                <a:lnTo>
                  <a:pt x="403" y="650"/>
                </a:lnTo>
                <a:lnTo>
                  <a:pt x="406" y="650"/>
                </a:lnTo>
                <a:lnTo>
                  <a:pt x="408" y="648"/>
                </a:lnTo>
                <a:lnTo>
                  <a:pt x="409" y="646"/>
                </a:lnTo>
                <a:lnTo>
                  <a:pt x="409" y="644"/>
                </a:lnTo>
                <a:lnTo>
                  <a:pt x="409" y="640"/>
                </a:lnTo>
                <a:lnTo>
                  <a:pt x="409" y="640"/>
                </a:lnTo>
                <a:lnTo>
                  <a:pt x="405" y="629"/>
                </a:lnTo>
                <a:lnTo>
                  <a:pt x="400" y="617"/>
                </a:lnTo>
                <a:lnTo>
                  <a:pt x="394" y="605"/>
                </a:lnTo>
                <a:lnTo>
                  <a:pt x="374" y="464"/>
                </a:lnTo>
                <a:lnTo>
                  <a:pt x="374" y="464"/>
                </a:lnTo>
                <a:lnTo>
                  <a:pt x="372" y="425"/>
                </a:lnTo>
                <a:lnTo>
                  <a:pt x="370" y="383"/>
                </a:lnTo>
                <a:lnTo>
                  <a:pt x="370" y="383"/>
                </a:lnTo>
                <a:lnTo>
                  <a:pt x="371" y="375"/>
                </a:lnTo>
                <a:lnTo>
                  <a:pt x="374" y="359"/>
                </a:lnTo>
                <a:lnTo>
                  <a:pt x="377" y="338"/>
                </a:lnTo>
                <a:lnTo>
                  <a:pt x="409" y="383"/>
                </a:lnTo>
                <a:lnTo>
                  <a:pt x="419" y="380"/>
                </a:lnTo>
                <a:lnTo>
                  <a:pt x="419" y="380"/>
                </a:lnTo>
                <a:lnTo>
                  <a:pt x="433" y="406"/>
                </a:lnTo>
                <a:lnTo>
                  <a:pt x="444" y="427"/>
                </a:lnTo>
                <a:lnTo>
                  <a:pt x="450" y="442"/>
                </a:lnTo>
                <a:lnTo>
                  <a:pt x="450" y="442"/>
                </a:lnTo>
                <a:lnTo>
                  <a:pt x="456" y="465"/>
                </a:lnTo>
                <a:lnTo>
                  <a:pt x="461" y="479"/>
                </a:lnTo>
                <a:lnTo>
                  <a:pt x="467" y="494"/>
                </a:lnTo>
                <a:lnTo>
                  <a:pt x="467" y="494"/>
                </a:lnTo>
                <a:lnTo>
                  <a:pt x="475" y="511"/>
                </a:lnTo>
                <a:lnTo>
                  <a:pt x="481" y="529"/>
                </a:lnTo>
                <a:lnTo>
                  <a:pt x="488" y="550"/>
                </a:lnTo>
                <a:lnTo>
                  <a:pt x="488" y="550"/>
                </a:lnTo>
                <a:lnTo>
                  <a:pt x="484" y="546"/>
                </a:lnTo>
                <a:lnTo>
                  <a:pt x="477" y="540"/>
                </a:lnTo>
                <a:lnTo>
                  <a:pt x="472" y="538"/>
                </a:lnTo>
                <a:lnTo>
                  <a:pt x="466" y="537"/>
                </a:lnTo>
                <a:lnTo>
                  <a:pt x="461" y="537"/>
                </a:lnTo>
                <a:lnTo>
                  <a:pt x="456" y="539"/>
                </a:lnTo>
                <a:lnTo>
                  <a:pt x="456" y="539"/>
                </a:lnTo>
                <a:lnTo>
                  <a:pt x="453" y="544"/>
                </a:lnTo>
                <a:lnTo>
                  <a:pt x="452" y="547"/>
                </a:lnTo>
                <a:lnTo>
                  <a:pt x="449" y="552"/>
                </a:lnTo>
                <a:lnTo>
                  <a:pt x="449" y="557"/>
                </a:lnTo>
                <a:lnTo>
                  <a:pt x="449" y="563"/>
                </a:lnTo>
                <a:lnTo>
                  <a:pt x="450" y="567"/>
                </a:lnTo>
                <a:lnTo>
                  <a:pt x="516" y="684"/>
                </a:lnTo>
                <a:lnTo>
                  <a:pt x="516" y="684"/>
                </a:lnTo>
                <a:lnTo>
                  <a:pt x="509" y="686"/>
                </a:lnTo>
                <a:lnTo>
                  <a:pt x="505" y="689"/>
                </a:lnTo>
                <a:lnTo>
                  <a:pt x="505" y="690"/>
                </a:lnTo>
                <a:lnTo>
                  <a:pt x="505" y="691"/>
                </a:lnTo>
                <a:lnTo>
                  <a:pt x="505" y="691"/>
                </a:lnTo>
                <a:lnTo>
                  <a:pt x="507" y="692"/>
                </a:lnTo>
                <a:lnTo>
                  <a:pt x="510" y="695"/>
                </a:lnTo>
                <a:lnTo>
                  <a:pt x="517" y="696"/>
                </a:lnTo>
                <a:lnTo>
                  <a:pt x="526" y="698"/>
                </a:lnTo>
                <a:lnTo>
                  <a:pt x="526" y="698"/>
                </a:lnTo>
                <a:lnTo>
                  <a:pt x="518" y="706"/>
                </a:lnTo>
                <a:lnTo>
                  <a:pt x="515" y="712"/>
                </a:lnTo>
                <a:lnTo>
                  <a:pt x="515" y="714"/>
                </a:lnTo>
                <a:lnTo>
                  <a:pt x="516" y="715"/>
                </a:lnTo>
                <a:lnTo>
                  <a:pt x="516" y="715"/>
                </a:lnTo>
                <a:lnTo>
                  <a:pt x="521" y="718"/>
                </a:lnTo>
                <a:lnTo>
                  <a:pt x="527" y="719"/>
                </a:lnTo>
                <a:lnTo>
                  <a:pt x="533" y="719"/>
                </a:lnTo>
                <a:lnTo>
                  <a:pt x="533" y="719"/>
                </a:lnTo>
                <a:lnTo>
                  <a:pt x="528" y="730"/>
                </a:lnTo>
                <a:lnTo>
                  <a:pt x="526" y="737"/>
                </a:lnTo>
                <a:lnTo>
                  <a:pt x="526" y="741"/>
                </a:lnTo>
                <a:lnTo>
                  <a:pt x="526" y="743"/>
                </a:lnTo>
                <a:lnTo>
                  <a:pt x="526" y="743"/>
                </a:lnTo>
                <a:lnTo>
                  <a:pt x="528" y="743"/>
                </a:lnTo>
                <a:lnTo>
                  <a:pt x="532" y="743"/>
                </a:lnTo>
                <a:lnTo>
                  <a:pt x="542" y="740"/>
                </a:lnTo>
                <a:lnTo>
                  <a:pt x="554" y="732"/>
                </a:lnTo>
                <a:lnTo>
                  <a:pt x="554" y="732"/>
                </a:lnTo>
                <a:lnTo>
                  <a:pt x="552" y="735"/>
                </a:lnTo>
                <a:lnTo>
                  <a:pt x="552" y="741"/>
                </a:lnTo>
                <a:lnTo>
                  <a:pt x="554" y="743"/>
                </a:lnTo>
                <a:lnTo>
                  <a:pt x="555" y="745"/>
                </a:lnTo>
                <a:lnTo>
                  <a:pt x="557" y="745"/>
                </a:lnTo>
                <a:lnTo>
                  <a:pt x="561" y="743"/>
                </a:lnTo>
                <a:lnTo>
                  <a:pt x="561" y="743"/>
                </a:lnTo>
                <a:lnTo>
                  <a:pt x="565" y="740"/>
                </a:lnTo>
                <a:lnTo>
                  <a:pt x="567" y="735"/>
                </a:lnTo>
                <a:lnTo>
                  <a:pt x="570" y="729"/>
                </a:lnTo>
                <a:lnTo>
                  <a:pt x="571" y="723"/>
                </a:lnTo>
                <a:lnTo>
                  <a:pt x="572" y="708"/>
                </a:lnTo>
                <a:lnTo>
                  <a:pt x="571" y="695"/>
                </a:lnTo>
                <a:lnTo>
                  <a:pt x="571" y="695"/>
                </a:lnTo>
                <a:lnTo>
                  <a:pt x="570" y="684"/>
                </a:lnTo>
                <a:lnTo>
                  <a:pt x="567" y="674"/>
                </a:lnTo>
                <a:lnTo>
                  <a:pt x="565" y="667"/>
                </a:lnTo>
                <a:lnTo>
                  <a:pt x="561" y="661"/>
                </a:lnTo>
                <a:lnTo>
                  <a:pt x="561" y="661"/>
                </a:lnTo>
                <a:lnTo>
                  <a:pt x="556" y="652"/>
                </a:lnTo>
                <a:lnTo>
                  <a:pt x="551" y="641"/>
                </a:lnTo>
                <a:lnTo>
                  <a:pt x="546" y="629"/>
                </a:lnTo>
                <a:lnTo>
                  <a:pt x="546" y="629"/>
                </a:lnTo>
                <a:lnTo>
                  <a:pt x="534" y="540"/>
                </a:lnTo>
                <a:lnTo>
                  <a:pt x="526" y="477"/>
                </a:lnTo>
                <a:lnTo>
                  <a:pt x="522" y="442"/>
                </a:lnTo>
                <a:lnTo>
                  <a:pt x="522" y="442"/>
                </a:lnTo>
                <a:lnTo>
                  <a:pt x="521" y="434"/>
                </a:lnTo>
                <a:lnTo>
                  <a:pt x="516" y="423"/>
                </a:lnTo>
                <a:lnTo>
                  <a:pt x="500" y="394"/>
                </a:lnTo>
                <a:lnTo>
                  <a:pt x="477" y="355"/>
                </a:lnTo>
                <a:lnTo>
                  <a:pt x="481" y="345"/>
                </a:lnTo>
                <a:lnTo>
                  <a:pt x="481" y="345"/>
                </a:lnTo>
                <a:lnTo>
                  <a:pt x="455" y="304"/>
                </a:lnTo>
                <a:lnTo>
                  <a:pt x="434" y="274"/>
                </a:lnTo>
                <a:lnTo>
                  <a:pt x="419" y="252"/>
                </a:lnTo>
                <a:lnTo>
                  <a:pt x="419" y="252"/>
                </a:lnTo>
                <a:lnTo>
                  <a:pt x="411" y="246"/>
                </a:lnTo>
                <a:lnTo>
                  <a:pt x="400" y="238"/>
                </a:lnTo>
                <a:lnTo>
                  <a:pt x="387" y="231"/>
                </a:lnTo>
                <a:lnTo>
                  <a:pt x="374" y="225"/>
                </a:lnTo>
                <a:lnTo>
                  <a:pt x="348" y="214"/>
                </a:lnTo>
                <a:lnTo>
                  <a:pt x="336" y="210"/>
                </a:lnTo>
                <a:lnTo>
                  <a:pt x="336" y="210"/>
                </a:lnTo>
                <a:lnTo>
                  <a:pt x="319" y="207"/>
                </a:lnTo>
                <a:lnTo>
                  <a:pt x="304" y="203"/>
                </a:lnTo>
                <a:lnTo>
                  <a:pt x="302" y="197"/>
                </a:lnTo>
                <a:lnTo>
                  <a:pt x="304" y="176"/>
                </a:lnTo>
                <a:lnTo>
                  <a:pt x="304" y="176"/>
                </a:lnTo>
                <a:lnTo>
                  <a:pt x="312" y="167"/>
                </a:lnTo>
                <a:lnTo>
                  <a:pt x="323" y="152"/>
                </a:lnTo>
                <a:lnTo>
                  <a:pt x="323" y="152"/>
                </a:lnTo>
                <a:lnTo>
                  <a:pt x="324" y="147"/>
                </a:lnTo>
                <a:lnTo>
                  <a:pt x="326" y="141"/>
                </a:lnTo>
                <a:lnTo>
                  <a:pt x="329" y="126"/>
                </a:lnTo>
                <a:lnTo>
                  <a:pt x="330" y="113"/>
                </a:lnTo>
                <a:lnTo>
                  <a:pt x="329" y="107"/>
                </a:lnTo>
                <a:lnTo>
                  <a:pt x="329" y="107"/>
                </a:lnTo>
                <a:lnTo>
                  <a:pt x="329" y="103"/>
                </a:lnTo>
                <a:lnTo>
                  <a:pt x="329" y="96"/>
                </a:lnTo>
                <a:lnTo>
                  <a:pt x="329" y="86"/>
                </a:lnTo>
                <a:lnTo>
                  <a:pt x="329" y="86"/>
                </a:lnTo>
                <a:lnTo>
                  <a:pt x="329" y="83"/>
                </a:lnTo>
                <a:lnTo>
                  <a:pt x="329" y="78"/>
                </a:lnTo>
                <a:lnTo>
                  <a:pt x="329" y="72"/>
                </a:lnTo>
                <a:lnTo>
                  <a:pt x="329" y="72"/>
                </a:lnTo>
                <a:lnTo>
                  <a:pt x="331" y="61"/>
                </a:lnTo>
                <a:lnTo>
                  <a:pt x="331" y="56"/>
                </a:lnTo>
                <a:lnTo>
                  <a:pt x="329" y="51"/>
                </a:lnTo>
                <a:lnTo>
                  <a:pt x="329" y="51"/>
                </a:lnTo>
                <a:lnTo>
                  <a:pt x="320" y="40"/>
                </a:lnTo>
                <a:lnTo>
                  <a:pt x="315" y="34"/>
                </a:lnTo>
                <a:lnTo>
                  <a:pt x="315" y="34"/>
                </a:lnTo>
                <a:lnTo>
                  <a:pt x="314" y="29"/>
                </a:lnTo>
                <a:lnTo>
                  <a:pt x="312" y="23"/>
                </a:lnTo>
                <a:lnTo>
                  <a:pt x="308" y="17"/>
                </a:lnTo>
                <a:lnTo>
                  <a:pt x="308" y="17"/>
                </a:lnTo>
                <a:lnTo>
                  <a:pt x="304" y="11"/>
                </a:lnTo>
                <a:lnTo>
                  <a:pt x="301" y="8"/>
                </a:lnTo>
                <a:lnTo>
                  <a:pt x="298" y="6"/>
                </a:lnTo>
                <a:lnTo>
                  <a:pt x="298" y="6"/>
                </a:lnTo>
                <a:lnTo>
                  <a:pt x="295" y="7"/>
                </a:lnTo>
                <a:lnTo>
                  <a:pt x="291" y="7"/>
                </a:lnTo>
                <a:lnTo>
                  <a:pt x="287" y="6"/>
                </a:lnTo>
                <a:lnTo>
                  <a:pt x="287" y="6"/>
                </a:lnTo>
                <a:lnTo>
                  <a:pt x="279" y="1"/>
                </a:lnTo>
                <a:lnTo>
                  <a:pt x="275" y="0"/>
                </a:lnTo>
                <a:lnTo>
                  <a:pt x="270" y="0"/>
                </a:lnTo>
                <a:lnTo>
                  <a:pt x="270" y="0"/>
                </a:lnTo>
                <a:lnTo>
                  <a:pt x="260" y="0"/>
                </a:lnTo>
                <a:lnTo>
                  <a:pt x="253" y="0"/>
                </a:lnTo>
                <a:lnTo>
                  <a:pt x="253" y="0"/>
                </a:lnTo>
                <a:lnTo>
                  <a:pt x="248" y="0"/>
                </a:lnTo>
                <a:lnTo>
                  <a:pt x="242" y="1"/>
                </a:lnTo>
                <a:lnTo>
                  <a:pt x="235" y="2"/>
                </a:lnTo>
                <a:lnTo>
                  <a:pt x="232" y="2"/>
                </a:lnTo>
                <a:lnTo>
                  <a:pt x="232" y="2"/>
                </a:lnTo>
                <a:lnTo>
                  <a:pt x="231" y="2"/>
                </a:lnTo>
                <a:lnTo>
                  <a:pt x="229" y="4"/>
                </a:lnTo>
                <a:lnTo>
                  <a:pt x="222" y="6"/>
                </a:lnTo>
                <a:lnTo>
                  <a:pt x="222" y="6"/>
                </a:lnTo>
                <a:lnTo>
                  <a:pt x="217" y="8"/>
                </a:lnTo>
                <a:lnTo>
                  <a:pt x="214" y="10"/>
                </a:lnTo>
                <a:lnTo>
                  <a:pt x="212" y="13"/>
                </a:lnTo>
                <a:lnTo>
                  <a:pt x="212" y="13"/>
                </a:lnTo>
                <a:lnTo>
                  <a:pt x="207" y="19"/>
                </a:lnTo>
                <a:lnTo>
                  <a:pt x="204" y="23"/>
                </a:lnTo>
                <a:lnTo>
                  <a:pt x="204" y="23"/>
                </a:lnTo>
                <a:lnTo>
                  <a:pt x="202" y="27"/>
                </a:lnTo>
                <a:lnTo>
                  <a:pt x="197" y="30"/>
                </a:lnTo>
                <a:lnTo>
                  <a:pt x="197" y="30"/>
                </a:lnTo>
                <a:lnTo>
                  <a:pt x="195" y="34"/>
                </a:lnTo>
                <a:lnTo>
                  <a:pt x="194" y="39"/>
                </a:lnTo>
                <a:lnTo>
                  <a:pt x="192" y="41"/>
                </a:lnTo>
                <a:lnTo>
                  <a:pt x="191" y="45"/>
                </a:lnTo>
                <a:lnTo>
                  <a:pt x="191" y="45"/>
                </a:lnTo>
                <a:lnTo>
                  <a:pt x="187" y="49"/>
                </a:lnTo>
                <a:lnTo>
                  <a:pt x="187" y="51"/>
                </a:lnTo>
                <a:lnTo>
                  <a:pt x="187" y="51"/>
                </a:lnTo>
                <a:lnTo>
                  <a:pt x="187" y="53"/>
                </a:lnTo>
                <a:lnTo>
                  <a:pt x="185" y="56"/>
                </a:lnTo>
                <a:lnTo>
                  <a:pt x="180" y="62"/>
                </a:lnTo>
                <a:lnTo>
                  <a:pt x="180" y="62"/>
                </a:lnTo>
                <a:lnTo>
                  <a:pt x="178" y="67"/>
                </a:lnTo>
                <a:lnTo>
                  <a:pt x="176" y="74"/>
                </a:lnTo>
                <a:lnTo>
                  <a:pt x="174" y="86"/>
                </a:lnTo>
                <a:lnTo>
                  <a:pt x="174" y="86"/>
                </a:lnTo>
                <a:close/>
                <a:moveTo>
                  <a:pt x="90" y="400"/>
                </a:moveTo>
                <a:lnTo>
                  <a:pt x="101" y="408"/>
                </a:lnTo>
                <a:lnTo>
                  <a:pt x="101" y="408"/>
                </a:lnTo>
                <a:lnTo>
                  <a:pt x="102" y="415"/>
                </a:lnTo>
                <a:lnTo>
                  <a:pt x="105" y="425"/>
                </a:lnTo>
                <a:lnTo>
                  <a:pt x="105" y="425"/>
                </a:lnTo>
                <a:lnTo>
                  <a:pt x="103" y="426"/>
                </a:lnTo>
                <a:lnTo>
                  <a:pt x="101" y="427"/>
                </a:lnTo>
                <a:lnTo>
                  <a:pt x="93" y="429"/>
                </a:lnTo>
                <a:lnTo>
                  <a:pt x="80" y="432"/>
                </a:lnTo>
                <a:lnTo>
                  <a:pt x="90" y="4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D1F2DA1D-E665-4367-BECE-71D090377B4E}"/>
              </a:ext>
            </a:extLst>
          </p:cNvPr>
          <p:cNvSpPr>
            <a:spLocks noEditPoints="1"/>
          </p:cNvSpPr>
          <p:nvPr/>
        </p:nvSpPr>
        <p:spPr bwMode="auto">
          <a:xfrm>
            <a:off x="4624632" y="752463"/>
            <a:ext cx="562167" cy="1687735"/>
          </a:xfrm>
          <a:custGeom>
            <a:avLst/>
            <a:gdLst>
              <a:gd name="T0" fmla="*/ 170 w 456"/>
              <a:gd name="T1" fmla="*/ 3 h 1369"/>
              <a:gd name="T2" fmla="*/ 136 w 456"/>
              <a:gd name="T3" fmla="*/ 43 h 1369"/>
              <a:gd name="T4" fmla="*/ 128 w 456"/>
              <a:gd name="T5" fmla="*/ 157 h 1369"/>
              <a:gd name="T6" fmla="*/ 137 w 456"/>
              <a:gd name="T7" fmla="*/ 193 h 1369"/>
              <a:gd name="T8" fmla="*/ 134 w 456"/>
              <a:gd name="T9" fmla="*/ 229 h 1369"/>
              <a:gd name="T10" fmla="*/ 128 w 456"/>
              <a:gd name="T11" fmla="*/ 254 h 1369"/>
              <a:gd name="T12" fmla="*/ 46 w 456"/>
              <a:gd name="T13" fmla="*/ 290 h 1369"/>
              <a:gd name="T14" fmla="*/ 13 w 456"/>
              <a:gd name="T15" fmla="*/ 386 h 1369"/>
              <a:gd name="T16" fmla="*/ 4 w 456"/>
              <a:gd name="T17" fmla="*/ 417 h 1369"/>
              <a:gd name="T18" fmla="*/ 0 w 456"/>
              <a:gd name="T19" fmla="*/ 460 h 1369"/>
              <a:gd name="T20" fmla="*/ 35 w 456"/>
              <a:gd name="T21" fmla="*/ 525 h 1369"/>
              <a:gd name="T22" fmla="*/ 71 w 456"/>
              <a:gd name="T23" fmla="*/ 545 h 1369"/>
              <a:gd name="T24" fmla="*/ 104 w 456"/>
              <a:gd name="T25" fmla="*/ 537 h 1369"/>
              <a:gd name="T26" fmla="*/ 92 w 456"/>
              <a:gd name="T27" fmla="*/ 745 h 1369"/>
              <a:gd name="T28" fmla="*/ 102 w 456"/>
              <a:gd name="T29" fmla="*/ 757 h 1369"/>
              <a:gd name="T30" fmla="*/ 131 w 456"/>
              <a:gd name="T31" fmla="*/ 874 h 1369"/>
              <a:gd name="T32" fmla="*/ 184 w 456"/>
              <a:gd name="T33" fmla="*/ 1021 h 1369"/>
              <a:gd name="T34" fmla="*/ 213 w 456"/>
              <a:gd name="T35" fmla="*/ 1066 h 1369"/>
              <a:gd name="T36" fmla="*/ 247 w 456"/>
              <a:gd name="T37" fmla="*/ 1178 h 1369"/>
              <a:gd name="T38" fmla="*/ 229 w 456"/>
              <a:gd name="T39" fmla="*/ 1261 h 1369"/>
              <a:gd name="T40" fmla="*/ 222 w 456"/>
              <a:gd name="T41" fmla="*/ 1299 h 1369"/>
              <a:gd name="T42" fmla="*/ 215 w 456"/>
              <a:gd name="T43" fmla="*/ 1361 h 1369"/>
              <a:gd name="T44" fmla="*/ 250 w 456"/>
              <a:gd name="T45" fmla="*/ 1369 h 1369"/>
              <a:gd name="T46" fmla="*/ 290 w 456"/>
              <a:gd name="T47" fmla="*/ 1354 h 1369"/>
              <a:gd name="T48" fmla="*/ 298 w 456"/>
              <a:gd name="T49" fmla="*/ 1325 h 1369"/>
              <a:gd name="T50" fmla="*/ 283 w 456"/>
              <a:gd name="T51" fmla="*/ 1295 h 1369"/>
              <a:gd name="T52" fmla="*/ 282 w 456"/>
              <a:gd name="T53" fmla="*/ 1264 h 1369"/>
              <a:gd name="T54" fmla="*/ 293 w 456"/>
              <a:gd name="T55" fmla="*/ 1202 h 1369"/>
              <a:gd name="T56" fmla="*/ 312 w 456"/>
              <a:gd name="T57" fmla="*/ 1206 h 1369"/>
              <a:gd name="T58" fmla="*/ 325 w 456"/>
              <a:gd name="T59" fmla="*/ 1139 h 1369"/>
              <a:gd name="T60" fmla="*/ 327 w 456"/>
              <a:gd name="T61" fmla="*/ 1113 h 1369"/>
              <a:gd name="T62" fmla="*/ 327 w 456"/>
              <a:gd name="T63" fmla="*/ 1076 h 1369"/>
              <a:gd name="T64" fmla="*/ 341 w 456"/>
              <a:gd name="T65" fmla="*/ 1011 h 1369"/>
              <a:gd name="T66" fmla="*/ 351 w 456"/>
              <a:gd name="T67" fmla="*/ 861 h 1369"/>
              <a:gd name="T68" fmla="*/ 372 w 456"/>
              <a:gd name="T69" fmla="*/ 639 h 1369"/>
              <a:gd name="T70" fmla="*/ 391 w 456"/>
              <a:gd name="T71" fmla="*/ 583 h 1369"/>
              <a:gd name="T72" fmla="*/ 394 w 456"/>
              <a:gd name="T73" fmla="*/ 571 h 1369"/>
              <a:gd name="T74" fmla="*/ 436 w 456"/>
              <a:gd name="T75" fmla="*/ 559 h 1369"/>
              <a:gd name="T76" fmla="*/ 454 w 456"/>
              <a:gd name="T77" fmla="*/ 452 h 1369"/>
              <a:gd name="T78" fmla="*/ 434 w 456"/>
              <a:gd name="T79" fmla="*/ 387 h 1369"/>
              <a:gd name="T80" fmla="*/ 371 w 456"/>
              <a:gd name="T81" fmla="*/ 293 h 1369"/>
              <a:gd name="T82" fmla="*/ 303 w 456"/>
              <a:gd name="T83" fmla="*/ 258 h 1369"/>
              <a:gd name="T84" fmla="*/ 276 w 456"/>
              <a:gd name="T85" fmla="*/ 234 h 1369"/>
              <a:gd name="T86" fmla="*/ 270 w 456"/>
              <a:gd name="T87" fmla="*/ 215 h 1369"/>
              <a:gd name="T88" fmla="*/ 288 w 456"/>
              <a:gd name="T89" fmla="*/ 135 h 1369"/>
              <a:gd name="T90" fmla="*/ 295 w 456"/>
              <a:gd name="T91" fmla="*/ 120 h 1369"/>
              <a:gd name="T92" fmla="*/ 324 w 456"/>
              <a:gd name="T93" fmla="*/ 81 h 1369"/>
              <a:gd name="T94" fmla="*/ 335 w 456"/>
              <a:gd name="T95" fmla="*/ 53 h 1369"/>
              <a:gd name="T96" fmla="*/ 333 w 456"/>
              <a:gd name="T97" fmla="*/ 44 h 1369"/>
              <a:gd name="T98" fmla="*/ 306 w 456"/>
              <a:gd name="T99" fmla="*/ 57 h 1369"/>
              <a:gd name="T100" fmla="*/ 263 w 456"/>
              <a:gd name="T101" fmla="*/ 26 h 1369"/>
              <a:gd name="T102" fmla="*/ 206 w 456"/>
              <a:gd name="T103" fmla="*/ 17 h 1369"/>
              <a:gd name="T104" fmla="*/ 368 w 456"/>
              <a:gd name="T105" fmla="*/ 439 h 1369"/>
              <a:gd name="T106" fmla="*/ 381 w 456"/>
              <a:gd name="T107" fmla="*/ 477 h 1369"/>
              <a:gd name="T108" fmla="*/ 360 w 456"/>
              <a:gd name="T109" fmla="*/ 516 h 1369"/>
              <a:gd name="T110" fmla="*/ 357 w 456"/>
              <a:gd name="T111" fmla="*/ 456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6" h="1369">
                <a:moveTo>
                  <a:pt x="195" y="20"/>
                </a:moveTo>
                <a:lnTo>
                  <a:pt x="204" y="6"/>
                </a:lnTo>
                <a:lnTo>
                  <a:pt x="177" y="15"/>
                </a:lnTo>
                <a:lnTo>
                  <a:pt x="175" y="0"/>
                </a:lnTo>
                <a:lnTo>
                  <a:pt x="175" y="0"/>
                </a:lnTo>
                <a:lnTo>
                  <a:pt x="170" y="3"/>
                </a:lnTo>
                <a:lnTo>
                  <a:pt x="159" y="12"/>
                </a:lnTo>
                <a:lnTo>
                  <a:pt x="152" y="19"/>
                </a:lnTo>
                <a:lnTo>
                  <a:pt x="146" y="26"/>
                </a:lnTo>
                <a:lnTo>
                  <a:pt x="140" y="34"/>
                </a:lnTo>
                <a:lnTo>
                  <a:pt x="136" y="43"/>
                </a:lnTo>
                <a:lnTo>
                  <a:pt x="136" y="43"/>
                </a:lnTo>
                <a:lnTo>
                  <a:pt x="129" y="63"/>
                </a:lnTo>
                <a:lnTo>
                  <a:pt x="124" y="82"/>
                </a:lnTo>
                <a:lnTo>
                  <a:pt x="119" y="103"/>
                </a:lnTo>
                <a:lnTo>
                  <a:pt x="119" y="103"/>
                </a:lnTo>
                <a:lnTo>
                  <a:pt x="124" y="134"/>
                </a:lnTo>
                <a:lnTo>
                  <a:pt x="128" y="157"/>
                </a:lnTo>
                <a:lnTo>
                  <a:pt x="130" y="167"/>
                </a:lnTo>
                <a:lnTo>
                  <a:pt x="131" y="172"/>
                </a:lnTo>
                <a:lnTo>
                  <a:pt x="131" y="172"/>
                </a:lnTo>
                <a:lnTo>
                  <a:pt x="134" y="178"/>
                </a:lnTo>
                <a:lnTo>
                  <a:pt x="135" y="184"/>
                </a:lnTo>
                <a:lnTo>
                  <a:pt x="137" y="193"/>
                </a:lnTo>
                <a:lnTo>
                  <a:pt x="137" y="193"/>
                </a:lnTo>
                <a:lnTo>
                  <a:pt x="141" y="204"/>
                </a:lnTo>
                <a:lnTo>
                  <a:pt x="142" y="209"/>
                </a:lnTo>
                <a:lnTo>
                  <a:pt x="142" y="209"/>
                </a:lnTo>
                <a:lnTo>
                  <a:pt x="137" y="220"/>
                </a:lnTo>
                <a:lnTo>
                  <a:pt x="134" y="229"/>
                </a:lnTo>
                <a:lnTo>
                  <a:pt x="130" y="235"/>
                </a:lnTo>
                <a:lnTo>
                  <a:pt x="130" y="235"/>
                </a:lnTo>
                <a:lnTo>
                  <a:pt x="128" y="242"/>
                </a:lnTo>
                <a:lnTo>
                  <a:pt x="128" y="248"/>
                </a:lnTo>
                <a:lnTo>
                  <a:pt x="128" y="254"/>
                </a:lnTo>
                <a:lnTo>
                  <a:pt x="128" y="254"/>
                </a:lnTo>
                <a:lnTo>
                  <a:pt x="116" y="258"/>
                </a:lnTo>
                <a:lnTo>
                  <a:pt x="89" y="268"/>
                </a:lnTo>
                <a:lnTo>
                  <a:pt x="75" y="274"/>
                </a:lnTo>
                <a:lnTo>
                  <a:pt x="60" y="280"/>
                </a:lnTo>
                <a:lnTo>
                  <a:pt x="49" y="287"/>
                </a:lnTo>
                <a:lnTo>
                  <a:pt x="46" y="290"/>
                </a:lnTo>
                <a:lnTo>
                  <a:pt x="43" y="293"/>
                </a:lnTo>
                <a:lnTo>
                  <a:pt x="43" y="293"/>
                </a:lnTo>
                <a:lnTo>
                  <a:pt x="39" y="301"/>
                </a:lnTo>
                <a:lnTo>
                  <a:pt x="35" y="310"/>
                </a:lnTo>
                <a:lnTo>
                  <a:pt x="26" y="337"/>
                </a:lnTo>
                <a:lnTo>
                  <a:pt x="13" y="386"/>
                </a:lnTo>
                <a:lnTo>
                  <a:pt x="13" y="386"/>
                </a:lnTo>
                <a:lnTo>
                  <a:pt x="10" y="398"/>
                </a:lnTo>
                <a:lnTo>
                  <a:pt x="6" y="403"/>
                </a:lnTo>
                <a:lnTo>
                  <a:pt x="5" y="408"/>
                </a:lnTo>
                <a:lnTo>
                  <a:pt x="4" y="417"/>
                </a:lnTo>
                <a:lnTo>
                  <a:pt x="4" y="417"/>
                </a:lnTo>
                <a:lnTo>
                  <a:pt x="4" y="437"/>
                </a:lnTo>
                <a:lnTo>
                  <a:pt x="4" y="443"/>
                </a:lnTo>
                <a:lnTo>
                  <a:pt x="1" y="450"/>
                </a:lnTo>
                <a:lnTo>
                  <a:pt x="1" y="450"/>
                </a:lnTo>
                <a:lnTo>
                  <a:pt x="0" y="454"/>
                </a:lnTo>
                <a:lnTo>
                  <a:pt x="0" y="460"/>
                </a:lnTo>
                <a:lnTo>
                  <a:pt x="2" y="474"/>
                </a:lnTo>
                <a:lnTo>
                  <a:pt x="8" y="489"/>
                </a:lnTo>
                <a:lnTo>
                  <a:pt x="14" y="501"/>
                </a:lnTo>
                <a:lnTo>
                  <a:pt x="14" y="501"/>
                </a:lnTo>
                <a:lnTo>
                  <a:pt x="23" y="512"/>
                </a:lnTo>
                <a:lnTo>
                  <a:pt x="35" y="525"/>
                </a:lnTo>
                <a:lnTo>
                  <a:pt x="41" y="532"/>
                </a:lnTo>
                <a:lnTo>
                  <a:pt x="48" y="537"/>
                </a:lnTo>
                <a:lnTo>
                  <a:pt x="57" y="542"/>
                </a:lnTo>
                <a:lnTo>
                  <a:pt x="64" y="544"/>
                </a:lnTo>
                <a:lnTo>
                  <a:pt x="64" y="544"/>
                </a:lnTo>
                <a:lnTo>
                  <a:pt x="71" y="545"/>
                </a:lnTo>
                <a:lnTo>
                  <a:pt x="76" y="544"/>
                </a:lnTo>
                <a:lnTo>
                  <a:pt x="81" y="543"/>
                </a:lnTo>
                <a:lnTo>
                  <a:pt x="84" y="540"/>
                </a:lnTo>
                <a:lnTo>
                  <a:pt x="88" y="534"/>
                </a:lnTo>
                <a:lnTo>
                  <a:pt x="90" y="532"/>
                </a:lnTo>
                <a:lnTo>
                  <a:pt x="104" y="537"/>
                </a:lnTo>
                <a:lnTo>
                  <a:pt x="104" y="537"/>
                </a:lnTo>
                <a:lnTo>
                  <a:pt x="98" y="621"/>
                </a:lnTo>
                <a:lnTo>
                  <a:pt x="90" y="728"/>
                </a:lnTo>
                <a:lnTo>
                  <a:pt x="90" y="728"/>
                </a:lnTo>
                <a:lnTo>
                  <a:pt x="90" y="738"/>
                </a:lnTo>
                <a:lnTo>
                  <a:pt x="92" y="745"/>
                </a:lnTo>
                <a:lnTo>
                  <a:pt x="93" y="750"/>
                </a:lnTo>
                <a:lnTo>
                  <a:pt x="95" y="754"/>
                </a:lnTo>
                <a:lnTo>
                  <a:pt x="98" y="756"/>
                </a:lnTo>
                <a:lnTo>
                  <a:pt x="100" y="757"/>
                </a:lnTo>
                <a:lnTo>
                  <a:pt x="102" y="757"/>
                </a:lnTo>
                <a:lnTo>
                  <a:pt x="102" y="757"/>
                </a:lnTo>
                <a:lnTo>
                  <a:pt x="105" y="789"/>
                </a:lnTo>
                <a:lnTo>
                  <a:pt x="108" y="814"/>
                </a:lnTo>
                <a:lnTo>
                  <a:pt x="111" y="825"/>
                </a:lnTo>
                <a:lnTo>
                  <a:pt x="113" y="833"/>
                </a:lnTo>
                <a:lnTo>
                  <a:pt x="113" y="833"/>
                </a:lnTo>
                <a:lnTo>
                  <a:pt x="131" y="874"/>
                </a:lnTo>
                <a:lnTo>
                  <a:pt x="158" y="941"/>
                </a:lnTo>
                <a:lnTo>
                  <a:pt x="158" y="941"/>
                </a:lnTo>
                <a:lnTo>
                  <a:pt x="164" y="957"/>
                </a:lnTo>
                <a:lnTo>
                  <a:pt x="170" y="976"/>
                </a:lnTo>
                <a:lnTo>
                  <a:pt x="180" y="1007"/>
                </a:lnTo>
                <a:lnTo>
                  <a:pt x="184" y="1021"/>
                </a:lnTo>
                <a:lnTo>
                  <a:pt x="189" y="1033"/>
                </a:lnTo>
                <a:lnTo>
                  <a:pt x="194" y="1044"/>
                </a:lnTo>
                <a:lnTo>
                  <a:pt x="201" y="1054"/>
                </a:lnTo>
                <a:lnTo>
                  <a:pt x="201" y="1054"/>
                </a:lnTo>
                <a:lnTo>
                  <a:pt x="207" y="1061"/>
                </a:lnTo>
                <a:lnTo>
                  <a:pt x="213" y="1066"/>
                </a:lnTo>
                <a:lnTo>
                  <a:pt x="218" y="1070"/>
                </a:lnTo>
                <a:lnTo>
                  <a:pt x="223" y="1072"/>
                </a:lnTo>
                <a:lnTo>
                  <a:pt x="229" y="1074"/>
                </a:lnTo>
                <a:lnTo>
                  <a:pt x="231" y="1074"/>
                </a:lnTo>
                <a:lnTo>
                  <a:pt x="230" y="1173"/>
                </a:lnTo>
                <a:lnTo>
                  <a:pt x="247" y="1178"/>
                </a:lnTo>
                <a:lnTo>
                  <a:pt x="240" y="1255"/>
                </a:lnTo>
                <a:lnTo>
                  <a:pt x="240" y="1255"/>
                </a:lnTo>
                <a:lnTo>
                  <a:pt x="236" y="1258"/>
                </a:lnTo>
                <a:lnTo>
                  <a:pt x="233" y="1259"/>
                </a:lnTo>
                <a:lnTo>
                  <a:pt x="229" y="1261"/>
                </a:lnTo>
                <a:lnTo>
                  <a:pt x="229" y="1261"/>
                </a:lnTo>
                <a:lnTo>
                  <a:pt x="227" y="1267"/>
                </a:lnTo>
                <a:lnTo>
                  <a:pt x="224" y="1274"/>
                </a:lnTo>
                <a:lnTo>
                  <a:pt x="223" y="1284"/>
                </a:lnTo>
                <a:lnTo>
                  <a:pt x="223" y="1293"/>
                </a:lnTo>
                <a:lnTo>
                  <a:pt x="223" y="1293"/>
                </a:lnTo>
                <a:lnTo>
                  <a:pt x="222" y="1299"/>
                </a:lnTo>
                <a:lnTo>
                  <a:pt x="219" y="1307"/>
                </a:lnTo>
                <a:lnTo>
                  <a:pt x="215" y="1329"/>
                </a:lnTo>
                <a:lnTo>
                  <a:pt x="212" y="1340"/>
                </a:lnTo>
                <a:lnTo>
                  <a:pt x="211" y="1349"/>
                </a:lnTo>
                <a:lnTo>
                  <a:pt x="212" y="1358"/>
                </a:lnTo>
                <a:lnTo>
                  <a:pt x="215" y="1361"/>
                </a:lnTo>
                <a:lnTo>
                  <a:pt x="217" y="1362"/>
                </a:lnTo>
                <a:lnTo>
                  <a:pt x="217" y="1362"/>
                </a:lnTo>
                <a:lnTo>
                  <a:pt x="223" y="1366"/>
                </a:lnTo>
                <a:lnTo>
                  <a:pt x="230" y="1367"/>
                </a:lnTo>
                <a:lnTo>
                  <a:pt x="240" y="1369"/>
                </a:lnTo>
                <a:lnTo>
                  <a:pt x="250" y="1369"/>
                </a:lnTo>
                <a:lnTo>
                  <a:pt x="259" y="1367"/>
                </a:lnTo>
                <a:lnTo>
                  <a:pt x="269" y="1366"/>
                </a:lnTo>
                <a:lnTo>
                  <a:pt x="277" y="1362"/>
                </a:lnTo>
                <a:lnTo>
                  <a:pt x="284" y="1359"/>
                </a:lnTo>
                <a:lnTo>
                  <a:pt x="284" y="1359"/>
                </a:lnTo>
                <a:lnTo>
                  <a:pt x="290" y="1354"/>
                </a:lnTo>
                <a:lnTo>
                  <a:pt x="294" y="1350"/>
                </a:lnTo>
                <a:lnTo>
                  <a:pt x="298" y="1346"/>
                </a:lnTo>
                <a:lnTo>
                  <a:pt x="299" y="1341"/>
                </a:lnTo>
                <a:lnTo>
                  <a:pt x="300" y="1337"/>
                </a:lnTo>
                <a:lnTo>
                  <a:pt x="300" y="1332"/>
                </a:lnTo>
                <a:lnTo>
                  <a:pt x="298" y="1325"/>
                </a:lnTo>
                <a:lnTo>
                  <a:pt x="298" y="1325"/>
                </a:lnTo>
                <a:lnTo>
                  <a:pt x="294" y="1318"/>
                </a:lnTo>
                <a:lnTo>
                  <a:pt x="289" y="1309"/>
                </a:lnTo>
                <a:lnTo>
                  <a:pt x="284" y="1302"/>
                </a:lnTo>
                <a:lnTo>
                  <a:pt x="283" y="1299"/>
                </a:lnTo>
                <a:lnTo>
                  <a:pt x="283" y="1295"/>
                </a:lnTo>
                <a:lnTo>
                  <a:pt x="283" y="1295"/>
                </a:lnTo>
                <a:lnTo>
                  <a:pt x="284" y="1285"/>
                </a:lnTo>
                <a:lnTo>
                  <a:pt x="284" y="1278"/>
                </a:lnTo>
                <a:lnTo>
                  <a:pt x="284" y="1278"/>
                </a:lnTo>
                <a:lnTo>
                  <a:pt x="283" y="1270"/>
                </a:lnTo>
                <a:lnTo>
                  <a:pt x="282" y="1264"/>
                </a:lnTo>
                <a:lnTo>
                  <a:pt x="282" y="1264"/>
                </a:lnTo>
                <a:lnTo>
                  <a:pt x="283" y="1252"/>
                </a:lnTo>
                <a:lnTo>
                  <a:pt x="286" y="1230"/>
                </a:lnTo>
                <a:lnTo>
                  <a:pt x="292" y="1201"/>
                </a:lnTo>
                <a:lnTo>
                  <a:pt x="292" y="1201"/>
                </a:lnTo>
                <a:lnTo>
                  <a:pt x="293" y="1202"/>
                </a:lnTo>
                <a:lnTo>
                  <a:pt x="298" y="1206"/>
                </a:lnTo>
                <a:lnTo>
                  <a:pt x="301" y="1208"/>
                </a:lnTo>
                <a:lnTo>
                  <a:pt x="305" y="1208"/>
                </a:lnTo>
                <a:lnTo>
                  <a:pt x="309" y="1208"/>
                </a:lnTo>
                <a:lnTo>
                  <a:pt x="312" y="1206"/>
                </a:lnTo>
                <a:lnTo>
                  <a:pt x="312" y="1206"/>
                </a:lnTo>
                <a:lnTo>
                  <a:pt x="316" y="1201"/>
                </a:lnTo>
                <a:lnTo>
                  <a:pt x="318" y="1193"/>
                </a:lnTo>
                <a:lnTo>
                  <a:pt x="321" y="1183"/>
                </a:lnTo>
                <a:lnTo>
                  <a:pt x="323" y="1171"/>
                </a:lnTo>
                <a:lnTo>
                  <a:pt x="325" y="1150"/>
                </a:lnTo>
                <a:lnTo>
                  <a:pt x="325" y="1139"/>
                </a:lnTo>
                <a:lnTo>
                  <a:pt x="325" y="1139"/>
                </a:lnTo>
                <a:lnTo>
                  <a:pt x="324" y="1138"/>
                </a:lnTo>
                <a:lnTo>
                  <a:pt x="325" y="1135"/>
                </a:lnTo>
                <a:lnTo>
                  <a:pt x="327" y="1123"/>
                </a:lnTo>
                <a:lnTo>
                  <a:pt x="327" y="1123"/>
                </a:lnTo>
                <a:lnTo>
                  <a:pt x="327" y="1113"/>
                </a:lnTo>
                <a:lnTo>
                  <a:pt x="324" y="1106"/>
                </a:lnTo>
                <a:lnTo>
                  <a:pt x="322" y="1097"/>
                </a:lnTo>
                <a:lnTo>
                  <a:pt x="331" y="1070"/>
                </a:lnTo>
                <a:lnTo>
                  <a:pt x="331" y="1070"/>
                </a:lnTo>
                <a:lnTo>
                  <a:pt x="330" y="1072"/>
                </a:lnTo>
                <a:lnTo>
                  <a:pt x="327" y="1076"/>
                </a:lnTo>
                <a:lnTo>
                  <a:pt x="327" y="1076"/>
                </a:lnTo>
                <a:lnTo>
                  <a:pt x="327" y="1072"/>
                </a:lnTo>
                <a:lnTo>
                  <a:pt x="333" y="1053"/>
                </a:lnTo>
                <a:lnTo>
                  <a:pt x="333" y="1053"/>
                </a:lnTo>
                <a:lnTo>
                  <a:pt x="338" y="1033"/>
                </a:lnTo>
                <a:lnTo>
                  <a:pt x="341" y="1011"/>
                </a:lnTo>
                <a:lnTo>
                  <a:pt x="344" y="984"/>
                </a:lnTo>
                <a:lnTo>
                  <a:pt x="345" y="957"/>
                </a:lnTo>
                <a:lnTo>
                  <a:pt x="347" y="910"/>
                </a:lnTo>
                <a:lnTo>
                  <a:pt x="347" y="886"/>
                </a:lnTo>
                <a:lnTo>
                  <a:pt x="347" y="886"/>
                </a:lnTo>
                <a:lnTo>
                  <a:pt x="351" y="861"/>
                </a:lnTo>
                <a:lnTo>
                  <a:pt x="358" y="812"/>
                </a:lnTo>
                <a:lnTo>
                  <a:pt x="368" y="743"/>
                </a:lnTo>
                <a:lnTo>
                  <a:pt x="382" y="733"/>
                </a:lnTo>
                <a:lnTo>
                  <a:pt x="382" y="733"/>
                </a:lnTo>
                <a:lnTo>
                  <a:pt x="372" y="639"/>
                </a:lnTo>
                <a:lnTo>
                  <a:pt x="372" y="639"/>
                </a:lnTo>
                <a:lnTo>
                  <a:pt x="369" y="610"/>
                </a:lnTo>
                <a:lnTo>
                  <a:pt x="366" y="596"/>
                </a:lnTo>
                <a:lnTo>
                  <a:pt x="366" y="596"/>
                </a:lnTo>
                <a:lnTo>
                  <a:pt x="385" y="587"/>
                </a:lnTo>
                <a:lnTo>
                  <a:pt x="385" y="587"/>
                </a:lnTo>
                <a:lnTo>
                  <a:pt x="391" y="583"/>
                </a:lnTo>
                <a:lnTo>
                  <a:pt x="393" y="581"/>
                </a:lnTo>
                <a:lnTo>
                  <a:pt x="393" y="581"/>
                </a:lnTo>
                <a:lnTo>
                  <a:pt x="392" y="579"/>
                </a:lnTo>
                <a:lnTo>
                  <a:pt x="392" y="574"/>
                </a:lnTo>
                <a:lnTo>
                  <a:pt x="393" y="572"/>
                </a:lnTo>
                <a:lnTo>
                  <a:pt x="394" y="571"/>
                </a:lnTo>
                <a:lnTo>
                  <a:pt x="399" y="568"/>
                </a:lnTo>
                <a:lnTo>
                  <a:pt x="405" y="568"/>
                </a:lnTo>
                <a:lnTo>
                  <a:pt x="405" y="568"/>
                </a:lnTo>
                <a:lnTo>
                  <a:pt x="417" y="566"/>
                </a:lnTo>
                <a:lnTo>
                  <a:pt x="428" y="563"/>
                </a:lnTo>
                <a:lnTo>
                  <a:pt x="436" y="559"/>
                </a:lnTo>
                <a:lnTo>
                  <a:pt x="441" y="554"/>
                </a:lnTo>
                <a:lnTo>
                  <a:pt x="441" y="554"/>
                </a:lnTo>
                <a:lnTo>
                  <a:pt x="444" y="546"/>
                </a:lnTo>
                <a:lnTo>
                  <a:pt x="446" y="532"/>
                </a:lnTo>
                <a:lnTo>
                  <a:pt x="451" y="492"/>
                </a:lnTo>
                <a:lnTo>
                  <a:pt x="454" y="452"/>
                </a:lnTo>
                <a:lnTo>
                  <a:pt x="456" y="430"/>
                </a:lnTo>
                <a:lnTo>
                  <a:pt x="456" y="430"/>
                </a:lnTo>
                <a:lnTo>
                  <a:pt x="454" y="424"/>
                </a:lnTo>
                <a:lnTo>
                  <a:pt x="452" y="417"/>
                </a:lnTo>
                <a:lnTo>
                  <a:pt x="445" y="403"/>
                </a:lnTo>
                <a:lnTo>
                  <a:pt x="434" y="387"/>
                </a:lnTo>
                <a:lnTo>
                  <a:pt x="426" y="373"/>
                </a:lnTo>
                <a:lnTo>
                  <a:pt x="426" y="373"/>
                </a:lnTo>
                <a:lnTo>
                  <a:pt x="413" y="355"/>
                </a:lnTo>
                <a:lnTo>
                  <a:pt x="398" y="329"/>
                </a:lnTo>
                <a:lnTo>
                  <a:pt x="371" y="293"/>
                </a:lnTo>
                <a:lnTo>
                  <a:pt x="371" y="293"/>
                </a:lnTo>
                <a:lnTo>
                  <a:pt x="368" y="289"/>
                </a:lnTo>
                <a:lnTo>
                  <a:pt x="360" y="284"/>
                </a:lnTo>
                <a:lnTo>
                  <a:pt x="342" y="274"/>
                </a:lnTo>
                <a:lnTo>
                  <a:pt x="321" y="264"/>
                </a:lnTo>
                <a:lnTo>
                  <a:pt x="303" y="258"/>
                </a:lnTo>
                <a:lnTo>
                  <a:pt x="303" y="258"/>
                </a:lnTo>
                <a:lnTo>
                  <a:pt x="297" y="256"/>
                </a:lnTo>
                <a:lnTo>
                  <a:pt x="290" y="252"/>
                </a:lnTo>
                <a:lnTo>
                  <a:pt x="286" y="249"/>
                </a:lnTo>
                <a:lnTo>
                  <a:pt x="282" y="244"/>
                </a:lnTo>
                <a:lnTo>
                  <a:pt x="277" y="238"/>
                </a:lnTo>
                <a:lnTo>
                  <a:pt x="276" y="234"/>
                </a:lnTo>
                <a:lnTo>
                  <a:pt x="276" y="234"/>
                </a:lnTo>
                <a:lnTo>
                  <a:pt x="277" y="231"/>
                </a:lnTo>
                <a:lnTo>
                  <a:pt x="276" y="226"/>
                </a:lnTo>
                <a:lnTo>
                  <a:pt x="274" y="220"/>
                </a:lnTo>
                <a:lnTo>
                  <a:pt x="274" y="220"/>
                </a:lnTo>
                <a:lnTo>
                  <a:pt x="270" y="215"/>
                </a:lnTo>
                <a:lnTo>
                  <a:pt x="265" y="211"/>
                </a:lnTo>
                <a:lnTo>
                  <a:pt x="260" y="208"/>
                </a:lnTo>
                <a:lnTo>
                  <a:pt x="263" y="190"/>
                </a:lnTo>
                <a:lnTo>
                  <a:pt x="263" y="190"/>
                </a:lnTo>
                <a:lnTo>
                  <a:pt x="288" y="135"/>
                </a:lnTo>
                <a:lnTo>
                  <a:pt x="288" y="135"/>
                </a:lnTo>
                <a:lnTo>
                  <a:pt x="292" y="127"/>
                </a:lnTo>
                <a:lnTo>
                  <a:pt x="293" y="123"/>
                </a:lnTo>
                <a:lnTo>
                  <a:pt x="293" y="122"/>
                </a:lnTo>
                <a:lnTo>
                  <a:pt x="293" y="121"/>
                </a:lnTo>
                <a:lnTo>
                  <a:pt x="293" y="121"/>
                </a:lnTo>
                <a:lnTo>
                  <a:pt x="295" y="120"/>
                </a:lnTo>
                <a:lnTo>
                  <a:pt x="300" y="116"/>
                </a:lnTo>
                <a:lnTo>
                  <a:pt x="313" y="102"/>
                </a:lnTo>
                <a:lnTo>
                  <a:pt x="313" y="102"/>
                </a:lnTo>
                <a:lnTo>
                  <a:pt x="317" y="97"/>
                </a:lnTo>
                <a:lnTo>
                  <a:pt x="319" y="92"/>
                </a:lnTo>
                <a:lnTo>
                  <a:pt x="324" y="81"/>
                </a:lnTo>
                <a:lnTo>
                  <a:pt x="325" y="74"/>
                </a:lnTo>
                <a:lnTo>
                  <a:pt x="327" y="70"/>
                </a:lnTo>
                <a:lnTo>
                  <a:pt x="327" y="70"/>
                </a:lnTo>
                <a:lnTo>
                  <a:pt x="329" y="66"/>
                </a:lnTo>
                <a:lnTo>
                  <a:pt x="333" y="61"/>
                </a:lnTo>
                <a:lnTo>
                  <a:pt x="335" y="53"/>
                </a:lnTo>
                <a:lnTo>
                  <a:pt x="335" y="53"/>
                </a:lnTo>
                <a:lnTo>
                  <a:pt x="336" y="45"/>
                </a:lnTo>
                <a:lnTo>
                  <a:pt x="338" y="40"/>
                </a:lnTo>
                <a:lnTo>
                  <a:pt x="336" y="35"/>
                </a:lnTo>
                <a:lnTo>
                  <a:pt x="336" y="35"/>
                </a:lnTo>
                <a:lnTo>
                  <a:pt x="333" y="44"/>
                </a:lnTo>
                <a:lnTo>
                  <a:pt x="327" y="51"/>
                </a:lnTo>
                <a:lnTo>
                  <a:pt x="324" y="53"/>
                </a:lnTo>
                <a:lnTo>
                  <a:pt x="321" y="56"/>
                </a:lnTo>
                <a:lnTo>
                  <a:pt x="321" y="56"/>
                </a:lnTo>
                <a:lnTo>
                  <a:pt x="313" y="57"/>
                </a:lnTo>
                <a:lnTo>
                  <a:pt x="306" y="57"/>
                </a:lnTo>
                <a:lnTo>
                  <a:pt x="299" y="57"/>
                </a:lnTo>
                <a:lnTo>
                  <a:pt x="299" y="57"/>
                </a:lnTo>
                <a:lnTo>
                  <a:pt x="288" y="45"/>
                </a:lnTo>
                <a:lnTo>
                  <a:pt x="276" y="35"/>
                </a:lnTo>
                <a:lnTo>
                  <a:pt x="263" y="26"/>
                </a:lnTo>
                <a:lnTo>
                  <a:pt x="263" y="26"/>
                </a:lnTo>
                <a:lnTo>
                  <a:pt x="250" y="19"/>
                </a:lnTo>
                <a:lnTo>
                  <a:pt x="237" y="15"/>
                </a:lnTo>
                <a:lnTo>
                  <a:pt x="230" y="15"/>
                </a:lnTo>
                <a:lnTo>
                  <a:pt x="224" y="15"/>
                </a:lnTo>
                <a:lnTo>
                  <a:pt x="224" y="15"/>
                </a:lnTo>
                <a:lnTo>
                  <a:pt x="206" y="17"/>
                </a:lnTo>
                <a:lnTo>
                  <a:pt x="218" y="4"/>
                </a:lnTo>
                <a:lnTo>
                  <a:pt x="195" y="20"/>
                </a:lnTo>
                <a:close/>
                <a:moveTo>
                  <a:pt x="357" y="414"/>
                </a:moveTo>
                <a:lnTo>
                  <a:pt x="357" y="414"/>
                </a:lnTo>
                <a:lnTo>
                  <a:pt x="363" y="428"/>
                </a:lnTo>
                <a:lnTo>
                  <a:pt x="368" y="439"/>
                </a:lnTo>
                <a:lnTo>
                  <a:pt x="372" y="446"/>
                </a:lnTo>
                <a:lnTo>
                  <a:pt x="372" y="446"/>
                </a:lnTo>
                <a:lnTo>
                  <a:pt x="375" y="452"/>
                </a:lnTo>
                <a:lnTo>
                  <a:pt x="378" y="461"/>
                </a:lnTo>
                <a:lnTo>
                  <a:pt x="380" y="469"/>
                </a:lnTo>
                <a:lnTo>
                  <a:pt x="381" y="477"/>
                </a:lnTo>
                <a:lnTo>
                  <a:pt x="381" y="477"/>
                </a:lnTo>
                <a:lnTo>
                  <a:pt x="368" y="543"/>
                </a:lnTo>
                <a:lnTo>
                  <a:pt x="360" y="536"/>
                </a:lnTo>
                <a:lnTo>
                  <a:pt x="360" y="536"/>
                </a:lnTo>
                <a:lnTo>
                  <a:pt x="360" y="525"/>
                </a:lnTo>
                <a:lnTo>
                  <a:pt x="360" y="516"/>
                </a:lnTo>
                <a:lnTo>
                  <a:pt x="359" y="510"/>
                </a:lnTo>
                <a:lnTo>
                  <a:pt x="359" y="510"/>
                </a:lnTo>
                <a:lnTo>
                  <a:pt x="358" y="501"/>
                </a:lnTo>
                <a:lnTo>
                  <a:pt x="357" y="486"/>
                </a:lnTo>
                <a:lnTo>
                  <a:pt x="357" y="469"/>
                </a:lnTo>
                <a:lnTo>
                  <a:pt x="357" y="456"/>
                </a:lnTo>
                <a:lnTo>
                  <a:pt x="357" y="456"/>
                </a:lnTo>
                <a:lnTo>
                  <a:pt x="358" y="430"/>
                </a:lnTo>
                <a:lnTo>
                  <a:pt x="357" y="414"/>
                </a:lnTo>
                <a:lnTo>
                  <a:pt x="357" y="4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A29CC160-1173-4242-80EB-2E362A1460D1}"/>
              </a:ext>
            </a:extLst>
          </p:cNvPr>
          <p:cNvSpPr>
            <a:spLocks noEditPoints="1"/>
          </p:cNvSpPr>
          <p:nvPr/>
        </p:nvSpPr>
        <p:spPr bwMode="auto">
          <a:xfrm>
            <a:off x="6580618" y="785039"/>
            <a:ext cx="547373" cy="1651983"/>
          </a:xfrm>
          <a:custGeom>
            <a:avLst/>
            <a:gdLst>
              <a:gd name="T0" fmla="*/ 99 w 444"/>
              <a:gd name="T1" fmla="*/ 258 h 1340"/>
              <a:gd name="T2" fmla="*/ 87 w 444"/>
              <a:gd name="T3" fmla="*/ 304 h 1340"/>
              <a:gd name="T4" fmla="*/ 109 w 444"/>
              <a:gd name="T5" fmla="*/ 411 h 1340"/>
              <a:gd name="T6" fmla="*/ 48 w 444"/>
              <a:gd name="T7" fmla="*/ 440 h 1340"/>
              <a:gd name="T8" fmla="*/ 6 w 444"/>
              <a:gd name="T9" fmla="*/ 442 h 1340"/>
              <a:gd name="T10" fmla="*/ 1 w 444"/>
              <a:gd name="T11" fmla="*/ 478 h 1340"/>
              <a:gd name="T12" fmla="*/ 22 w 444"/>
              <a:gd name="T13" fmla="*/ 493 h 1340"/>
              <a:gd name="T14" fmla="*/ 45 w 444"/>
              <a:gd name="T15" fmla="*/ 487 h 1340"/>
              <a:gd name="T16" fmla="*/ 68 w 444"/>
              <a:gd name="T17" fmla="*/ 504 h 1340"/>
              <a:gd name="T18" fmla="*/ 115 w 444"/>
              <a:gd name="T19" fmla="*/ 518 h 1340"/>
              <a:gd name="T20" fmla="*/ 86 w 444"/>
              <a:gd name="T21" fmla="*/ 694 h 1340"/>
              <a:gd name="T22" fmla="*/ 70 w 444"/>
              <a:gd name="T23" fmla="*/ 714 h 1340"/>
              <a:gd name="T24" fmla="*/ 85 w 444"/>
              <a:gd name="T25" fmla="*/ 799 h 1340"/>
              <a:gd name="T26" fmla="*/ 122 w 444"/>
              <a:gd name="T27" fmla="*/ 877 h 1340"/>
              <a:gd name="T28" fmla="*/ 135 w 444"/>
              <a:gd name="T29" fmla="*/ 959 h 1340"/>
              <a:gd name="T30" fmla="*/ 130 w 444"/>
              <a:gd name="T31" fmla="*/ 1045 h 1340"/>
              <a:gd name="T32" fmla="*/ 138 w 444"/>
              <a:gd name="T33" fmla="*/ 1132 h 1340"/>
              <a:gd name="T34" fmla="*/ 148 w 444"/>
              <a:gd name="T35" fmla="*/ 1155 h 1340"/>
              <a:gd name="T36" fmla="*/ 155 w 444"/>
              <a:gd name="T37" fmla="*/ 1156 h 1340"/>
              <a:gd name="T38" fmla="*/ 175 w 444"/>
              <a:gd name="T39" fmla="*/ 1233 h 1340"/>
              <a:gd name="T40" fmla="*/ 168 w 444"/>
              <a:gd name="T41" fmla="*/ 1281 h 1340"/>
              <a:gd name="T42" fmla="*/ 153 w 444"/>
              <a:gd name="T43" fmla="*/ 1317 h 1340"/>
              <a:gd name="T44" fmla="*/ 182 w 444"/>
              <a:gd name="T45" fmla="*/ 1340 h 1340"/>
              <a:gd name="T46" fmla="*/ 230 w 444"/>
              <a:gd name="T47" fmla="*/ 1333 h 1340"/>
              <a:gd name="T48" fmla="*/ 228 w 444"/>
              <a:gd name="T49" fmla="*/ 1293 h 1340"/>
              <a:gd name="T50" fmla="*/ 228 w 444"/>
              <a:gd name="T51" fmla="*/ 1260 h 1340"/>
              <a:gd name="T52" fmla="*/ 211 w 444"/>
              <a:gd name="T53" fmla="*/ 1186 h 1340"/>
              <a:gd name="T54" fmla="*/ 221 w 444"/>
              <a:gd name="T55" fmla="*/ 1040 h 1340"/>
              <a:gd name="T56" fmla="*/ 252 w 444"/>
              <a:gd name="T57" fmla="*/ 953 h 1340"/>
              <a:gd name="T58" fmla="*/ 292 w 444"/>
              <a:gd name="T59" fmla="*/ 1017 h 1340"/>
              <a:gd name="T60" fmla="*/ 310 w 444"/>
              <a:gd name="T61" fmla="*/ 1085 h 1340"/>
              <a:gd name="T62" fmla="*/ 302 w 444"/>
              <a:gd name="T63" fmla="*/ 1161 h 1340"/>
              <a:gd name="T64" fmla="*/ 298 w 444"/>
              <a:gd name="T65" fmla="*/ 1185 h 1340"/>
              <a:gd name="T66" fmla="*/ 339 w 444"/>
              <a:gd name="T67" fmla="*/ 1199 h 1340"/>
              <a:gd name="T68" fmla="*/ 372 w 444"/>
              <a:gd name="T69" fmla="*/ 1163 h 1340"/>
              <a:gd name="T70" fmla="*/ 361 w 444"/>
              <a:gd name="T71" fmla="*/ 1088 h 1340"/>
              <a:gd name="T72" fmla="*/ 361 w 444"/>
              <a:gd name="T73" fmla="*/ 953 h 1340"/>
              <a:gd name="T74" fmla="*/ 370 w 444"/>
              <a:gd name="T75" fmla="*/ 811 h 1340"/>
              <a:gd name="T76" fmla="*/ 374 w 444"/>
              <a:gd name="T77" fmla="*/ 626 h 1340"/>
              <a:gd name="T78" fmla="*/ 382 w 444"/>
              <a:gd name="T79" fmla="*/ 553 h 1340"/>
              <a:gd name="T80" fmla="*/ 438 w 444"/>
              <a:gd name="T81" fmla="*/ 519 h 1340"/>
              <a:gd name="T82" fmla="*/ 440 w 444"/>
              <a:gd name="T83" fmla="*/ 447 h 1340"/>
              <a:gd name="T84" fmla="*/ 404 w 444"/>
              <a:gd name="T85" fmla="*/ 305 h 1340"/>
              <a:gd name="T86" fmla="*/ 355 w 444"/>
              <a:gd name="T87" fmla="*/ 262 h 1340"/>
              <a:gd name="T88" fmla="*/ 285 w 444"/>
              <a:gd name="T89" fmla="*/ 155 h 1340"/>
              <a:gd name="T90" fmla="*/ 308 w 444"/>
              <a:gd name="T91" fmla="*/ 94 h 1340"/>
              <a:gd name="T92" fmla="*/ 315 w 444"/>
              <a:gd name="T93" fmla="*/ 61 h 1340"/>
              <a:gd name="T94" fmla="*/ 303 w 444"/>
              <a:gd name="T95" fmla="*/ 46 h 1340"/>
              <a:gd name="T96" fmla="*/ 261 w 444"/>
              <a:gd name="T97" fmla="*/ 8 h 1340"/>
              <a:gd name="T98" fmla="*/ 217 w 444"/>
              <a:gd name="T99" fmla="*/ 6 h 1340"/>
              <a:gd name="T100" fmla="*/ 182 w 444"/>
              <a:gd name="T101" fmla="*/ 10 h 1340"/>
              <a:gd name="T102" fmla="*/ 146 w 444"/>
              <a:gd name="T103" fmla="*/ 52 h 1340"/>
              <a:gd name="T104" fmla="*/ 144 w 444"/>
              <a:gd name="T105" fmla="*/ 87 h 1340"/>
              <a:gd name="T106" fmla="*/ 147 w 444"/>
              <a:gd name="T107" fmla="*/ 148 h 1340"/>
              <a:gd name="T108" fmla="*/ 174 w 444"/>
              <a:gd name="T109" fmla="*/ 199 h 1340"/>
              <a:gd name="T110" fmla="*/ 373 w 444"/>
              <a:gd name="T111" fmla="*/ 447 h 1340"/>
              <a:gd name="T112" fmla="*/ 358 w 444"/>
              <a:gd name="T113" fmla="*/ 468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4" h="1340">
                <a:moveTo>
                  <a:pt x="174" y="199"/>
                </a:moveTo>
                <a:lnTo>
                  <a:pt x="169" y="225"/>
                </a:lnTo>
                <a:lnTo>
                  <a:pt x="169" y="225"/>
                </a:lnTo>
                <a:lnTo>
                  <a:pt x="135" y="237"/>
                </a:lnTo>
                <a:lnTo>
                  <a:pt x="111" y="248"/>
                </a:lnTo>
                <a:lnTo>
                  <a:pt x="103" y="253"/>
                </a:lnTo>
                <a:lnTo>
                  <a:pt x="99" y="258"/>
                </a:lnTo>
                <a:lnTo>
                  <a:pt x="99" y="258"/>
                </a:lnTo>
                <a:lnTo>
                  <a:pt x="94" y="265"/>
                </a:lnTo>
                <a:lnTo>
                  <a:pt x="88" y="276"/>
                </a:lnTo>
                <a:lnTo>
                  <a:pt x="86" y="282"/>
                </a:lnTo>
                <a:lnTo>
                  <a:pt x="85" y="289"/>
                </a:lnTo>
                <a:lnTo>
                  <a:pt x="85" y="295"/>
                </a:lnTo>
                <a:lnTo>
                  <a:pt x="87" y="304"/>
                </a:lnTo>
                <a:lnTo>
                  <a:pt x="87" y="304"/>
                </a:lnTo>
                <a:lnTo>
                  <a:pt x="91" y="313"/>
                </a:lnTo>
                <a:lnTo>
                  <a:pt x="95" y="325"/>
                </a:lnTo>
                <a:lnTo>
                  <a:pt x="103" y="357"/>
                </a:lnTo>
                <a:lnTo>
                  <a:pt x="112" y="394"/>
                </a:lnTo>
                <a:lnTo>
                  <a:pt x="109" y="411"/>
                </a:lnTo>
                <a:lnTo>
                  <a:pt x="109" y="411"/>
                </a:lnTo>
                <a:lnTo>
                  <a:pt x="101" y="418"/>
                </a:lnTo>
                <a:lnTo>
                  <a:pt x="94" y="424"/>
                </a:lnTo>
                <a:lnTo>
                  <a:pt x="89" y="427"/>
                </a:lnTo>
                <a:lnTo>
                  <a:pt x="85" y="429"/>
                </a:lnTo>
                <a:lnTo>
                  <a:pt x="85" y="429"/>
                </a:lnTo>
                <a:lnTo>
                  <a:pt x="62" y="436"/>
                </a:lnTo>
                <a:lnTo>
                  <a:pt x="48" y="440"/>
                </a:lnTo>
                <a:lnTo>
                  <a:pt x="48" y="440"/>
                </a:lnTo>
                <a:lnTo>
                  <a:pt x="33" y="440"/>
                </a:lnTo>
                <a:lnTo>
                  <a:pt x="21" y="440"/>
                </a:lnTo>
                <a:lnTo>
                  <a:pt x="13" y="440"/>
                </a:lnTo>
                <a:lnTo>
                  <a:pt x="13" y="440"/>
                </a:lnTo>
                <a:lnTo>
                  <a:pt x="10" y="440"/>
                </a:lnTo>
                <a:lnTo>
                  <a:pt x="6" y="442"/>
                </a:lnTo>
                <a:lnTo>
                  <a:pt x="4" y="447"/>
                </a:lnTo>
                <a:lnTo>
                  <a:pt x="3" y="456"/>
                </a:lnTo>
                <a:lnTo>
                  <a:pt x="3" y="456"/>
                </a:lnTo>
                <a:lnTo>
                  <a:pt x="1" y="463"/>
                </a:lnTo>
                <a:lnTo>
                  <a:pt x="0" y="470"/>
                </a:lnTo>
                <a:lnTo>
                  <a:pt x="0" y="475"/>
                </a:lnTo>
                <a:lnTo>
                  <a:pt x="1" y="478"/>
                </a:lnTo>
                <a:lnTo>
                  <a:pt x="3" y="481"/>
                </a:lnTo>
                <a:lnTo>
                  <a:pt x="3" y="481"/>
                </a:lnTo>
                <a:lnTo>
                  <a:pt x="6" y="486"/>
                </a:lnTo>
                <a:lnTo>
                  <a:pt x="11" y="489"/>
                </a:lnTo>
                <a:lnTo>
                  <a:pt x="16" y="492"/>
                </a:lnTo>
                <a:lnTo>
                  <a:pt x="22" y="493"/>
                </a:lnTo>
                <a:lnTo>
                  <a:pt x="22" y="493"/>
                </a:lnTo>
                <a:lnTo>
                  <a:pt x="26" y="493"/>
                </a:lnTo>
                <a:lnTo>
                  <a:pt x="29" y="493"/>
                </a:lnTo>
                <a:lnTo>
                  <a:pt x="33" y="491"/>
                </a:lnTo>
                <a:lnTo>
                  <a:pt x="35" y="488"/>
                </a:lnTo>
                <a:lnTo>
                  <a:pt x="36" y="487"/>
                </a:lnTo>
                <a:lnTo>
                  <a:pt x="36" y="487"/>
                </a:lnTo>
                <a:lnTo>
                  <a:pt x="45" y="487"/>
                </a:lnTo>
                <a:lnTo>
                  <a:pt x="53" y="489"/>
                </a:lnTo>
                <a:lnTo>
                  <a:pt x="53" y="489"/>
                </a:lnTo>
                <a:lnTo>
                  <a:pt x="59" y="497"/>
                </a:lnTo>
                <a:lnTo>
                  <a:pt x="64" y="501"/>
                </a:lnTo>
                <a:lnTo>
                  <a:pt x="67" y="504"/>
                </a:lnTo>
                <a:lnTo>
                  <a:pt x="68" y="504"/>
                </a:lnTo>
                <a:lnTo>
                  <a:pt x="68" y="504"/>
                </a:lnTo>
                <a:lnTo>
                  <a:pt x="80" y="506"/>
                </a:lnTo>
                <a:lnTo>
                  <a:pt x="89" y="507"/>
                </a:lnTo>
                <a:lnTo>
                  <a:pt x="89" y="507"/>
                </a:lnTo>
                <a:lnTo>
                  <a:pt x="104" y="501"/>
                </a:lnTo>
                <a:lnTo>
                  <a:pt x="117" y="494"/>
                </a:lnTo>
                <a:lnTo>
                  <a:pt x="117" y="494"/>
                </a:lnTo>
                <a:lnTo>
                  <a:pt x="115" y="518"/>
                </a:lnTo>
                <a:lnTo>
                  <a:pt x="111" y="539"/>
                </a:lnTo>
                <a:lnTo>
                  <a:pt x="107" y="558"/>
                </a:lnTo>
                <a:lnTo>
                  <a:pt x="107" y="558"/>
                </a:lnTo>
                <a:lnTo>
                  <a:pt x="105" y="570"/>
                </a:lnTo>
                <a:lnTo>
                  <a:pt x="101" y="589"/>
                </a:lnTo>
                <a:lnTo>
                  <a:pt x="94" y="635"/>
                </a:lnTo>
                <a:lnTo>
                  <a:pt x="86" y="694"/>
                </a:lnTo>
                <a:lnTo>
                  <a:pt x="86" y="694"/>
                </a:lnTo>
                <a:lnTo>
                  <a:pt x="82" y="695"/>
                </a:lnTo>
                <a:lnTo>
                  <a:pt x="75" y="700"/>
                </a:lnTo>
                <a:lnTo>
                  <a:pt x="70" y="707"/>
                </a:lnTo>
                <a:lnTo>
                  <a:pt x="69" y="711"/>
                </a:lnTo>
                <a:lnTo>
                  <a:pt x="70" y="714"/>
                </a:lnTo>
                <a:lnTo>
                  <a:pt x="70" y="714"/>
                </a:lnTo>
                <a:lnTo>
                  <a:pt x="74" y="716"/>
                </a:lnTo>
                <a:lnTo>
                  <a:pt x="77" y="718"/>
                </a:lnTo>
                <a:lnTo>
                  <a:pt x="82" y="720"/>
                </a:lnTo>
                <a:lnTo>
                  <a:pt x="82" y="720"/>
                </a:lnTo>
                <a:lnTo>
                  <a:pt x="81" y="736"/>
                </a:lnTo>
                <a:lnTo>
                  <a:pt x="82" y="776"/>
                </a:lnTo>
                <a:lnTo>
                  <a:pt x="85" y="799"/>
                </a:lnTo>
                <a:lnTo>
                  <a:pt x="87" y="820"/>
                </a:lnTo>
                <a:lnTo>
                  <a:pt x="91" y="836"/>
                </a:lnTo>
                <a:lnTo>
                  <a:pt x="93" y="842"/>
                </a:lnTo>
                <a:lnTo>
                  <a:pt x="95" y="847"/>
                </a:lnTo>
                <a:lnTo>
                  <a:pt x="95" y="847"/>
                </a:lnTo>
                <a:lnTo>
                  <a:pt x="109" y="862"/>
                </a:lnTo>
                <a:lnTo>
                  <a:pt x="122" y="877"/>
                </a:lnTo>
                <a:lnTo>
                  <a:pt x="127" y="885"/>
                </a:lnTo>
                <a:lnTo>
                  <a:pt x="132" y="892"/>
                </a:lnTo>
                <a:lnTo>
                  <a:pt x="134" y="899"/>
                </a:lnTo>
                <a:lnTo>
                  <a:pt x="134" y="905"/>
                </a:lnTo>
                <a:lnTo>
                  <a:pt x="134" y="905"/>
                </a:lnTo>
                <a:lnTo>
                  <a:pt x="134" y="927"/>
                </a:lnTo>
                <a:lnTo>
                  <a:pt x="135" y="959"/>
                </a:lnTo>
                <a:lnTo>
                  <a:pt x="136" y="990"/>
                </a:lnTo>
                <a:lnTo>
                  <a:pt x="136" y="1000"/>
                </a:lnTo>
                <a:lnTo>
                  <a:pt x="135" y="1005"/>
                </a:lnTo>
                <a:lnTo>
                  <a:pt x="135" y="1005"/>
                </a:lnTo>
                <a:lnTo>
                  <a:pt x="134" y="1010"/>
                </a:lnTo>
                <a:lnTo>
                  <a:pt x="133" y="1018"/>
                </a:lnTo>
                <a:lnTo>
                  <a:pt x="130" y="1045"/>
                </a:lnTo>
                <a:lnTo>
                  <a:pt x="129" y="1074"/>
                </a:lnTo>
                <a:lnTo>
                  <a:pt x="129" y="1085"/>
                </a:lnTo>
                <a:lnTo>
                  <a:pt x="130" y="1091"/>
                </a:lnTo>
                <a:lnTo>
                  <a:pt x="130" y="1091"/>
                </a:lnTo>
                <a:lnTo>
                  <a:pt x="135" y="1111"/>
                </a:lnTo>
                <a:lnTo>
                  <a:pt x="136" y="1122"/>
                </a:lnTo>
                <a:lnTo>
                  <a:pt x="138" y="1132"/>
                </a:lnTo>
                <a:lnTo>
                  <a:pt x="138" y="1132"/>
                </a:lnTo>
                <a:lnTo>
                  <a:pt x="138" y="1140"/>
                </a:lnTo>
                <a:lnTo>
                  <a:pt x="140" y="1146"/>
                </a:lnTo>
                <a:lnTo>
                  <a:pt x="144" y="1152"/>
                </a:lnTo>
                <a:lnTo>
                  <a:pt x="146" y="1155"/>
                </a:lnTo>
                <a:lnTo>
                  <a:pt x="146" y="1155"/>
                </a:lnTo>
                <a:lnTo>
                  <a:pt x="148" y="1155"/>
                </a:lnTo>
                <a:lnTo>
                  <a:pt x="150" y="1155"/>
                </a:lnTo>
                <a:lnTo>
                  <a:pt x="150" y="1155"/>
                </a:lnTo>
                <a:lnTo>
                  <a:pt x="151" y="1155"/>
                </a:lnTo>
                <a:lnTo>
                  <a:pt x="151" y="1155"/>
                </a:lnTo>
                <a:lnTo>
                  <a:pt x="152" y="1156"/>
                </a:lnTo>
                <a:lnTo>
                  <a:pt x="153" y="1156"/>
                </a:lnTo>
                <a:lnTo>
                  <a:pt x="155" y="1156"/>
                </a:lnTo>
                <a:lnTo>
                  <a:pt x="155" y="1156"/>
                </a:lnTo>
                <a:lnTo>
                  <a:pt x="159" y="1182"/>
                </a:lnTo>
                <a:lnTo>
                  <a:pt x="163" y="1203"/>
                </a:lnTo>
                <a:lnTo>
                  <a:pt x="167" y="1219"/>
                </a:lnTo>
                <a:lnTo>
                  <a:pt x="167" y="1219"/>
                </a:lnTo>
                <a:lnTo>
                  <a:pt x="171" y="1227"/>
                </a:lnTo>
                <a:lnTo>
                  <a:pt x="175" y="1233"/>
                </a:lnTo>
                <a:lnTo>
                  <a:pt x="181" y="1238"/>
                </a:lnTo>
                <a:lnTo>
                  <a:pt x="181" y="1238"/>
                </a:lnTo>
                <a:lnTo>
                  <a:pt x="179" y="1243"/>
                </a:lnTo>
                <a:lnTo>
                  <a:pt x="174" y="1255"/>
                </a:lnTo>
                <a:lnTo>
                  <a:pt x="174" y="1255"/>
                </a:lnTo>
                <a:lnTo>
                  <a:pt x="170" y="1273"/>
                </a:lnTo>
                <a:lnTo>
                  <a:pt x="168" y="1281"/>
                </a:lnTo>
                <a:lnTo>
                  <a:pt x="165" y="1285"/>
                </a:lnTo>
                <a:lnTo>
                  <a:pt x="164" y="1287"/>
                </a:lnTo>
                <a:lnTo>
                  <a:pt x="164" y="1287"/>
                </a:lnTo>
                <a:lnTo>
                  <a:pt x="162" y="1291"/>
                </a:lnTo>
                <a:lnTo>
                  <a:pt x="159" y="1296"/>
                </a:lnTo>
                <a:lnTo>
                  <a:pt x="155" y="1309"/>
                </a:lnTo>
                <a:lnTo>
                  <a:pt x="153" y="1317"/>
                </a:lnTo>
                <a:lnTo>
                  <a:pt x="153" y="1323"/>
                </a:lnTo>
                <a:lnTo>
                  <a:pt x="155" y="1329"/>
                </a:lnTo>
                <a:lnTo>
                  <a:pt x="157" y="1334"/>
                </a:lnTo>
                <a:lnTo>
                  <a:pt x="157" y="1334"/>
                </a:lnTo>
                <a:lnTo>
                  <a:pt x="162" y="1337"/>
                </a:lnTo>
                <a:lnTo>
                  <a:pt x="171" y="1339"/>
                </a:lnTo>
                <a:lnTo>
                  <a:pt x="182" y="1340"/>
                </a:lnTo>
                <a:lnTo>
                  <a:pt x="194" y="1340"/>
                </a:lnTo>
                <a:lnTo>
                  <a:pt x="206" y="1339"/>
                </a:lnTo>
                <a:lnTo>
                  <a:pt x="217" y="1338"/>
                </a:lnTo>
                <a:lnTo>
                  <a:pt x="226" y="1335"/>
                </a:lnTo>
                <a:lnTo>
                  <a:pt x="229" y="1334"/>
                </a:lnTo>
                <a:lnTo>
                  <a:pt x="230" y="1333"/>
                </a:lnTo>
                <a:lnTo>
                  <a:pt x="230" y="1333"/>
                </a:lnTo>
                <a:lnTo>
                  <a:pt x="233" y="1328"/>
                </a:lnTo>
                <a:lnTo>
                  <a:pt x="233" y="1322"/>
                </a:lnTo>
                <a:lnTo>
                  <a:pt x="233" y="1316"/>
                </a:lnTo>
                <a:lnTo>
                  <a:pt x="233" y="1310"/>
                </a:lnTo>
                <a:lnTo>
                  <a:pt x="230" y="1299"/>
                </a:lnTo>
                <a:lnTo>
                  <a:pt x="228" y="1293"/>
                </a:lnTo>
                <a:lnTo>
                  <a:pt x="228" y="1293"/>
                </a:lnTo>
                <a:lnTo>
                  <a:pt x="229" y="1291"/>
                </a:lnTo>
                <a:lnTo>
                  <a:pt x="230" y="1287"/>
                </a:lnTo>
                <a:lnTo>
                  <a:pt x="232" y="1281"/>
                </a:lnTo>
                <a:lnTo>
                  <a:pt x="232" y="1272"/>
                </a:lnTo>
                <a:lnTo>
                  <a:pt x="232" y="1272"/>
                </a:lnTo>
                <a:lnTo>
                  <a:pt x="230" y="1266"/>
                </a:lnTo>
                <a:lnTo>
                  <a:pt x="228" y="1260"/>
                </a:lnTo>
                <a:lnTo>
                  <a:pt x="221" y="1246"/>
                </a:lnTo>
                <a:lnTo>
                  <a:pt x="215" y="1235"/>
                </a:lnTo>
                <a:lnTo>
                  <a:pt x="212" y="1232"/>
                </a:lnTo>
                <a:lnTo>
                  <a:pt x="212" y="1229"/>
                </a:lnTo>
                <a:lnTo>
                  <a:pt x="212" y="1229"/>
                </a:lnTo>
                <a:lnTo>
                  <a:pt x="212" y="1216"/>
                </a:lnTo>
                <a:lnTo>
                  <a:pt x="211" y="1186"/>
                </a:lnTo>
                <a:lnTo>
                  <a:pt x="209" y="1143"/>
                </a:lnTo>
                <a:lnTo>
                  <a:pt x="223" y="1132"/>
                </a:lnTo>
                <a:lnTo>
                  <a:pt x="223" y="1132"/>
                </a:lnTo>
                <a:lnTo>
                  <a:pt x="221" y="1096"/>
                </a:lnTo>
                <a:lnTo>
                  <a:pt x="220" y="1065"/>
                </a:lnTo>
                <a:lnTo>
                  <a:pt x="220" y="1051"/>
                </a:lnTo>
                <a:lnTo>
                  <a:pt x="221" y="1040"/>
                </a:lnTo>
                <a:lnTo>
                  <a:pt x="230" y="985"/>
                </a:lnTo>
                <a:lnTo>
                  <a:pt x="222" y="818"/>
                </a:lnTo>
                <a:lnTo>
                  <a:pt x="222" y="818"/>
                </a:lnTo>
                <a:lnTo>
                  <a:pt x="234" y="880"/>
                </a:lnTo>
                <a:lnTo>
                  <a:pt x="245" y="926"/>
                </a:lnTo>
                <a:lnTo>
                  <a:pt x="249" y="944"/>
                </a:lnTo>
                <a:lnTo>
                  <a:pt x="252" y="953"/>
                </a:lnTo>
                <a:lnTo>
                  <a:pt x="252" y="953"/>
                </a:lnTo>
                <a:lnTo>
                  <a:pt x="262" y="970"/>
                </a:lnTo>
                <a:lnTo>
                  <a:pt x="275" y="990"/>
                </a:lnTo>
                <a:lnTo>
                  <a:pt x="286" y="1005"/>
                </a:lnTo>
                <a:lnTo>
                  <a:pt x="291" y="1012"/>
                </a:lnTo>
                <a:lnTo>
                  <a:pt x="291" y="1012"/>
                </a:lnTo>
                <a:lnTo>
                  <a:pt x="292" y="1017"/>
                </a:lnTo>
                <a:lnTo>
                  <a:pt x="294" y="1028"/>
                </a:lnTo>
                <a:lnTo>
                  <a:pt x="299" y="1044"/>
                </a:lnTo>
                <a:lnTo>
                  <a:pt x="299" y="1044"/>
                </a:lnTo>
                <a:lnTo>
                  <a:pt x="305" y="1064"/>
                </a:lnTo>
                <a:lnTo>
                  <a:pt x="309" y="1078"/>
                </a:lnTo>
                <a:lnTo>
                  <a:pt x="310" y="1085"/>
                </a:lnTo>
                <a:lnTo>
                  <a:pt x="310" y="1085"/>
                </a:lnTo>
                <a:lnTo>
                  <a:pt x="310" y="1090"/>
                </a:lnTo>
                <a:lnTo>
                  <a:pt x="311" y="1099"/>
                </a:lnTo>
                <a:lnTo>
                  <a:pt x="314" y="1115"/>
                </a:lnTo>
                <a:lnTo>
                  <a:pt x="314" y="1115"/>
                </a:lnTo>
                <a:lnTo>
                  <a:pt x="306" y="1137"/>
                </a:lnTo>
                <a:lnTo>
                  <a:pt x="303" y="1153"/>
                </a:lnTo>
                <a:lnTo>
                  <a:pt x="302" y="1161"/>
                </a:lnTo>
                <a:lnTo>
                  <a:pt x="300" y="1166"/>
                </a:lnTo>
                <a:lnTo>
                  <a:pt x="300" y="1166"/>
                </a:lnTo>
                <a:lnTo>
                  <a:pt x="300" y="1169"/>
                </a:lnTo>
                <a:lnTo>
                  <a:pt x="299" y="1173"/>
                </a:lnTo>
                <a:lnTo>
                  <a:pt x="298" y="1178"/>
                </a:lnTo>
                <a:lnTo>
                  <a:pt x="298" y="1181"/>
                </a:lnTo>
                <a:lnTo>
                  <a:pt x="298" y="1185"/>
                </a:lnTo>
                <a:lnTo>
                  <a:pt x="300" y="1190"/>
                </a:lnTo>
                <a:lnTo>
                  <a:pt x="305" y="1193"/>
                </a:lnTo>
                <a:lnTo>
                  <a:pt x="314" y="1198"/>
                </a:lnTo>
                <a:lnTo>
                  <a:pt x="314" y="1198"/>
                </a:lnTo>
                <a:lnTo>
                  <a:pt x="322" y="1200"/>
                </a:lnTo>
                <a:lnTo>
                  <a:pt x="332" y="1202"/>
                </a:lnTo>
                <a:lnTo>
                  <a:pt x="339" y="1199"/>
                </a:lnTo>
                <a:lnTo>
                  <a:pt x="347" y="1196"/>
                </a:lnTo>
                <a:lnTo>
                  <a:pt x="353" y="1190"/>
                </a:lnTo>
                <a:lnTo>
                  <a:pt x="361" y="1184"/>
                </a:lnTo>
                <a:lnTo>
                  <a:pt x="365" y="1175"/>
                </a:lnTo>
                <a:lnTo>
                  <a:pt x="370" y="1168"/>
                </a:lnTo>
                <a:lnTo>
                  <a:pt x="370" y="1168"/>
                </a:lnTo>
                <a:lnTo>
                  <a:pt x="372" y="1163"/>
                </a:lnTo>
                <a:lnTo>
                  <a:pt x="373" y="1158"/>
                </a:lnTo>
                <a:lnTo>
                  <a:pt x="373" y="1146"/>
                </a:lnTo>
                <a:lnTo>
                  <a:pt x="372" y="1134"/>
                </a:lnTo>
                <a:lnTo>
                  <a:pt x="369" y="1122"/>
                </a:lnTo>
                <a:lnTo>
                  <a:pt x="364" y="1100"/>
                </a:lnTo>
                <a:lnTo>
                  <a:pt x="361" y="1088"/>
                </a:lnTo>
                <a:lnTo>
                  <a:pt x="361" y="1088"/>
                </a:lnTo>
                <a:lnTo>
                  <a:pt x="359" y="1076"/>
                </a:lnTo>
                <a:lnTo>
                  <a:pt x="355" y="1058"/>
                </a:lnTo>
                <a:lnTo>
                  <a:pt x="347" y="1034"/>
                </a:lnTo>
                <a:lnTo>
                  <a:pt x="347" y="1034"/>
                </a:lnTo>
                <a:lnTo>
                  <a:pt x="353" y="999"/>
                </a:lnTo>
                <a:lnTo>
                  <a:pt x="361" y="953"/>
                </a:lnTo>
                <a:lnTo>
                  <a:pt x="361" y="953"/>
                </a:lnTo>
                <a:lnTo>
                  <a:pt x="363" y="943"/>
                </a:lnTo>
                <a:lnTo>
                  <a:pt x="363" y="933"/>
                </a:lnTo>
                <a:lnTo>
                  <a:pt x="362" y="918"/>
                </a:lnTo>
                <a:lnTo>
                  <a:pt x="362" y="918"/>
                </a:lnTo>
                <a:lnTo>
                  <a:pt x="367" y="873"/>
                </a:lnTo>
                <a:lnTo>
                  <a:pt x="369" y="839"/>
                </a:lnTo>
                <a:lnTo>
                  <a:pt x="370" y="811"/>
                </a:lnTo>
                <a:lnTo>
                  <a:pt x="370" y="811"/>
                </a:lnTo>
                <a:lnTo>
                  <a:pt x="373" y="775"/>
                </a:lnTo>
                <a:lnTo>
                  <a:pt x="375" y="720"/>
                </a:lnTo>
                <a:lnTo>
                  <a:pt x="376" y="664"/>
                </a:lnTo>
                <a:lnTo>
                  <a:pt x="376" y="641"/>
                </a:lnTo>
                <a:lnTo>
                  <a:pt x="374" y="626"/>
                </a:lnTo>
                <a:lnTo>
                  <a:pt x="374" y="626"/>
                </a:lnTo>
                <a:lnTo>
                  <a:pt x="373" y="613"/>
                </a:lnTo>
                <a:lnTo>
                  <a:pt x="372" y="601"/>
                </a:lnTo>
                <a:lnTo>
                  <a:pt x="372" y="579"/>
                </a:lnTo>
                <a:lnTo>
                  <a:pt x="372" y="562"/>
                </a:lnTo>
                <a:lnTo>
                  <a:pt x="373" y="556"/>
                </a:lnTo>
                <a:lnTo>
                  <a:pt x="373" y="556"/>
                </a:lnTo>
                <a:lnTo>
                  <a:pt x="382" y="553"/>
                </a:lnTo>
                <a:lnTo>
                  <a:pt x="392" y="550"/>
                </a:lnTo>
                <a:lnTo>
                  <a:pt x="404" y="545"/>
                </a:lnTo>
                <a:lnTo>
                  <a:pt x="416" y="539"/>
                </a:lnTo>
                <a:lnTo>
                  <a:pt x="427" y="532"/>
                </a:lnTo>
                <a:lnTo>
                  <a:pt x="432" y="528"/>
                </a:lnTo>
                <a:lnTo>
                  <a:pt x="435" y="523"/>
                </a:lnTo>
                <a:lnTo>
                  <a:pt x="438" y="519"/>
                </a:lnTo>
                <a:lnTo>
                  <a:pt x="440" y="513"/>
                </a:lnTo>
                <a:lnTo>
                  <a:pt x="440" y="513"/>
                </a:lnTo>
                <a:lnTo>
                  <a:pt x="443" y="494"/>
                </a:lnTo>
                <a:lnTo>
                  <a:pt x="444" y="483"/>
                </a:lnTo>
                <a:lnTo>
                  <a:pt x="444" y="471"/>
                </a:lnTo>
                <a:lnTo>
                  <a:pt x="443" y="459"/>
                </a:lnTo>
                <a:lnTo>
                  <a:pt x="440" y="447"/>
                </a:lnTo>
                <a:lnTo>
                  <a:pt x="438" y="433"/>
                </a:lnTo>
                <a:lnTo>
                  <a:pt x="434" y="417"/>
                </a:lnTo>
                <a:lnTo>
                  <a:pt x="434" y="417"/>
                </a:lnTo>
                <a:lnTo>
                  <a:pt x="425" y="384"/>
                </a:lnTo>
                <a:lnTo>
                  <a:pt x="416" y="351"/>
                </a:lnTo>
                <a:lnTo>
                  <a:pt x="410" y="323"/>
                </a:lnTo>
                <a:lnTo>
                  <a:pt x="404" y="305"/>
                </a:lnTo>
                <a:lnTo>
                  <a:pt x="404" y="305"/>
                </a:lnTo>
                <a:lnTo>
                  <a:pt x="400" y="298"/>
                </a:lnTo>
                <a:lnTo>
                  <a:pt x="394" y="292"/>
                </a:lnTo>
                <a:lnTo>
                  <a:pt x="388" y="284"/>
                </a:lnTo>
                <a:lnTo>
                  <a:pt x="380" y="278"/>
                </a:lnTo>
                <a:lnTo>
                  <a:pt x="365" y="268"/>
                </a:lnTo>
                <a:lnTo>
                  <a:pt x="355" y="262"/>
                </a:lnTo>
                <a:lnTo>
                  <a:pt x="355" y="262"/>
                </a:lnTo>
                <a:lnTo>
                  <a:pt x="345" y="258"/>
                </a:lnTo>
                <a:lnTo>
                  <a:pt x="334" y="252"/>
                </a:lnTo>
                <a:lnTo>
                  <a:pt x="322" y="245"/>
                </a:lnTo>
                <a:lnTo>
                  <a:pt x="303" y="176"/>
                </a:lnTo>
                <a:lnTo>
                  <a:pt x="285" y="155"/>
                </a:lnTo>
                <a:lnTo>
                  <a:pt x="285" y="155"/>
                </a:lnTo>
                <a:lnTo>
                  <a:pt x="291" y="142"/>
                </a:lnTo>
                <a:lnTo>
                  <a:pt x="298" y="123"/>
                </a:lnTo>
                <a:lnTo>
                  <a:pt x="298" y="123"/>
                </a:lnTo>
                <a:lnTo>
                  <a:pt x="304" y="108"/>
                </a:lnTo>
                <a:lnTo>
                  <a:pt x="306" y="100"/>
                </a:lnTo>
                <a:lnTo>
                  <a:pt x="308" y="94"/>
                </a:lnTo>
                <a:lnTo>
                  <a:pt x="308" y="94"/>
                </a:lnTo>
                <a:lnTo>
                  <a:pt x="309" y="92"/>
                </a:lnTo>
                <a:lnTo>
                  <a:pt x="310" y="89"/>
                </a:lnTo>
                <a:lnTo>
                  <a:pt x="316" y="83"/>
                </a:lnTo>
                <a:lnTo>
                  <a:pt x="323" y="75"/>
                </a:lnTo>
                <a:lnTo>
                  <a:pt x="316" y="70"/>
                </a:lnTo>
                <a:lnTo>
                  <a:pt x="316" y="70"/>
                </a:lnTo>
                <a:lnTo>
                  <a:pt x="315" y="61"/>
                </a:lnTo>
                <a:lnTo>
                  <a:pt x="314" y="55"/>
                </a:lnTo>
                <a:lnTo>
                  <a:pt x="315" y="52"/>
                </a:lnTo>
                <a:lnTo>
                  <a:pt x="315" y="52"/>
                </a:lnTo>
                <a:lnTo>
                  <a:pt x="314" y="51"/>
                </a:lnTo>
                <a:lnTo>
                  <a:pt x="312" y="49"/>
                </a:lnTo>
                <a:lnTo>
                  <a:pt x="309" y="48"/>
                </a:lnTo>
                <a:lnTo>
                  <a:pt x="303" y="46"/>
                </a:lnTo>
                <a:lnTo>
                  <a:pt x="288" y="22"/>
                </a:lnTo>
                <a:lnTo>
                  <a:pt x="268" y="18"/>
                </a:lnTo>
                <a:lnTo>
                  <a:pt x="268" y="18"/>
                </a:lnTo>
                <a:lnTo>
                  <a:pt x="265" y="14"/>
                </a:lnTo>
                <a:lnTo>
                  <a:pt x="263" y="11"/>
                </a:lnTo>
                <a:lnTo>
                  <a:pt x="261" y="8"/>
                </a:lnTo>
                <a:lnTo>
                  <a:pt x="261" y="8"/>
                </a:lnTo>
                <a:lnTo>
                  <a:pt x="255" y="8"/>
                </a:lnTo>
                <a:lnTo>
                  <a:pt x="247" y="8"/>
                </a:lnTo>
                <a:lnTo>
                  <a:pt x="234" y="10"/>
                </a:lnTo>
                <a:lnTo>
                  <a:pt x="234" y="10"/>
                </a:lnTo>
                <a:lnTo>
                  <a:pt x="226" y="8"/>
                </a:lnTo>
                <a:lnTo>
                  <a:pt x="217" y="6"/>
                </a:lnTo>
                <a:lnTo>
                  <a:pt x="217" y="6"/>
                </a:lnTo>
                <a:lnTo>
                  <a:pt x="214" y="4"/>
                </a:lnTo>
                <a:lnTo>
                  <a:pt x="205" y="0"/>
                </a:lnTo>
                <a:lnTo>
                  <a:pt x="205" y="0"/>
                </a:lnTo>
                <a:lnTo>
                  <a:pt x="200" y="0"/>
                </a:lnTo>
                <a:lnTo>
                  <a:pt x="194" y="2"/>
                </a:lnTo>
                <a:lnTo>
                  <a:pt x="188" y="6"/>
                </a:lnTo>
                <a:lnTo>
                  <a:pt x="182" y="10"/>
                </a:lnTo>
                <a:lnTo>
                  <a:pt x="182" y="10"/>
                </a:lnTo>
                <a:lnTo>
                  <a:pt x="169" y="17"/>
                </a:lnTo>
                <a:lnTo>
                  <a:pt x="163" y="22"/>
                </a:lnTo>
                <a:lnTo>
                  <a:pt x="158" y="28"/>
                </a:lnTo>
                <a:lnTo>
                  <a:pt x="158" y="28"/>
                </a:lnTo>
                <a:lnTo>
                  <a:pt x="152" y="37"/>
                </a:lnTo>
                <a:lnTo>
                  <a:pt x="146" y="52"/>
                </a:lnTo>
                <a:lnTo>
                  <a:pt x="142" y="65"/>
                </a:lnTo>
                <a:lnTo>
                  <a:pt x="141" y="70"/>
                </a:lnTo>
                <a:lnTo>
                  <a:pt x="141" y="72"/>
                </a:lnTo>
                <a:lnTo>
                  <a:pt x="141" y="72"/>
                </a:lnTo>
                <a:lnTo>
                  <a:pt x="142" y="76"/>
                </a:lnTo>
                <a:lnTo>
                  <a:pt x="144" y="80"/>
                </a:lnTo>
                <a:lnTo>
                  <a:pt x="144" y="87"/>
                </a:lnTo>
                <a:lnTo>
                  <a:pt x="144" y="87"/>
                </a:lnTo>
                <a:lnTo>
                  <a:pt x="146" y="106"/>
                </a:lnTo>
                <a:lnTo>
                  <a:pt x="146" y="119"/>
                </a:lnTo>
                <a:lnTo>
                  <a:pt x="146" y="130"/>
                </a:lnTo>
                <a:lnTo>
                  <a:pt x="146" y="130"/>
                </a:lnTo>
                <a:lnTo>
                  <a:pt x="146" y="139"/>
                </a:lnTo>
                <a:lnTo>
                  <a:pt x="147" y="148"/>
                </a:lnTo>
                <a:lnTo>
                  <a:pt x="151" y="158"/>
                </a:lnTo>
                <a:lnTo>
                  <a:pt x="157" y="171"/>
                </a:lnTo>
                <a:lnTo>
                  <a:pt x="157" y="171"/>
                </a:lnTo>
                <a:lnTo>
                  <a:pt x="162" y="183"/>
                </a:lnTo>
                <a:lnTo>
                  <a:pt x="168" y="192"/>
                </a:lnTo>
                <a:lnTo>
                  <a:pt x="174" y="199"/>
                </a:lnTo>
                <a:lnTo>
                  <a:pt x="174" y="199"/>
                </a:lnTo>
                <a:close/>
                <a:moveTo>
                  <a:pt x="350" y="427"/>
                </a:moveTo>
                <a:lnTo>
                  <a:pt x="350" y="427"/>
                </a:lnTo>
                <a:lnTo>
                  <a:pt x="359" y="436"/>
                </a:lnTo>
                <a:lnTo>
                  <a:pt x="367" y="444"/>
                </a:lnTo>
                <a:lnTo>
                  <a:pt x="370" y="446"/>
                </a:lnTo>
                <a:lnTo>
                  <a:pt x="373" y="447"/>
                </a:lnTo>
                <a:lnTo>
                  <a:pt x="373" y="447"/>
                </a:lnTo>
                <a:lnTo>
                  <a:pt x="374" y="448"/>
                </a:lnTo>
                <a:lnTo>
                  <a:pt x="374" y="450"/>
                </a:lnTo>
                <a:lnTo>
                  <a:pt x="372" y="454"/>
                </a:lnTo>
                <a:lnTo>
                  <a:pt x="365" y="464"/>
                </a:lnTo>
                <a:lnTo>
                  <a:pt x="365" y="464"/>
                </a:lnTo>
                <a:lnTo>
                  <a:pt x="363" y="465"/>
                </a:lnTo>
                <a:lnTo>
                  <a:pt x="358" y="468"/>
                </a:lnTo>
                <a:lnTo>
                  <a:pt x="355" y="469"/>
                </a:lnTo>
                <a:lnTo>
                  <a:pt x="352" y="468"/>
                </a:lnTo>
                <a:lnTo>
                  <a:pt x="352" y="465"/>
                </a:lnTo>
                <a:lnTo>
                  <a:pt x="352" y="465"/>
                </a:lnTo>
                <a:lnTo>
                  <a:pt x="350" y="427"/>
                </a:lnTo>
                <a:lnTo>
                  <a:pt x="350" y="4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9">
            <a:extLst>
              <a:ext uri="{FF2B5EF4-FFF2-40B4-BE49-F238E27FC236}">
                <a16:creationId xmlns:a16="http://schemas.microsoft.com/office/drawing/2014/main" id="{186D3D67-D549-4659-AA1C-7F367557BD2E}"/>
              </a:ext>
            </a:extLst>
          </p:cNvPr>
          <p:cNvSpPr>
            <a:spLocks/>
          </p:cNvSpPr>
          <p:nvPr/>
        </p:nvSpPr>
        <p:spPr bwMode="auto">
          <a:xfrm>
            <a:off x="8320444" y="840860"/>
            <a:ext cx="673742" cy="1596162"/>
          </a:xfrm>
          <a:custGeom>
            <a:avLst/>
            <a:gdLst>
              <a:gd name="T0" fmla="*/ 196 w 466"/>
              <a:gd name="T1" fmla="*/ 165 h 1104"/>
              <a:gd name="T2" fmla="*/ 150 w 466"/>
              <a:gd name="T3" fmla="*/ 200 h 1104"/>
              <a:gd name="T4" fmla="*/ 140 w 466"/>
              <a:gd name="T5" fmla="*/ 248 h 1104"/>
              <a:gd name="T6" fmla="*/ 90 w 466"/>
              <a:gd name="T7" fmla="*/ 333 h 1104"/>
              <a:gd name="T8" fmla="*/ 27 w 466"/>
              <a:gd name="T9" fmla="*/ 399 h 1104"/>
              <a:gd name="T10" fmla="*/ 2 w 466"/>
              <a:gd name="T11" fmla="*/ 420 h 1104"/>
              <a:gd name="T12" fmla="*/ 0 w 466"/>
              <a:gd name="T13" fmla="*/ 451 h 1104"/>
              <a:gd name="T14" fmla="*/ 15 w 466"/>
              <a:gd name="T15" fmla="*/ 487 h 1104"/>
              <a:gd name="T16" fmla="*/ 33 w 466"/>
              <a:gd name="T17" fmla="*/ 492 h 1104"/>
              <a:gd name="T18" fmla="*/ 43 w 466"/>
              <a:gd name="T19" fmla="*/ 470 h 1104"/>
              <a:gd name="T20" fmla="*/ 47 w 466"/>
              <a:gd name="T21" fmla="*/ 463 h 1104"/>
              <a:gd name="T22" fmla="*/ 57 w 466"/>
              <a:gd name="T23" fmla="*/ 446 h 1104"/>
              <a:gd name="T24" fmla="*/ 77 w 466"/>
              <a:gd name="T25" fmla="*/ 426 h 1104"/>
              <a:gd name="T26" fmla="*/ 106 w 466"/>
              <a:gd name="T27" fmla="*/ 442 h 1104"/>
              <a:gd name="T28" fmla="*/ 88 w 466"/>
              <a:gd name="T29" fmla="*/ 505 h 1104"/>
              <a:gd name="T30" fmla="*/ 87 w 466"/>
              <a:gd name="T31" fmla="*/ 578 h 1104"/>
              <a:gd name="T32" fmla="*/ 111 w 466"/>
              <a:gd name="T33" fmla="*/ 603 h 1104"/>
              <a:gd name="T34" fmla="*/ 108 w 466"/>
              <a:gd name="T35" fmla="*/ 822 h 1104"/>
              <a:gd name="T36" fmla="*/ 129 w 466"/>
              <a:gd name="T37" fmla="*/ 868 h 1104"/>
              <a:gd name="T38" fmla="*/ 137 w 466"/>
              <a:gd name="T39" fmla="*/ 893 h 1104"/>
              <a:gd name="T40" fmla="*/ 144 w 466"/>
              <a:gd name="T41" fmla="*/ 941 h 1104"/>
              <a:gd name="T42" fmla="*/ 144 w 466"/>
              <a:gd name="T43" fmla="*/ 988 h 1104"/>
              <a:gd name="T44" fmla="*/ 146 w 466"/>
              <a:gd name="T45" fmla="*/ 1023 h 1104"/>
              <a:gd name="T46" fmla="*/ 138 w 466"/>
              <a:gd name="T47" fmla="*/ 1050 h 1104"/>
              <a:gd name="T48" fmla="*/ 102 w 466"/>
              <a:gd name="T49" fmla="*/ 1081 h 1104"/>
              <a:gd name="T50" fmla="*/ 111 w 466"/>
              <a:gd name="T51" fmla="*/ 1104 h 1104"/>
              <a:gd name="T52" fmla="*/ 187 w 466"/>
              <a:gd name="T53" fmla="*/ 1082 h 1104"/>
              <a:gd name="T54" fmla="*/ 206 w 466"/>
              <a:gd name="T55" fmla="*/ 1063 h 1104"/>
              <a:gd name="T56" fmla="*/ 230 w 466"/>
              <a:gd name="T57" fmla="*/ 1035 h 1104"/>
              <a:gd name="T58" fmla="*/ 234 w 466"/>
              <a:gd name="T59" fmla="*/ 958 h 1104"/>
              <a:gd name="T60" fmla="*/ 232 w 466"/>
              <a:gd name="T61" fmla="*/ 921 h 1104"/>
              <a:gd name="T62" fmla="*/ 232 w 466"/>
              <a:gd name="T63" fmla="*/ 812 h 1104"/>
              <a:gd name="T64" fmla="*/ 246 w 466"/>
              <a:gd name="T65" fmla="*/ 803 h 1104"/>
              <a:gd name="T66" fmla="*/ 283 w 466"/>
              <a:gd name="T67" fmla="*/ 935 h 1104"/>
              <a:gd name="T68" fmla="*/ 320 w 466"/>
              <a:gd name="T69" fmla="*/ 995 h 1104"/>
              <a:gd name="T70" fmla="*/ 315 w 466"/>
              <a:gd name="T71" fmla="*/ 1060 h 1104"/>
              <a:gd name="T72" fmla="*/ 333 w 466"/>
              <a:gd name="T73" fmla="*/ 1074 h 1104"/>
              <a:gd name="T74" fmla="*/ 368 w 466"/>
              <a:gd name="T75" fmla="*/ 1063 h 1104"/>
              <a:gd name="T76" fmla="*/ 382 w 466"/>
              <a:gd name="T77" fmla="*/ 1023 h 1104"/>
              <a:gd name="T78" fmla="*/ 376 w 466"/>
              <a:gd name="T79" fmla="*/ 975 h 1104"/>
              <a:gd name="T80" fmla="*/ 389 w 466"/>
              <a:gd name="T81" fmla="*/ 928 h 1104"/>
              <a:gd name="T82" fmla="*/ 366 w 466"/>
              <a:gd name="T83" fmla="*/ 857 h 1104"/>
              <a:gd name="T84" fmla="*/ 327 w 466"/>
              <a:gd name="T85" fmla="*/ 770 h 1104"/>
              <a:gd name="T86" fmla="*/ 348 w 466"/>
              <a:gd name="T87" fmla="*/ 678 h 1104"/>
              <a:gd name="T88" fmla="*/ 372 w 466"/>
              <a:gd name="T89" fmla="*/ 640 h 1104"/>
              <a:gd name="T90" fmla="*/ 421 w 466"/>
              <a:gd name="T91" fmla="*/ 488 h 1104"/>
              <a:gd name="T92" fmla="*/ 447 w 466"/>
              <a:gd name="T93" fmla="*/ 475 h 1104"/>
              <a:gd name="T94" fmla="*/ 463 w 466"/>
              <a:gd name="T95" fmla="*/ 411 h 1104"/>
              <a:gd name="T96" fmla="*/ 466 w 466"/>
              <a:gd name="T97" fmla="*/ 349 h 1104"/>
              <a:gd name="T98" fmla="*/ 459 w 466"/>
              <a:gd name="T99" fmla="*/ 283 h 1104"/>
              <a:gd name="T100" fmla="*/ 453 w 466"/>
              <a:gd name="T101" fmla="*/ 242 h 1104"/>
              <a:gd name="T102" fmla="*/ 373 w 466"/>
              <a:gd name="T103" fmla="*/ 174 h 1104"/>
              <a:gd name="T104" fmla="*/ 376 w 466"/>
              <a:gd name="T105" fmla="*/ 119 h 1104"/>
              <a:gd name="T106" fmla="*/ 368 w 466"/>
              <a:gd name="T107" fmla="*/ 80 h 1104"/>
              <a:gd name="T108" fmla="*/ 354 w 466"/>
              <a:gd name="T109" fmla="*/ 33 h 1104"/>
              <a:gd name="T110" fmla="*/ 320 w 466"/>
              <a:gd name="T111" fmla="*/ 7 h 1104"/>
              <a:gd name="T112" fmla="*/ 294 w 466"/>
              <a:gd name="T113" fmla="*/ 2 h 1104"/>
              <a:gd name="T114" fmla="*/ 273 w 466"/>
              <a:gd name="T115" fmla="*/ 8 h 1104"/>
              <a:gd name="T116" fmla="*/ 246 w 466"/>
              <a:gd name="T117" fmla="*/ 25 h 1104"/>
              <a:gd name="T118" fmla="*/ 224 w 466"/>
              <a:gd name="T119" fmla="*/ 78 h 1104"/>
              <a:gd name="T120" fmla="*/ 224 w 466"/>
              <a:gd name="T121" fmla="*/ 124 h 1104"/>
              <a:gd name="T122" fmla="*/ 232 w 466"/>
              <a:gd name="T123" fmla="*/ 142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6" h="1104">
                <a:moveTo>
                  <a:pt x="232" y="162"/>
                </a:moveTo>
                <a:lnTo>
                  <a:pt x="232" y="162"/>
                </a:lnTo>
                <a:lnTo>
                  <a:pt x="228" y="161"/>
                </a:lnTo>
                <a:lnTo>
                  <a:pt x="214" y="161"/>
                </a:lnTo>
                <a:lnTo>
                  <a:pt x="206" y="162"/>
                </a:lnTo>
                <a:lnTo>
                  <a:pt x="196" y="165"/>
                </a:lnTo>
                <a:lnTo>
                  <a:pt x="188" y="169"/>
                </a:lnTo>
                <a:lnTo>
                  <a:pt x="178" y="175"/>
                </a:lnTo>
                <a:lnTo>
                  <a:pt x="178" y="175"/>
                </a:lnTo>
                <a:lnTo>
                  <a:pt x="164" y="187"/>
                </a:lnTo>
                <a:lnTo>
                  <a:pt x="154" y="196"/>
                </a:lnTo>
                <a:lnTo>
                  <a:pt x="150" y="200"/>
                </a:lnTo>
                <a:lnTo>
                  <a:pt x="148" y="206"/>
                </a:lnTo>
                <a:lnTo>
                  <a:pt x="146" y="213"/>
                </a:lnTo>
                <a:lnTo>
                  <a:pt x="144" y="224"/>
                </a:lnTo>
                <a:lnTo>
                  <a:pt x="144" y="224"/>
                </a:lnTo>
                <a:lnTo>
                  <a:pt x="143" y="236"/>
                </a:lnTo>
                <a:lnTo>
                  <a:pt x="140" y="248"/>
                </a:lnTo>
                <a:lnTo>
                  <a:pt x="135" y="260"/>
                </a:lnTo>
                <a:lnTo>
                  <a:pt x="130" y="271"/>
                </a:lnTo>
                <a:lnTo>
                  <a:pt x="119" y="291"/>
                </a:lnTo>
                <a:lnTo>
                  <a:pt x="111" y="304"/>
                </a:lnTo>
                <a:lnTo>
                  <a:pt x="111" y="304"/>
                </a:lnTo>
                <a:lnTo>
                  <a:pt x="90" y="333"/>
                </a:lnTo>
                <a:lnTo>
                  <a:pt x="77" y="351"/>
                </a:lnTo>
                <a:lnTo>
                  <a:pt x="70" y="358"/>
                </a:lnTo>
                <a:lnTo>
                  <a:pt x="64" y="366"/>
                </a:lnTo>
                <a:lnTo>
                  <a:pt x="64" y="366"/>
                </a:lnTo>
                <a:lnTo>
                  <a:pt x="39" y="390"/>
                </a:lnTo>
                <a:lnTo>
                  <a:pt x="27" y="399"/>
                </a:lnTo>
                <a:lnTo>
                  <a:pt x="16" y="407"/>
                </a:lnTo>
                <a:lnTo>
                  <a:pt x="16" y="407"/>
                </a:lnTo>
                <a:lnTo>
                  <a:pt x="8" y="410"/>
                </a:lnTo>
                <a:lnTo>
                  <a:pt x="5" y="415"/>
                </a:lnTo>
                <a:lnTo>
                  <a:pt x="2" y="417"/>
                </a:lnTo>
                <a:lnTo>
                  <a:pt x="2" y="420"/>
                </a:lnTo>
                <a:lnTo>
                  <a:pt x="2" y="420"/>
                </a:lnTo>
                <a:lnTo>
                  <a:pt x="2" y="422"/>
                </a:lnTo>
                <a:lnTo>
                  <a:pt x="2" y="426"/>
                </a:lnTo>
                <a:lnTo>
                  <a:pt x="2" y="426"/>
                </a:lnTo>
                <a:lnTo>
                  <a:pt x="0" y="440"/>
                </a:lnTo>
                <a:lnTo>
                  <a:pt x="0" y="451"/>
                </a:lnTo>
                <a:lnTo>
                  <a:pt x="1" y="456"/>
                </a:lnTo>
                <a:lnTo>
                  <a:pt x="2" y="461"/>
                </a:lnTo>
                <a:lnTo>
                  <a:pt x="2" y="461"/>
                </a:lnTo>
                <a:lnTo>
                  <a:pt x="10" y="479"/>
                </a:lnTo>
                <a:lnTo>
                  <a:pt x="13" y="485"/>
                </a:lnTo>
                <a:lnTo>
                  <a:pt x="15" y="487"/>
                </a:lnTo>
                <a:lnTo>
                  <a:pt x="16" y="487"/>
                </a:lnTo>
                <a:lnTo>
                  <a:pt x="16" y="487"/>
                </a:lnTo>
                <a:lnTo>
                  <a:pt x="21" y="488"/>
                </a:lnTo>
                <a:lnTo>
                  <a:pt x="27" y="491"/>
                </a:lnTo>
                <a:lnTo>
                  <a:pt x="30" y="492"/>
                </a:lnTo>
                <a:lnTo>
                  <a:pt x="33" y="492"/>
                </a:lnTo>
                <a:lnTo>
                  <a:pt x="35" y="490"/>
                </a:lnTo>
                <a:lnTo>
                  <a:pt x="36" y="487"/>
                </a:lnTo>
                <a:lnTo>
                  <a:pt x="36" y="487"/>
                </a:lnTo>
                <a:lnTo>
                  <a:pt x="39" y="480"/>
                </a:lnTo>
                <a:lnTo>
                  <a:pt x="42" y="475"/>
                </a:lnTo>
                <a:lnTo>
                  <a:pt x="43" y="470"/>
                </a:lnTo>
                <a:lnTo>
                  <a:pt x="43" y="469"/>
                </a:lnTo>
                <a:lnTo>
                  <a:pt x="43" y="467"/>
                </a:lnTo>
                <a:lnTo>
                  <a:pt x="43" y="467"/>
                </a:lnTo>
                <a:lnTo>
                  <a:pt x="42" y="466"/>
                </a:lnTo>
                <a:lnTo>
                  <a:pt x="45" y="464"/>
                </a:lnTo>
                <a:lnTo>
                  <a:pt x="47" y="463"/>
                </a:lnTo>
                <a:lnTo>
                  <a:pt x="48" y="462"/>
                </a:lnTo>
                <a:lnTo>
                  <a:pt x="49" y="461"/>
                </a:lnTo>
                <a:lnTo>
                  <a:pt x="49" y="461"/>
                </a:lnTo>
                <a:lnTo>
                  <a:pt x="55" y="452"/>
                </a:lnTo>
                <a:lnTo>
                  <a:pt x="57" y="450"/>
                </a:lnTo>
                <a:lnTo>
                  <a:pt x="57" y="446"/>
                </a:lnTo>
                <a:lnTo>
                  <a:pt x="57" y="446"/>
                </a:lnTo>
                <a:lnTo>
                  <a:pt x="57" y="444"/>
                </a:lnTo>
                <a:lnTo>
                  <a:pt x="59" y="442"/>
                </a:lnTo>
                <a:lnTo>
                  <a:pt x="65" y="435"/>
                </a:lnTo>
                <a:lnTo>
                  <a:pt x="77" y="426"/>
                </a:lnTo>
                <a:lnTo>
                  <a:pt x="77" y="426"/>
                </a:lnTo>
                <a:lnTo>
                  <a:pt x="82" y="423"/>
                </a:lnTo>
                <a:lnTo>
                  <a:pt x="92" y="419"/>
                </a:lnTo>
                <a:lnTo>
                  <a:pt x="104" y="413"/>
                </a:lnTo>
                <a:lnTo>
                  <a:pt x="104" y="413"/>
                </a:lnTo>
                <a:lnTo>
                  <a:pt x="105" y="428"/>
                </a:lnTo>
                <a:lnTo>
                  <a:pt x="106" y="442"/>
                </a:lnTo>
                <a:lnTo>
                  <a:pt x="104" y="454"/>
                </a:lnTo>
                <a:lnTo>
                  <a:pt x="104" y="454"/>
                </a:lnTo>
                <a:lnTo>
                  <a:pt x="100" y="469"/>
                </a:lnTo>
                <a:lnTo>
                  <a:pt x="90" y="494"/>
                </a:lnTo>
                <a:lnTo>
                  <a:pt x="90" y="494"/>
                </a:lnTo>
                <a:lnTo>
                  <a:pt x="88" y="505"/>
                </a:lnTo>
                <a:lnTo>
                  <a:pt x="86" y="517"/>
                </a:lnTo>
                <a:lnTo>
                  <a:pt x="83" y="532"/>
                </a:lnTo>
                <a:lnTo>
                  <a:pt x="83" y="545"/>
                </a:lnTo>
                <a:lnTo>
                  <a:pt x="83" y="557"/>
                </a:lnTo>
                <a:lnTo>
                  <a:pt x="84" y="569"/>
                </a:lnTo>
                <a:lnTo>
                  <a:pt x="87" y="578"/>
                </a:lnTo>
                <a:lnTo>
                  <a:pt x="89" y="580"/>
                </a:lnTo>
                <a:lnTo>
                  <a:pt x="90" y="582"/>
                </a:lnTo>
                <a:lnTo>
                  <a:pt x="90" y="582"/>
                </a:lnTo>
                <a:lnTo>
                  <a:pt x="99" y="588"/>
                </a:lnTo>
                <a:lnTo>
                  <a:pt x="105" y="596"/>
                </a:lnTo>
                <a:lnTo>
                  <a:pt x="111" y="603"/>
                </a:lnTo>
                <a:lnTo>
                  <a:pt x="111" y="603"/>
                </a:lnTo>
                <a:lnTo>
                  <a:pt x="110" y="635"/>
                </a:lnTo>
                <a:lnTo>
                  <a:pt x="107" y="711"/>
                </a:lnTo>
                <a:lnTo>
                  <a:pt x="106" y="753"/>
                </a:lnTo>
                <a:lnTo>
                  <a:pt x="107" y="792"/>
                </a:lnTo>
                <a:lnTo>
                  <a:pt x="108" y="822"/>
                </a:lnTo>
                <a:lnTo>
                  <a:pt x="110" y="833"/>
                </a:lnTo>
                <a:lnTo>
                  <a:pt x="111" y="840"/>
                </a:lnTo>
                <a:lnTo>
                  <a:pt x="111" y="840"/>
                </a:lnTo>
                <a:lnTo>
                  <a:pt x="116" y="848"/>
                </a:lnTo>
                <a:lnTo>
                  <a:pt x="119" y="856"/>
                </a:lnTo>
                <a:lnTo>
                  <a:pt x="129" y="868"/>
                </a:lnTo>
                <a:lnTo>
                  <a:pt x="134" y="873"/>
                </a:lnTo>
                <a:lnTo>
                  <a:pt x="136" y="877"/>
                </a:lnTo>
                <a:lnTo>
                  <a:pt x="138" y="882"/>
                </a:lnTo>
                <a:lnTo>
                  <a:pt x="138" y="887"/>
                </a:lnTo>
                <a:lnTo>
                  <a:pt x="138" y="887"/>
                </a:lnTo>
                <a:lnTo>
                  <a:pt x="137" y="893"/>
                </a:lnTo>
                <a:lnTo>
                  <a:pt x="138" y="900"/>
                </a:lnTo>
                <a:lnTo>
                  <a:pt x="142" y="917"/>
                </a:lnTo>
                <a:lnTo>
                  <a:pt x="144" y="932"/>
                </a:lnTo>
                <a:lnTo>
                  <a:pt x="146" y="938"/>
                </a:lnTo>
                <a:lnTo>
                  <a:pt x="144" y="941"/>
                </a:lnTo>
                <a:lnTo>
                  <a:pt x="144" y="941"/>
                </a:lnTo>
                <a:lnTo>
                  <a:pt x="143" y="945"/>
                </a:lnTo>
                <a:lnTo>
                  <a:pt x="143" y="951"/>
                </a:lnTo>
                <a:lnTo>
                  <a:pt x="143" y="964"/>
                </a:lnTo>
                <a:lnTo>
                  <a:pt x="144" y="979"/>
                </a:lnTo>
                <a:lnTo>
                  <a:pt x="144" y="988"/>
                </a:lnTo>
                <a:lnTo>
                  <a:pt x="144" y="988"/>
                </a:lnTo>
                <a:lnTo>
                  <a:pt x="143" y="994"/>
                </a:lnTo>
                <a:lnTo>
                  <a:pt x="143" y="999"/>
                </a:lnTo>
                <a:lnTo>
                  <a:pt x="143" y="1005"/>
                </a:lnTo>
                <a:lnTo>
                  <a:pt x="144" y="1016"/>
                </a:lnTo>
                <a:lnTo>
                  <a:pt x="144" y="1016"/>
                </a:lnTo>
                <a:lnTo>
                  <a:pt x="146" y="1023"/>
                </a:lnTo>
                <a:lnTo>
                  <a:pt x="146" y="1029"/>
                </a:lnTo>
                <a:lnTo>
                  <a:pt x="144" y="1035"/>
                </a:lnTo>
                <a:lnTo>
                  <a:pt x="143" y="1040"/>
                </a:lnTo>
                <a:lnTo>
                  <a:pt x="140" y="1047"/>
                </a:lnTo>
                <a:lnTo>
                  <a:pt x="138" y="1050"/>
                </a:lnTo>
                <a:lnTo>
                  <a:pt x="138" y="1050"/>
                </a:lnTo>
                <a:lnTo>
                  <a:pt x="123" y="1059"/>
                </a:lnTo>
                <a:lnTo>
                  <a:pt x="112" y="1068"/>
                </a:lnTo>
                <a:lnTo>
                  <a:pt x="107" y="1072"/>
                </a:lnTo>
                <a:lnTo>
                  <a:pt x="104" y="1077"/>
                </a:lnTo>
                <a:lnTo>
                  <a:pt x="104" y="1077"/>
                </a:lnTo>
                <a:lnTo>
                  <a:pt x="102" y="1081"/>
                </a:lnTo>
                <a:lnTo>
                  <a:pt x="102" y="1086"/>
                </a:lnTo>
                <a:lnTo>
                  <a:pt x="105" y="1094"/>
                </a:lnTo>
                <a:lnTo>
                  <a:pt x="107" y="1101"/>
                </a:lnTo>
                <a:lnTo>
                  <a:pt x="110" y="1104"/>
                </a:lnTo>
                <a:lnTo>
                  <a:pt x="111" y="1104"/>
                </a:lnTo>
                <a:lnTo>
                  <a:pt x="111" y="1104"/>
                </a:lnTo>
                <a:lnTo>
                  <a:pt x="132" y="1103"/>
                </a:lnTo>
                <a:lnTo>
                  <a:pt x="147" y="1100"/>
                </a:lnTo>
                <a:lnTo>
                  <a:pt x="158" y="1097"/>
                </a:lnTo>
                <a:lnTo>
                  <a:pt x="158" y="1097"/>
                </a:lnTo>
                <a:lnTo>
                  <a:pt x="177" y="1088"/>
                </a:lnTo>
                <a:lnTo>
                  <a:pt x="187" y="1082"/>
                </a:lnTo>
                <a:lnTo>
                  <a:pt x="190" y="1080"/>
                </a:lnTo>
                <a:lnTo>
                  <a:pt x="193" y="1077"/>
                </a:lnTo>
                <a:lnTo>
                  <a:pt x="193" y="1077"/>
                </a:lnTo>
                <a:lnTo>
                  <a:pt x="194" y="1074"/>
                </a:lnTo>
                <a:lnTo>
                  <a:pt x="194" y="1072"/>
                </a:lnTo>
                <a:lnTo>
                  <a:pt x="206" y="1063"/>
                </a:lnTo>
                <a:lnTo>
                  <a:pt x="206" y="1063"/>
                </a:lnTo>
                <a:lnTo>
                  <a:pt x="220" y="1053"/>
                </a:lnTo>
                <a:lnTo>
                  <a:pt x="223" y="1050"/>
                </a:lnTo>
                <a:lnTo>
                  <a:pt x="226" y="1042"/>
                </a:lnTo>
                <a:lnTo>
                  <a:pt x="226" y="1042"/>
                </a:lnTo>
                <a:lnTo>
                  <a:pt x="230" y="1035"/>
                </a:lnTo>
                <a:lnTo>
                  <a:pt x="231" y="1028"/>
                </a:lnTo>
                <a:lnTo>
                  <a:pt x="232" y="1019"/>
                </a:lnTo>
                <a:lnTo>
                  <a:pt x="232" y="1009"/>
                </a:lnTo>
                <a:lnTo>
                  <a:pt x="232" y="1009"/>
                </a:lnTo>
                <a:lnTo>
                  <a:pt x="234" y="975"/>
                </a:lnTo>
                <a:lnTo>
                  <a:pt x="234" y="958"/>
                </a:lnTo>
                <a:lnTo>
                  <a:pt x="232" y="948"/>
                </a:lnTo>
                <a:lnTo>
                  <a:pt x="232" y="948"/>
                </a:lnTo>
                <a:lnTo>
                  <a:pt x="232" y="944"/>
                </a:lnTo>
                <a:lnTo>
                  <a:pt x="232" y="938"/>
                </a:lnTo>
                <a:lnTo>
                  <a:pt x="234" y="930"/>
                </a:lnTo>
                <a:lnTo>
                  <a:pt x="232" y="921"/>
                </a:lnTo>
                <a:lnTo>
                  <a:pt x="232" y="921"/>
                </a:lnTo>
                <a:lnTo>
                  <a:pt x="231" y="898"/>
                </a:lnTo>
                <a:lnTo>
                  <a:pt x="231" y="862"/>
                </a:lnTo>
                <a:lnTo>
                  <a:pt x="231" y="829"/>
                </a:lnTo>
                <a:lnTo>
                  <a:pt x="232" y="817"/>
                </a:lnTo>
                <a:lnTo>
                  <a:pt x="232" y="812"/>
                </a:lnTo>
                <a:lnTo>
                  <a:pt x="232" y="812"/>
                </a:lnTo>
                <a:lnTo>
                  <a:pt x="235" y="808"/>
                </a:lnTo>
                <a:lnTo>
                  <a:pt x="237" y="799"/>
                </a:lnTo>
                <a:lnTo>
                  <a:pt x="240" y="786"/>
                </a:lnTo>
                <a:lnTo>
                  <a:pt x="240" y="786"/>
                </a:lnTo>
                <a:lnTo>
                  <a:pt x="246" y="803"/>
                </a:lnTo>
                <a:lnTo>
                  <a:pt x="259" y="845"/>
                </a:lnTo>
                <a:lnTo>
                  <a:pt x="273" y="891"/>
                </a:lnTo>
                <a:lnTo>
                  <a:pt x="278" y="909"/>
                </a:lnTo>
                <a:lnTo>
                  <a:pt x="280" y="921"/>
                </a:lnTo>
                <a:lnTo>
                  <a:pt x="280" y="921"/>
                </a:lnTo>
                <a:lnTo>
                  <a:pt x="283" y="935"/>
                </a:lnTo>
                <a:lnTo>
                  <a:pt x="285" y="947"/>
                </a:lnTo>
                <a:lnTo>
                  <a:pt x="289" y="956"/>
                </a:lnTo>
                <a:lnTo>
                  <a:pt x="294" y="962"/>
                </a:lnTo>
                <a:lnTo>
                  <a:pt x="294" y="962"/>
                </a:lnTo>
                <a:lnTo>
                  <a:pt x="309" y="981"/>
                </a:lnTo>
                <a:lnTo>
                  <a:pt x="320" y="995"/>
                </a:lnTo>
                <a:lnTo>
                  <a:pt x="320" y="995"/>
                </a:lnTo>
                <a:lnTo>
                  <a:pt x="319" y="1006"/>
                </a:lnTo>
                <a:lnTo>
                  <a:pt x="315" y="1030"/>
                </a:lnTo>
                <a:lnTo>
                  <a:pt x="314" y="1044"/>
                </a:lnTo>
                <a:lnTo>
                  <a:pt x="314" y="1056"/>
                </a:lnTo>
                <a:lnTo>
                  <a:pt x="315" y="1060"/>
                </a:lnTo>
                <a:lnTo>
                  <a:pt x="317" y="1065"/>
                </a:lnTo>
                <a:lnTo>
                  <a:pt x="318" y="1068"/>
                </a:lnTo>
                <a:lnTo>
                  <a:pt x="320" y="1070"/>
                </a:lnTo>
                <a:lnTo>
                  <a:pt x="320" y="1070"/>
                </a:lnTo>
                <a:lnTo>
                  <a:pt x="327" y="1072"/>
                </a:lnTo>
                <a:lnTo>
                  <a:pt x="333" y="1074"/>
                </a:lnTo>
                <a:lnTo>
                  <a:pt x="341" y="1074"/>
                </a:lnTo>
                <a:lnTo>
                  <a:pt x="348" y="1074"/>
                </a:lnTo>
                <a:lnTo>
                  <a:pt x="355" y="1072"/>
                </a:lnTo>
                <a:lnTo>
                  <a:pt x="361" y="1071"/>
                </a:lnTo>
                <a:lnTo>
                  <a:pt x="365" y="1068"/>
                </a:lnTo>
                <a:lnTo>
                  <a:pt x="368" y="1063"/>
                </a:lnTo>
                <a:lnTo>
                  <a:pt x="368" y="1063"/>
                </a:lnTo>
                <a:lnTo>
                  <a:pt x="373" y="1053"/>
                </a:lnTo>
                <a:lnTo>
                  <a:pt x="378" y="1044"/>
                </a:lnTo>
                <a:lnTo>
                  <a:pt x="382" y="1034"/>
                </a:lnTo>
                <a:lnTo>
                  <a:pt x="382" y="1028"/>
                </a:lnTo>
                <a:lnTo>
                  <a:pt x="382" y="1023"/>
                </a:lnTo>
                <a:lnTo>
                  <a:pt x="382" y="1023"/>
                </a:lnTo>
                <a:lnTo>
                  <a:pt x="379" y="1010"/>
                </a:lnTo>
                <a:lnTo>
                  <a:pt x="376" y="998"/>
                </a:lnTo>
                <a:lnTo>
                  <a:pt x="373" y="986"/>
                </a:lnTo>
                <a:lnTo>
                  <a:pt x="373" y="980"/>
                </a:lnTo>
                <a:lnTo>
                  <a:pt x="376" y="975"/>
                </a:lnTo>
                <a:lnTo>
                  <a:pt x="376" y="975"/>
                </a:lnTo>
                <a:lnTo>
                  <a:pt x="383" y="959"/>
                </a:lnTo>
                <a:lnTo>
                  <a:pt x="386" y="952"/>
                </a:lnTo>
                <a:lnTo>
                  <a:pt x="389" y="941"/>
                </a:lnTo>
                <a:lnTo>
                  <a:pt x="389" y="941"/>
                </a:lnTo>
                <a:lnTo>
                  <a:pt x="389" y="928"/>
                </a:lnTo>
                <a:lnTo>
                  <a:pt x="388" y="912"/>
                </a:lnTo>
                <a:lnTo>
                  <a:pt x="385" y="898"/>
                </a:lnTo>
                <a:lnTo>
                  <a:pt x="382" y="887"/>
                </a:lnTo>
                <a:lnTo>
                  <a:pt x="382" y="887"/>
                </a:lnTo>
                <a:lnTo>
                  <a:pt x="376" y="875"/>
                </a:lnTo>
                <a:lnTo>
                  <a:pt x="366" y="857"/>
                </a:lnTo>
                <a:lnTo>
                  <a:pt x="348" y="826"/>
                </a:lnTo>
                <a:lnTo>
                  <a:pt x="348" y="826"/>
                </a:lnTo>
                <a:lnTo>
                  <a:pt x="341" y="812"/>
                </a:lnTo>
                <a:lnTo>
                  <a:pt x="335" y="794"/>
                </a:lnTo>
                <a:lnTo>
                  <a:pt x="329" y="777"/>
                </a:lnTo>
                <a:lnTo>
                  <a:pt x="327" y="770"/>
                </a:lnTo>
                <a:lnTo>
                  <a:pt x="327" y="765"/>
                </a:lnTo>
                <a:lnTo>
                  <a:pt x="327" y="765"/>
                </a:lnTo>
                <a:lnTo>
                  <a:pt x="331" y="747"/>
                </a:lnTo>
                <a:lnTo>
                  <a:pt x="338" y="717"/>
                </a:lnTo>
                <a:lnTo>
                  <a:pt x="348" y="678"/>
                </a:lnTo>
                <a:lnTo>
                  <a:pt x="348" y="678"/>
                </a:lnTo>
                <a:lnTo>
                  <a:pt x="357" y="675"/>
                </a:lnTo>
                <a:lnTo>
                  <a:pt x="365" y="673"/>
                </a:lnTo>
                <a:lnTo>
                  <a:pt x="367" y="671"/>
                </a:lnTo>
                <a:lnTo>
                  <a:pt x="368" y="670"/>
                </a:lnTo>
                <a:lnTo>
                  <a:pt x="368" y="670"/>
                </a:lnTo>
                <a:lnTo>
                  <a:pt x="372" y="640"/>
                </a:lnTo>
                <a:lnTo>
                  <a:pt x="379" y="578"/>
                </a:lnTo>
                <a:lnTo>
                  <a:pt x="389" y="487"/>
                </a:lnTo>
                <a:lnTo>
                  <a:pt x="389" y="487"/>
                </a:lnTo>
                <a:lnTo>
                  <a:pt x="396" y="488"/>
                </a:lnTo>
                <a:lnTo>
                  <a:pt x="412" y="488"/>
                </a:lnTo>
                <a:lnTo>
                  <a:pt x="421" y="488"/>
                </a:lnTo>
                <a:lnTo>
                  <a:pt x="430" y="487"/>
                </a:lnTo>
                <a:lnTo>
                  <a:pt x="438" y="485"/>
                </a:lnTo>
                <a:lnTo>
                  <a:pt x="441" y="482"/>
                </a:lnTo>
                <a:lnTo>
                  <a:pt x="443" y="480"/>
                </a:lnTo>
                <a:lnTo>
                  <a:pt x="443" y="480"/>
                </a:lnTo>
                <a:lnTo>
                  <a:pt x="447" y="475"/>
                </a:lnTo>
                <a:lnTo>
                  <a:pt x="450" y="467"/>
                </a:lnTo>
                <a:lnTo>
                  <a:pt x="454" y="458"/>
                </a:lnTo>
                <a:lnTo>
                  <a:pt x="457" y="448"/>
                </a:lnTo>
                <a:lnTo>
                  <a:pt x="460" y="437"/>
                </a:lnTo>
                <a:lnTo>
                  <a:pt x="462" y="425"/>
                </a:lnTo>
                <a:lnTo>
                  <a:pt x="463" y="411"/>
                </a:lnTo>
                <a:lnTo>
                  <a:pt x="463" y="399"/>
                </a:lnTo>
                <a:lnTo>
                  <a:pt x="463" y="399"/>
                </a:lnTo>
                <a:lnTo>
                  <a:pt x="462" y="387"/>
                </a:lnTo>
                <a:lnTo>
                  <a:pt x="463" y="377"/>
                </a:lnTo>
                <a:lnTo>
                  <a:pt x="465" y="358"/>
                </a:lnTo>
                <a:lnTo>
                  <a:pt x="466" y="349"/>
                </a:lnTo>
                <a:lnTo>
                  <a:pt x="466" y="338"/>
                </a:lnTo>
                <a:lnTo>
                  <a:pt x="466" y="326"/>
                </a:lnTo>
                <a:lnTo>
                  <a:pt x="463" y="311"/>
                </a:lnTo>
                <a:lnTo>
                  <a:pt x="463" y="311"/>
                </a:lnTo>
                <a:lnTo>
                  <a:pt x="460" y="296"/>
                </a:lnTo>
                <a:lnTo>
                  <a:pt x="459" y="283"/>
                </a:lnTo>
                <a:lnTo>
                  <a:pt x="457" y="261"/>
                </a:lnTo>
                <a:lnTo>
                  <a:pt x="457" y="248"/>
                </a:lnTo>
                <a:lnTo>
                  <a:pt x="457" y="244"/>
                </a:lnTo>
                <a:lnTo>
                  <a:pt x="456" y="244"/>
                </a:lnTo>
                <a:lnTo>
                  <a:pt x="456" y="244"/>
                </a:lnTo>
                <a:lnTo>
                  <a:pt x="453" y="242"/>
                </a:lnTo>
                <a:lnTo>
                  <a:pt x="445" y="236"/>
                </a:lnTo>
                <a:lnTo>
                  <a:pt x="422" y="219"/>
                </a:lnTo>
                <a:lnTo>
                  <a:pt x="401" y="200"/>
                </a:lnTo>
                <a:lnTo>
                  <a:pt x="389" y="189"/>
                </a:lnTo>
                <a:lnTo>
                  <a:pt x="389" y="189"/>
                </a:lnTo>
                <a:lnTo>
                  <a:pt x="373" y="174"/>
                </a:lnTo>
                <a:lnTo>
                  <a:pt x="365" y="167"/>
                </a:lnTo>
                <a:lnTo>
                  <a:pt x="361" y="162"/>
                </a:lnTo>
                <a:lnTo>
                  <a:pt x="361" y="162"/>
                </a:lnTo>
                <a:lnTo>
                  <a:pt x="370" y="141"/>
                </a:lnTo>
                <a:lnTo>
                  <a:pt x="376" y="126"/>
                </a:lnTo>
                <a:lnTo>
                  <a:pt x="376" y="119"/>
                </a:lnTo>
                <a:lnTo>
                  <a:pt x="376" y="115"/>
                </a:lnTo>
                <a:lnTo>
                  <a:pt x="376" y="115"/>
                </a:lnTo>
                <a:lnTo>
                  <a:pt x="372" y="108"/>
                </a:lnTo>
                <a:lnTo>
                  <a:pt x="370" y="98"/>
                </a:lnTo>
                <a:lnTo>
                  <a:pt x="368" y="80"/>
                </a:lnTo>
                <a:lnTo>
                  <a:pt x="368" y="80"/>
                </a:lnTo>
                <a:lnTo>
                  <a:pt x="366" y="61"/>
                </a:lnTo>
                <a:lnTo>
                  <a:pt x="364" y="53"/>
                </a:lnTo>
                <a:lnTo>
                  <a:pt x="361" y="47"/>
                </a:lnTo>
                <a:lnTo>
                  <a:pt x="361" y="47"/>
                </a:lnTo>
                <a:lnTo>
                  <a:pt x="357" y="38"/>
                </a:lnTo>
                <a:lnTo>
                  <a:pt x="354" y="33"/>
                </a:lnTo>
                <a:lnTo>
                  <a:pt x="348" y="26"/>
                </a:lnTo>
                <a:lnTo>
                  <a:pt x="348" y="26"/>
                </a:lnTo>
                <a:lnTo>
                  <a:pt x="333" y="14"/>
                </a:lnTo>
                <a:lnTo>
                  <a:pt x="326" y="9"/>
                </a:lnTo>
                <a:lnTo>
                  <a:pt x="320" y="7"/>
                </a:lnTo>
                <a:lnTo>
                  <a:pt x="320" y="7"/>
                </a:lnTo>
                <a:lnTo>
                  <a:pt x="317" y="3"/>
                </a:lnTo>
                <a:lnTo>
                  <a:pt x="313" y="1"/>
                </a:lnTo>
                <a:lnTo>
                  <a:pt x="308" y="0"/>
                </a:lnTo>
                <a:lnTo>
                  <a:pt x="301" y="0"/>
                </a:lnTo>
                <a:lnTo>
                  <a:pt x="301" y="0"/>
                </a:lnTo>
                <a:lnTo>
                  <a:pt x="294" y="2"/>
                </a:lnTo>
                <a:lnTo>
                  <a:pt x="290" y="4"/>
                </a:lnTo>
                <a:lnTo>
                  <a:pt x="286" y="6"/>
                </a:lnTo>
                <a:lnTo>
                  <a:pt x="280" y="7"/>
                </a:lnTo>
                <a:lnTo>
                  <a:pt x="280" y="7"/>
                </a:lnTo>
                <a:lnTo>
                  <a:pt x="277" y="7"/>
                </a:lnTo>
                <a:lnTo>
                  <a:pt x="273" y="8"/>
                </a:lnTo>
                <a:lnTo>
                  <a:pt x="266" y="12"/>
                </a:lnTo>
                <a:lnTo>
                  <a:pt x="260" y="16"/>
                </a:lnTo>
                <a:lnTo>
                  <a:pt x="253" y="20"/>
                </a:lnTo>
                <a:lnTo>
                  <a:pt x="253" y="20"/>
                </a:lnTo>
                <a:lnTo>
                  <a:pt x="249" y="21"/>
                </a:lnTo>
                <a:lnTo>
                  <a:pt x="246" y="25"/>
                </a:lnTo>
                <a:lnTo>
                  <a:pt x="238" y="32"/>
                </a:lnTo>
                <a:lnTo>
                  <a:pt x="226" y="47"/>
                </a:lnTo>
                <a:lnTo>
                  <a:pt x="226" y="47"/>
                </a:lnTo>
                <a:lnTo>
                  <a:pt x="224" y="51"/>
                </a:lnTo>
                <a:lnTo>
                  <a:pt x="224" y="59"/>
                </a:lnTo>
                <a:lnTo>
                  <a:pt x="224" y="78"/>
                </a:lnTo>
                <a:lnTo>
                  <a:pt x="226" y="97"/>
                </a:lnTo>
                <a:lnTo>
                  <a:pt x="226" y="108"/>
                </a:lnTo>
                <a:lnTo>
                  <a:pt x="226" y="108"/>
                </a:lnTo>
                <a:lnTo>
                  <a:pt x="225" y="113"/>
                </a:lnTo>
                <a:lnTo>
                  <a:pt x="224" y="118"/>
                </a:lnTo>
                <a:lnTo>
                  <a:pt x="224" y="124"/>
                </a:lnTo>
                <a:lnTo>
                  <a:pt x="226" y="128"/>
                </a:lnTo>
                <a:lnTo>
                  <a:pt x="226" y="128"/>
                </a:lnTo>
                <a:lnTo>
                  <a:pt x="229" y="132"/>
                </a:lnTo>
                <a:lnTo>
                  <a:pt x="230" y="136"/>
                </a:lnTo>
                <a:lnTo>
                  <a:pt x="230" y="138"/>
                </a:lnTo>
                <a:lnTo>
                  <a:pt x="232" y="142"/>
                </a:lnTo>
                <a:lnTo>
                  <a:pt x="240" y="149"/>
                </a:lnTo>
                <a:lnTo>
                  <a:pt x="240" y="169"/>
                </a:lnTo>
                <a:lnTo>
                  <a:pt x="232" y="1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pptx753_傘をさす人、持つ人のシルエット（４）</dc:title>
  <dc:subject>pptx753_傘をさす人、持つ人のシルエット（４）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2018-05-02T16:08:47Z</dcterms:modified>
  <cp:category/>
  <cp:version>1</cp:version>
</cp:coreProperties>
</file>